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4" r:id="rId2"/>
  </p:sldMasterIdLst>
  <p:notesMasterIdLst>
    <p:notesMasterId r:id="rId3"/>
  </p:notesMasterIdLst>
  <p:sldIdLst>
    <p:sldId id="435" r:id="rId4"/>
    <p:sldId id="404" r:id="rId5"/>
    <p:sldId id="403" r:id="rId6"/>
    <p:sldId id="393" r:id="rId7"/>
    <p:sldId id="400" r:id="rId8"/>
    <p:sldId id="433" r:id="rId9"/>
    <p:sldId id="432" r:id="rId10"/>
    <p:sldId id="405" r:id="rId11"/>
    <p:sldId id="408" r:id="rId12"/>
    <p:sldId id="406" r:id="rId13"/>
    <p:sldId id="436" r:id="rId14"/>
    <p:sldId id="410" r:id="rId15"/>
    <p:sldId id="411" r:id="rId16"/>
    <p:sldId id="412" r:id="rId17"/>
    <p:sldId id="413" r:id="rId18"/>
    <p:sldId id="414" r:id="rId19"/>
    <p:sldId id="415" r:id="rId20"/>
    <p:sldId id="416" r:id="rId21"/>
    <p:sldId id="417" r:id="rId22"/>
    <p:sldId id="418" r:id="rId23"/>
    <p:sldId id="434"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Lst>
  <p:sldSz cx="9144000" cy="5143500" type="screen16x9"/>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varScale="1">
        <p:scale>
          <a:sx n="111" d="100"/>
          <a:sy n="111" d="100"/>
        </p:scale>
        <p:origin x="558" y="96"/>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slides/slide1.xml" Type="http://schemas.openxmlformats.org/officeDocument/2006/relationships/slide"/><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列1</c:v>
                </c:pt>
              </c:strCache>
            </c:strRef>
          </c:tx>
          <c:spPr>
            <a:solidFill>
              <a:schemeClr val="accent1"/>
            </a:solidFill>
            <a:ln>
              <a:noFill/>
            </a:ln>
            <a:effectLst/>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chemeClr val="accent2"/>
            </a:solidFill>
            <a:ln>
              <a:noFill/>
            </a:ln>
            <a:effectLst/>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列3</c:v>
                </c:pt>
              </c:strCache>
            </c:strRef>
          </c:tx>
          <c:spPr>
            <a:solidFill>
              <a:schemeClr val="accent3"/>
            </a:solidFill>
            <a:ln>
              <a:noFill/>
            </a:ln>
            <a:effectLst/>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c:overlap/>
        <c:axId val="685513664"/>
        <c:axId val="685514224"/>
      </c:barChart>
      <c:catAx>
        <c:axId val="685513664"/>
        <c:scaling>
          <c:orientation/>
        </c:scaling>
        <c:delete val="1"/>
        <c:axPos val="b"/>
        <c:numFmt formatCode="General" sourceLinked="1"/>
        <c:majorTickMark val="none"/>
        <c:minorTickMark val="none"/>
        <c:crossAx val="685514224"/>
        <c:auto val="0"/>
        <c:lblAlgn val="ctr"/>
        <c:lblOffset/>
        <c:noMultiLvlLbl val="0"/>
      </c:catAx>
      <c:valAx>
        <c:axId val="685514224"/>
        <c:scaling>
          <c:orientation/>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crossAx val="685513664"/>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invertIfNegative val="1"/>
            <c:spPr>
              <a:solidFill>
                <a:schemeClr val="accent1"/>
              </a:solidFill>
              <a:ln w="19050">
                <a:noFill/>
              </a:ln>
              <a:effectLst>
                <a:innerShdw blurRad="127000" dist="50800" dir="13500000">
                  <a:prstClr val="black">
                    <a:alpha val="30000"/>
                  </a:prstClr>
                </a:innerShdw>
              </a:effectLst>
            </c:spPr>
          </c:dPt>
          <c:dPt>
            <c:idx val="1"/>
            <c:invertIfNegative val="1"/>
            <c:spPr>
              <a:solidFill>
                <a:schemeClr val="bg1">
                  <a:lumMod val="85000"/>
                </a:schemeClr>
              </a:solidFill>
              <a:ln w="19050">
                <a:noFill/>
              </a:ln>
              <a:effectLst>
                <a:innerShdw blurRad="127000" dist="50800" dir="13500000">
                  <a:prstClr val="black">
                    <a:alpha val="30000"/>
                  </a:prstClr>
                </a:innerShdw>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invertIfNegative val="1"/>
            <c:spPr>
              <a:solidFill>
                <a:schemeClr val="accent3"/>
              </a:solidFill>
              <a:ln w="19050">
                <a:noFill/>
              </a:ln>
              <a:effectLst>
                <a:innerShdw blurRad="127000" dist="50800" dir="13500000">
                  <a:prstClr val="black">
                    <a:alpha val="30000"/>
                  </a:prstClr>
                </a:innerShdw>
              </a:effectLst>
            </c:spPr>
          </c:dPt>
          <c:dPt>
            <c:idx val="1"/>
            <c:invertIfNegative val="1"/>
            <c:spPr>
              <a:solidFill>
                <a:schemeClr val="bg1">
                  <a:lumMod val="85000"/>
                </a:schemeClr>
              </a:solidFill>
              <a:ln w="19050">
                <a:noFill/>
              </a:ln>
              <a:effectLst>
                <a:innerShdw blurRad="127000" dist="50800" dir="13500000">
                  <a:prstClr val="black">
                    <a:alpha val="30000"/>
                  </a:prstClr>
                </a:innerShdw>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invertIfNegative val="1"/>
            <c:spPr>
              <a:solidFill>
                <a:schemeClr val="accent2"/>
              </a:solidFill>
              <a:ln w="19050">
                <a:noFill/>
              </a:ln>
              <a:effectLst>
                <a:innerShdw blurRad="127000" dist="50800" dir="13500000">
                  <a:prstClr val="black">
                    <a:alpha val="30000"/>
                  </a:prstClr>
                </a:innerShdw>
              </a:effectLst>
            </c:spPr>
          </c:dPt>
          <c:dPt>
            <c:idx val="1"/>
            <c:invertIfNegative val="1"/>
            <c:spPr>
              <a:solidFill>
                <a:schemeClr val="bg1">
                  <a:lumMod val="85000"/>
                </a:schemeClr>
              </a:solidFill>
              <a:ln w="19050">
                <a:noFill/>
              </a:ln>
              <a:effectLst>
                <a:innerShdw blurRad="127000" dist="50800" dir="13500000">
                  <a:prstClr val="black">
                    <a:alpha val="30000"/>
                  </a:prstClr>
                </a:innerShdw>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2018/5/24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a:p>
        </p:txBody>
      </p:sp>
    </p:spTree>
    <p:extLst>
      <p:ext uri="{BB962C8B-B14F-4D97-AF65-F5344CB8AC3E}">
        <p14:creationId val="131452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592515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912879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334700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705480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984650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7130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672236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811025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113311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265083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367012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015886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247270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949605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93019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495343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278995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009058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525214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747795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9050276"/>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762505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8461730"/>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469719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159450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553733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958594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49148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755538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003713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701587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027001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770728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601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xfrm>
      </p:grpSpPr>
    </p:spTree>
  </p:cSld>
  <p:clrMapOvr>
    <a:masterClrMapping/>
  </p:clrMapOvr>
  <mc:AlternateContent>
    <mc:Choice Requires="p14">
      <p:transition spd="slow" advTm="10000" p14:dur="1200">
        <p14:prism/>
      </p:transition>
    </mc:Choice>
    <mc:Fallback>
      <p:transition spd="slow" advTm="10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402996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434792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097007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494694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399"/>
            </a:lvl1pPr>
            <a:lvl2pPr marL="342814" indent="0">
              <a:buNone/>
              <a:defRPr sz="2100"/>
            </a:lvl2pPr>
            <a:lvl3pPr marL="685629" indent="0">
              <a:buNone/>
              <a:defRPr sz="1800"/>
            </a:lvl3pPr>
            <a:lvl4pPr marL="1028443" indent="0">
              <a:buNone/>
              <a:defRPr sz="1500"/>
            </a:lvl4pPr>
            <a:lvl5pPr marL="1371257" indent="0">
              <a:buNone/>
              <a:defRPr sz="1500"/>
            </a:lvl5pPr>
            <a:lvl6pPr marL="1714071" indent="0">
              <a:buNone/>
              <a:defRPr sz="1500"/>
            </a:lvl6pPr>
            <a:lvl7pPr marL="2056886" indent="0">
              <a:buNone/>
              <a:defRPr sz="1500"/>
            </a:lvl7pPr>
            <a:lvl8pPr marL="2399700" indent="0">
              <a:buNone/>
              <a:defRPr sz="1500"/>
            </a:lvl8pPr>
            <a:lvl9pPr marL="2742514"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91190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22357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453236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xfrm>
      </p:grpSpPr>
    </p:spTree>
  </p:cSld>
  <p:clrMapOvr>
    <a:masterClrMapping/>
  </p:clrMapOvr>
  <mc:AlternateContent>
    <mc:Choice Requires="p14">
      <p:transition spd="slow" advTm="10000" p14:dur="1200">
        <p14:prism/>
      </p:transition>
    </mc:Choice>
    <mc:Fallback>
      <p:transition spd="slow" advTm="10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2_标题和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t>2018/5/24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t>‹#›</a:t>
            </a:fld>
            <a:endParaRPr lang="zh-CN" altLang="en-US"/>
          </a:p>
        </p:txBody>
      </p:sp>
    </p:spTree>
  </p:cSld>
  <p:clrMapOvr>
    <a:masterClrMapping/>
  </p:clrMapOvr>
  <mc:AlternateContent>
    <mc:Choice Requires="p14">
      <p:transition spd="slow" advTm="10000" p14:dur="1200">
        <p14:prism/>
      </p:transition>
    </mc:Choice>
    <mc:Fallback>
      <p:transition spd="slow" advTm="10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2018/5/24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10000" p14:dur="1200">
        <p14:prism/>
      </p:transition>
    </mc:Choice>
    <mc:Fallback>
      <p:transition spd="slow" advTm="10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2018/5/24</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10000" p14:dur="1200">
        <p14:prism/>
      </p:transition>
    </mc:Choice>
    <mc:Fallback>
      <p:transition spd="slow" advTm="10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14" indent="0" algn="ctr">
              <a:buNone/>
              <a:defRPr sz="1500"/>
            </a:lvl2pPr>
            <a:lvl3pPr marL="685629" indent="0" algn="ctr">
              <a:buNone/>
              <a:defRPr sz="1350"/>
            </a:lvl3pPr>
            <a:lvl4pPr marL="1028443" indent="0" algn="ctr">
              <a:buNone/>
              <a:defRPr sz="1200"/>
            </a:lvl4pPr>
            <a:lvl5pPr marL="1371257" indent="0" algn="ctr">
              <a:buNone/>
              <a:defRPr sz="1200"/>
            </a:lvl5pPr>
            <a:lvl6pPr marL="1714071"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486673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816736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14" indent="0">
              <a:buNone/>
              <a:defRPr sz="1500">
                <a:solidFill>
                  <a:schemeClr val="tx1">
                    <a:tint val="75000"/>
                  </a:schemeClr>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1"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310342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48413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media/image1.png" Type="http://schemas.openxmlformats.org/officeDocument/2006/relationships/image"/><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6">
            <a:extLst>
              <a:ext uri="{28A0092B-C50C-407E-A947-70E740481C1C}">
                <a14:useLocalDpi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mc:Choice Requires="p14">
      <p:transition spd="slow" advTm="10000" p14:dur="1200">
        <p14:prism/>
      </p:transition>
    </mc:Choice>
    <mc:Fallback>
      <p:transition spd="slow" advTm="10000">
        <p:fade/>
      </p:transition>
    </mc:Fallback>
  </mc:AlternateConten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29" fontAlgn="auto">
              <a:spcBef>
                <a:spcPct val="0"/>
              </a:spcBef>
              <a:spcAft>
                <a:spcPct val="0"/>
              </a:spcAft>
            </a:pPr>
            <a:fld id="{16E5758D-A3C3-4E88-8AC0-22500507BD7E}" type="datetimeFigureOut">
              <a:rPr lang="zh-CN" altLang="en-US" smtClean="0">
                <a:solidFill>
                  <a:prstClr val="black">
                    <a:tint val="75000"/>
                  </a:prstClr>
                </a:solidFill>
                <a:latin typeface="Calibri"/>
              </a:rPr>
              <a:pPr defTabSz="685629" fontAlgn="auto">
                <a:spcBef>
                  <a:spcPct val="0"/>
                </a:spcBef>
                <a:spcAft>
                  <a:spcPct val="0"/>
                </a:spcAft>
              </a:pPr>
              <a:t>2018/5/24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29"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29" fontAlgn="auto">
              <a:spcBef>
                <a:spcPct val="0"/>
              </a:spcBef>
              <a:spcAft>
                <a:spcPct val="0"/>
              </a:spcAft>
            </a:pPr>
            <a:fld id="{AA4E786F-588D-4932-A7B2-AE3451FA4ACA}" type="slidenum">
              <a:rPr lang="zh-CN" altLang="en-US" smtClean="0">
                <a:solidFill>
                  <a:prstClr val="black">
                    <a:tint val="75000"/>
                  </a:prstClr>
                </a:solidFill>
                <a:latin typeface="Calibri"/>
              </a:rPr>
              <a:pPr defTabSz="685629"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334362302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jpeg" Type="http://schemas.openxmlformats.org/officeDocument/2006/relationships/image"/><Relationship Id="rId9"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charts/chart1.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1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19.png" Type="http://schemas.openxmlformats.org/officeDocument/2006/relationships/image"/><Relationship Id="rId4" Target="../media/image2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67" name="图片 566"/>
          <p:cNvPicPr>
            <a:picLocks noChangeAspect="1"/>
          </p:cNvPicPr>
          <p:nvPr/>
        </p:nvPicPr>
        <p:blipFill>
          <a:blip r:embed="rId3">
            <a:extLst>
              <a:ext uri="{28A0092B-C50C-407E-A947-70E740481C1C}">
                <a14:useLocalDpi val="0"/>
              </a:ext>
            </a:extLst>
          </a:blip>
          <a:stretch>
            <a:fillRect/>
          </a:stretch>
        </p:blipFill>
        <p:spPr>
          <a:xfrm>
            <a:off x="0" y="0"/>
            <a:ext cx="9144000" cy="5143500"/>
          </a:xfrm>
          <a:prstGeom prst="rect">
            <a:avLst/>
          </a:prstGeom>
        </p:spPr>
      </p:pic>
      <p:sp>
        <p:nvSpPr>
          <p:cNvPr id="620" name="矩形 619"/>
          <p:cNvSpPr/>
          <p:nvPr/>
        </p:nvSpPr>
        <p:spPr>
          <a:xfrm>
            <a:off x="0" y="2967927"/>
            <a:ext cx="9144000" cy="1393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97" name="组合 596"/>
          <p:cNvGrpSpPr/>
          <p:nvPr/>
        </p:nvGrpSpPr>
        <p:grpSpPr>
          <a:xfrm>
            <a:off x="1747814" y="846409"/>
            <a:ext cx="1870428" cy="1870428"/>
            <a:chOff x="304800" y="673100"/>
            <a:chExt cx="4000500" cy="4000500"/>
          </a:xfrm>
          <a:effectLst>
            <a:outerShdw algn="tr" blurRad="444500" dir="8100000" dist="254000" rotWithShape="0">
              <a:prstClr val="black">
                <a:alpha val="50000"/>
              </a:prstClr>
            </a:outerShdw>
          </a:effectLst>
        </p:grpSpPr>
        <p:sp>
          <p:nvSpPr>
            <p:cNvPr id="598" name="同心圆 59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99" name="椭圆 5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0" name="椭圆 599"/>
          <p:cNvSpPr/>
          <p:nvPr/>
        </p:nvSpPr>
        <p:spPr>
          <a:xfrm>
            <a:off x="576178" y="1587425"/>
            <a:ext cx="677676" cy="677676"/>
          </a:xfrm>
          <a:prstGeom prst="ellipse">
            <a:avLst/>
          </a:prstGeom>
          <a:solidFill>
            <a:schemeClr val="accent2"/>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1" name="椭圆 600"/>
          <p:cNvSpPr/>
          <p:nvPr/>
        </p:nvSpPr>
        <p:spPr>
          <a:xfrm>
            <a:off x="1898898" y="507680"/>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2" name="组合 601"/>
          <p:cNvGrpSpPr/>
          <p:nvPr/>
        </p:nvGrpSpPr>
        <p:grpSpPr>
          <a:xfrm>
            <a:off x="4870435" y="2666867"/>
            <a:ext cx="301060" cy="301060"/>
            <a:chOff x="304800" y="673100"/>
            <a:chExt cx="4000500" cy="4000500"/>
          </a:xfrm>
          <a:effectLst>
            <a:outerShdw algn="tr" blurRad="381000" dir="8100000" dist="152400" rotWithShape="0">
              <a:prstClr val="black">
                <a:alpha val="70000"/>
              </a:prstClr>
            </a:outerShdw>
          </a:effectLst>
        </p:grpSpPr>
        <p:sp>
          <p:nvSpPr>
            <p:cNvPr id="603" name="同心圆 60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04" name="椭圆 6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05" name="组合 604"/>
          <p:cNvGrpSpPr/>
          <p:nvPr/>
        </p:nvGrpSpPr>
        <p:grpSpPr>
          <a:xfrm>
            <a:off x="4044971" y="1641695"/>
            <a:ext cx="623903" cy="623903"/>
            <a:chOff x="304800" y="673100"/>
            <a:chExt cx="4000500" cy="4000500"/>
          </a:xfrm>
          <a:effectLst>
            <a:outerShdw algn="tr" blurRad="317500" dir="8100000" dist="190500" rotWithShape="0">
              <a:prstClr val="black">
                <a:alpha val="50000"/>
              </a:prstClr>
            </a:outerShdw>
          </a:effectLst>
        </p:grpSpPr>
        <p:sp>
          <p:nvSpPr>
            <p:cNvPr id="606" name="同心圆 60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07" name="椭圆 6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08" name="组合 607"/>
          <p:cNvGrpSpPr/>
          <p:nvPr/>
        </p:nvGrpSpPr>
        <p:grpSpPr>
          <a:xfrm>
            <a:off x="3590561" y="2545213"/>
            <a:ext cx="219777" cy="219777"/>
            <a:chOff x="304800" y="673100"/>
            <a:chExt cx="4000500" cy="4000500"/>
          </a:xfrm>
          <a:effectLst>
            <a:outerShdw algn="tr" blurRad="381000" dir="8100000" dist="152400" rotWithShape="0">
              <a:prstClr val="black">
                <a:alpha val="70000"/>
              </a:prstClr>
            </a:outerShdw>
          </a:effectLst>
        </p:grpSpPr>
        <p:sp>
          <p:nvSpPr>
            <p:cNvPr id="609" name="同心圆 60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10" name="椭圆 6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1" name="组合 610"/>
          <p:cNvGrpSpPr/>
          <p:nvPr/>
        </p:nvGrpSpPr>
        <p:grpSpPr>
          <a:xfrm>
            <a:off x="432219" y="4349008"/>
            <a:ext cx="287919" cy="287919"/>
            <a:chOff x="304800" y="673100"/>
            <a:chExt cx="4000500" cy="4000500"/>
          </a:xfrm>
          <a:effectLst>
            <a:outerShdw algn="tr" blurRad="381000" dir="8100000" dist="152400" rotWithShape="0">
              <a:prstClr val="black">
                <a:alpha val="70000"/>
              </a:prstClr>
            </a:outerShdw>
          </a:effectLst>
        </p:grpSpPr>
        <p:sp>
          <p:nvSpPr>
            <p:cNvPr id="612" name="同心圆 6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13" name="椭圆 6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14" name="椭圆 613"/>
          <p:cNvSpPr/>
          <p:nvPr/>
        </p:nvSpPr>
        <p:spPr>
          <a:xfrm>
            <a:off x="4534785" y="1054817"/>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5" name="椭圆 614"/>
          <p:cNvSpPr/>
          <p:nvPr/>
        </p:nvSpPr>
        <p:spPr>
          <a:xfrm>
            <a:off x="4549298" y="4510926"/>
            <a:ext cx="137389" cy="137389"/>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16" name="组合 615"/>
          <p:cNvGrpSpPr/>
          <p:nvPr/>
        </p:nvGrpSpPr>
        <p:grpSpPr>
          <a:xfrm>
            <a:off x="7580013" y="3949930"/>
            <a:ext cx="713989" cy="713989"/>
            <a:chOff x="304800" y="673100"/>
            <a:chExt cx="4000500" cy="4000500"/>
          </a:xfrm>
          <a:effectLst>
            <a:outerShdw algn="tr" blurRad="317500" dir="8100000" dist="190500" rotWithShape="0">
              <a:prstClr val="black">
                <a:alpha val="50000"/>
              </a:prstClr>
            </a:outerShdw>
          </a:effectLst>
        </p:grpSpPr>
        <p:sp>
          <p:nvSpPr>
            <p:cNvPr id="617" name="同心圆 6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18" name="椭圆 6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22" name="TextBox 7"/>
          <p:cNvSpPr>
            <a:spLocks noChangeArrowheads="1"/>
          </p:cNvSpPr>
          <p:nvPr/>
        </p:nvSpPr>
        <p:spPr bwMode="auto">
          <a:xfrm>
            <a:off x="1113036" y="3170864"/>
            <a:ext cx="5578047"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400"/>
            <a:r>
              <a:rPr altLang="en-US" b="1" lang="zh-CN" sz="3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3020204020204" pitchFamily="34" typeface="微软雅黑"/>
              </a:rPr>
              <a:t>述职报告暨工作总结</a:t>
            </a:r>
          </a:p>
        </p:txBody>
      </p:sp>
      <p:sp>
        <p:nvSpPr>
          <p:cNvPr id="623" name="TextBox 7"/>
          <p:cNvSpPr>
            <a:spLocks noChangeArrowheads="1"/>
          </p:cNvSpPr>
          <p:nvPr/>
        </p:nvSpPr>
        <p:spPr bwMode="auto">
          <a:xfrm>
            <a:off x="1243855" y="3850715"/>
            <a:ext cx="4464496"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a:r>
              <a:rPr altLang="en-US" lang="zh-CN" sz="14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3020204020204" pitchFamily="34" typeface="微软雅黑"/>
              </a:rPr>
              <a:t>简洁实用、框架完整的年终总结、述职报告与新年计划</a:t>
            </a:r>
          </a:p>
        </p:txBody>
      </p:sp>
      <p:cxnSp>
        <p:nvCxnSpPr>
          <p:cNvPr id="624" name="直接连接符 623"/>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13"/>
          <p:cNvSpPr txBox="1"/>
          <p:nvPr/>
        </p:nvSpPr>
        <p:spPr>
          <a:xfrm>
            <a:off x="1836482" y="1325753"/>
            <a:ext cx="1632267" cy="1005840"/>
          </a:xfrm>
          <a:prstGeom prst="rect">
            <a:avLst/>
          </a:prstGeom>
          <a:noFill/>
        </p:spPr>
        <p:txBody>
          <a:bodyPr rtlCol="0" wrap="none">
            <a:spAutoFit/>
          </a:bodyPr>
          <a:lstStyle/>
          <a:p>
            <a:r>
              <a:rPr altLang="zh-CN" lang="en-US" smtClean="0" sz="6000">
                <a:solidFill>
                  <a:schemeClr val="accent2"/>
                </a:solidFill>
                <a:effectLst>
                  <a:innerShdw blurRad="63500" dir="18900000" dist="50800">
                    <a:prstClr val="black">
                      <a:alpha val="50000"/>
                    </a:prstClr>
                  </a:innerShdw>
                </a:effectLst>
                <a:latin charset="0" panose="020b0806030902050204" pitchFamily="34" typeface="Impact"/>
                <a:ea charset="-122" panose="020b0503020204020204" pitchFamily="34" typeface="微软雅黑"/>
              </a:rPr>
              <a:t>201X</a:t>
            </a:r>
          </a:p>
        </p:txBody>
      </p:sp>
    </p:spTree>
  </p:cSld>
  <p:clrMapOvr>
    <a:masterClrMapping/>
  </p:clrMapOvr>
  <mc:AlternateContent>
    <mc:Choice Requires="p14">
      <p:transition advTm="9000" p14:dur="1200" spd="slow">
        <p14:prism/>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400"/>
                                  </p:stCondLst>
                                  <p:childTnLst>
                                    <p:set>
                                      <p:cBhvr>
                                        <p:cTn dur="1" fill="hold" id="6">
                                          <p:stCondLst>
                                            <p:cond delay="0"/>
                                          </p:stCondLst>
                                        </p:cTn>
                                        <p:tgtEl>
                                          <p:spTgt spid="597"/>
                                        </p:tgtEl>
                                        <p:attrNameLst>
                                          <p:attrName>style.visibility</p:attrName>
                                        </p:attrNameLst>
                                      </p:cBhvr>
                                      <p:to>
                                        <p:strVal val="visible"/>
                                      </p:to>
                                    </p:set>
                                  </p:childTnLst>
                                </p:cTn>
                              </p:par>
                              <p:par>
                                <p:cTn fill="hold" id="7" nodeType="withEffect" presetClass="entr" presetID="53" presetSubtype="0">
                                  <p:stCondLst>
                                    <p:cond delay="400"/>
                                  </p:stCondLst>
                                  <p:childTnLst>
                                    <p:set>
                                      <p:cBhvr>
                                        <p:cTn dur="1" fill="hold" id="8">
                                          <p:stCondLst>
                                            <p:cond delay="0"/>
                                          </p:stCondLst>
                                        </p:cTn>
                                        <p:tgtEl>
                                          <p:spTgt spid="597"/>
                                        </p:tgtEl>
                                        <p:attrNameLst>
                                          <p:attrName>style.visibility</p:attrName>
                                        </p:attrNameLst>
                                      </p:cBhvr>
                                      <p:to>
                                        <p:strVal val="visible"/>
                                      </p:to>
                                    </p:set>
                                    <p:anim calcmode="lin" valueType="num">
                                      <p:cBhvr>
                                        <p:cTn dur="1000" fill="hold" id="9"/>
                                        <p:tgtEl>
                                          <p:spTgt spid="597"/>
                                        </p:tgtEl>
                                        <p:attrNameLst>
                                          <p:attrName>ppt_w</p:attrName>
                                        </p:attrNameLst>
                                      </p:cBhvr>
                                      <p:tavLst>
                                        <p:tav tm="0">
                                          <p:val>
                                            <p:fltVal val="0"/>
                                          </p:val>
                                        </p:tav>
                                        <p:tav tm="100000">
                                          <p:val>
                                            <p:strVal val="#ppt_w"/>
                                          </p:val>
                                        </p:tav>
                                      </p:tavLst>
                                    </p:anim>
                                    <p:anim calcmode="lin" valueType="num">
                                      <p:cBhvr>
                                        <p:cTn dur="1000" fill="hold" id="10"/>
                                        <p:tgtEl>
                                          <p:spTgt spid="597"/>
                                        </p:tgtEl>
                                        <p:attrNameLst>
                                          <p:attrName>ppt_h</p:attrName>
                                        </p:attrNameLst>
                                      </p:cBhvr>
                                      <p:tavLst>
                                        <p:tav tm="0">
                                          <p:val>
                                            <p:fltVal val="0"/>
                                          </p:val>
                                        </p:tav>
                                        <p:tav tm="100000">
                                          <p:val>
                                            <p:strVal val="#ppt_h"/>
                                          </p:val>
                                        </p:tav>
                                      </p:tavLst>
                                    </p:anim>
                                    <p:animEffect filter="fade" transition="in">
                                      <p:cBhvr>
                                        <p:cTn dur="1000" id="11"/>
                                        <p:tgtEl>
                                          <p:spTgt spid="597"/>
                                        </p:tgtEl>
                                      </p:cBhvr>
                                    </p:animEffect>
                                  </p:childTnLst>
                                </p:cTn>
                              </p:par>
                              <p:par>
                                <p:cTn fill="hold" id="12" nodeType="withEffect" presetClass="path" presetID="64" presetSubtype="0">
                                  <p:stCondLst>
                                    <p:cond delay="400"/>
                                  </p:stCondLst>
                                  <p:childTnLst>
                                    <p:animMotion origin="layout" path="M -4.72222E-06 -4.68026E-06 L 0.38872 0.84338" pathEditMode="relative" ptsTypes="AA" rAng="0">
                                      <p:cBhvr>
                                        <p:cTn dur="1000" fill="hold" id="13" spd="-100000"/>
                                        <p:tgtEl>
                                          <p:spTgt spid="597"/>
                                        </p:tgtEl>
                                        <p:attrNameLst>
                                          <p:attrName>ppt_x</p:attrName>
                                          <p:attrName>ppt_y</p:attrName>
                                        </p:attrNameLst>
                                      </p:cBhvr>
                                      <p:rCtr x="19427" y="42169"/>
                                    </p:animMotion>
                                  </p:childTnLst>
                                </p:cTn>
                              </p:par>
                              <p:par>
                                <p:cTn fill="hold" grpId="0" id="14" nodeType="withEffect" presetClass="entr" presetID="1" presetSubtype="0">
                                  <p:stCondLst>
                                    <p:cond delay="300"/>
                                  </p:stCondLst>
                                  <p:childTnLst>
                                    <p:set>
                                      <p:cBhvr>
                                        <p:cTn dur="1" fill="hold" id="15">
                                          <p:stCondLst>
                                            <p:cond delay="0"/>
                                          </p:stCondLst>
                                        </p:cTn>
                                        <p:tgtEl>
                                          <p:spTgt spid="601"/>
                                        </p:tgtEl>
                                        <p:attrNameLst>
                                          <p:attrName>style.visibility</p:attrName>
                                        </p:attrNameLst>
                                      </p:cBhvr>
                                      <p:to>
                                        <p:strVal val="visible"/>
                                      </p:to>
                                    </p:set>
                                  </p:childTnLst>
                                </p:cTn>
                              </p:par>
                              <p:par>
                                <p:cTn fill="hold" grpId="1" id="16" nodeType="withEffect" presetClass="entr" presetID="53" presetSubtype="0">
                                  <p:stCondLst>
                                    <p:cond delay="300"/>
                                  </p:stCondLst>
                                  <p:childTnLst>
                                    <p:set>
                                      <p:cBhvr>
                                        <p:cTn dur="1" fill="hold" id="17">
                                          <p:stCondLst>
                                            <p:cond delay="0"/>
                                          </p:stCondLst>
                                        </p:cTn>
                                        <p:tgtEl>
                                          <p:spTgt spid="601"/>
                                        </p:tgtEl>
                                        <p:attrNameLst>
                                          <p:attrName>style.visibility</p:attrName>
                                        </p:attrNameLst>
                                      </p:cBhvr>
                                      <p:to>
                                        <p:strVal val="visible"/>
                                      </p:to>
                                    </p:set>
                                    <p:anim calcmode="lin" valueType="num">
                                      <p:cBhvr>
                                        <p:cTn dur="1000" fill="hold" id="18"/>
                                        <p:tgtEl>
                                          <p:spTgt spid="601"/>
                                        </p:tgtEl>
                                        <p:attrNameLst>
                                          <p:attrName>ppt_w</p:attrName>
                                        </p:attrNameLst>
                                      </p:cBhvr>
                                      <p:tavLst>
                                        <p:tav tm="0">
                                          <p:val>
                                            <p:fltVal val="0"/>
                                          </p:val>
                                        </p:tav>
                                        <p:tav tm="100000">
                                          <p:val>
                                            <p:strVal val="#ppt_w"/>
                                          </p:val>
                                        </p:tav>
                                      </p:tavLst>
                                    </p:anim>
                                    <p:anim calcmode="lin" valueType="num">
                                      <p:cBhvr>
                                        <p:cTn dur="1000" fill="hold" id="19"/>
                                        <p:tgtEl>
                                          <p:spTgt spid="601"/>
                                        </p:tgtEl>
                                        <p:attrNameLst>
                                          <p:attrName>ppt_h</p:attrName>
                                        </p:attrNameLst>
                                      </p:cBhvr>
                                      <p:tavLst>
                                        <p:tav tm="0">
                                          <p:val>
                                            <p:fltVal val="0"/>
                                          </p:val>
                                        </p:tav>
                                        <p:tav tm="100000">
                                          <p:val>
                                            <p:strVal val="#ppt_h"/>
                                          </p:val>
                                        </p:tav>
                                      </p:tavLst>
                                    </p:anim>
                                    <p:animEffect filter="fade" transition="in">
                                      <p:cBhvr>
                                        <p:cTn dur="1000" id="20"/>
                                        <p:tgtEl>
                                          <p:spTgt spid="601"/>
                                        </p:tgtEl>
                                      </p:cBhvr>
                                    </p:animEffect>
                                  </p:childTnLst>
                                </p:cTn>
                              </p:par>
                              <p:par>
                                <p:cTn fill="hold" grpId="2" id="21" nodeType="withEffect" presetClass="path" presetID="64" presetSubtype="0">
                                  <p:stCondLst>
                                    <p:cond delay="300"/>
                                  </p:stCondLst>
                                  <p:childTnLst>
                                    <p:animMotion origin="layout" path="M 2.77778E-06 2.422E-06 L 0.39375 -0.33797" pathEditMode="relative" ptsTypes="AA" rAng="0">
                                      <p:cBhvr>
                                        <p:cTn dur="1000" fill="hold" id="22" spd="-100000"/>
                                        <p:tgtEl>
                                          <p:spTgt spid="601"/>
                                        </p:tgtEl>
                                        <p:attrNameLst>
                                          <p:attrName>ppt_x</p:attrName>
                                          <p:attrName>ppt_y</p:attrName>
                                        </p:attrNameLst>
                                      </p:cBhvr>
                                      <p:rCtr x="19688" y="-16898"/>
                                    </p:animMotion>
                                  </p:childTnLst>
                                </p:cTn>
                              </p:par>
                              <p:par>
                                <p:cTn fill="hold" id="23" nodeType="withEffect" presetClass="entr" presetID="1" presetSubtype="0">
                                  <p:stCondLst>
                                    <p:cond delay="300"/>
                                  </p:stCondLst>
                                  <p:childTnLst>
                                    <p:set>
                                      <p:cBhvr>
                                        <p:cTn dur="1" fill="hold" id="24">
                                          <p:stCondLst>
                                            <p:cond delay="0"/>
                                          </p:stCondLst>
                                        </p:cTn>
                                        <p:tgtEl>
                                          <p:spTgt spid="602"/>
                                        </p:tgtEl>
                                        <p:attrNameLst>
                                          <p:attrName>style.visibility</p:attrName>
                                        </p:attrNameLst>
                                      </p:cBhvr>
                                      <p:to>
                                        <p:strVal val="visible"/>
                                      </p:to>
                                    </p:set>
                                  </p:childTnLst>
                                </p:cTn>
                              </p:par>
                              <p:par>
                                <p:cTn fill="hold" id="25" nodeType="withEffect" presetClass="entr" presetID="53" presetSubtype="0">
                                  <p:stCondLst>
                                    <p:cond delay="300"/>
                                  </p:stCondLst>
                                  <p:childTnLst>
                                    <p:set>
                                      <p:cBhvr>
                                        <p:cTn dur="1" fill="hold" id="26">
                                          <p:stCondLst>
                                            <p:cond delay="0"/>
                                          </p:stCondLst>
                                        </p:cTn>
                                        <p:tgtEl>
                                          <p:spTgt spid="602"/>
                                        </p:tgtEl>
                                        <p:attrNameLst>
                                          <p:attrName>style.visibility</p:attrName>
                                        </p:attrNameLst>
                                      </p:cBhvr>
                                      <p:to>
                                        <p:strVal val="visible"/>
                                      </p:to>
                                    </p:set>
                                    <p:anim calcmode="lin" valueType="num">
                                      <p:cBhvr>
                                        <p:cTn dur="1000" fill="hold" id="27"/>
                                        <p:tgtEl>
                                          <p:spTgt spid="602"/>
                                        </p:tgtEl>
                                        <p:attrNameLst>
                                          <p:attrName>ppt_w</p:attrName>
                                        </p:attrNameLst>
                                      </p:cBhvr>
                                      <p:tavLst>
                                        <p:tav tm="0">
                                          <p:val>
                                            <p:fltVal val="0"/>
                                          </p:val>
                                        </p:tav>
                                        <p:tav tm="100000">
                                          <p:val>
                                            <p:strVal val="#ppt_w"/>
                                          </p:val>
                                        </p:tav>
                                      </p:tavLst>
                                    </p:anim>
                                    <p:anim calcmode="lin" valueType="num">
                                      <p:cBhvr>
                                        <p:cTn dur="1000" fill="hold" id="28"/>
                                        <p:tgtEl>
                                          <p:spTgt spid="602"/>
                                        </p:tgtEl>
                                        <p:attrNameLst>
                                          <p:attrName>ppt_h</p:attrName>
                                        </p:attrNameLst>
                                      </p:cBhvr>
                                      <p:tavLst>
                                        <p:tav tm="0">
                                          <p:val>
                                            <p:fltVal val="0"/>
                                          </p:val>
                                        </p:tav>
                                        <p:tav tm="100000">
                                          <p:val>
                                            <p:strVal val="#ppt_h"/>
                                          </p:val>
                                        </p:tav>
                                      </p:tavLst>
                                    </p:anim>
                                    <p:animEffect filter="fade" transition="in">
                                      <p:cBhvr>
                                        <p:cTn dur="1000" id="29"/>
                                        <p:tgtEl>
                                          <p:spTgt spid="602"/>
                                        </p:tgtEl>
                                      </p:cBhvr>
                                    </p:animEffect>
                                  </p:childTnLst>
                                </p:cTn>
                              </p:par>
                              <p:par>
                                <p:cTn fill="hold" id="30" nodeType="withEffect" presetClass="path" presetID="64" presetSubtype="0">
                                  <p:stCondLst>
                                    <p:cond delay="300"/>
                                  </p:stCondLst>
                                  <p:childTnLst>
                                    <p:animMotion origin="layout" path="M -5.55556E-07 -1.46123E-06 L 0.20451 0.58418" pathEditMode="relative" ptsTypes="AA" rAng="0">
                                      <p:cBhvr>
                                        <p:cTn dur="1000" fill="hold" id="31" spd="-100000"/>
                                        <p:tgtEl>
                                          <p:spTgt spid="602"/>
                                        </p:tgtEl>
                                        <p:attrNameLst>
                                          <p:attrName>ppt_x</p:attrName>
                                          <p:attrName>ppt_y</p:attrName>
                                        </p:attrNameLst>
                                      </p:cBhvr>
                                      <p:rCtr x="10226" y="29194"/>
                                    </p:animMotion>
                                  </p:childTnLst>
                                </p:cTn>
                              </p:par>
                              <p:par>
                                <p:cTn fill="hold" id="32" nodeType="withEffect" presetClass="entr" presetID="1" presetSubtype="0">
                                  <p:stCondLst>
                                    <p:cond delay="0"/>
                                  </p:stCondLst>
                                  <p:childTnLst>
                                    <p:set>
                                      <p:cBhvr>
                                        <p:cTn dur="1" fill="hold" id="33">
                                          <p:stCondLst>
                                            <p:cond delay="0"/>
                                          </p:stCondLst>
                                        </p:cTn>
                                        <p:tgtEl>
                                          <p:spTgt spid="605"/>
                                        </p:tgtEl>
                                        <p:attrNameLst>
                                          <p:attrName>style.visibility</p:attrName>
                                        </p:attrNameLst>
                                      </p:cBhvr>
                                      <p:to>
                                        <p:strVal val="visible"/>
                                      </p:to>
                                    </p:set>
                                  </p:childTnLst>
                                </p:cTn>
                              </p:par>
                              <p:par>
                                <p:cTn fill="hold" id="34" nodeType="withEffect" presetClass="entr" presetID="53" presetSubtype="0">
                                  <p:stCondLst>
                                    <p:cond delay="0"/>
                                  </p:stCondLst>
                                  <p:childTnLst>
                                    <p:set>
                                      <p:cBhvr>
                                        <p:cTn dur="1" fill="hold" id="35">
                                          <p:stCondLst>
                                            <p:cond delay="0"/>
                                          </p:stCondLst>
                                        </p:cTn>
                                        <p:tgtEl>
                                          <p:spTgt spid="605"/>
                                        </p:tgtEl>
                                        <p:attrNameLst>
                                          <p:attrName>style.visibility</p:attrName>
                                        </p:attrNameLst>
                                      </p:cBhvr>
                                      <p:to>
                                        <p:strVal val="visible"/>
                                      </p:to>
                                    </p:set>
                                    <p:anim calcmode="lin" valueType="num">
                                      <p:cBhvr>
                                        <p:cTn dur="1000" fill="hold" id="36"/>
                                        <p:tgtEl>
                                          <p:spTgt spid="605"/>
                                        </p:tgtEl>
                                        <p:attrNameLst>
                                          <p:attrName>ppt_w</p:attrName>
                                        </p:attrNameLst>
                                      </p:cBhvr>
                                      <p:tavLst>
                                        <p:tav tm="0">
                                          <p:val>
                                            <p:fltVal val="0"/>
                                          </p:val>
                                        </p:tav>
                                        <p:tav tm="100000">
                                          <p:val>
                                            <p:strVal val="#ppt_w"/>
                                          </p:val>
                                        </p:tav>
                                      </p:tavLst>
                                    </p:anim>
                                    <p:anim calcmode="lin" valueType="num">
                                      <p:cBhvr>
                                        <p:cTn dur="1000" fill="hold" id="37"/>
                                        <p:tgtEl>
                                          <p:spTgt spid="605"/>
                                        </p:tgtEl>
                                        <p:attrNameLst>
                                          <p:attrName>ppt_h</p:attrName>
                                        </p:attrNameLst>
                                      </p:cBhvr>
                                      <p:tavLst>
                                        <p:tav tm="0">
                                          <p:val>
                                            <p:fltVal val="0"/>
                                          </p:val>
                                        </p:tav>
                                        <p:tav tm="100000">
                                          <p:val>
                                            <p:strVal val="#ppt_h"/>
                                          </p:val>
                                        </p:tav>
                                      </p:tavLst>
                                    </p:anim>
                                    <p:animEffect filter="fade" transition="in">
                                      <p:cBhvr>
                                        <p:cTn dur="1000" id="38"/>
                                        <p:tgtEl>
                                          <p:spTgt spid="605"/>
                                        </p:tgtEl>
                                      </p:cBhvr>
                                    </p:animEffect>
                                  </p:childTnLst>
                                </p:cTn>
                              </p:par>
                              <p:par>
                                <p:cTn fill="hold" id="39" nodeType="withEffect" presetClass="path" presetID="64" presetSubtype="0">
                                  <p:stCondLst>
                                    <p:cond delay="0"/>
                                  </p:stCondLst>
                                  <p:childTnLst>
                                    <p:animMotion origin="layout" path="M 1.11111E-06 3.7037E-07 L -0.52465 -0.50957" pathEditMode="relative" ptsTypes="AA" rAng="0">
                                      <p:cBhvr>
                                        <p:cTn dur="1000" fill="hold" id="40" spd="-100000"/>
                                        <p:tgtEl>
                                          <p:spTgt spid="605"/>
                                        </p:tgtEl>
                                        <p:attrNameLst>
                                          <p:attrName>ppt_x</p:attrName>
                                          <p:attrName>ppt_y</p:attrName>
                                        </p:attrNameLst>
                                      </p:cBhvr>
                                      <p:rCtr x="-26233" y="-25494"/>
                                    </p:animMotion>
                                  </p:childTnLst>
                                </p:cTn>
                              </p:par>
                              <p:par>
                                <p:cTn fill="hold" grpId="0" id="41" nodeType="withEffect" presetClass="entr" presetID="1" presetSubtype="0">
                                  <p:stCondLst>
                                    <p:cond delay="200"/>
                                  </p:stCondLst>
                                  <p:childTnLst>
                                    <p:set>
                                      <p:cBhvr>
                                        <p:cTn dur="1" fill="hold" id="42">
                                          <p:stCondLst>
                                            <p:cond delay="0"/>
                                          </p:stCondLst>
                                        </p:cTn>
                                        <p:tgtEl>
                                          <p:spTgt spid="614"/>
                                        </p:tgtEl>
                                        <p:attrNameLst>
                                          <p:attrName>style.visibility</p:attrName>
                                        </p:attrNameLst>
                                      </p:cBhvr>
                                      <p:to>
                                        <p:strVal val="visible"/>
                                      </p:to>
                                    </p:set>
                                  </p:childTnLst>
                                </p:cTn>
                              </p:par>
                              <p:par>
                                <p:cTn fill="hold" grpId="1" id="43" nodeType="withEffect" presetClass="entr" presetID="53" presetSubtype="0">
                                  <p:stCondLst>
                                    <p:cond delay="200"/>
                                  </p:stCondLst>
                                  <p:childTnLst>
                                    <p:set>
                                      <p:cBhvr>
                                        <p:cTn dur="1" fill="hold" id="44">
                                          <p:stCondLst>
                                            <p:cond delay="0"/>
                                          </p:stCondLst>
                                        </p:cTn>
                                        <p:tgtEl>
                                          <p:spTgt spid="614"/>
                                        </p:tgtEl>
                                        <p:attrNameLst>
                                          <p:attrName>style.visibility</p:attrName>
                                        </p:attrNameLst>
                                      </p:cBhvr>
                                      <p:to>
                                        <p:strVal val="visible"/>
                                      </p:to>
                                    </p:set>
                                    <p:anim calcmode="lin" valueType="num">
                                      <p:cBhvr>
                                        <p:cTn dur="1000" fill="hold" id="45"/>
                                        <p:tgtEl>
                                          <p:spTgt spid="614"/>
                                        </p:tgtEl>
                                        <p:attrNameLst>
                                          <p:attrName>ppt_w</p:attrName>
                                        </p:attrNameLst>
                                      </p:cBhvr>
                                      <p:tavLst>
                                        <p:tav tm="0">
                                          <p:val>
                                            <p:fltVal val="0"/>
                                          </p:val>
                                        </p:tav>
                                        <p:tav tm="100000">
                                          <p:val>
                                            <p:strVal val="#ppt_w"/>
                                          </p:val>
                                        </p:tav>
                                      </p:tavLst>
                                    </p:anim>
                                    <p:anim calcmode="lin" valueType="num">
                                      <p:cBhvr>
                                        <p:cTn dur="1000" fill="hold" id="46"/>
                                        <p:tgtEl>
                                          <p:spTgt spid="614"/>
                                        </p:tgtEl>
                                        <p:attrNameLst>
                                          <p:attrName>ppt_h</p:attrName>
                                        </p:attrNameLst>
                                      </p:cBhvr>
                                      <p:tavLst>
                                        <p:tav tm="0">
                                          <p:val>
                                            <p:fltVal val="0"/>
                                          </p:val>
                                        </p:tav>
                                        <p:tav tm="100000">
                                          <p:val>
                                            <p:strVal val="#ppt_h"/>
                                          </p:val>
                                        </p:tav>
                                      </p:tavLst>
                                    </p:anim>
                                    <p:animEffect filter="fade" transition="in">
                                      <p:cBhvr>
                                        <p:cTn dur="1000" id="47"/>
                                        <p:tgtEl>
                                          <p:spTgt spid="614"/>
                                        </p:tgtEl>
                                      </p:cBhvr>
                                    </p:animEffect>
                                  </p:childTnLst>
                                </p:cTn>
                              </p:par>
                              <p:par>
                                <p:cTn fill="hold" grpId="2" id="48" nodeType="withEffect" presetClass="path" presetID="64" presetSubtype="0">
                                  <p:stCondLst>
                                    <p:cond delay="200"/>
                                  </p:stCondLst>
                                  <p:childTnLst>
                                    <p:animMotion origin="layout" path="M -2.22222E-06 1.18319E-06 L 0.21702 -0.37071" pathEditMode="relative" ptsTypes="AA" rAng="0">
                                      <p:cBhvr>
                                        <p:cTn dur="1000" fill="hold" id="49" spd="-100000"/>
                                        <p:tgtEl>
                                          <p:spTgt spid="614"/>
                                        </p:tgtEl>
                                        <p:attrNameLst>
                                          <p:attrName>ppt_x</p:attrName>
                                          <p:attrName>ppt_y</p:attrName>
                                        </p:attrNameLst>
                                      </p:cBhvr>
                                      <p:rCtr x="10851" y="-18536"/>
                                    </p:animMotion>
                                  </p:childTnLst>
                                </p:cTn>
                              </p:par>
                              <p:par>
                                <p:cTn fill="hold" grpId="0" id="50" nodeType="withEffect" presetClass="entr" presetID="1" presetSubtype="0">
                                  <p:stCondLst>
                                    <p:cond delay="400"/>
                                  </p:stCondLst>
                                  <p:childTnLst>
                                    <p:set>
                                      <p:cBhvr>
                                        <p:cTn dur="1" fill="hold" id="51">
                                          <p:stCondLst>
                                            <p:cond delay="0"/>
                                          </p:stCondLst>
                                        </p:cTn>
                                        <p:tgtEl>
                                          <p:spTgt spid="615"/>
                                        </p:tgtEl>
                                        <p:attrNameLst>
                                          <p:attrName>style.visibility</p:attrName>
                                        </p:attrNameLst>
                                      </p:cBhvr>
                                      <p:to>
                                        <p:strVal val="visible"/>
                                      </p:to>
                                    </p:set>
                                  </p:childTnLst>
                                </p:cTn>
                              </p:par>
                              <p:par>
                                <p:cTn fill="hold" grpId="1" id="52" nodeType="withEffect" presetClass="entr" presetID="53" presetSubtype="0">
                                  <p:stCondLst>
                                    <p:cond delay="400"/>
                                  </p:stCondLst>
                                  <p:childTnLst>
                                    <p:set>
                                      <p:cBhvr>
                                        <p:cTn dur="1" fill="hold" id="53">
                                          <p:stCondLst>
                                            <p:cond delay="0"/>
                                          </p:stCondLst>
                                        </p:cTn>
                                        <p:tgtEl>
                                          <p:spTgt spid="615"/>
                                        </p:tgtEl>
                                        <p:attrNameLst>
                                          <p:attrName>style.visibility</p:attrName>
                                        </p:attrNameLst>
                                      </p:cBhvr>
                                      <p:to>
                                        <p:strVal val="visible"/>
                                      </p:to>
                                    </p:set>
                                    <p:anim calcmode="lin" valueType="num">
                                      <p:cBhvr>
                                        <p:cTn dur="1000" fill="hold" id="54"/>
                                        <p:tgtEl>
                                          <p:spTgt spid="615"/>
                                        </p:tgtEl>
                                        <p:attrNameLst>
                                          <p:attrName>ppt_w</p:attrName>
                                        </p:attrNameLst>
                                      </p:cBhvr>
                                      <p:tavLst>
                                        <p:tav tm="0">
                                          <p:val>
                                            <p:fltVal val="0"/>
                                          </p:val>
                                        </p:tav>
                                        <p:tav tm="100000">
                                          <p:val>
                                            <p:strVal val="#ppt_w"/>
                                          </p:val>
                                        </p:tav>
                                      </p:tavLst>
                                    </p:anim>
                                    <p:anim calcmode="lin" valueType="num">
                                      <p:cBhvr>
                                        <p:cTn dur="1000" fill="hold" id="55"/>
                                        <p:tgtEl>
                                          <p:spTgt spid="615"/>
                                        </p:tgtEl>
                                        <p:attrNameLst>
                                          <p:attrName>ppt_h</p:attrName>
                                        </p:attrNameLst>
                                      </p:cBhvr>
                                      <p:tavLst>
                                        <p:tav tm="0">
                                          <p:val>
                                            <p:fltVal val="0"/>
                                          </p:val>
                                        </p:tav>
                                        <p:tav tm="100000">
                                          <p:val>
                                            <p:strVal val="#ppt_h"/>
                                          </p:val>
                                        </p:tav>
                                      </p:tavLst>
                                    </p:anim>
                                    <p:animEffect filter="fade" transition="in">
                                      <p:cBhvr>
                                        <p:cTn dur="1000" id="56"/>
                                        <p:tgtEl>
                                          <p:spTgt spid="615"/>
                                        </p:tgtEl>
                                      </p:cBhvr>
                                    </p:animEffect>
                                  </p:childTnLst>
                                </p:cTn>
                              </p:par>
                              <p:par>
                                <p:cTn fill="hold" grpId="2" id="57" nodeType="withEffect" presetClass="path" presetID="64" presetSubtype="0">
                                  <p:stCondLst>
                                    <p:cond delay="400"/>
                                  </p:stCondLst>
                                  <p:childTnLst>
                                    <p:animMotion origin="layout" path="M 5E-06 2.09762E-06 L -0.18855 -1.11369" pathEditMode="relative" ptsTypes="AA" rAng="0">
                                      <p:cBhvr>
                                        <p:cTn dur="1000" fill="hold" id="58" spd="-100000"/>
                                        <p:tgtEl>
                                          <p:spTgt spid="615"/>
                                        </p:tgtEl>
                                        <p:attrNameLst>
                                          <p:attrName>ppt_x</p:attrName>
                                          <p:attrName>ppt_y</p:attrName>
                                        </p:attrNameLst>
                                      </p:cBhvr>
                                      <p:rCtr x="-9427" y="-55700"/>
                                    </p:animMotion>
                                  </p:childTnLst>
                                </p:cTn>
                              </p:par>
                              <p:par>
                                <p:cTn fill="hold" grpId="0" id="59" nodeType="withEffect" presetClass="entr" presetID="1" presetSubtype="0">
                                  <p:stCondLst>
                                    <p:cond delay="200"/>
                                  </p:stCondLst>
                                  <p:childTnLst>
                                    <p:set>
                                      <p:cBhvr>
                                        <p:cTn dur="1" fill="hold" id="60">
                                          <p:stCondLst>
                                            <p:cond delay="0"/>
                                          </p:stCondLst>
                                        </p:cTn>
                                        <p:tgtEl>
                                          <p:spTgt spid="600"/>
                                        </p:tgtEl>
                                        <p:attrNameLst>
                                          <p:attrName>style.visibility</p:attrName>
                                        </p:attrNameLst>
                                      </p:cBhvr>
                                      <p:to>
                                        <p:strVal val="visible"/>
                                      </p:to>
                                    </p:set>
                                  </p:childTnLst>
                                </p:cTn>
                              </p:par>
                              <p:par>
                                <p:cTn fill="hold" grpId="1" id="61" nodeType="withEffect" presetClass="entr" presetID="53" presetSubtype="0">
                                  <p:stCondLst>
                                    <p:cond delay="200"/>
                                  </p:stCondLst>
                                  <p:childTnLst>
                                    <p:set>
                                      <p:cBhvr>
                                        <p:cTn dur="1" fill="hold" id="62">
                                          <p:stCondLst>
                                            <p:cond delay="0"/>
                                          </p:stCondLst>
                                        </p:cTn>
                                        <p:tgtEl>
                                          <p:spTgt spid="600"/>
                                        </p:tgtEl>
                                        <p:attrNameLst>
                                          <p:attrName>style.visibility</p:attrName>
                                        </p:attrNameLst>
                                      </p:cBhvr>
                                      <p:to>
                                        <p:strVal val="visible"/>
                                      </p:to>
                                    </p:set>
                                    <p:anim calcmode="lin" valueType="num">
                                      <p:cBhvr>
                                        <p:cTn dur="1000" fill="hold" id="63"/>
                                        <p:tgtEl>
                                          <p:spTgt spid="600"/>
                                        </p:tgtEl>
                                        <p:attrNameLst>
                                          <p:attrName>ppt_w</p:attrName>
                                        </p:attrNameLst>
                                      </p:cBhvr>
                                      <p:tavLst>
                                        <p:tav tm="0">
                                          <p:val>
                                            <p:fltVal val="0"/>
                                          </p:val>
                                        </p:tav>
                                        <p:tav tm="100000">
                                          <p:val>
                                            <p:strVal val="#ppt_w"/>
                                          </p:val>
                                        </p:tav>
                                      </p:tavLst>
                                    </p:anim>
                                    <p:anim calcmode="lin" valueType="num">
                                      <p:cBhvr>
                                        <p:cTn dur="1000" fill="hold" id="64"/>
                                        <p:tgtEl>
                                          <p:spTgt spid="600"/>
                                        </p:tgtEl>
                                        <p:attrNameLst>
                                          <p:attrName>ppt_h</p:attrName>
                                        </p:attrNameLst>
                                      </p:cBhvr>
                                      <p:tavLst>
                                        <p:tav tm="0">
                                          <p:val>
                                            <p:fltVal val="0"/>
                                          </p:val>
                                        </p:tav>
                                        <p:tav tm="100000">
                                          <p:val>
                                            <p:strVal val="#ppt_h"/>
                                          </p:val>
                                        </p:tav>
                                      </p:tavLst>
                                    </p:anim>
                                    <p:animEffect filter="fade" transition="in">
                                      <p:cBhvr>
                                        <p:cTn dur="1000" id="65"/>
                                        <p:tgtEl>
                                          <p:spTgt spid="600"/>
                                        </p:tgtEl>
                                      </p:cBhvr>
                                    </p:animEffect>
                                  </p:childTnLst>
                                </p:cTn>
                              </p:par>
                              <p:par>
                                <p:cTn fill="hold" grpId="2" id="66" nodeType="withEffect" presetClass="path" presetID="64" presetSubtype="0">
                                  <p:stCondLst>
                                    <p:cond delay="200"/>
                                  </p:stCondLst>
                                  <p:childTnLst>
                                    <p:animMotion origin="layout" path="M 0 -2.71605E-06 L 0.12309 0.575" pathEditMode="relative" ptsTypes="AA" rAng="0">
                                      <p:cBhvr>
                                        <p:cTn dur="1000" fill="hold" id="67" spd="-100000"/>
                                        <p:tgtEl>
                                          <p:spTgt spid="600"/>
                                        </p:tgtEl>
                                        <p:attrNameLst>
                                          <p:attrName>ppt_x</p:attrName>
                                          <p:attrName>ppt_y</p:attrName>
                                        </p:attrNameLst>
                                      </p:cBhvr>
                                      <p:rCtr x="6146" y="28735"/>
                                    </p:animMotion>
                                  </p:childTnLst>
                                </p:cTn>
                              </p:par>
                              <p:par>
                                <p:cTn fill="hold" id="68" nodeType="withEffect" presetClass="entr" presetID="1" presetSubtype="0">
                                  <p:stCondLst>
                                    <p:cond delay="400"/>
                                  </p:stCondLst>
                                  <p:childTnLst>
                                    <p:set>
                                      <p:cBhvr>
                                        <p:cTn dur="1" fill="hold" id="69">
                                          <p:stCondLst>
                                            <p:cond delay="0"/>
                                          </p:stCondLst>
                                        </p:cTn>
                                        <p:tgtEl>
                                          <p:spTgt spid="608"/>
                                        </p:tgtEl>
                                        <p:attrNameLst>
                                          <p:attrName>style.visibility</p:attrName>
                                        </p:attrNameLst>
                                      </p:cBhvr>
                                      <p:to>
                                        <p:strVal val="visible"/>
                                      </p:to>
                                    </p:set>
                                  </p:childTnLst>
                                </p:cTn>
                              </p:par>
                              <p:par>
                                <p:cTn fill="hold" id="70" nodeType="withEffect" presetClass="entr" presetID="53" presetSubtype="0">
                                  <p:stCondLst>
                                    <p:cond delay="400"/>
                                  </p:stCondLst>
                                  <p:childTnLst>
                                    <p:set>
                                      <p:cBhvr>
                                        <p:cTn dur="1" fill="hold" id="71">
                                          <p:stCondLst>
                                            <p:cond delay="0"/>
                                          </p:stCondLst>
                                        </p:cTn>
                                        <p:tgtEl>
                                          <p:spTgt spid="608"/>
                                        </p:tgtEl>
                                        <p:attrNameLst>
                                          <p:attrName>style.visibility</p:attrName>
                                        </p:attrNameLst>
                                      </p:cBhvr>
                                      <p:to>
                                        <p:strVal val="visible"/>
                                      </p:to>
                                    </p:set>
                                    <p:anim calcmode="lin" valueType="num">
                                      <p:cBhvr>
                                        <p:cTn dur="1000" fill="hold" id="72"/>
                                        <p:tgtEl>
                                          <p:spTgt spid="608"/>
                                        </p:tgtEl>
                                        <p:attrNameLst>
                                          <p:attrName>ppt_w</p:attrName>
                                        </p:attrNameLst>
                                      </p:cBhvr>
                                      <p:tavLst>
                                        <p:tav tm="0">
                                          <p:val>
                                            <p:fltVal val="0"/>
                                          </p:val>
                                        </p:tav>
                                        <p:tav tm="100000">
                                          <p:val>
                                            <p:strVal val="#ppt_w"/>
                                          </p:val>
                                        </p:tav>
                                      </p:tavLst>
                                    </p:anim>
                                    <p:anim calcmode="lin" valueType="num">
                                      <p:cBhvr>
                                        <p:cTn dur="1000" fill="hold" id="73"/>
                                        <p:tgtEl>
                                          <p:spTgt spid="608"/>
                                        </p:tgtEl>
                                        <p:attrNameLst>
                                          <p:attrName>ppt_h</p:attrName>
                                        </p:attrNameLst>
                                      </p:cBhvr>
                                      <p:tavLst>
                                        <p:tav tm="0">
                                          <p:val>
                                            <p:fltVal val="0"/>
                                          </p:val>
                                        </p:tav>
                                        <p:tav tm="100000">
                                          <p:val>
                                            <p:strVal val="#ppt_h"/>
                                          </p:val>
                                        </p:tav>
                                      </p:tavLst>
                                    </p:anim>
                                    <p:animEffect filter="fade" transition="in">
                                      <p:cBhvr>
                                        <p:cTn dur="1000" id="74"/>
                                        <p:tgtEl>
                                          <p:spTgt spid="608"/>
                                        </p:tgtEl>
                                      </p:cBhvr>
                                    </p:animEffect>
                                  </p:childTnLst>
                                </p:cTn>
                              </p:par>
                              <p:par>
                                <p:cTn fill="hold" id="75" nodeType="withEffect" presetClass="path" presetID="64" presetSubtype="0">
                                  <p:stCondLst>
                                    <p:cond delay="400"/>
                                  </p:stCondLst>
                                  <p:childTnLst>
                                    <p:animMotion origin="layout" path="M 2.5E-06 6.17284E-07 L -0.71736 -0.40556" pathEditMode="relative" ptsTypes="AA" rAng="0">
                                      <p:cBhvr>
                                        <p:cTn dur="1000" fill="hold" id="76" spd="-100000"/>
                                        <p:tgtEl>
                                          <p:spTgt spid="608"/>
                                        </p:tgtEl>
                                        <p:attrNameLst>
                                          <p:attrName>ppt_x</p:attrName>
                                          <p:attrName>ppt_y</p:attrName>
                                        </p:attrNameLst>
                                      </p:cBhvr>
                                      <p:rCtr x="-35868" y="-20278"/>
                                    </p:animMotion>
                                  </p:childTnLst>
                                </p:cTn>
                              </p:par>
                              <p:par>
                                <p:cTn fill="hold" id="77" nodeType="withEffect" presetClass="entr" presetID="1" presetSubtype="0">
                                  <p:stCondLst>
                                    <p:cond delay="300"/>
                                  </p:stCondLst>
                                  <p:childTnLst>
                                    <p:set>
                                      <p:cBhvr>
                                        <p:cTn dur="1" fill="hold" id="78">
                                          <p:stCondLst>
                                            <p:cond delay="0"/>
                                          </p:stCondLst>
                                        </p:cTn>
                                        <p:tgtEl>
                                          <p:spTgt spid="611"/>
                                        </p:tgtEl>
                                        <p:attrNameLst>
                                          <p:attrName>style.visibility</p:attrName>
                                        </p:attrNameLst>
                                      </p:cBhvr>
                                      <p:to>
                                        <p:strVal val="visible"/>
                                      </p:to>
                                    </p:set>
                                  </p:childTnLst>
                                </p:cTn>
                              </p:par>
                              <p:par>
                                <p:cTn fill="hold" id="79" nodeType="withEffect" presetClass="entr" presetID="53" presetSubtype="0">
                                  <p:stCondLst>
                                    <p:cond delay="300"/>
                                  </p:stCondLst>
                                  <p:childTnLst>
                                    <p:set>
                                      <p:cBhvr>
                                        <p:cTn dur="1" fill="hold" id="80">
                                          <p:stCondLst>
                                            <p:cond delay="0"/>
                                          </p:stCondLst>
                                        </p:cTn>
                                        <p:tgtEl>
                                          <p:spTgt spid="611"/>
                                        </p:tgtEl>
                                        <p:attrNameLst>
                                          <p:attrName>style.visibility</p:attrName>
                                        </p:attrNameLst>
                                      </p:cBhvr>
                                      <p:to>
                                        <p:strVal val="visible"/>
                                      </p:to>
                                    </p:set>
                                    <p:anim calcmode="lin" valueType="num">
                                      <p:cBhvr>
                                        <p:cTn dur="1000" fill="hold" id="81"/>
                                        <p:tgtEl>
                                          <p:spTgt spid="611"/>
                                        </p:tgtEl>
                                        <p:attrNameLst>
                                          <p:attrName>ppt_w</p:attrName>
                                        </p:attrNameLst>
                                      </p:cBhvr>
                                      <p:tavLst>
                                        <p:tav tm="0">
                                          <p:val>
                                            <p:fltVal val="0"/>
                                          </p:val>
                                        </p:tav>
                                        <p:tav tm="100000">
                                          <p:val>
                                            <p:strVal val="#ppt_w"/>
                                          </p:val>
                                        </p:tav>
                                      </p:tavLst>
                                    </p:anim>
                                    <p:anim calcmode="lin" valueType="num">
                                      <p:cBhvr>
                                        <p:cTn dur="1000" fill="hold" id="82"/>
                                        <p:tgtEl>
                                          <p:spTgt spid="611"/>
                                        </p:tgtEl>
                                        <p:attrNameLst>
                                          <p:attrName>ppt_h</p:attrName>
                                        </p:attrNameLst>
                                      </p:cBhvr>
                                      <p:tavLst>
                                        <p:tav tm="0">
                                          <p:val>
                                            <p:fltVal val="0"/>
                                          </p:val>
                                        </p:tav>
                                        <p:tav tm="100000">
                                          <p:val>
                                            <p:strVal val="#ppt_h"/>
                                          </p:val>
                                        </p:tav>
                                      </p:tavLst>
                                    </p:anim>
                                    <p:animEffect filter="fade" transition="in">
                                      <p:cBhvr>
                                        <p:cTn dur="1000" id="83"/>
                                        <p:tgtEl>
                                          <p:spTgt spid="611"/>
                                        </p:tgtEl>
                                      </p:cBhvr>
                                    </p:animEffect>
                                  </p:childTnLst>
                                </p:cTn>
                              </p:par>
                              <p:par>
                                <p:cTn fill="hold" id="84" nodeType="withEffect" presetClass="path" presetID="64" presetSubtype="0">
                                  <p:stCondLst>
                                    <p:cond delay="300"/>
                                  </p:stCondLst>
                                  <p:childTnLst>
                                    <p:animMotion origin="layout" path="M -8.33333E-07 3.20988E-06 L 1.0349 -0.87346" pathEditMode="relative" ptsTypes="AA" rAng="0">
                                      <p:cBhvr>
                                        <p:cTn dur="1000" fill="hold" id="85" spd="-100000"/>
                                        <p:tgtEl>
                                          <p:spTgt spid="611"/>
                                        </p:tgtEl>
                                        <p:attrNameLst>
                                          <p:attrName>ppt_x</p:attrName>
                                          <p:attrName>ppt_y</p:attrName>
                                        </p:attrNameLst>
                                      </p:cBhvr>
                                      <p:rCtr x="51736" y="-43673"/>
                                    </p:animMotion>
                                  </p:childTnLst>
                                </p:cTn>
                              </p:par>
                              <p:par>
                                <p:cTn fill="hold" id="86" nodeType="withEffect" presetClass="entr" presetID="1" presetSubtype="0">
                                  <p:stCondLst>
                                    <p:cond delay="200"/>
                                  </p:stCondLst>
                                  <p:childTnLst>
                                    <p:set>
                                      <p:cBhvr>
                                        <p:cTn dur="1" fill="hold" id="87">
                                          <p:stCondLst>
                                            <p:cond delay="0"/>
                                          </p:stCondLst>
                                        </p:cTn>
                                        <p:tgtEl>
                                          <p:spTgt spid="616"/>
                                        </p:tgtEl>
                                        <p:attrNameLst>
                                          <p:attrName>style.visibility</p:attrName>
                                        </p:attrNameLst>
                                      </p:cBhvr>
                                      <p:to>
                                        <p:strVal val="visible"/>
                                      </p:to>
                                    </p:set>
                                  </p:childTnLst>
                                </p:cTn>
                              </p:par>
                              <p:par>
                                <p:cTn fill="hold" id="88" nodeType="withEffect" presetClass="entr" presetID="53" presetSubtype="0">
                                  <p:stCondLst>
                                    <p:cond delay="200"/>
                                  </p:stCondLst>
                                  <p:childTnLst>
                                    <p:set>
                                      <p:cBhvr>
                                        <p:cTn dur="1" fill="hold" id="89">
                                          <p:stCondLst>
                                            <p:cond delay="0"/>
                                          </p:stCondLst>
                                        </p:cTn>
                                        <p:tgtEl>
                                          <p:spTgt spid="616"/>
                                        </p:tgtEl>
                                        <p:attrNameLst>
                                          <p:attrName>style.visibility</p:attrName>
                                        </p:attrNameLst>
                                      </p:cBhvr>
                                      <p:to>
                                        <p:strVal val="visible"/>
                                      </p:to>
                                    </p:set>
                                    <p:anim calcmode="lin" valueType="num">
                                      <p:cBhvr>
                                        <p:cTn dur="1000" fill="hold" id="90"/>
                                        <p:tgtEl>
                                          <p:spTgt spid="616"/>
                                        </p:tgtEl>
                                        <p:attrNameLst>
                                          <p:attrName>ppt_w</p:attrName>
                                        </p:attrNameLst>
                                      </p:cBhvr>
                                      <p:tavLst>
                                        <p:tav tm="0">
                                          <p:val>
                                            <p:fltVal val="0"/>
                                          </p:val>
                                        </p:tav>
                                        <p:tav tm="100000">
                                          <p:val>
                                            <p:strVal val="#ppt_w"/>
                                          </p:val>
                                        </p:tav>
                                      </p:tavLst>
                                    </p:anim>
                                    <p:anim calcmode="lin" valueType="num">
                                      <p:cBhvr>
                                        <p:cTn dur="1000" fill="hold" id="91"/>
                                        <p:tgtEl>
                                          <p:spTgt spid="616"/>
                                        </p:tgtEl>
                                        <p:attrNameLst>
                                          <p:attrName>ppt_h</p:attrName>
                                        </p:attrNameLst>
                                      </p:cBhvr>
                                      <p:tavLst>
                                        <p:tav tm="0">
                                          <p:val>
                                            <p:fltVal val="0"/>
                                          </p:val>
                                        </p:tav>
                                        <p:tav tm="100000">
                                          <p:val>
                                            <p:strVal val="#ppt_h"/>
                                          </p:val>
                                        </p:tav>
                                      </p:tavLst>
                                    </p:anim>
                                    <p:animEffect filter="fade" transition="in">
                                      <p:cBhvr>
                                        <p:cTn dur="1000" id="92"/>
                                        <p:tgtEl>
                                          <p:spTgt spid="616"/>
                                        </p:tgtEl>
                                      </p:cBhvr>
                                    </p:animEffect>
                                  </p:childTnLst>
                                </p:cTn>
                              </p:par>
                              <p:par>
                                <p:cTn fill="hold" id="93" nodeType="withEffect" presetClass="path" presetID="64" presetSubtype="0">
                                  <p:stCondLst>
                                    <p:cond delay="200"/>
                                  </p:stCondLst>
                                  <p:childTnLst>
                                    <p:animMotion origin="layout" path="M 4.44444E-06 4.32099E-06 L -0.64115 -0.9497" pathEditMode="relative" ptsTypes="AA" rAng="0">
                                      <p:cBhvr>
                                        <p:cTn dur="1000" fill="hold" id="94" spd="-100000"/>
                                        <p:tgtEl>
                                          <p:spTgt spid="616"/>
                                        </p:tgtEl>
                                        <p:attrNameLst>
                                          <p:attrName>ppt_x</p:attrName>
                                          <p:attrName>ppt_y</p:attrName>
                                        </p:attrNameLst>
                                      </p:cBhvr>
                                      <p:rCtr x="-32066" y="-47500"/>
                                    </p:animMotion>
                                  </p:childTnLst>
                                </p:cTn>
                              </p:par>
                            </p:childTnLst>
                          </p:cTn>
                        </p:par>
                        <p:par>
                          <p:cTn fill="hold" id="95" nodeType="afterGroup">
                            <p:stCondLst>
                              <p:cond delay="1400"/>
                            </p:stCondLst>
                            <p:childTnLst>
                              <p:par>
                                <p:cTn fill="hold" grpId="0" id="96" nodeType="afterEffect" presetClass="entr" presetID="10" presetSubtype="0">
                                  <p:stCondLst>
                                    <p:cond delay="0"/>
                                  </p:stCondLst>
                                  <p:childTnLst>
                                    <p:set>
                                      <p:cBhvr>
                                        <p:cTn dur="1" fill="hold" id="97">
                                          <p:stCondLst>
                                            <p:cond delay="0"/>
                                          </p:stCondLst>
                                        </p:cTn>
                                        <p:tgtEl>
                                          <p:spTgt spid="30"/>
                                        </p:tgtEl>
                                        <p:attrNameLst>
                                          <p:attrName>style.visibility</p:attrName>
                                        </p:attrNameLst>
                                      </p:cBhvr>
                                      <p:to>
                                        <p:strVal val="visible"/>
                                      </p:to>
                                    </p:set>
                                    <p:animEffect filter="fade" transition="in">
                                      <p:cBhvr>
                                        <p:cTn dur="1000" id="98"/>
                                        <p:tgtEl>
                                          <p:spTgt spid="30"/>
                                        </p:tgtEl>
                                      </p:cBhvr>
                                    </p:animEffect>
                                  </p:childTnLst>
                                </p:cTn>
                              </p:par>
                            </p:childTnLst>
                          </p:cTn>
                        </p:par>
                        <p:par>
                          <p:cTn fill="hold" id="99" nodeType="afterGroup">
                            <p:stCondLst>
                              <p:cond delay="2400"/>
                            </p:stCondLst>
                            <p:childTnLst>
                              <p:par>
                                <p:cTn fill="hold" grpId="0" id="100" nodeType="afterEffect" presetClass="entr" presetID="22" presetSubtype="4">
                                  <p:stCondLst>
                                    <p:cond delay="0"/>
                                  </p:stCondLst>
                                  <p:childTnLst>
                                    <p:set>
                                      <p:cBhvr>
                                        <p:cTn dur="1" fill="hold" id="101">
                                          <p:stCondLst>
                                            <p:cond delay="0"/>
                                          </p:stCondLst>
                                        </p:cTn>
                                        <p:tgtEl>
                                          <p:spTgt spid="620"/>
                                        </p:tgtEl>
                                        <p:attrNameLst>
                                          <p:attrName>style.visibility</p:attrName>
                                        </p:attrNameLst>
                                      </p:cBhvr>
                                      <p:to>
                                        <p:strVal val="visible"/>
                                      </p:to>
                                    </p:set>
                                    <p:animEffect filter="wipe(down)" transition="in">
                                      <p:cBhvr>
                                        <p:cTn dur="500" id="102"/>
                                        <p:tgtEl>
                                          <p:spTgt spid="620"/>
                                        </p:tgtEl>
                                      </p:cBhvr>
                                    </p:animEffect>
                                  </p:childTnLst>
                                </p:cTn>
                              </p:par>
                            </p:childTnLst>
                          </p:cTn>
                        </p:par>
                        <p:par>
                          <p:cTn fill="hold" id="103" nodeType="afterGroup">
                            <p:stCondLst>
                              <p:cond delay="2900"/>
                            </p:stCondLst>
                            <p:childTnLst>
                              <p:par>
                                <p:cTn fill="hold" id="104" nodeType="afterEffect" presetClass="entr" presetID="2" presetSubtype="8">
                                  <p:stCondLst>
                                    <p:cond delay="0"/>
                                  </p:stCondLst>
                                  <p:childTnLst>
                                    <p:set>
                                      <p:cBhvr>
                                        <p:cTn dur="1" fill="hold" id="105">
                                          <p:stCondLst>
                                            <p:cond delay="0"/>
                                          </p:stCondLst>
                                        </p:cTn>
                                        <p:tgtEl>
                                          <p:spTgt spid="624"/>
                                        </p:tgtEl>
                                        <p:attrNameLst>
                                          <p:attrName>style.visibility</p:attrName>
                                        </p:attrNameLst>
                                      </p:cBhvr>
                                      <p:to>
                                        <p:strVal val="visible"/>
                                      </p:to>
                                    </p:set>
                                    <p:anim calcmode="lin" valueType="num">
                                      <p:cBhvr additive="base">
                                        <p:cTn dur="500" fill="hold" id="106"/>
                                        <p:tgtEl>
                                          <p:spTgt spid="624"/>
                                        </p:tgtEl>
                                        <p:attrNameLst>
                                          <p:attrName>ppt_x</p:attrName>
                                        </p:attrNameLst>
                                      </p:cBhvr>
                                      <p:tavLst>
                                        <p:tav tm="0">
                                          <p:val>
                                            <p:strVal val="0-#ppt_w/2"/>
                                          </p:val>
                                        </p:tav>
                                        <p:tav tm="100000">
                                          <p:val>
                                            <p:strVal val="#ppt_x"/>
                                          </p:val>
                                        </p:tav>
                                      </p:tavLst>
                                    </p:anim>
                                    <p:anim calcmode="lin" valueType="num">
                                      <p:cBhvr additive="base">
                                        <p:cTn dur="500" fill="hold" id="107"/>
                                        <p:tgtEl>
                                          <p:spTgt spid="624"/>
                                        </p:tgtEl>
                                        <p:attrNameLst>
                                          <p:attrName>ppt_y</p:attrName>
                                        </p:attrNameLst>
                                      </p:cBhvr>
                                      <p:tavLst>
                                        <p:tav tm="0">
                                          <p:val>
                                            <p:strVal val="#ppt_y"/>
                                          </p:val>
                                        </p:tav>
                                        <p:tav tm="100000">
                                          <p:val>
                                            <p:strVal val="#ppt_y"/>
                                          </p:val>
                                        </p:tav>
                                      </p:tavLst>
                                    </p:anim>
                                  </p:childTnLst>
                                </p:cTn>
                              </p:par>
                            </p:childTnLst>
                          </p:cTn>
                        </p:par>
                        <p:par>
                          <p:cTn fill="hold" id="108" nodeType="afterGroup">
                            <p:stCondLst>
                              <p:cond delay="3400"/>
                            </p:stCondLst>
                            <p:childTnLst>
                              <p:par>
                                <p:cTn fill="hold" grpId="0" id="109" nodeType="afterEffect" presetClass="entr" presetID="52" presetSubtype="0">
                                  <p:stCondLst>
                                    <p:cond delay="0"/>
                                  </p:stCondLst>
                                  <p:iterate type="lt">
                                    <p:tmPct val="10000"/>
                                  </p:iterate>
                                  <p:childTnLst>
                                    <p:set>
                                      <p:cBhvr>
                                        <p:cTn dur="1" fill="hold" id="110">
                                          <p:stCondLst>
                                            <p:cond delay="0"/>
                                          </p:stCondLst>
                                        </p:cTn>
                                        <p:tgtEl>
                                          <p:spTgt spid="622"/>
                                        </p:tgtEl>
                                        <p:attrNameLst>
                                          <p:attrName>style.visibility</p:attrName>
                                        </p:attrNameLst>
                                      </p:cBhvr>
                                      <p:to>
                                        <p:strVal val="visible"/>
                                      </p:to>
                                    </p:set>
                                    <p:animScale>
                                      <p:cBhvr>
                                        <p:cTn decel="50000" dur="1000" fill="hold" id="111">
                                          <p:stCondLst>
                                            <p:cond delay="0"/>
                                          </p:stCondLst>
                                        </p:cTn>
                                        <p:tgtEl>
                                          <p:spTgt spid="6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2">
                                          <p:stCondLst>
                                            <p:cond delay="0"/>
                                          </p:stCondLst>
                                        </p:cTn>
                                        <p:tgtEl>
                                          <p:spTgt spid="622"/>
                                        </p:tgtEl>
                                        <p:attrNameLst>
                                          <p:attrName>ppt_x</p:attrName>
                                          <p:attrName>ppt_y</p:attrName>
                                        </p:attrNameLst>
                                      </p:cBhvr>
                                    </p:animMotion>
                                    <p:animEffect filter="fade" transition="in">
                                      <p:cBhvr>
                                        <p:cTn dur="1000" id="113"/>
                                        <p:tgtEl>
                                          <p:spTgt spid="622"/>
                                        </p:tgtEl>
                                      </p:cBhvr>
                                    </p:animEffect>
                                  </p:childTnLst>
                                </p:cTn>
                              </p:par>
                            </p:childTnLst>
                          </p:cTn>
                        </p:par>
                        <p:par>
                          <p:cTn fill="hold" id="114" nodeType="afterGroup">
                            <p:stCondLst>
                              <p:cond delay="4400"/>
                            </p:stCondLst>
                            <p:childTnLst>
                              <p:par>
                                <p:cTn fill="hold" grpId="0" id="115" nodeType="afterEffect" presetClass="entr" presetID="52" presetSubtype="0">
                                  <p:stCondLst>
                                    <p:cond delay="0"/>
                                  </p:stCondLst>
                                  <p:iterate type="lt">
                                    <p:tmPct val="10000"/>
                                  </p:iterate>
                                  <p:childTnLst>
                                    <p:set>
                                      <p:cBhvr>
                                        <p:cTn dur="1" fill="hold" id="116">
                                          <p:stCondLst>
                                            <p:cond delay="0"/>
                                          </p:stCondLst>
                                        </p:cTn>
                                        <p:tgtEl>
                                          <p:spTgt spid="623"/>
                                        </p:tgtEl>
                                        <p:attrNameLst>
                                          <p:attrName>style.visibility</p:attrName>
                                        </p:attrNameLst>
                                      </p:cBhvr>
                                      <p:to>
                                        <p:strVal val="visible"/>
                                      </p:to>
                                    </p:set>
                                    <p:animScale>
                                      <p:cBhvr>
                                        <p:cTn decel="50000" dur="1000" fill="hold" id="117">
                                          <p:stCondLst>
                                            <p:cond delay="0"/>
                                          </p:stCondLst>
                                        </p:cTn>
                                        <p:tgtEl>
                                          <p:spTgt spid="6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8">
                                          <p:stCondLst>
                                            <p:cond delay="0"/>
                                          </p:stCondLst>
                                        </p:cTn>
                                        <p:tgtEl>
                                          <p:spTgt spid="623"/>
                                        </p:tgtEl>
                                        <p:attrNameLst>
                                          <p:attrName>ppt_x</p:attrName>
                                          <p:attrName>ppt_y</p:attrName>
                                        </p:attrNameLst>
                                      </p:cBhvr>
                                    </p:animMotion>
                                    <p:animEffect filter="fade" transition="in">
                                      <p:cBhvr>
                                        <p:cTn dur="1000" id="119"/>
                                        <p:tgtEl>
                                          <p:spTgt spid="6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0"/>
      <p:bldP grpId="0" spid="600"/>
      <p:bldP grpId="1" spid="600"/>
      <p:bldP grpId="2" spid="600"/>
      <p:bldP grpId="0" spid="601"/>
      <p:bldP grpId="1" spid="601"/>
      <p:bldP grpId="2" spid="601"/>
      <p:bldP grpId="0" spid="614"/>
      <p:bldP grpId="1" spid="614"/>
      <p:bldP grpId="2" spid="614"/>
      <p:bldP grpId="0" spid="615"/>
      <p:bldP grpId="1" spid="615"/>
      <p:bldP grpId="2" spid="615"/>
      <p:bldP grpId="0" spid="622"/>
      <p:bldP grpId="0" spid="623"/>
      <p:bldP grpId="0" spid="3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390931" y="23523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390931" y="41525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34947" y="2450394"/>
            <a:ext cx="2520280" cy="365760"/>
          </a:xfrm>
          <a:prstGeom prst="rect">
            <a:avLst/>
          </a:prstGeom>
          <a:noFill/>
        </p:spPr>
        <p:txBody>
          <a:bodyPr bIns="0" lIns="0" rIns="0" rtlCol="0" tIns="0" wrap="square">
            <a:spAutoFit/>
          </a:bodyPr>
          <a:lstStyle/>
          <a:p>
            <a:pPr algn="dist"/>
            <a:r>
              <a:rPr altLang="en-US" b="1" lang="zh-CN" sz="2400">
                <a:solidFill>
                  <a:schemeClr val="accent2"/>
                </a:solidFill>
                <a:latin typeface="+mj-ea"/>
                <a:ea typeface="+mj-ea"/>
              </a:rPr>
              <a:t>添加标题内容文字</a:t>
            </a:r>
          </a:p>
        </p:txBody>
      </p:sp>
      <p:sp>
        <p:nvSpPr>
          <p:cNvPr id="7" name="TextBox 6"/>
          <p:cNvSpPr txBox="1"/>
          <p:nvPr/>
        </p:nvSpPr>
        <p:spPr>
          <a:xfrm>
            <a:off x="6002999" y="3305330"/>
            <a:ext cx="1584176" cy="213360"/>
          </a:xfrm>
          <a:prstGeom prst="rect">
            <a:avLst/>
          </a:prstGeom>
          <a:noFill/>
        </p:spPr>
        <p:txBody>
          <a:bodyPr bIns="0" lIns="0" rIns="0" rtlCol="0" tIns="0" wrap="square">
            <a:spAutoFit/>
          </a:bodyPr>
          <a:lstStyle/>
          <a:p>
            <a:pPr algn="ctr"/>
            <a:r>
              <a:rPr altLang="en-US" b="1" lang="zh-CN" sz="1400">
                <a:solidFill>
                  <a:prstClr val="black"/>
                </a:solidFill>
                <a:latin typeface="+mj-ea"/>
                <a:ea typeface="+mj-ea"/>
              </a:rPr>
              <a:t>关键字设问？</a:t>
            </a:r>
          </a:p>
        </p:txBody>
      </p:sp>
      <p:sp>
        <p:nvSpPr>
          <p:cNvPr id="8" name="TextBox 7"/>
          <p:cNvSpPr txBox="1"/>
          <p:nvPr/>
        </p:nvSpPr>
        <p:spPr>
          <a:xfrm>
            <a:off x="6002999" y="3576525"/>
            <a:ext cx="1584176" cy="213360"/>
          </a:xfrm>
          <a:prstGeom prst="rect">
            <a:avLst/>
          </a:prstGeom>
          <a:noFill/>
        </p:spPr>
        <p:txBody>
          <a:bodyPr bIns="0" lIns="0" rIns="0" rtlCol="0" tIns="0" wrap="square">
            <a:spAutoFit/>
          </a:bodyPr>
          <a:lstStyle/>
          <a:p>
            <a:pPr algn="ctr"/>
            <a:r>
              <a:rPr altLang="en-US" b="1" lang="zh-CN" sz="1400">
                <a:solidFill>
                  <a:prstClr val="black"/>
                </a:solidFill>
                <a:latin typeface="+mj-ea"/>
                <a:ea typeface="+mj-ea"/>
              </a:rPr>
              <a:t>关键字设问？</a:t>
            </a:r>
          </a:p>
        </p:txBody>
      </p:sp>
      <p:sp>
        <p:nvSpPr>
          <p:cNvPr id="9" name="TextBox 8"/>
          <p:cNvSpPr txBox="1"/>
          <p:nvPr/>
        </p:nvSpPr>
        <p:spPr>
          <a:xfrm>
            <a:off x="6002999" y="3864557"/>
            <a:ext cx="1584176" cy="213360"/>
          </a:xfrm>
          <a:prstGeom prst="rect">
            <a:avLst/>
          </a:prstGeom>
          <a:noFill/>
        </p:spPr>
        <p:txBody>
          <a:bodyPr bIns="0" lIns="0" rIns="0" rtlCol="0" tIns="0" wrap="square">
            <a:spAutoFit/>
          </a:bodyPr>
          <a:lstStyle/>
          <a:p>
            <a:pPr algn="ctr"/>
            <a:r>
              <a:rPr altLang="en-US" b="1" lang="zh-CN" sz="1400">
                <a:solidFill>
                  <a:prstClr val="black"/>
                </a:solidFill>
                <a:latin typeface="+mj-ea"/>
                <a:ea typeface="+mj-ea"/>
              </a:rPr>
              <a:t>关键字设问？</a:t>
            </a:r>
          </a:p>
        </p:txBody>
      </p:sp>
      <p:sp>
        <p:nvSpPr>
          <p:cNvPr id="10" name="TextBox 9"/>
          <p:cNvSpPr txBox="1"/>
          <p:nvPr/>
        </p:nvSpPr>
        <p:spPr>
          <a:xfrm>
            <a:off x="5390931" y="4259291"/>
            <a:ext cx="2808312" cy="381000"/>
          </a:xfrm>
          <a:prstGeom prst="rect">
            <a:avLst/>
          </a:prstGeom>
          <a:noFill/>
        </p:spPr>
        <p:txBody>
          <a:bodyPr bIns="0" lIns="0" rIns="0" rtlCol="0" tIns="0" wrap="square">
            <a:spAutoFit/>
          </a:bodyPr>
          <a:lstStyle/>
          <a:p>
            <a:pPr algn="just">
              <a:lnSpc>
                <a:spcPts val="1500"/>
              </a:lnSpc>
            </a:pPr>
            <a:r>
              <a:rPr altLang="en-US" lang="zh-CN" sz="1000">
                <a:solidFill>
                  <a:prstClr val="black"/>
                </a:solidFill>
                <a:latin typeface="+mj-ea"/>
                <a:ea typeface="+mj-ea"/>
              </a:rPr>
              <a:t>点击输入简要文字内容，文字内容需概括精炼，不用多余的文字修饰，言简意赅的说明分项内容……</a:t>
            </a:r>
          </a:p>
        </p:txBody>
      </p:sp>
      <p:sp>
        <p:nvSpPr>
          <p:cNvPr id="11" name="Freeform 5"/>
          <p:cNvSpPr/>
          <p:nvPr/>
        </p:nvSpPr>
        <p:spPr bwMode="auto">
          <a:xfrm>
            <a:off x="430018" y="1076938"/>
            <a:ext cx="931331" cy="3822203"/>
          </a:xfrm>
          <a:custGeom>
            <a:rect b="b" l="l" r="r" t="t"/>
            <a:pathLst>
              <a:path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a:noFill/>
          </a:ln>
        </p:spPr>
        <p:txBody>
          <a:bodyPr anchor="t" anchorCtr="0" bIns="45720" compatLnSpc="1" lIns="91440" numCol="1" rIns="91440" tIns="45720" vert="horz" wrap="square"/>
          <a:lstStyle/>
          <a:p>
            <a:endParaRPr altLang="en-US" lang="zh-CN">
              <a:solidFill>
                <a:prstClr val="black"/>
              </a:solidFill>
              <a:latin typeface="+mj-ea"/>
              <a:ea typeface="+mj-ea"/>
            </a:endParaRPr>
          </a:p>
        </p:txBody>
      </p:sp>
      <p:sp>
        <p:nvSpPr>
          <p:cNvPr id="12" name="圆角矩形 11"/>
          <p:cNvSpPr/>
          <p:nvPr/>
        </p:nvSpPr>
        <p:spPr>
          <a:xfrm>
            <a:off x="1547664" y="107693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3" name="圆角矩形 12"/>
          <p:cNvSpPr/>
          <p:nvPr/>
        </p:nvSpPr>
        <p:spPr>
          <a:xfrm>
            <a:off x="1547664" y="163564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4" name="圆角矩形 13"/>
          <p:cNvSpPr/>
          <p:nvPr/>
        </p:nvSpPr>
        <p:spPr>
          <a:xfrm>
            <a:off x="1547664" y="219435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5" name="圆角矩形 14"/>
          <p:cNvSpPr/>
          <p:nvPr/>
        </p:nvSpPr>
        <p:spPr>
          <a:xfrm>
            <a:off x="1547664" y="275306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6" name="圆角矩形 15"/>
          <p:cNvSpPr/>
          <p:nvPr/>
        </p:nvSpPr>
        <p:spPr>
          <a:xfrm>
            <a:off x="1547664" y="331177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7" name="圆角矩形 16"/>
          <p:cNvSpPr/>
          <p:nvPr/>
        </p:nvSpPr>
        <p:spPr>
          <a:xfrm>
            <a:off x="1547664" y="387047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8" name="圆角矩形 17"/>
          <p:cNvSpPr/>
          <p:nvPr/>
        </p:nvSpPr>
        <p:spPr>
          <a:xfrm>
            <a:off x="1547664" y="4429183"/>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9" name="TextBox 18"/>
          <p:cNvSpPr txBox="1"/>
          <p:nvPr/>
        </p:nvSpPr>
        <p:spPr>
          <a:xfrm>
            <a:off x="1898526" y="1234973"/>
            <a:ext cx="2313434" cy="152400"/>
          </a:xfrm>
          <a:prstGeom prst="rect">
            <a:avLst/>
          </a:prstGeom>
          <a:noFill/>
        </p:spPr>
        <p:txBody>
          <a:bodyPr bIns="0" lIns="0" rIns="0" rtlCol="0" tIns="0" wrap="square">
            <a:spAutoFit/>
          </a:bodyPr>
          <a:lstStyle/>
          <a:p>
            <a:pPr algn="just"/>
            <a:r>
              <a:rPr altLang="en-US" lang="zh-CN" sz="1000">
                <a:solidFill>
                  <a:prstClr val="black"/>
                </a:solidFill>
                <a:latin typeface="+mj-ea"/>
                <a:ea typeface="+mj-ea"/>
              </a:rPr>
              <a:t>没时间缴罚单！</a:t>
            </a:r>
          </a:p>
        </p:txBody>
      </p:sp>
      <p:sp>
        <p:nvSpPr>
          <p:cNvPr id="20" name="TextBox 19"/>
          <p:cNvSpPr txBox="1"/>
          <p:nvPr/>
        </p:nvSpPr>
        <p:spPr>
          <a:xfrm>
            <a:off x="1898526" y="1793681"/>
            <a:ext cx="2313434" cy="152400"/>
          </a:xfrm>
          <a:prstGeom prst="rect">
            <a:avLst/>
          </a:prstGeom>
          <a:noFill/>
        </p:spPr>
        <p:txBody>
          <a:bodyPr bIns="0" lIns="0" rIns="0" rtlCol="0" tIns="0" wrap="square">
            <a:spAutoFit/>
          </a:bodyPr>
          <a:lstStyle/>
          <a:p>
            <a:pPr algn="just"/>
            <a:r>
              <a:rPr altLang="en-US" lang="zh-CN" sz="1000">
                <a:solidFill>
                  <a:prstClr val="black"/>
                </a:solidFill>
                <a:latin typeface="+mj-ea"/>
                <a:ea typeface="+mj-ea"/>
              </a:rPr>
              <a:t>工作太忙，没时间做饭！</a:t>
            </a:r>
          </a:p>
        </p:txBody>
      </p:sp>
      <p:sp>
        <p:nvSpPr>
          <p:cNvPr id="21" name="TextBox 20"/>
          <p:cNvSpPr txBox="1"/>
          <p:nvPr/>
        </p:nvSpPr>
        <p:spPr>
          <a:xfrm>
            <a:off x="1898526" y="2352389"/>
            <a:ext cx="2313434" cy="152400"/>
          </a:xfrm>
          <a:prstGeom prst="rect">
            <a:avLst/>
          </a:prstGeom>
          <a:noFill/>
        </p:spPr>
        <p:txBody>
          <a:bodyPr bIns="0" lIns="0" rIns="0" rtlCol="0" tIns="0" wrap="square">
            <a:spAutoFit/>
          </a:bodyPr>
          <a:lstStyle/>
          <a:p>
            <a:pPr algn="just"/>
            <a:r>
              <a:rPr altLang="en-US" lang="zh-CN" sz="1000">
                <a:solidFill>
                  <a:prstClr val="black"/>
                </a:solidFill>
                <a:latin typeface="+mj-ea"/>
                <a:ea typeface="+mj-ea"/>
              </a:rPr>
              <a:t>快递没人收！</a:t>
            </a:r>
          </a:p>
        </p:txBody>
      </p:sp>
      <p:sp>
        <p:nvSpPr>
          <p:cNvPr id="22" name="TextBox 21"/>
          <p:cNvSpPr txBox="1"/>
          <p:nvPr/>
        </p:nvSpPr>
        <p:spPr>
          <a:xfrm>
            <a:off x="1898526" y="2911097"/>
            <a:ext cx="2313434" cy="152400"/>
          </a:xfrm>
          <a:prstGeom prst="rect">
            <a:avLst/>
          </a:prstGeom>
          <a:noFill/>
        </p:spPr>
        <p:txBody>
          <a:bodyPr bIns="0" lIns="0" rIns="0" rtlCol="0" tIns="0" wrap="square">
            <a:spAutoFit/>
          </a:bodyPr>
          <a:lstStyle/>
          <a:p>
            <a:pPr algn="just"/>
            <a:r>
              <a:rPr altLang="en-US" lang="zh-CN" sz="1000">
                <a:solidFill>
                  <a:prstClr val="black"/>
                </a:solidFill>
                <a:latin typeface="+mj-ea"/>
                <a:ea typeface="+mj-ea"/>
              </a:rPr>
              <a:t>想吃日式料理，附近却没有！</a:t>
            </a:r>
          </a:p>
        </p:txBody>
      </p:sp>
      <p:sp>
        <p:nvSpPr>
          <p:cNvPr id="23" name="TextBox 22"/>
          <p:cNvSpPr txBox="1"/>
          <p:nvPr/>
        </p:nvSpPr>
        <p:spPr>
          <a:xfrm>
            <a:off x="1898526" y="3469805"/>
            <a:ext cx="2313434" cy="152400"/>
          </a:xfrm>
          <a:prstGeom prst="rect">
            <a:avLst/>
          </a:prstGeom>
          <a:noFill/>
        </p:spPr>
        <p:txBody>
          <a:bodyPr bIns="0" lIns="0" rIns="0" rtlCol="0" tIns="0" wrap="square">
            <a:spAutoFit/>
          </a:bodyPr>
          <a:lstStyle/>
          <a:p>
            <a:pPr algn="just"/>
            <a:r>
              <a:rPr altLang="en-US" lang="zh-CN" sz="1000">
                <a:solidFill>
                  <a:prstClr val="black"/>
                </a:solidFill>
                <a:latin typeface="+mj-ea"/>
                <a:ea typeface="+mj-ea"/>
              </a:rPr>
              <a:t>现在的食品安全让人不放心！</a:t>
            </a:r>
          </a:p>
        </p:txBody>
      </p:sp>
      <p:sp>
        <p:nvSpPr>
          <p:cNvPr id="24" name="TextBox 23"/>
          <p:cNvSpPr txBox="1"/>
          <p:nvPr/>
        </p:nvSpPr>
        <p:spPr>
          <a:xfrm>
            <a:off x="1898526" y="4028513"/>
            <a:ext cx="2313434" cy="152400"/>
          </a:xfrm>
          <a:prstGeom prst="rect">
            <a:avLst/>
          </a:prstGeom>
          <a:noFill/>
        </p:spPr>
        <p:txBody>
          <a:bodyPr bIns="0" lIns="0" rIns="0" rtlCol="0" tIns="0" wrap="square">
            <a:spAutoFit/>
          </a:bodyPr>
          <a:lstStyle/>
          <a:p>
            <a:pPr algn="just"/>
            <a:r>
              <a:rPr altLang="en-US" lang="zh-CN" sz="1000">
                <a:solidFill>
                  <a:prstClr val="black"/>
                </a:solidFill>
                <a:latin typeface="+mj-ea"/>
                <a:ea typeface="+mj-ea"/>
              </a:rPr>
              <a:t>对不良商家投诉无门！</a:t>
            </a:r>
          </a:p>
        </p:txBody>
      </p:sp>
      <p:sp>
        <p:nvSpPr>
          <p:cNvPr id="25" name="TextBox 24"/>
          <p:cNvSpPr txBox="1"/>
          <p:nvPr/>
        </p:nvSpPr>
        <p:spPr>
          <a:xfrm>
            <a:off x="1898526" y="4587218"/>
            <a:ext cx="2313434" cy="152400"/>
          </a:xfrm>
          <a:prstGeom prst="rect">
            <a:avLst/>
          </a:prstGeom>
          <a:noFill/>
        </p:spPr>
        <p:txBody>
          <a:bodyPr bIns="0" lIns="0" rIns="0" rtlCol="0" tIns="0" wrap="square">
            <a:spAutoFit/>
          </a:bodyPr>
          <a:lstStyle/>
          <a:p>
            <a:pPr algn="just"/>
            <a:r>
              <a:rPr altLang="zh-CN" lang="en-US" sz="1000">
                <a:solidFill>
                  <a:prstClr val="black"/>
                </a:solidFill>
                <a:latin typeface="+mj-ea"/>
                <a:ea typeface="+mj-ea"/>
              </a:rPr>
              <a:t>…………</a:t>
            </a:r>
          </a:p>
        </p:txBody>
      </p:sp>
      <p:grpSp>
        <p:nvGrpSpPr>
          <p:cNvPr id="26" name="组合 25"/>
          <p:cNvGrpSpPr/>
          <p:nvPr/>
        </p:nvGrpSpPr>
        <p:grpSpPr>
          <a:xfrm>
            <a:off x="6137252" y="937654"/>
            <a:ext cx="1197175" cy="1197175"/>
            <a:chOff x="304800" y="673100"/>
            <a:chExt cx="4000500" cy="4000500"/>
          </a:xfrm>
          <a:effectLst>
            <a:outerShdw algn="tr" blurRad="444500" dir="8100000" dist="254000" rotWithShape="0">
              <a:prstClr val="black">
                <a:alpha val="50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9" name="TextBox 2"/>
          <p:cNvSpPr txBox="1"/>
          <p:nvPr/>
        </p:nvSpPr>
        <p:spPr>
          <a:xfrm>
            <a:off x="6094579" y="1174303"/>
            <a:ext cx="1257356" cy="762000"/>
          </a:xfrm>
          <a:prstGeom prst="rect">
            <a:avLst/>
          </a:prstGeom>
          <a:noFill/>
        </p:spPr>
        <p:txBody>
          <a:bodyPr bIns="0" lIns="0" rIns="0" rtlCol="0" tIns="0" wrap="square">
            <a:spAutoFit/>
          </a:bodyPr>
          <a:lstStyle/>
          <a:p>
            <a:pPr algn="ctr"/>
            <a:r>
              <a:rPr altLang="en-US" b="1" lang="zh-CN" sz="2500">
                <a:solidFill>
                  <a:schemeClr val="accent2"/>
                </a:solidFill>
                <a:latin typeface="+mj-ea"/>
                <a:ea typeface="+mj-ea"/>
              </a:rPr>
              <a:t>现实</a:t>
            </a:r>
          </a:p>
          <a:p>
            <a:pPr algn="ctr"/>
            <a:r>
              <a:rPr altLang="en-US" b="1" lang="zh-CN" sz="2500">
                <a:solidFill>
                  <a:schemeClr val="accent2"/>
                </a:solidFill>
                <a:latin typeface="+mj-ea"/>
                <a:ea typeface="+mj-ea"/>
              </a:rPr>
              <a:t>需求</a:t>
            </a:r>
          </a:p>
        </p:txBody>
      </p:sp>
    </p:spTree>
  </p:cSld>
  <p:clrMapOvr>
    <a:masterClrMapping/>
  </p:clrMapOvr>
  <mc:AlternateContent>
    <mc:Choice Requires="p14">
      <p:transition advTm="6000" p14:dur="1200" spd="slow">
        <p14:prism/>
      </p:transition>
    </mc:Choice>
    <mc:Fallback>
      <p:transition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anim calcmode="lin" valueType="num">
                                      <p:cBhvr>
                                        <p:cTn dur="500" fill="hold" id="10"/>
                                        <p:tgtEl>
                                          <p:spTgt spid="26"/>
                                        </p:tgtEl>
                                        <p:attrNameLst>
                                          <p:attrName>ppt_x</p:attrName>
                                        </p:attrNameLst>
                                      </p:cBhvr>
                                      <p:tavLst>
                                        <p:tav tm="0">
                                          <p:val>
                                            <p:fltVal val="0.5"/>
                                          </p:val>
                                        </p:tav>
                                        <p:tav tm="100000">
                                          <p:val>
                                            <p:strVal val="#ppt_x"/>
                                          </p:val>
                                        </p:tav>
                                      </p:tavLst>
                                    </p:anim>
                                    <p:anim calcmode="lin" valueType="num">
                                      <p:cBhvr>
                                        <p:cTn dur="500" fill="hold" id="11"/>
                                        <p:tgtEl>
                                          <p:spTgt spid="26"/>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29"/>
                                        </p:tgtEl>
                                        <p:attrNameLst>
                                          <p:attrName>style.visibility</p:attrName>
                                        </p:attrNameLst>
                                      </p:cBhvr>
                                      <p:to>
                                        <p:strVal val="visible"/>
                                      </p:to>
                                    </p:set>
                                    <p:animEffect filter="fade" transition="in">
                                      <p:cBhvr>
                                        <p:cTn dur="500" id="15"/>
                                        <p:tgtEl>
                                          <p:spTgt spid="29"/>
                                        </p:tgtEl>
                                      </p:cBhvr>
                                    </p:animEffect>
                                    <p:anim calcmode="lin" valueType="num">
                                      <p:cBhvr>
                                        <p:cTn dur="500" fill="hold" id="16"/>
                                        <p:tgtEl>
                                          <p:spTgt spid="29"/>
                                        </p:tgtEl>
                                        <p:attrNameLst>
                                          <p:attrName>ppt_x</p:attrName>
                                        </p:attrNameLst>
                                      </p:cBhvr>
                                      <p:tavLst>
                                        <p:tav tm="0">
                                          <p:val>
                                            <p:strVal val="#ppt_x"/>
                                          </p:val>
                                        </p:tav>
                                        <p:tav tm="100000">
                                          <p:val>
                                            <p:strVal val="#ppt_x"/>
                                          </p:val>
                                        </p:tav>
                                      </p:tavLst>
                                    </p:anim>
                                    <p:anim calcmode="lin" valueType="num">
                                      <p:cBhvr>
                                        <p:cTn dur="500" fill="hold" id="17"/>
                                        <p:tgtEl>
                                          <p:spTgt spid="2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id="19" nodeType="afterEffect" presetClass="entr" presetID="16" presetSubtype="37">
                                  <p:stCondLst>
                                    <p:cond delay="0"/>
                                  </p:stCondLst>
                                  <p:childTnLst>
                                    <p:set>
                                      <p:cBhvr>
                                        <p:cTn dur="1" fill="hold" id="20">
                                          <p:stCondLst>
                                            <p:cond delay="0"/>
                                          </p:stCondLst>
                                        </p:cTn>
                                        <p:tgtEl>
                                          <p:spTgt spid="4"/>
                                        </p:tgtEl>
                                        <p:attrNameLst>
                                          <p:attrName>style.visibility</p:attrName>
                                        </p:attrNameLst>
                                      </p:cBhvr>
                                      <p:to>
                                        <p:strVal val="visible"/>
                                      </p:to>
                                    </p:set>
                                    <p:animEffect filter="barn(outVertical)" transition="in">
                                      <p:cBhvr>
                                        <p:cTn dur="500" id="21"/>
                                        <p:tgtEl>
                                          <p:spTgt spid="4"/>
                                        </p:tgtEl>
                                      </p:cBhvr>
                                    </p:animEffect>
                                  </p:childTnLst>
                                </p:cTn>
                              </p:par>
                              <p:par>
                                <p:cTn fill="hold" id="22" nodeType="withEffect" presetClass="entr" presetID="16" presetSubtype="37">
                                  <p:stCondLst>
                                    <p:cond delay="0"/>
                                  </p:stCondLst>
                                  <p:childTnLst>
                                    <p:set>
                                      <p:cBhvr>
                                        <p:cTn dur="1" fill="hold" id="23">
                                          <p:stCondLst>
                                            <p:cond delay="0"/>
                                          </p:stCondLst>
                                        </p:cTn>
                                        <p:tgtEl>
                                          <p:spTgt spid="5"/>
                                        </p:tgtEl>
                                        <p:attrNameLst>
                                          <p:attrName>style.visibility</p:attrName>
                                        </p:attrNameLst>
                                      </p:cBhvr>
                                      <p:to>
                                        <p:strVal val="visible"/>
                                      </p:to>
                                    </p:set>
                                    <p:animEffect filter="barn(outVertical)" transition="in">
                                      <p:cBhvr>
                                        <p:cTn dur="500" id="24"/>
                                        <p:tgtEl>
                                          <p:spTgt spid="5"/>
                                        </p:tgtEl>
                                      </p:cBhvr>
                                    </p:animEffect>
                                  </p:childTnLst>
                                </p:cTn>
                              </p:par>
                            </p:childTnLst>
                          </p:cTn>
                        </p:par>
                        <p:par>
                          <p:cTn fill="hold" id="25" nodeType="afterGroup">
                            <p:stCondLst>
                              <p:cond delay="1500"/>
                            </p:stCondLst>
                            <p:childTnLst>
                              <p:par>
                                <p:cTn fill="hold" grpId="0" id="26" nodeType="afterEffect" presetClass="entr" presetID="53" presetSubtype="0">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childTnLst>
                          </p:cTn>
                        </p:par>
                        <p:par>
                          <p:cTn fill="hold" id="31" nodeType="afterGroup">
                            <p:stCondLst>
                              <p:cond delay="2000"/>
                            </p:stCondLst>
                            <p:childTnLst>
                              <p:par>
                                <p:cTn fill="hold" grpId="0" id="32" nodeType="afterEffect" presetClass="entr" presetID="42" presetSubtype="0">
                                  <p:stCondLst>
                                    <p:cond delay="0"/>
                                  </p:stCondLst>
                                  <p:childTnLst>
                                    <p:set>
                                      <p:cBhvr>
                                        <p:cTn dur="1" fill="hold" id="33">
                                          <p:stCondLst>
                                            <p:cond delay="0"/>
                                          </p:stCondLst>
                                        </p:cTn>
                                        <p:tgtEl>
                                          <p:spTgt spid="7"/>
                                        </p:tgtEl>
                                        <p:attrNameLst>
                                          <p:attrName>style.visibility</p:attrName>
                                        </p:attrNameLst>
                                      </p:cBhvr>
                                      <p:to>
                                        <p:strVal val="visible"/>
                                      </p:to>
                                    </p:set>
                                    <p:animEffect filter="fade" transition="in">
                                      <p:cBhvr>
                                        <p:cTn dur="500" id="34"/>
                                        <p:tgtEl>
                                          <p:spTgt spid="7"/>
                                        </p:tgtEl>
                                      </p:cBhvr>
                                    </p:animEffect>
                                    <p:anim calcmode="lin" valueType="num">
                                      <p:cBhvr>
                                        <p:cTn dur="500" fill="hold" id="35"/>
                                        <p:tgtEl>
                                          <p:spTgt spid="7"/>
                                        </p:tgtEl>
                                        <p:attrNameLst>
                                          <p:attrName>ppt_x</p:attrName>
                                        </p:attrNameLst>
                                      </p:cBhvr>
                                      <p:tavLst>
                                        <p:tav tm="0">
                                          <p:val>
                                            <p:strVal val="#ppt_x"/>
                                          </p:val>
                                        </p:tav>
                                        <p:tav tm="100000">
                                          <p:val>
                                            <p:strVal val="#ppt_x"/>
                                          </p:val>
                                        </p:tav>
                                      </p:tavLst>
                                    </p:anim>
                                    <p:anim calcmode="lin" valueType="num">
                                      <p:cBhvr>
                                        <p:cTn dur="500" fill="hold" id="36"/>
                                        <p:tgtEl>
                                          <p:spTgt spid="7"/>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200"/>
                                  </p:stCondLst>
                                  <p:childTnLst>
                                    <p:set>
                                      <p:cBhvr>
                                        <p:cTn dur="1" fill="hold" id="38">
                                          <p:stCondLst>
                                            <p:cond delay="0"/>
                                          </p:stCondLst>
                                        </p:cTn>
                                        <p:tgtEl>
                                          <p:spTgt spid="8"/>
                                        </p:tgtEl>
                                        <p:attrNameLst>
                                          <p:attrName>style.visibility</p:attrName>
                                        </p:attrNameLst>
                                      </p:cBhvr>
                                      <p:to>
                                        <p:strVal val="visible"/>
                                      </p:to>
                                    </p:set>
                                    <p:animEffect filter="fade" transition="in">
                                      <p:cBhvr>
                                        <p:cTn dur="500" id="39"/>
                                        <p:tgtEl>
                                          <p:spTgt spid="8"/>
                                        </p:tgtEl>
                                      </p:cBhvr>
                                    </p:animEffect>
                                    <p:anim calcmode="lin" valueType="num">
                                      <p:cBhvr>
                                        <p:cTn dur="500" fill="hold" id="40"/>
                                        <p:tgtEl>
                                          <p:spTgt spid="8"/>
                                        </p:tgtEl>
                                        <p:attrNameLst>
                                          <p:attrName>ppt_x</p:attrName>
                                        </p:attrNameLst>
                                      </p:cBhvr>
                                      <p:tavLst>
                                        <p:tav tm="0">
                                          <p:val>
                                            <p:strVal val="#ppt_x"/>
                                          </p:val>
                                        </p:tav>
                                        <p:tav tm="100000">
                                          <p:val>
                                            <p:strVal val="#ppt_x"/>
                                          </p:val>
                                        </p:tav>
                                      </p:tavLst>
                                    </p:anim>
                                    <p:anim calcmode="lin" valueType="num">
                                      <p:cBhvr>
                                        <p:cTn dur="500" fill="hold" id="41"/>
                                        <p:tgtEl>
                                          <p:spTgt spid="8"/>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400"/>
                                  </p:stCondLst>
                                  <p:childTnLst>
                                    <p:set>
                                      <p:cBhvr>
                                        <p:cTn dur="1" fill="hold" id="43">
                                          <p:stCondLst>
                                            <p:cond delay="0"/>
                                          </p:stCondLst>
                                        </p:cTn>
                                        <p:tgtEl>
                                          <p:spTgt spid="9"/>
                                        </p:tgtEl>
                                        <p:attrNameLst>
                                          <p:attrName>style.visibility</p:attrName>
                                        </p:attrNameLst>
                                      </p:cBhvr>
                                      <p:to>
                                        <p:strVal val="visible"/>
                                      </p:to>
                                    </p:set>
                                    <p:animEffect filter="fade" transition="in">
                                      <p:cBhvr>
                                        <p:cTn dur="500" id="44"/>
                                        <p:tgtEl>
                                          <p:spTgt spid="9"/>
                                        </p:tgtEl>
                                      </p:cBhvr>
                                    </p:animEffect>
                                    <p:anim calcmode="lin" valueType="num">
                                      <p:cBhvr>
                                        <p:cTn dur="500" fill="hold" id="45"/>
                                        <p:tgtEl>
                                          <p:spTgt spid="9"/>
                                        </p:tgtEl>
                                        <p:attrNameLst>
                                          <p:attrName>ppt_x</p:attrName>
                                        </p:attrNameLst>
                                      </p:cBhvr>
                                      <p:tavLst>
                                        <p:tav tm="0">
                                          <p:val>
                                            <p:strVal val="#ppt_x"/>
                                          </p:val>
                                        </p:tav>
                                        <p:tav tm="100000">
                                          <p:val>
                                            <p:strVal val="#ppt_x"/>
                                          </p:val>
                                        </p:tav>
                                      </p:tavLst>
                                    </p:anim>
                                    <p:anim calcmode="lin" valueType="num">
                                      <p:cBhvr>
                                        <p:cTn dur="500" fill="hold" id="46"/>
                                        <p:tgtEl>
                                          <p:spTgt spid="9"/>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2900"/>
                            </p:stCondLst>
                            <p:childTnLst>
                              <p:par>
                                <p:cTn fill="hold" grpId="0" id="48" nodeType="afterEffect" presetClass="entr" presetID="22" presetSubtype="8">
                                  <p:stCondLst>
                                    <p:cond delay="0"/>
                                  </p:stCondLst>
                                  <p:childTnLst>
                                    <p:set>
                                      <p:cBhvr>
                                        <p:cTn dur="1" fill="hold" id="49">
                                          <p:stCondLst>
                                            <p:cond delay="0"/>
                                          </p:stCondLst>
                                        </p:cTn>
                                        <p:tgtEl>
                                          <p:spTgt spid="10"/>
                                        </p:tgtEl>
                                        <p:attrNameLst>
                                          <p:attrName>style.visibility</p:attrName>
                                        </p:attrNameLst>
                                      </p:cBhvr>
                                      <p:to>
                                        <p:strVal val="visible"/>
                                      </p:to>
                                    </p:set>
                                    <p:animEffect filter="wipe(left)" transition="in">
                                      <p:cBhvr>
                                        <p:cTn dur="300" id="50"/>
                                        <p:tgtEl>
                                          <p:spTgt spid="10"/>
                                        </p:tgtEl>
                                      </p:cBhvr>
                                    </p:animEffect>
                                  </p:childTnLst>
                                </p:cTn>
                              </p:par>
                            </p:childTnLst>
                          </p:cTn>
                        </p:par>
                        <p:par>
                          <p:cTn fill="hold" id="51" nodeType="afterGroup">
                            <p:stCondLst>
                              <p:cond delay="3200"/>
                            </p:stCondLst>
                            <p:childTnLst>
                              <p:par>
                                <p:cTn fill="hold" grpId="0" id="52" nodeType="afterEffect" presetClass="entr" presetID="22" presetSubtype="8">
                                  <p:stCondLst>
                                    <p:cond delay="0"/>
                                  </p:stCondLst>
                                  <p:childTnLst>
                                    <p:set>
                                      <p:cBhvr>
                                        <p:cTn dur="1" fill="hold" id="53">
                                          <p:stCondLst>
                                            <p:cond delay="0"/>
                                          </p:stCondLst>
                                        </p:cTn>
                                        <p:tgtEl>
                                          <p:spTgt spid="11"/>
                                        </p:tgtEl>
                                        <p:attrNameLst>
                                          <p:attrName>style.visibility</p:attrName>
                                        </p:attrNameLst>
                                      </p:cBhvr>
                                      <p:to>
                                        <p:strVal val="visible"/>
                                      </p:to>
                                    </p:set>
                                    <p:animEffect filter="wipe(left)" transition="in">
                                      <p:cBhvr>
                                        <p:cTn dur="500" id="54"/>
                                        <p:tgtEl>
                                          <p:spTgt spid="11"/>
                                        </p:tgtEl>
                                      </p:cBhvr>
                                    </p:animEffect>
                                  </p:childTnLst>
                                </p:cTn>
                              </p:par>
                            </p:childTnLst>
                          </p:cTn>
                        </p:par>
                        <p:par>
                          <p:cTn fill="hold" id="55" nodeType="afterGroup">
                            <p:stCondLst>
                              <p:cond delay="3700"/>
                            </p:stCondLst>
                            <p:childTnLst>
                              <p:par>
                                <p:cTn fill="hold" grpId="0" id="56" nodeType="afterEffect" presetClass="entr" presetID="22" presetSubtype="8">
                                  <p:stCondLst>
                                    <p:cond delay="0"/>
                                  </p:stCondLst>
                                  <p:childTnLst>
                                    <p:set>
                                      <p:cBhvr>
                                        <p:cTn dur="1" fill="hold" id="57">
                                          <p:stCondLst>
                                            <p:cond delay="0"/>
                                          </p:stCondLst>
                                        </p:cTn>
                                        <p:tgtEl>
                                          <p:spTgt spid="19"/>
                                        </p:tgtEl>
                                        <p:attrNameLst>
                                          <p:attrName>style.visibility</p:attrName>
                                        </p:attrNameLst>
                                      </p:cBhvr>
                                      <p:to>
                                        <p:strVal val="visible"/>
                                      </p:to>
                                    </p:set>
                                    <p:animEffect filter="wipe(left)" transition="in">
                                      <p:cBhvr>
                                        <p:cTn dur="300" id="58"/>
                                        <p:tgtEl>
                                          <p:spTgt spid="19"/>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2"/>
                                        </p:tgtEl>
                                        <p:attrNameLst>
                                          <p:attrName>style.visibility</p:attrName>
                                        </p:attrNameLst>
                                      </p:cBhvr>
                                      <p:to>
                                        <p:strVal val="visible"/>
                                      </p:to>
                                    </p:set>
                                    <p:animEffect filter="wipe(left)" transition="in">
                                      <p:cBhvr>
                                        <p:cTn dur="300" id="61"/>
                                        <p:tgtEl>
                                          <p:spTgt spid="12"/>
                                        </p:tgtEl>
                                      </p:cBhvr>
                                    </p:animEffect>
                                  </p:childTnLst>
                                </p:cTn>
                              </p:par>
                            </p:childTnLst>
                          </p:cTn>
                        </p:par>
                        <p:par>
                          <p:cTn fill="hold" id="62" nodeType="afterGroup">
                            <p:stCondLst>
                              <p:cond delay="4000"/>
                            </p:stCondLst>
                            <p:childTnLst>
                              <p:par>
                                <p:cTn fill="hold" grpId="0" id="63" nodeType="afterEffect" presetClass="entr" presetID="22" presetSubtype="8">
                                  <p:stCondLst>
                                    <p:cond delay="0"/>
                                  </p:stCondLst>
                                  <p:childTnLst>
                                    <p:set>
                                      <p:cBhvr>
                                        <p:cTn dur="1" fill="hold" id="64">
                                          <p:stCondLst>
                                            <p:cond delay="0"/>
                                          </p:stCondLst>
                                        </p:cTn>
                                        <p:tgtEl>
                                          <p:spTgt spid="20"/>
                                        </p:tgtEl>
                                        <p:attrNameLst>
                                          <p:attrName>style.visibility</p:attrName>
                                        </p:attrNameLst>
                                      </p:cBhvr>
                                      <p:to>
                                        <p:strVal val="visible"/>
                                      </p:to>
                                    </p:set>
                                    <p:animEffect filter="wipe(left)" transition="in">
                                      <p:cBhvr>
                                        <p:cTn dur="300" id="65"/>
                                        <p:tgtEl>
                                          <p:spTgt spid="20"/>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13"/>
                                        </p:tgtEl>
                                        <p:attrNameLst>
                                          <p:attrName>style.visibility</p:attrName>
                                        </p:attrNameLst>
                                      </p:cBhvr>
                                      <p:to>
                                        <p:strVal val="visible"/>
                                      </p:to>
                                    </p:set>
                                    <p:animEffect filter="wipe(left)" transition="in">
                                      <p:cBhvr>
                                        <p:cTn dur="300" id="68"/>
                                        <p:tgtEl>
                                          <p:spTgt spid="13"/>
                                        </p:tgtEl>
                                      </p:cBhvr>
                                    </p:animEffect>
                                  </p:childTnLst>
                                </p:cTn>
                              </p:par>
                            </p:childTnLst>
                          </p:cTn>
                        </p:par>
                        <p:par>
                          <p:cTn fill="hold" id="69" nodeType="afterGroup">
                            <p:stCondLst>
                              <p:cond delay="4300"/>
                            </p:stCondLst>
                            <p:childTnLst>
                              <p:par>
                                <p:cTn fill="hold" grpId="0" id="70" nodeType="afterEffect" presetClass="entr" presetID="22" presetSubtype="8">
                                  <p:stCondLst>
                                    <p:cond delay="0"/>
                                  </p:stCondLst>
                                  <p:childTnLst>
                                    <p:set>
                                      <p:cBhvr>
                                        <p:cTn dur="1" fill="hold" id="71">
                                          <p:stCondLst>
                                            <p:cond delay="0"/>
                                          </p:stCondLst>
                                        </p:cTn>
                                        <p:tgtEl>
                                          <p:spTgt spid="21"/>
                                        </p:tgtEl>
                                        <p:attrNameLst>
                                          <p:attrName>style.visibility</p:attrName>
                                        </p:attrNameLst>
                                      </p:cBhvr>
                                      <p:to>
                                        <p:strVal val="visible"/>
                                      </p:to>
                                    </p:set>
                                    <p:animEffect filter="wipe(left)" transition="in">
                                      <p:cBhvr>
                                        <p:cTn dur="300" id="72"/>
                                        <p:tgtEl>
                                          <p:spTgt spid="21"/>
                                        </p:tgtEl>
                                      </p:cBhvr>
                                    </p:animEffect>
                                  </p:childTnLst>
                                </p:cTn>
                              </p:par>
                              <p:par>
                                <p:cTn fill="hold" grpId="0" id="73" nodeType="withEffect" presetClass="entr" presetID="22" presetSubtype="8">
                                  <p:stCondLst>
                                    <p:cond delay="0"/>
                                  </p:stCondLst>
                                  <p:childTnLst>
                                    <p:set>
                                      <p:cBhvr>
                                        <p:cTn dur="1" fill="hold" id="74">
                                          <p:stCondLst>
                                            <p:cond delay="0"/>
                                          </p:stCondLst>
                                        </p:cTn>
                                        <p:tgtEl>
                                          <p:spTgt spid="14"/>
                                        </p:tgtEl>
                                        <p:attrNameLst>
                                          <p:attrName>style.visibility</p:attrName>
                                        </p:attrNameLst>
                                      </p:cBhvr>
                                      <p:to>
                                        <p:strVal val="visible"/>
                                      </p:to>
                                    </p:set>
                                    <p:animEffect filter="wipe(left)" transition="in">
                                      <p:cBhvr>
                                        <p:cTn dur="300" id="75"/>
                                        <p:tgtEl>
                                          <p:spTgt spid="14"/>
                                        </p:tgtEl>
                                      </p:cBhvr>
                                    </p:animEffect>
                                  </p:childTnLst>
                                </p:cTn>
                              </p:par>
                            </p:childTnLst>
                          </p:cTn>
                        </p:par>
                        <p:par>
                          <p:cTn fill="hold" id="76" nodeType="afterGroup">
                            <p:stCondLst>
                              <p:cond delay="4600"/>
                            </p:stCondLst>
                            <p:childTnLst>
                              <p:par>
                                <p:cTn fill="hold" grpId="0" id="77" nodeType="afterEffect" presetClass="entr" presetID="22" presetSubtype="8">
                                  <p:stCondLst>
                                    <p:cond delay="0"/>
                                  </p:stCondLst>
                                  <p:childTnLst>
                                    <p:set>
                                      <p:cBhvr>
                                        <p:cTn dur="1" fill="hold" id="78">
                                          <p:stCondLst>
                                            <p:cond delay="0"/>
                                          </p:stCondLst>
                                        </p:cTn>
                                        <p:tgtEl>
                                          <p:spTgt spid="22"/>
                                        </p:tgtEl>
                                        <p:attrNameLst>
                                          <p:attrName>style.visibility</p:attrName>
                                        </p:attrNameLst>
                                      </p:cBhvr>
                                      <p:to>
                                        <p:strVal val="visible"/>
                                      </p:to>
                                    </p:set>
                                    <p:animEffect filter="wipe(left)" transition="in">
                                      <p:cBhvr>
                                        <p:cTn dur="300" id="79"/>
                                        <p:tgtEl>
                                          <p:spTgt spid="22"/>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15"/>
                                        </p:tgtEl>
                                        <p:attrNameLst>
                                          <p:attrName>style.visibility</p:attrName>
                                        </p:attrNameLst>
                                      </p:cBhvr>
                                      <p:to>
                                        <p:strVal val="visible"/>
                                      </p:to>
                                    </p:set>
                                    <p:animEffect filter="wipe(left)" transition="in">
                                      <p:cBhvr>
                                        <p:cTn dur="300" id="82"/>
                                        <p:tgtEl>
                                          <p:spTgt spid="15"/>
                                        </p:tgtEl>
                                      </p:cBhvr>
                                    </p:animEffect>
                                  </p:childTnLst>
                                </p:cTn>
                              </p:par>
                            </p:childTnLst>
                          </p:cTn>
                        </p:par>
                        <p:par>
                          <p:cTn fill="hold" id="83" nodeType="afterGroup">
                            <p:stCondLst>
                              <p:cond delay="4900"/>
                            </p:stCondLst>
                            <p:childTnLst>
                              <p:par>
                                <p:cTn fill="hold" grpId="0" id="84" nodeType="afterEffect" presetClass="entr" presetID="22" presetSubtype="8">
                                  <p:stCondLst>
                                    <p:cond delay="0"/>
                                  </p:stCondLst>
                                  <p:childTnLst>
                                    <p:set>
                                      <p:cBhvr>
                                        <p:cTn dur="1" fill="hold" id="85">
                                          <p:stCondLst>
                                            <p:cond delay="0"/>
                                          </p:stCondLst>
                                        </p:cTn>
                                        <p:tgtEl>
                                          <p:spTgt spid="23"/>
                                        </p:tgtEl>
                                        <p:attrNameLst>
                                          <p:attrName>style.visibility</p:attrName>
                                        </p:attrNameLst>
                                      </p:cBhvr>
                                      <p:to>
                                        <p:strVal val="visible"/>
                                      </p:to>
                                    </p:set>
                                    <p:animEffect filter="wipe(left)" transition="in">
                                      <p:cBhvr>
                                        <p:cTn dur="300" id="86"/>
                                        <p:tgtEl>
                                          <p:spTgt spid="23"/>
                                        </p:tgtEl>
                                      </p:cBhvr>
                                    </p:animEffect>
                                  </p:childTnLst>
                                </p:cTn>
                              </p:par>
                              <p:par>
                                <p:cTn fill="hold" grpId="0" id="87" nodeType="withEffect" presetClass="entr" presetID="22" presetSubtype="8">
                                  <p:stCondLst>
                                    <p:cond delay="0"/>
                                  </p:stCondLst>
                                  <p:childTnLst>
                                    <p:set>
                                      <p:cBhvr>
                                        <p:cTn dur="1" fill="hold" id="88">
                                          <p:stCondLst>
                                            <p:cond delay="0"/>
                                          </p:stCondLst>
                                        </p:cTn>
                                        <p:tgtEl>
                                          <p:spTgt spid="16"/>
                                        </p:tgtEl>
                                        <p:attrNameLst>
                                          <p:attrName>style.visibility</p:attrName>
                                        </p:attrNameLst>
                                      </p:cBhvr>
                                      <p:to>
                                        <p:strVal val="visible"/>
                                      </p:to>
                                    </p:set>
                                    <p:animEffect filter="wipe(left)" transition="in">
                                      <p:cBhvr>
                                        <p:cTn dur="300" id="89"/>
                                        <p:tgtEl>
                                          <p:spTgt spid="16"/>
                                        </p:tgtEl>
                                      </p:cBhvr>
                                    </p:animEffect>
                                  </p:childTnLst>
                                </p:cTn>
                              </p:par>
                            </p:childTnLst>
                          </p:cTn>
                        </p:par>
                        <p:par>
                          <p:cTn fill="hold" id="90" nodeType="afterGroup">
                            <p:stCondLst>
                              <p:cond delay="5200"/>
                            </p:stCondLst>
                            <p:childTnLst>
                              <p:par>
                                <p:cTn fill="hold" grpId="0" id="91" nodeType="afterEffect" presetClass="entr" presetID="22" presetSubtype="8">
                                  <p:stCondLst>
                                    <p:cond delay="0"/>
                                  </p:stCondLst>
                                  <p:childTnLst>
                                    <p:set>
                                      <p:cBhvr>
                                        <p:cTn dur="1" fill="hold" id="92">
                                          <p:stCondLst>
                                            <p:cond delay="0"/>
                                          </p:stCondLst>
                                        </p:cTn>
                                        <p:tgtEl>
                                          <p:spTgt spid="24"/>
                                        </p:tgtEl>
                                        <p:attrNameLst>
                                          <p:attrName>style.visibility</p:attrName>
                                        </p:attrNameLst>
                                      </p:cBhvr>
                                      <p:to>
                                        <p:strVal val="visible"/>
                                      </p:to>
                                    </p:set>
                                    <p:animEffect filter="wipe(left)" transition="in">
                                      <p:cBhvr>
                                        <p:cTn dur="300" id="93"/>
                                        <p:tgtEl>
                                          <p:spTgt spid="24"/>
                                        </p:tgtEl>
                                      </p:cBhvr>
                                    </p:animEffect>
                                  </p:childTnLst>
                                </p:cTn>
                              </p:par>
                              <p:par>
                                <p:cTn fill="hold" grpId="0" id="94" nodeType="withEffect" presetClass="entr" presetID="22" presetSubtype="8">
                                  <p:stCondLst>
                                    <p:cond delay="0"/>
                                  </p:stCondLst>
                                  <p:childTnLst>
                                    <p:set>
                                      <p:cBhvr>
                                        <p:cTn dur="1" fill="hold" id="95">
                                          <p:stCondLst>
                                            <p:cond delay="0"/>
                                          </p:stCondLst>
                                        </p:cTn>
                                        <p:tgtEl>
                                          <p:spTgt spid="17"/>
                                        </p:tgtEl>
                                        <p:attrNameLst>
                                          <p:attrName>style.visibility</p:attrName>
                                        </p:attrNameLst>
                                      </p:cBhvr>
                                      <p:to>
                                        <p:strVal val="visible"/>
                                      </p:to>
                                    </p:set>
                                    <p:animEffect filter="wipe(left)" transition="in">
                                      <p:cBhvr>
                                        <p:cTn dur="300" id="96"/>
                                        <p:tgtEl>
                                          <p:spTgt spid="17"/>
                                        </p:tgtEl>
                                      </p:cBhvr>
                                    </p:animEffect>
                                  </p:childTnLst>
                                </p:cTn>
                              </p:par>
                            </p:childTnLst>
                          </p:cTn>
                        </p:par>
                        <p:par>
                          <p:cTn fill="hold" id="97" nodeType="afterGroup">
                            <p:stCondLst>
                              <p:cond delay="5500"/>
                            </p:stCondLst>
                            <p:childTnLst>
                              <p:par>
                                <p:cTn fill="hold" grpId="0" id="98" nodeType="afterEffect" presetClass="entr" presetID="22" presetSubtype="8">
                                  <p:stCondLst>
                                    <p:cond delay="0"/>
                                  </p:stCondLst>
                                  <p:childTnLst>
                                    <p:set>
                                      <p:cBhvr>
                                        <p:cTn dur="1" fill="hold" id="99">
                                          <p:stCondLst>
                                            <p:cond delay="0"/>
                                          </p:stCondLst>
                                        </p:cTn>
                                        <p:tgtEl>
                                          <p:spTgt spid="25"/>
                                        </p:tgtEl>
                                        <p:attrNameLst>
                                          <p:attrName>style.visibility</p:attrName>
                                        </p:attrNameLst>
                                      </p:cBhvr>
                                      <p:to>
                                        <p:strVal val="visible"/>
                                      </p:to>
                                    </p:set>
                                    <p:animEffect filter="wipe(left)" transition="in">
                                      <p:cBhvr>
                                        <p:cTn dur="300" id="100"/>
                                        <p:tgtEl>
                                          <p:spTgt spid="25"/>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18"/>
                                        </p:tgtEl>
                                        <p:attrNameLst>
                                          <p:attrName>style.visibility</p:attrName>
                                        </p:attrNameLst>
                                      </p:cBhvr>
                                      <p:to>
                                        <p:strVal val="visible"/>
                                      </p:to>
                                    </p:set>
                                    <p:animEffect filter="wipe(left)" transition="in">
                                      <p:cBhvr>
                                        <p:cTn dur="300" id="10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3"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555375" y="1365456"/>
            <a:ext cx="630230" cy="630230"/>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black"/>
                </a:solidFill>
                <a:latin typeface="+mj-ea"/>
                <a:ea typeface="+mj-ea"/>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10" name="组合 9"/>
          <p:cNvGrpSpPr/>
          <p:nvPr/>
        </p:nvGrpSpPr>
        <p:grpSpPr>
          <a:xfrm>
            <a:off x="5098505" y="2421766"/>
            <a:ext cx="890519" cy="890519"/>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black"/>
                </a:solidFill>
                <a:latin typeface="+mj-ea"/>
                <a:ea typeface="+mj-ea"/>
              </a:endParaRPr>
            </a:p>
          </p:txBody>
        </p:sp>
      </p:grpSp>
      <p:sp>
        <p:nvSpPr>
          <p:cNvPr id="13" name="TextBox 13"/>
          <p:cNvSpPr txBox="1"/>
          <p:nvPr/>
        </p:nvSpPr>
        <p:spPr>
          <a:xfrm>
            <a:off x="6601640" y="1539146"/>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14" name="TextBox 14"/>
          <p:cNvSpPr txBox="1"/>
          <p:nvPr/>
        </p:nvSpPr>
        <p:spPr>
          <a:xfrm>
            <a:off x="6571569" y="1255861"/>
            <a:ext cx="1086167" cy="304800"/>
          </a:xfrm>
          <a:prstGeom prst="rect">
            <a:avLst/>
          </a:prstGeom>
          <a:noFill/>
        </p:spPr>
        <p:txBody>
          <a:bodyPr rtlCol="0" wrap="none">
            <a:spAutoFit/>
          </a:bodyPr>
          <a:lstStyle/>
          <a:p>
            <a:r>
              <a:rPr altLang="zh-CN" b="1" lang="en-US" sz="1400">
                <a:solidFill>
                  <a:srgbClr val="080808"/>
                </a:solidFill>
                <a:latin typeface="+mj-ea"/>
                <a:ea typeface="+mj-ea"/>
              </a:rPr>
              <a:t>2013年5月</a:t>
            </a:r>
          </a:p>
        </p:txBody>
      </p:sp>
      <p:sp>
        <p:nvSpPr>
          <p:cNvPr id="15" name="TextBox 15"/>
          <p:cNvSpPr txBox="1"/>
          <p:nvPr/>
        </p:nvSpPr>
        <p:spPr>
          <a:xfrm>
            <a:off x="6499180" y="2454156"/>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16" name="TextBox 16"/>
          <p:cNvSpPr txBox="1"/>
          <p:nvPr/>
        </p:nvSpPr>
        <p:spPr>
          <a:xfrm>
            <a:off x="6501975" y="2167305"/>
            <a:ext cx="1086167" cy="304800"/>
          </a:xfrm>
          <a:prstGeom prst="rect">
            <a:avLst/>
          </a:prstGeom>
          <a:noFill/>
        </p:spPr>
        <p:txBody>
          <a:bodyPr rtlCol="0" wrap="none">
            <a:spAutoFit/>
          </a:bodyPr>
          <a:lstStyle/>
          <a:p>
            <a:r>
              <a:rPr altLang="zh-CN" b="1" lang="en-US" sz="1400">
                <a:solidFill>
                  <a:srgbClr val="080808"/>
                </a:solidFill>
                <a:latin typeface="+mj-ea"/>
                <a:ea typeface="+mj-ea"/>
              </a:rPr>
              <a:t>2013年8月</a:t>
            </a:r>
          </a:p>
        </p:txBody>
      </p:sp>
      <p:sp>
        <p:nvSpPr>
          <p:cNvPr id="17" name="TextBox 17"/>
          <p:cNvSpPr txBox="1"/>
          <p:nvPr/>
        </p:nvSpPr>
        <p:spPr>
          <a:xfrm>
            <a:off x="6145043" y="3421885"/>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18" name="TextBox 18"/>
          <p:cNvSpPr txBox="1"/>
          <p:nvPr/>
        </p:nvSpPr>
        <p:spPr>
          <a:xfrm>
            <a:off x="6124367" y="3104121"/>
            <a:ext cx="1086167" cy="304800"/>
          </a:xfrm>
          <a:prstGeom prst="rect">
            <a:avLst/>
          </a:prstGeom>
          <a:noFill/>
        </p:spPr>
        <p:txBody>
          <a:bodyPr rtlCol="0" wrap="none">
            <a:spAutoFit/>
          </a:bodyPr>
          <a:lstStyle/>
          <a:p>
            <a:r>
              <a:rPr altLang="zh-CN" b="1" lang="en-US" sz="1400">
                <a:solidFill>
                  <a:srgbClr val="080808"/>
                </a:solidFill>
                <a:latin typeface="+mj-ea"/>
                <a:ea typeface="+mj-ea"/>
              </a:rPr>
              <a:t>2014年4月</a:t>
            </a:r>
          </a:p>
        </p:txBody>
      </p:sp>
      <p:sp>
        <p:nvSpPr>
          <p:cNvPr id="19" name="TextBox 19"/>
          <p:cNvSpPr txBox="1"/>
          <p:nvPr/>
        </p:nvSpPr>
        <p:spPr>
          <a:xfrm>
            <a:off x="4842996" y="4371949"/>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20" name="TextBox 20"/>
          <p:cNvSpPr txBox="1"/>
          <p:nvPr/>
        </p:nvSpPr>
        <p:spPr>
          <a:xfrm>
            <a:off x="4846613" y="3999040"/>
            <a:ext cx="1086167" cy="304800"/>
          </a:xfrm>
          <a:prstGeom prst="rect">
            <a:avLst/>
          </a:prstGeom>
          <a:noFill/>
        </p:spPr>
        <p:txBody>
          <a:bodyPr rtlCol="0" wrap="none">
            <a:spAutoFit/>
          </a:bodyPr>
          <a:lstStyle/>
          <a:p>
            <a:r>
              <a:rPr altLang="zh-CN" b="1" lang="en-US" sz="1400">
                <a:solidFill>
                  <a:srgbClr val="080808"/>
                </a:solidFill>
                <a:latin typeface="+mj-ea"/>
                <a:ea typeface="+mj-ea"/>
              </a:rPr>
              <a:t>2014年5月</a:t>
            </a:r>
          </a:p>
        </p:txBody>
      </p:sp>
      <p:sp>
        <p:nvSpPr>
          <p:cNvPr id="21" name="TextBox 21"/>
          <p:cNvSpPr txBox="1"/>
          <p:nvPr/>
        </p:nvSpPr>
        <p:spPr>
          <a:xfrm>
            <a:off x="1721463" y="3867629"/>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22" name="TextBox 22"/>
          <p:cNvSpPr txBox="1"/>
          <p:nvPr/>
        </p:nvSpPr>
        <p:spPr>
          <a:xfrm>
            <a:off x="1680237" y="3481167"/>
            <a:ext cx="1195705" cy="304800"/>
          </a:xfrm>
          <a:prstGeom prst="rect">
            <a:avLst/>
          </a:prstGeom>
          <a:noFill/>
        </p:spPr>
        <p:txBody>
          <a:bodyPr rtlCol="0" wrap="none">
            <a:spAutoFit/>
          </a:bodyPr>
          <a:lstStyle/>
          <a:p>
            <a:r>
              <a:rPr altLang="zh-CN" b="1" lang="en-US" sz="1400">
                <a:solidFill>
                  <a:srgbClr val="080808"/>
                </a:solidFill>
                <a:latin typeface="+mj-ea"/>
                <a:ea typeface="+mj-ea"/>
              </a:rPr>
              <a:t>2014年12月</a:t>
            </a:r>
          </a:p>
        </p:txBody>
      </p:sp>
      <p:sp>
        <p:nvSpPr>
          <p:cNvPr id="23" name="TextBox 23"/>
          <p:cNvSpPr txBox="1"/>
          <p:nvPr/>
        </p:nvSpPr>
        <p:spPr>
          <a:xfrm>
            <a:off x="1199319" y="1924839"/>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24" name="TextBox 24"/>
          <p:cNvSpPr txBox="1"/>
          <p:nvPr/>
        </p:nvSpPr>
        <p:spPr>
          <a:xfrm>
            <a:off x="1194320" y="1571802"/>
            <a:ext cx="1086167" cy="304800"/>
          </a:xfrm>
          <a:prstGeom prst="rect">
            <a:avLst/>
          </a:prstGeom>
          <a:noFill/>
        </p:spPr>
        <p:txBody>
          <a:bodyPr rtlCol="0" wrap="none">
            <a:spAutoFit/>
          </a:bodyPr>
          <a:lstStyle/>
          <a:p>
            <a:r>
              <a:rPr altLang="zh-CN" b="1" lang="en-US" sz="1400">
                <a:solidFill>
                  <a:srgbClr val="080808"/>
                </a:solidFill>
                <a:latin typeface="+mj-ea"/>
                <a:ea typeface="+mj-ea"/>
              </a:rPr>
              <a:t>2015年2月</a:t>
            </a:r>
          </a:p>
        </p:txBody>
      </p:sp>
      <p:cxnSp>
        <p:nvCxnSpPr>
          <p:cNvPr id="25" name="直接连接符 24"/>
          <p:cNvCxnSpPr/>
          <p:nvPr/>
        </p:nvCxnSpPr>
        <p:spPr>
          <a:xfrm flipH="1"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34" name="组合 33"/>
          <p:cNvGrpSpPr/>
          <p:nvPr/>
        </p:nvGrpSpPr>
        <p:grpSpPr>
          <a:xfrm>
            <a:off x="3305964" y="2499742"/>
            <a:ext cx="1360493" cy="1360493"/>
            <a:chOff x="304800" y="673100"/>
            <a:chExt cx="4000500" cy="4000500"/>
          </a:xfrm>
          <a:effectLst>
            <a:outerShdw algn="tr" blurRad="444500" dir="8100000" dist="2540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39" name="椭圆 38"/>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Tree>
  </p:cSld>
  <p:clrMapOvr>
    <a:masterClrMapping/>
  </p:clrMapOvr>
  <mc:AlternateContent>
    <mc:Choice Requires="p14">
      <p:transition advTm="6000" p14:dur="1200" spd="slow">
        <p14:prism/>
      </p:transition>
    </mc:Choice>
    <mc:Fallback>
      <p:transition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id="12"/>
                                        <p:tgtEl>
                                          <p:spTgt spid="13"/>
                                        </p:tgtEl>
                                        <p:attrNameLst>
                                          <p:attrName>ppt_x</p:attrName>
                                        </p:attrNameLst>
                                      </p:cBhvr>
                                      <p:tavLst>
                                        <p:tav tm="0">
                                          <p:val>
                                            <p:strVal val="#ppt_x-#ppt_w*1.125000"/>
                                          </p:val>
                                        </p:tav>
                                        <p:tav tm="100000">
                                          <p:val>
                                            <p:strVal val="#ppt_x"/>
                                          </p:val>
                                        </p:tav>
                                      </p:tavLst>
                                    </p:anim>
                                    <p:animEffect filter="wipe(right)" transition="in">
                                      <p:cBhvr>
                                        <p:cTn dur="500" id="13"/>
                                        <p:tgtEl>
                                          <p:spTgt spid="13"/>
                                        </p:tgtEl>
                                      </p:cBhvr>
                                    </p:animEffect>
                                  </p:childTnLst>
                                </p:cTn>
                              </p:par>
                              <p:par>
                                <p:cTn fill="hold" grpId="0" id="14" nodeType="withEffect" presetClass="entr" presetID="12" presetSubtype="8">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additive="base">
                                        <p:cTn dur="500" id="16"/>
                                        <p:tgtEl>
                                          <p:spTgt spid="14"/>
                                        </p:tgtEl>
                                        <p:attrNameLst>
                                          <p:attrName>ppt_x</p:attrName>
                                        </p:attrNameLst>
                                      </p:cBhvr>
                                      <p:tavLst>
                                        <p:tav tm="0">
                                          <p:val>
                                            <p:strVal val="#ppt_x-#ppt_w*1.125000"/>
                                          </p:val>
                                        </p:tav>
                                        <p:tav tm="100000">
                                          <p:val>
                                            <p:strVal val="#ppt_x"/>
                                          </p:val>
                                        </p:tav>
                                      </p:tavLst>
                                    </p:anim>
                                    <p:animEffect filter="wipe(right)" transition="in">
                                      <p:cBhvr>
                                        <p:cTn dur="500" id="17"/>
                                        <p:tgtEl>
                                          <p:spTgt spid="14"/>
                                        </p:tgtEl>
                                      </p:cBhvr>
                                    </p:animEffect>
                                  </p:childTnLst>
                                </p:cTn>
                              </p:par>
                              <p:par>
                                <p:cTn fill="hold" id="18" nodeType="withEffect" presetClass="entr" presetID="12" presetSubtype="8">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id="20"/>
                                        <p:tgtEl>
                                          <p:spTgt spid="25"/>
                                        </p:tgtEl>
                                        <p:attrNameLst>
                                          <p:attrName>ppt_x</p:attrName>
                                        </p:attrNameLst>
                                      </p:cBhvr>
                                      <p:tavLst>
                                        <p:tav tm="0">
                                          <p:val>
                                            <p:strVal val="#ppt_x-#ppt_w*1.125000"/>
                                          </p:val>
                                        </p:tav>
                                        <p:tav tm="100000">
                                          <p:val>
                                            <p:strVal val="#ppt_x"/>
                                          </p:val>
                                        </p:tav>
                                      </p:tavLst>
                                    </p:anim>
                                    <p:animEffect filter="wipe(right)" transition="in">
                                      <p:cBhvr>
                                        <p:cTn dur="500" id="21"/>
                                        <p:tgtEl>
                                          <p:spTgt spid="25"/>
                                        </p:tgtEl>
                                      </p:cBhvr>
                                    </p:animEffect>
                                  </p:childTnLst>
                                </p:cTn>
                              </p:par>
                            </p:childTnLst>
                          </p:cTn>
                        </p:par>
                        <p:par>
                          <p:cTn fill="hold" id="22" nodeType="afterGroup">
                            <p:stCondLst>
                              <p:cond delay="1000"/>
                            </p:stCondLst>
                            <p:childTnLst>
                              <p:par>
                                <p:cTn fill="hold" id="23" nodeType="afterEffect" presetClass="entr" presetID="2" presetSubtype="4">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ppt_x"/>
                                          </p:val>
                                        </p:tav>
                                        <p:tav tm="100000">
                                          <p:val>
                                            <p:strVal val="#ppt_x"/>
                                          </p:val>
                                        </p:tav>
                                      </p:tavLst>
                                    </p:anim>
                                    <p:anim calcmode="lin" valueType="num">
                                      <p:cBhvr additive="base">
                                        <p:cTn dur="500" fill="hold" id="26"/>
                                        <p:tgtEl>
                                          <p:spTgt spid="7"/>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12" presetSubtype="8">
                                  <p:stCondLst>
                                    <p:cond delay="0"/>
                                  </p:stCondLst>
                                  <p:childTnLst>
                                    <p:set>
                                      <p:cBhvr>
                                        <p:cTn dur="1" fill="hold" id="29">
                                          <p:stCondLst>
                                            <p:cond delay="0"/>
                                          </p:stCondLst>
                                        </p:cTn>
                                        <p:tgtEl>
                                          <p:spTgt spid="16"/>
                                        </p:tgtEl>
                                        <p:attrNameLst>
                                          <p:attrName>style.visibility</p:attrName>
                                        </p:attrNameLst>
                                      </p:cBhvr>
                                      <p:to>
                                        <p:strVal val="visible"/>
                                      </p:to>
                                    </p:set>
                                    <p:anim calcmode="lin" valueType="num">
                                      <p:cBhvr additive="base">
                                        <p:cTn dur="500" id="30"/>
                                        <p:tgtEl>
                                          <p:spTgt spid="16"/>
                                        </p:tgtEl>
                                        <p:attrNameLst>
                                          <p:attrName>ppt_x</p:attrName>
                                        </p:attrNameLst>
                                      </p:cBhvr>
                                      <p:tavLst>
                                        <p:tav tm="0">
                                          <p:val>
                                            <p:strVal val="#ppt_x-#ppt_w*1.125000"/>
                                          </p:val>
                                        </p:tav>
                                        <p:tav tm="100000">
                                          <p:val>
                                            <p:strVal val="#ppt_x"/>
                                          </p:val>
                                        </p:tav>
                                      </p:tavLst>
                                    </p:anim>
                                    <p:animEffect filter="wipe(right)" transition="in">
                                      <p:cBhvr>
                                        <p:cTn dur="500" id="31"/>
                                        <p:tgtEl>
                                          <p:spTgt spid="16"/>
                                        </p:tgtEl>
                                      </p:cBhvr>
                                    </p:animEffect>
                                  </p:childTnLst>
                                </p:cTn>
                              </p:par>
                              <p:par>
                                <p:cTn fill="hold" grpId="0" id="32" nodeType="withEffect" presetClass="entr" presetID="12" presetSubtype="8">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id="34"/>
                                        <p:tgtEl>
                                          <p:spTgt spid="15"/>
                                        </p:tgtEl>
                                        <p:attrNameLst>
                                          <p:attrName>ppt_x</p:attrName>
                                        </p:attrNameLst>
                                      </p:cBhvr>
                                      <p:tavLst>
                                        <p:tav tm="0">
                                          <p:val>
                                            <p:strVal val="#ppt_x-#ppt_w*1.125000"/>
                                          </p:val>
                                        </p:tav>
                                        <p:tav tm="100000">
                                          <p:val>
                                            <p:strVal val="#ppt_x"/>
                                          </p:val>
                                        </p:tav>
                                      </p:tavLst>
                                    </p:anim>
                                    <p:animEffect filter="wipe(right)" transition="in">
                                      <p:cBhvr>
                                        <p:cTn dur="500" id="35"/>
                                        <p:tgtEl>
                                          <p:spTgt spid="15"/>
                                        </p:tgtEl>
                                      </p:cBhvr>
                                    </p:animEffect>
                                  </p:childTnLst>
                                </p:cTn>
                              </p:par>
                              <p:par>
                                <p:cTn fill="hold" id="36" nodeType="withEffect" presetClass="entr" presetID="12" presetSubtype="8">
                                  <p:stCondLst>
                                    <p:cond delay="0"/>
                                  </p:stCondLst>
                                  <p:childTnLst>
                                    <p:set>
                                      <p:cBhvr>
                                        <p:cTn dur="1" fill="hold" id="37">
                                          <p:stCondLst>
                                            <p:cond delay="0"/>
                                          </p:stCondLst>
                                        </p:cTn>
                                        <p:tgtEl>
                                          <p:spTgt spid="27"/>
                                        </p:tgtEl>
                                        <p:attrNameLst>
                                          <p:attrName>style.visibility</p:attrName>
                                        </p:attrNameLst>
                                      </p:cBhvr>
                                      <p:to>
                                        <p:strVal val="visible"/>
                                      </p:to>
                                    </p:set>
                                    <p:anim calcmode="lin" valueType="num">
                                      <p:cBhvr additive="base">
                                        <p:cTn dur="500" id="38"/>
                                        <p:tgtEl>
                                          <p:spTgt spid="27"/>
                                        </p:tgtEl>
                                        <p:attrNameLst>
                                          <p:attrName>ppt_x</p:attrName>
                                        </p:attrNameLst>
                                      </p:cBhvr>
                                      <p:tavLst>
                                        <p:tav tm="0">
                                          <p:val>
                                            <p:strVal val="#ppt_x-#ppt_w*1.125000"/>
                                          </p:val>
                                        </p:tav>
                                        <p:tav tm="100000">
                                          <p:val>
                                            <p:strVal val="#ppt_x"/>
                                          </p:val>
                                        </p:tav>
                                      </p:tavLst>
                                    </p:anim>
                                    <p:animEffect filter="wipe(right)" transition="in">
                                      <p:cBhvr>
                                        <p:cTn dur="500" id="39"/>
                                        <p:tgtEl>
                                          <p:spTgt spid="27"/>
                                        </p:tgtEl>
                                      </p:cBhvr>
                                    </p:animEffect>
                                  </p:childTnLst>
                                </p:cTn>
                              </p:par>
                            </p:childTnLst>
                          </p:cTn>
                        </p:par>
                        <p:par>
                          <p:cTn fill="hold" id="40" nodeType="afterGroup">
                            <p:stCondLst>
                              <p:cond delay="2000"/>
                            </p:stCondLst>
                            <p:childTnLst>
                              <p:par>
                                <p:cTn fill="hold" id="41" nodeType="afterEffect" presetClass="entr" presetID="2" presetSubtype="4">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additive="base">
                                        <p:cTn dur="500" fill="hold" id="43"/>
                                        <p:tgtEl>
                                          <p:spTgt spid="10"/>
                                        </p:tgtEl>
                                        <p:attrNameLst>
                                          <p:attrName>ppt_x</p:attrName>
                                        </p:attrNameLst>
                                      </p:cBhvr>
                                      <p:tavLst>
                                        <p:tav tm="0">
                                          <p:val>
                                            <p:strVal val="#ppt_x"/>
                                          </p:val>
                                        </p:tav>
                                        <p:tav tm="100000">
                                          <p:val>
                                            <p:strVal val="#ppt_x"/>
                                          </p:val>
                                        </p:tav>
                                      </p:tavLst>
                                    </p:anim>
                                    <p:anim calcmode="lin" valueType="num">
                                      <p:cBhvr additive="base">
                                        <p:cTn dur="500" fill="hold" id="44"/>
                                        <p:tgtEl>
                                          <p:spTgt spid="10"/>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2500"/>
                            </p:stCondLst>
                            <p:childTnLst>
                              <p:par>
                                <p:cTn fill="hold" grpId="0" id="46" nodeType="afterEffect" presetClass="entr" presetID="12" presetSubtype="8">
                                  <p:stCondLst>
                                    <p:cond delay="0"/>
                                  </p:stCondLst>
                                  <p:childTnLst>
                                    <p:set>
                                      <p:cBhvr>
                                        <p:cTn dur="1" fill="hold" id="47">
                                          <p:stCondLst>
                                            <p:cond delay="0"/>
                                          </p:stCondLst>
                                        </p:cTn>
                                        <p:tgtEl>
                                          <p:spTgt spid="17"/>
                                        </p:tgtEl>
                                        <p:attrNameLst>
                                          <p:attrName>style.visibility</p:attrName>
                                        </p:attrNameLst>
                                      </p:cBhvr>
                                      <p:to>
                                        <p:strVal val="visible"/>
                                      </p:to>
                                    </p:set>
                                    <p:anim calcmode="lin" valueType="num">
                                      <p:cBhvr additive="base">
                                        <p:cTn dur="500" id="48"/>
                                        <p:tgtEl>
                                          <p:spTgt spid="17"/>
                                        </p:tgtEl>
                                        <p:attrNameLst>
                                          <p:attrName>ppt_x</p:attrName>
                                        </p:attrNameLst>
                                      </p:cBhvr>
                                      <p:tavLst>
                                        <p:tav tm="0">
                                          <p:val>
                                            <p:strVal val="#ppt_x-#ppt_w*1.125000"/>
                                          </p:val>
                                        </p:tav>
                                        <p:tav tm="100000">
                                          <p:val>
                                            <p:strVal val="#ppt_x"/>
                                          </p:val>
                                        </p:tav>
                                      </p:tavLst>
                                    </p:anim>
                                    <p:animEffect filter="wipe(right)" transition="in">
                                      <p:cBhvr>
                                        <p:cTn dur="500" id="49"/>
                                        <p:tgtEl>
                                          <p:spTgt spid="17"/>
                                        </p:tgtEl>
                                      </p:cBhvr>
                                    </p:animEffect>
                                  </p:childTnLst>
                                </p:cTn>
                              </p:par>
                              <p:par>
                                <p:cTn fill="hold" grpId="0" id="50" nodeType="withEffect" presetClass="entr" presetID="12" presetSubtype="8">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additive="base">
                                        <p:cTn dur="500" id="52"/>
                                        <p:tgtEl>
                                          <p:spTgt spid="18"/>
                                        </p:tgtEl>
                                        <p:attrNameLst>
                                          <p:attrName>ppt_x</p:attrName>
                                        </p:attrNameLst>
                                      </p:cBhvr>
                                      <p:tavLst>
                                        <p:tav tm="0">
                                          <p:val>
                                            <p:strVal val="#ppt_x-#ppt_w*1.125000"/>
                                          </p:val>
                                        </p:tav>
                                        <p:tav tm="100000">
                                          <p:val>
                                            <p:strVal val="#ppt_x"/>
                                          </p:val>
                                        </p:tav>
                                      </p:tavLst>
                                    </p:anim>
                                    <p:animEffect filter="wipe(right)" transition="in">
                                      <p:cBhvr>
                                        <p:cTn dur="500" id="53"/>
                                        <p:tgtEl>
                                          <p:spTgt spid="18"/>
                                        </p:tgtEl>
                                      </p:cBhvr>
                                    </p:animEffect>
                                  </p:childTnLst>
                                </p:cTn>
                              </p:par>
                              <p:par>
                                <p:cTn fill="hold" id="54" nodeType="withEffect" presetClass="entr" presetID="12" presetSubtype="8">
                                  <p:stCondLst>
                                    <p:cond delay="0"/>
                                  </p:stCondLst>
                                  <p:childTnLst>
                                    <p:set>
                                      <p:cBhvr>
                                        <p:cTn dur="1" fill="hold" id="55">
                                          <p:stCondLst>
                                            <p:cond delay="0"/>
                                          </p:stCondLst>
                                        </p:cTn>
                                        <p:tgtEl>
                                          <p:spTgt spid="26"/>
                                        </p:tgtEl>
                                        <p:attrNameLst>
                                          <p:attrName>style.visibility</p:attrName>
                                        </p:attrNameLst>
                                      </p:cBhvr>
                                      <p:to>
                                        <p:strVal val="visible"/>
                                      </p:to>
                                    </p:set>
                                    <p:anim calcmode="lin" valueType="num">
                                      <p:cBhvr additive="base">
                                        <p:cTn dur="500" id="56"/>
                                        <p:tgtEl>
                                          <p:spTgt spid="26"/>
                                        </p:tgtEl>
                                        <p:attrNameLst>
                                          <p:attrName>ppt_x</p:attrName>
                                        </p:attrNameLst>
                                      </p:cBhvr>
                                      <p:tavLst>
                                        <p:tav tm="0">
                                          <p:val>
                                            <p:strVal val="#ppt_x-#ppt_w*1.125000"/>
                                          </p:val>
                                        </p:tav>
                                        <p:tav tm="100000">
                                          <p:val>
                                            <p:strVal val="#ppt_x"/>
                                          </p:val>
                                        </p:tav>
                                      </p:tavLst>
                                    </p:anim>
                                    <p:animEffect filter="wipe(right)" transition="in">
                                      <p:cBhvr>
                                        <p:cTn dur="500" id="57"/>
                                        <p:tgtEl>
                                          <p:spTgt spid="26"/>
                                        </p:tgtEl>
                                      </p:cBhvr>
                                    </p:animEffect>
                                  </p:childTnLst>
                                </p:cTn>
                              </p:par>
                            </p:childTnLst>
                          </p:cTn>
                        </p:par>
                        <p:par>
                          <p:cTn fill="hold" id="58" nodeType="afterGroup">
                            <p:stCondLst>
                              <p:cond delay="3000"/>
                            </p:stCondLst>
                            <p:childTnLst>
                              <p:par>
                                <p:cTn fill="hold" id="59" nodeType="afterEffect" presetClass="entr" presetID="2" presetSubtype="4">
                                  <p:stCondLst>
                                    <p:cond delay="0"/>
                                  </p:stCondLst>
                                  <p:childTnLst>
                                    <p:set>
                                      <p:cBhvr>
                                        <p:cTn dur="1" fill="hold" id="60">
                                          <p:stCondLst>
                                            <p:cond delay="0"/>
                                          </p:stCondLst>
                                        </p:cTn>
                                        <p:tgtEl>
                                          <p:spTgt spid="31"/>
                                        </p:tgtEl>
                                        <p:attrNameLst>
                                          <p:attrName>style.visibility</p:attrName>
                                        </p:attrNameLst>
                                      </p:cBhvr>
                                      <p:to>
                                        <p:strVal val="visible"/>
                                      </p:to>
                                    </p:set>
                                    <p:anim calcmode="lin" valueType="num">
                                      <p:cBhvr additive="base">
                                        <p:cTn dur="500" fill="hold" id="61"/>
                                        <p:tgtEl>
                                          <p:spTgt spid="31"/>
                                        </p:tgtEl>
                                        <p:attrNameLst>
                                          <p:attrName>ppt_x</p:attrName>
                                        </p:attrNameLst>
                                      </p:cBhvr>
                                      <p:tavLst>
                                        <p:tav tm="0">
                                          <p:val>
                                            <p:strVal val="#ppt_x"/>
                                          </p:val>
                                        </p:tav>
                                        <p:tav tm="100000">
                                          <p:val>
                                            <p:strVal val="#ppt_x"/>
                                          </p:val>
                                        </p:tav>
                                      </p:tavLst>
                                    </p:anim>
                                    <p:anim calcmode="lin" valueType="num">
                                      <p:cBhvr additive="base">
                                        <p:cTn dur="500" fill="hold" id="62"/>
                                        <p:tgtEl>
                                          <p:spTgt spid="31"/>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3500"/>
                            </p:stCondLst>
                            <p:childTnLst>
                              <p:par>
                                <p:cTn fill="hold" grpId="0" id="64" nodeType="afterEffect" presetClass="entr" presetID="12" presetSubtype="8">
                                  <p:stCondLst>
                                    <p:cond delay="0"/>
                                  </p:stCondLst>
                                  <p:childTnLst>
                                    <p:set>
                                      <p:cBhvr>
                                        <p:cTn dur="1" fill="hold" id="65">
                                          <p:stCondLst>
                                            <p:cond delay="0"/>
                                          </p:stCondLst>
                                        </p:cTn>
                                        <p:tgtEl>
                                          <p:spTgt spid="19"/>
                                        </p:tgtEl>
                                        <p:attrNameLst>
                                          <p:attrName>style.visibility</p:attrName>
                                        </p:attrNameLst>
                                      </p:cBhvr>
                                      <p:to>
                                        <p:strVal val="visible"/>
                                      </p:to>
                                    </p:set>
                                    <p:anim calcmode="lin" valueType="num">
                                      <p:cBhvr additive="base">
                                        <p:cTn dur="500" id="66"/>
                                        <p:tgtEl>
                                          <p:spTgt spid="19"/>
                                        </p:tgtEl>
                                        <p:attrNameLst>
                                          <p:attrName>ppt_x</p:attrName>
                                        </p:attrNameLst>
                                      </p:cBhvr>
                                      <p:tavLst>
                                        <p:tav tm="0">
                                          <p:val>
                                            <p:strVal val="#ppt_x-#ppt_w*1.125000"/>
                                          </p:val>
                                        </p:tav>
                                        <p:tav tm="100000">
                                          <p:val>
                                            <p:strVal val="#ppt_x"/>
                                          </p:val>
                                        </p:tav>
                                      </p:tavLst>
                                    </p:anim>
                                    <p:animEffect filter="wipe(right)" transition="in">
                                      <p:cBhvr>
                                        <p:cTn dur="500" id="67"/>
                                        <p:tgtEl>
                                          <p:spTgt spid="19"/>
                                        </p:tgtEl>
                                      </p:cBhvr>
                                    </p:animEffect>
                                  </p:childTnLst>
                                </p:cTn>
                              </p:par>
                              <p:par>
                                <p:cTn fill="hold" id="68" nodeType="withEffect" presetClass="entr" presetID="12" presetSubtype="8">
                                  <p:stCondLst>
                                    <p:cond delay="0"/>
                                  </p:stCondLst>
                                  <p:childTnLst>
                                    <p:set>
                                      <p:cBhvr>
                                        <p:cTn dur="1" fill="hold" id="69">
                                          <p:stCondLst>
                                            <p:cond delay="0"/>
                                          </p:stCondLst>
                                        </p:cTn>
                                        <p:tgtEl>
                                          <p:spTgt spid="28"/>
                                        </p:tgtEl>
                                        <p:attrNameLst>
                                          <p:attrName>style.visibility</p:attrName>
                                        </p:attrNameLst>
                                      </p:cBhvr>
                                      <p:to>
                                        <p:strVal val="visible"/>
                                      </p:to>
                                    </p:set>
                                    <p:anim calcmode="lin" valueType="num">
                                      <p:cBhvr additive="base">
                                        <p:cTn dur="500" id="70"/>
                                        <p:tgtEl>
                                          <p:spTgt spid="28"/>
                                        </p:tgtEl>
                                        <p:attrNameLst>
                                          <p:attrName>ppt_x</p:attrName>
                                        </p:attrNameLst>
                                      </p:cBhvr>
                                      <p:tavLst>
                                        <p:tav tm="0">
                                          <p:val>
                                            <p:strVal val="#ppt_x-#ppt_w*1.125000"/>
                                          </p:val>
                                        </p:tav>
                                        <p:tav tm="100000">
                                          <p:val>
                                            <p:strVal val="#ppt_x"/>
                                          </p:val>
                                        </p:tav>
                                      </p:tavLst>
                                    </p:anim>
                                    <p:animEffect filter="wipe(right)" transition="in">
                                      <p:cBhvr>
                                        <p:cTn dur="500" id="71"/>
                                        <p:tgtEl>
                                          <p:spTgt spid="28"/>
                                        </p:tgtEl>
                                      </p:cBhvr>
                                    </p:animEffect>
                                  </p:childTnLst>
                                </p:cTn>
                              </p:par>
                              <p:par>
                                <p:cTn fill="hold" grpId="0" id="72" nodeType="withEffect" presetClass="entr" presetID="12" presetSubtype="8">
                                  <p:stCondLst>
                                    <p:cond delay="0"/>
                                  </p:stCondLst>
                                  <p:childTnLst>
                                    <p:set>
                                      <p:cBhvr>
                                        <p:cTn dur="1" fill="hold" id="73">
                                          <p:stCondLst>
                                            <p:cond delay="0"/>
                                          </p:stCondLst>
                                        </p:cTn>
                                        <p:tgtEl>
                                          <p:spTgt spid="20"/>
                                        </p:tgtEl>
                                        <p:attrNameLst>
                                          <p:attrName>style.visibility</p:attrName>
                                        </p:attrNameLst>
                                      </p:cBhvr>
                                      <p:to>
                                        <p:strVal val="visible"/>
                                      </p:to>
                                    </p:set>
                                    <p:anim calcmode="lin" valueType="num">
                                      <p:cBhvr additive="base">
                                        <p:cTn dur="500" id="74"/>
                                        <p:tgtEl>
                                          <p:spTgt spid="20"/>
                                        </p:tgtEl>
                                        <p:attrNameLst>
                                          <p:attrName>ppt_x</p:attrName>
                                        </p:attrNameLst>
                                      </p:cBhvr>
                                      <p:tavLst>
                                        <p:tav tm="0">
                                          <p:val>
                                            <p:strVal val="#ppt_x-#ppt_w*1.125000"/>
                                          </p:val>
                                        </p:tav>
                                        <p:tav tm="100000">
                                          <p:val>
                                            <p:strVal val="#ppt_x"/>
                                          </p:val>
                                        </p:tav>
                                      </p:tavLst>
                                    </p:anim>
                                    <p:animEffect filter="wipe(right)" transition="in">
                                      <p:cBhvr>
                                        <p:cTn dur="500" id="75"/>
                                        <p:tgtEl>
                                          <p:spTgt spid="20"/>
                                        </p:tgtEl>
                                      </p:cBhvr>
                                    </p:animEffect>
                                  </p:childTnLst>
                                </p:cTn>
                              </p:par>
                            </p:childTnLst>
                          </p:cTn>
                        </p:par>
                        <p:par>
                          <p:cTn fill="hold" id="76" nodeType="afterGroup">
                            <p:stCondLst>
                              <p:cond delay="4000"/>
                            </p:stCondLst>
                            <p:childTnLst>
                              <p:par>
                                <p:cTn fill="hold" id="77" nodeType="afterEffect" presetClass="entr" presetID="2" presetSubtype="4">
                                  <p:stCondLst>
                                    <p:cond delay="0"/>
                                  </p:stCondLst>
                                  <p:childTnLst>
                                    <p:set>
                                      <p:cBhvr>
                                        <p:cTn dur="1" fill="hold" id="78">
                                          <p:stCondLst>
                                            <p:cond delay="0"/>
                                          </p:stCondLst>
                                        </p:cTn>
                                        <p:tgtEl>
                                          <p:spTgt spid="34"/>
                                        </p:tgtEl>
                                        <p:attrNameLst>
                                          <p:attrName>style.visibility</p:attrName>
                                        </p:attrNameLst>
                                      </p:cBhvr>
                                      <p:to>
                                        <p:strVal val="visible"/>
                                      </p:to>
                                    </p:set>
                                    <p:anim calcmode="lin" valueType="num">
                                      <p:cBhvr additive="base">
                                        <p:cTn dur="500" fill="hold" id="79"/>
                                        <p:tgtEl>
                                          <p:spTgt spid="34"/>
                                        </p:tgtEl>
                                        <p:attrNameLst>
                                          <p:attrName>ppt_x</p:attrName>
                                        </p:attrNameLst>
                                      </p:cBhvr>
                                      <p:tavLst>
                                        <p:tav tm="0">
                                          <p:val>
                                            <p:strVal val="#ppt_x"/>
                                          </p:val>
                                        </p:tav>
                                        <p:tav tm="100000">
                                          <p:val>
                                            <p:strVal val="#ppt_x"/>
                                          </p:val>
                                        </p:tav>
                                      </p:tavLst>
                                    </p:anim>
                                    <p:anim calcmode="lin" valueType="num">
                                      <p:cBhvr additive="base">
                                        <p:cTn dur="500" fill="hold" id="80"/>
                                        <p:tgtEl>
                                          <p:spTgt spid="34"/>
                                        </p:tgtEl>
                                        <p:attrNameLst>
                                          <p:attrName>ppt_y</p:attrName>
                                        </p:attrNameLst>
                                      </p:cBhvr>
                                      <p:tavLst>
                                        <p:tav tm="0">
                                          <p:val>
                                            <p:strVal val="1+#ppt_h/2"/>
                                          </p:val>
                                        </p:tav>
                                        <p:tav tm="100000">
                                          <p:val>
                                            <p:strVal val="#ppt_y"/>
                                          </p:val>
                                        </p:tav>
                                      </p:tavLst>
                                    </p:anim>
                                  </p:childTnLst>
                                </p:cTn>
                              </p:par>
                            </p:childTnLst>
                          </p:cTn>
                        </p:par>
                        <p:par>
                          <p:cTn fill="hold" id="81" nodeType="afterGroup">
                            <p:stCondLst>
                              <p:cond delay="4500"/>
                            </p:stCondLst>
                            <p:childTnLst>
                              <p:par>
                                <p:cTn fill="hold" grpId="0" id="82" nodeType="afterEffect" presetClass="entr" presetID="12" presetSubtype="8">
                                  <p:stCondLst>
                                    <p:cond delay="0"/>
                                  </p:stCondLst>
                                  <p:childTnLst>
                                    <p:set>
                                      <p:cBhvr>
                                        <p:cTn dur="1" fill="hold" id="83">
                                          <p:stCondLst>
                                            <p:cond delay="0"/>
                                          </p:stCondLst>
                                        </p:cTn>
                                        <p:tgtEl>
                                          <p:spTgt spid="21"/>
                                        </p:tgtEl>
                                        <p:attrNameLst>
                                          <p:attrName>style.visibility</p:attrName>
                                        </p:attrNameLst>
                                      </p:cBhvr>
                                      <p:to>
                                        <p:strVal val="visible"/>
                                      </p:to>
                                    </p:set>
                                    <p:anim calcmode="lin" valueType="num">
                                      <p:cBhvr additive="base">
                                        <p:cTn dur="500" id="84"/>
                                        <p:tgtEl>
                                          <p:spTgt spid="21"/>
                                        </p:tgtEl>
                                        <p:attrNameLst>
                                          <p:attrName>ppt_x</p:attrName>
                                        </p:attrNameLst>
                                      </p:cBhvr>
                                      <p:tavLst>
                                        <p:tav tm="0">
                                          <p:val>
                                            <p:strVal val="#ppt_x-#ppt_w*1.125000"/>
                                          </p:val>
                                        </p:tav>
                                        <p:tav tm="100000">
                                          <p:val>
                                            <p:strVal val="#ppt_x"/>
                                          </p:val>
                                        </p:tav>
                                      </p:tavLst>
                                    </p:anim>
                                    <p:animEffect filter="wipe(right)" transition="in">
                                      <p:cBhvr>
                                        <p:cTn dur="500" id="85"/>
                                        <p:tgtEl>
                                          <p:spTgt spid="21"/>
                                        </p:tgtEl>
                                      </p:cBhvr>
                                    </p:animEffect>
                                  </p:childTnLst>
                                </p:cTn>
                              </p:par>
                              <p:par>
                                <p:cTn fill="hold" grpId="0" id="86" nodeType="withEffect" presetClass="entr" presetID="12" presetSubtype="8">
                                  <p:stCondLst>
                                    <p:cond delay="0"/>
                                  </p:stCondLst>
                                  <p:childTnLst>
                                    <p:set>
                                      <p:cBhvr>
                                        <p:cTn dur="1" fill="hold" id="87">
                                          <p:stCondLst>
                                            <p:cond delay="0"/>
                                          </p:stCondLst>
                                        </p:cTn>
                                        <p:tgtEl>
                                          <p:spTgt spid="22"/>
                                        </p:tgtEl>
                                        <p:attrNameLst>
                                          <p:attrName>style.visibility</p:attrName>
                                        </p:attrNameLst>
                                      </p:cBhvr>
                                      <p:to>
                                        <p:strVal val="visible"/>
                                      </p:to>
                                    </p:set>
                                    <p:anim calcmode="lin" valueType="num">
                                      <p:cBhvr additive="base">
                                        <p:cTn dur="500" id="88"/>
                                        <p:tgtEl>
                                          <p:spTgt spid="22"/>
                                        </p:tgtEl>
                                        <p:attrNameLst>
                                          <p:attrName>ppt_x</p:attrName>
                                        </p:attrNameLst>
                                      </p:cBhvr>
                                      <p:tavLst>
                                        <p:tav tm="0">
                                          <p:val>
                                            <p:strVal val="#ppt_x-#ppt_w*1.125000"/>
                                          </p:val>
                                        </p:tav>
                                        <p:tav tm="100000">
                                          <p:val>
                                            <p:strVal val="#ppt_x"/>
                                          </p:val>
                                        </p:tav>
                                      </p:tavLst>
                                    </p:anim>
                                    <p:animEffect filter="wipe(right)" transition="in">
                                      <p:cBhvr>
                                        <p:cTn dur="500" id="89"/>
                                        <p:tgtEl>
                                          <p:spTgt spid="22"/>
                                        </p:tgtEl>
                                      </p:cBhvr>
                                    </p:animEffect>
                                  </p:childTnLst>
                                </p:cTn>
                              </p:par>
                              <p:par>
                                <p:cTn fill="hold" id="90" nodeType="withEffect" presetClass="entr" presetID="12" presetSubtype="2">
                                  <p:stCondLst>
                                    <p:cond delay="0"/>
                                  </p:stCondLst>
                                  <p:childTnLst>
                                    <p:set>
                                      <p:cBhvr>
                                        <p:cTn dur="1" fill="hold" id="91">
                                          <p:stCondLst>
                                            <p:cond delay="0"/>
                                          </p:stCondLst>
                                        </p:cTn>
                                        <p:tgtEl>
                                          <p:spTgt spid="29"/>
                                        </p:tgtEl>
                                        <p:attrNameLst>
                                          <p:attrName>style.visibility</p:attrName>
                                        </p:attrNameLst>
                                      </p:cBhvr>
                                      <p:to>
                                        <p:strVal val="visible"/>
                                      </p:to>
                                    </p:set>
                                    <p:anim calcmode="lin" valueType="num">
                                      <p:cBhvr additive="base">
                                        <p:cTn dur="500" id="92"/>
                                        <p:tgtEl>
                                          <p:spTgt spid="29"/>
                                        </p:tgtEl>
                                        <p:attrNameLst>
                                          <p:attrName>ppt_x</p:attrName>
                                        </p:attrNameLst>
                                      </p:cBhvr>
                                      <p:tavLst>
                                        <p:tav tm="0">
                                          <p:val>
                                            <p:strVal val="#ppt_x+#ppt_w*1.125000"/>
                                          </p:val>
                                        </p:tav>
                                        <p:tav tm="100000">
                                          <p:val>
                                            <p:strVal val="#ppt_x"/>
                                          </p:val>
                                        </p:tav>
                                      </p:tavLst>
                                    </p:anim>
                                    <p:animEffect filter="wipe(left)" transition="in">
                                      <p:cBhvr>
                                        <p:cTn dur="500" id="93"/>
                                        <p:tgtEl>
                                          <p:spTgt spid="29"/>
                                        </p:tgtEl>
                                      </p:cBhvr>
                                    </p:animEffect>
                                  </p:childTnLst>
                                </p:cTn>
                              </p:par>
                            </p:childTnLst>
                          </p:cTn>
                        </p:par>
                        <p:par>
                          <p:cTn fill="hold" id="94" nodeType="afterGroup">
                            <p:stCondLst>
                              <p:cond delay="5000"/>
                            </p:stCondLst>
                            <p:childTnLst>
                              <p:par>
                                <p:cTn fill="hold" id="95" nodeType="afterEffect" presetClass="entr" presetID="2" presetSubtype="4">
                                  <p:stCondLst>
                                    <p:cond delay="0"/>
                                  </p:stCondLst>
                                  <p:childTnLst>
                                    <p:set>
                                      <p:cBhvr>
                                        <p:cTn dur="1" fill="hold" id="96">
                                          <p:stCondLst>
                                            <p:cond delay="0"/>
                                          </p:stCondLst>
                                        </p:cTn>
                                        <p:tgtEl>
                                          <p:spTgt spid="37"/>
                                        </p:tgtEl>
                                        <p:attrNameLst>
                                          <p:attrName>style.visibility</p:attrName>
                                        </p:attrNameLst>
                                      </p:cBhvr>
                                      <p:to>
                                        <p:strVal val="visible"/>
                                      </p:to>
                                    </p:set>
                                    <p:anim calcmode="lin" valueType="num">
                                      <p:cBhvr additive="base">
                                        <p:cTn dur="500" fill="hold" id="97"/>
                                        <p:tgtEl>
                                          <p:spTgt spid="37"/>
                                        </p:tgtEl>
                                        <p:attrNameLst>
                                          <p:attrName>ppt_x</p:attrName>
                                        </p:attrNameLst>
                                      </p:cBhvr>
                                      <p:tavLst>
                                        <p:tav tm="0">
                                          <p:val>
                                            <p:strVal val="#ppt_x"/>
                                          </p:val>
                                        </p:tav>
                                        <p:tav tm="100000">
                                          <p:val>
                                            <p:strVal val="#ppt_x"/>
                                          </p:val>
                                        </p:tav>
                                      </p:tavLst>
                                    </p:anim>
                                    <p:anim calcmode="lin" valueType="num">
                                      <p:cBhvr additive="base">
                                        <p:cTn dur="500" fill="hold" id="98"/>
                                        <p:tgtEl>
                                          <p:spTgt spid="37"/>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5500"/>
                            </p:stCondLst>
                            <p:childTnLst>
                              <p:par>
                                <p:cTn fill="hold" grpId="0" id="100" nodeType="afterEffect" presetClass="entr" presetID="12" presetSubtype="8">
                                  <p:stCondLst>
                                    <p:cond delay="0"/>
                                  </p:stCondLst>
                                  <p:childTnLst>
                                    <p:set>
                                      <p:cBhvr>
                                        <p:cTn dur="1" fill="hold" id="101">
                                          <p:stCondLst>
                                            <p:cond delay="0"/>
                                          </p:stCondLst>
                                        </p:cTn>
                                        <p:tgtEl>
                                          <p:spTgt spid="23"/>
                                        </p:tgtEl>
                                        <p:attrNameLst>
                                          <p:attrName>style.visibility</p:attrName>
                                        </p:attrNameLst>
                                      </p:cBhvr>
                                      <p:to>
                                        <p:strVal val="visible"/>
                                      </p:to>
                                    </p:set>
                                    <p:anim calcmode="lin" valueType="num">
                                      <p:cBhvr additive="base">
                                        <p:cTn dur="500" id="102"/>
                                        <p:tgtEl>
                                          <p:spTgt spid="23"/>
                                        </p:tgtEl>
                                        <p:attrNameLst>
                                          <p:attrName>ppt_x</p:attrName>
                                        </p:attrNameLst>
                                      </p:cBhvr>
                                      <p:tavLst>
                                        <p:tav tm="0">
                                          <p:val>
                                            <p:strVal val="#ppt_x-#ppt_w*1.125000"/>
                                          </p:val>
                                        </p:tav>
                                        <p:tav tm="100000">
                                          <p:val>
                                            <p:strVal val="#ppt_x"/>
                                          </p:val>
                                        </p:tav>
                                      </p:tavLst>
                                    </p:anim>
                                    <p:animEffect filter="wipe(right)" transition="in">
                                      <p:cBhvr>
                                        <p:cTn dur="500" id="103"/>
                                        <p:tgtEl>
                                          <p:spTgt spid="23"/>
                                        </p:tgtEl>
                                      </p:cBhvr>
                                    </p:animEffect>
                                  </p:childTnLst>
                                </p:cTn>
                              </p:par>
                              <p:par>
                                <p:cTn fill="hold" grpId="0" id="104" nodeType="withEffect" presetClass="entr" presetID="12" presetSubtype="8">
                                  <p:stCondLst>
                                    <p:cond delay="0"/>
                                  </p:stCondLst>
                                  <p:childTnLst>
                                    <p:set>
                                      <p:cBhvr>
                                        <p:cTn dur="1" fill="hold" id="105">
                                          <p:stCondLst>
                                            <p:cond delay="0"/>
                                          </p:stCondLst>
                                        </p:cTn>
                                        <p:tgtEl>
                                          <p:spTgt spid="24"/>
                                        </p:tgtEl>
                                        <p:attrNameLst>
                                          <p:attrName>style.visibility</p:attrName>
                                        </p:attrNameLst>
                                      </p:cBhvr>
                                      <p:to>
                                        <p:strVal val="visible"/>
                                      </p:to>
                                    </p:set>
                                    <p:anim calcmode="lin" valueType="num">
                                      <p:cBhvr additive="base">
                                        <p:cTn dur="500" id="106"/>
                                        <p:tgtEl>
                                          <p:spTgt spid="24"/>
                                        </p:tgtEl>
                                        <p:attrNameLst>
                                          <p:attrName>ppt_x</p:attrName>
                                        </p:attrNameLst>
                                      </p:cBhvr>
                                      <p:tavLst>
                                        <p:tav tm="0">
                                          <p:val>
                                            <p:strVal val="#ppt_x-#ppt_w*1.125000"/>
                                          </p:val>
                                        </p:tav>
                                        <p:tav tm="100000">
                                          <p:val>
                                            <p:strVal val="#ppt_x"/>
                                          </p:val>
                                        </p:tav>
                                      </p:tavLst>
                                    </p:anim>
                                    <p:animEffect filter="wipe(right)" transition="in">
                                      <p:cBhvr>
                                        <p:cTn dur="500" id="107"/>
                                        <p:tgtEl>
                                          <p:spTgt spid="24"/>
                                        </p:tgtEl>
                                      </p:cBhvr>
                                    </p:animEffect>
                                  </p:childTnLst>
                                </p:cTn>
                              </p:par>
                              <p:par>
                                <p:cTn fill="hold" id="108" nodeType="withEffect" presetClass="entr" presetID="12" presetSubtype="2">
                                  <p:stCondLst>
                                    <p:cond delay="0"/>
                                  </p:stCondLst>
                                  <p:childTnLst>
                                    <p:set>
                                      <p:cBhvr>
                                        <p:cTn dur="1" fill="hold" id="109">
                                          <p:stCondLst>
                                            <p:cond delay="0"/>
                                          </p:stCondLst>
                                        </p:cTn>
                                        <p:tgtEl>
                                          <p:spTgt spid="30"/>
                                        </p:tgtEl>
                                        <p:attrNameLst>
                                          <p:attrName>style.visibility</p:attrName>
                                        </p:attrNameLst>
                                      </p:cBhvr>
                                      <p:to>
                                        <p:strVal val="visible"/>
                                      </p:to>
                                    </p:set>
                                    <p:anim calcmode="lin" valueType="num">
                                      <p:cBhvr additive="base">
                                        <p:cTn dur="500" id="110"/>
                                        <p:tgtEl>
                                          <p:spTgt spid="30"/>
                                        </p:tgtEl>
                                        <p:attrNameLst>
                                          <p:attrName>ppt_x</p:attrName>
                                        </p:attrNameLst>
                                      </p:cBhvr>
                                      <p:tavLst>
                                        <p:tav tm="0">
                                          <p:val>
                                            <p:strVal val="#ppt_x+#ppt_w*1.125000"/>
                                          </p:val>
                                        </p:tav>
                                        <p:tav tm="100000">
                                          <p:val>
                                            <p:strVal val="#ppt_x"/>
                                          </p:val>
                                        </p:tav>
                                      </p:tavLst>
                                    </p:anim>
                                    <p:animEffect filter="wipe(left)" transition="in">
                                      <p:cBhvr>
                                        <p:cTn dur="500" id="11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2"/>
      <p:bldP grpId="0" spid="23"/>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latin charset="-122" panose="020b0503020204020204" pitchFamily="34" typeface="微软雅黑"/>
                <a:ea charset="-122" panose="020b0503020204020204" pitchFamily="34" typeface="微软雅黑"/>
              </a:rPr>
              <a:t> 第二部分</a:t>
            </a:r>
          </a:p>
          <a:p>
            <a:pPr lvl="1" marL="0"/>
            <a:r>
              <a:rPr altLang="en-US" b="1" lang="zh-CN" sz="1400">
                <a:solidFill>
                  <a:srgbClr val="080808"/>
                </a:solidFill>
                <a:latin charset="-122" panose="020b0503020204020204" pitchFamily="34" typeface="微软雅黑"/>
                <a:ea charset="-122" panose="020b0503020204020204" pitchFamily="34" typeface="微软雅黑"/>
              </a:rPr>
              <a:t>标题文字内容</a:t>
            </a:r>
          </a:p>
        </p:txBody>
      </p:sp>
      <p:cxnSp>
        <p:nvCxnSpPr>
          <p:cNvPr id="13" name="直接连接符 12"/>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29"/>
            <a:ext cx="902846" cy="243840"/>
          </a:xfrm>
          <a:prstGeom prst="rect">
            <a:avLst/>
          </a:prstGeom>
          <a:noFill/>
        </p:spPr>
        <p:txBody>
          <a:bodyPr bIns="0" lIns="0" rIns="0" rtlCol="0" tIns="0" wrap="square">
            <a:spAutoFit/>
          </a:bodyPr>
          <a:lstStyle/>
          <a:p>
            <a:r>
              <a:rPr altLang="zh-CN" lang="en-US" sz="1600">
                <a:solidFill>
                  <a:srgbClr val="080808"/>
                </a:solidFill>
                <a:latin charset="-122" panose="020b0503020204020204" pitchFamily="34" typeface="微软雅黑"/>
                <a:ea charset="-122" panose="020b0503020204020204" pitchFamily="34" typeface="微软雅黑"/>
              </a:rPr>
              <a:t>PART 02</a:t>
            </a:r>
          </a:p>
        </p:txBody>
      </p:sp>
      <p:grpSp>
        <p:nvGrpSpPr>
          <p:cNvPr id="16" name="组合 15"/>
          <p:cNvGrpSpPr/>
          <p:nvPr/>
        </p:nvGrpSpPr>
        <p:grpSpPr>
          <a:xfrm>
            <a:off x="2123728" y="1707656"/>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ndParaRPr>
            </a:p>
          </p:txBody>
        </p:sp>
      </p:grpSp>
      <p:sp>
        <p:nvSpPr>
          <p:cNvPr id="25"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6"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7"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8"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9"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30"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75" name="TextBox 13"/>
          <p:cNvSpPr txBox="1"/>
          <p:nvPr/>
        </p:nvSpPr>
        <p:spPr>
          <a:xfrm>
            <a:off x="2344338" y="1921522"/>
            <a:ext cx="902846" cy="762000"/>
          </a:xfrm>
          <a:prstGeom prst="rect">
            <a:avLst/>
          </a:prstGeom>
          <a:noFill/>
        </p:spPr>
        <p:txBody>
          <a:bodyPr bIns="0" lIns="0" rIns="0" rtlCol="0" tIns="0" wrap="square">
            <a:spAutoFit/>
          </a:bodyPr>
          <a:lstStyle/>
          <a:p>
            <a:r>
              <a:rPr altLang="zh-CN" b="1" lang="en-US" sz="5000">
                <a:solidFill>
                  <a:schemeClr val="accent2"/>
                </a:solidFill>
                <a:latin charset="-122" panose="020b0503020204020204" pitchFamily="34" typeface="微软雅黑"/>
                <a:ea charset="-122" panose="020b0503020204020204" pitchFamily="34" typeface="微软雅黑"/>
              </a:rPr>
              <a:t>02</a:t>
            </a:r>
          </a:p>
        </p:txBody>
      </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5"/>
                                        </p:tgtEl>
                                        <p:attrNameLst>
                                          <p:attrName>style.visibility</p:attrName>
                                        </p:attrNameLst>
                                      </p:cBhvr>
                                      <p:to>
                                        <p:strVal val="visible"/>
                                      </p:to>
                                    </p:set>
                                    <p:animEffect filter="wipe(left)" transition="in">
                                      <p:cBhvr>
                                        <p:cTn dur="500" id="15"/>
                                        <p:tgtEl>
                                          <p:spTgt spid="75"/>
                                        </p:tgtEl>
                                      </p:cBhvr>
                                    </p:animEffect>
                                  </p:childTnLst>
                                </p:cTn>
                              </p:par>
                            </p:childTnLst>
                          </p:cTn>
                        </p:par>
                        <p:par>
                          <p:cTn fill="hold" id="16" nodeType="afterGroup">
                            <p:stCondLst>
                              <p:cond delay="1500"/>
                            </p:stCondLst>
                            <p:childTnLst>
                              <p:par>
                                <p:cTn fill="hold" grpId="0" id="17" nodeType="afterEffect" presetClass="entr" presetID="12" presetSubtype="8">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id="19"/>
                                        <p:tgtEl>
                                          <p:spTgt spid="12"/>
                                        </p:tgtEl>
                                        <p:attrNameLst>
                                          <p:attrName>ppt_x</p:attrName>
                                        </p:attrNameLst>
                                      </p:cBhvr>
                                      <p:tavLst>
                                        <p:tav tm="0">
                                          <p:val>
                                            <p:strVal val="#ppt_x-#ppt_w*1.125000"/>
                                          </p:val>
                                        </p:tav>
                                        <p:tav tm="100000">
                                          <p:val>
                                            <p:strVal val="#ppt_x"/>
                                          </p:val>
                                        </p:tav>
                                      </p:tavLst>
                                    </p:anim>
                                    <p:animEffect filter="wipe(right)" transition="in">
                                      <p:cBhvr>
                                        <p:cTn dur="500" id="20"/>
                                        <p:tgtEl>
                                          <p:spTgt spid="12"/>
                                        </p:tgtEl>
                                      </p:cBhvr>
                                    </p:animEffect>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anim calcmode="lin" valueType="num">
                                      <p:cBhvr>
                                        <p:cTn dur="500" fill="hold" id="25"/>
                                        <p:tgtEl>
                                          <p:spTgt spid="14"/>
                                        </p:tgtEl>
                                        <p:attrNameLst>
                                          <p:attrName>ppt_x</p:attrName>
                                        </p:attrNameLst>
                                      </p:cBhvr>
                                      <p:tavLst>
                                        <p:tav tm="0">
                                          <p:val>
                                            <p:strVal val="#ppt_x"/>
                                          </p:val>
                                        </p:tav>
                                        <p:tav tm="100000">
                                          <p:val>
                                            <p:strVal val="#ppt_x"/>
                                          </p:val>
                                        </p:tav>
                                      </p:tavLst>
                                    </p:anim>
                                    <p:anim calcmode="lin" valueType="num">
                                      <p:cBhvr>
                                        <p:cTn dur="500" fill="hold" id="26"/>
                                        <p:tgtEl>
                                          <p:spTgt spid="1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2" presetSubtype="4">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additive="base">
                                        <p:cTn dur="500" fill="hold" id="30"/>
                                        <p:tgtEl>
                                          <p:spTgt spid="25"/>
                                        </p:tgtEl>
                                        <p:attrNameLst>
                                          <p:attrName>ppt_x</p:attrName>
                                        </p:attrNameLst>
                                      </p:cBhvr>
                                      <p:tavLst>
                                        <p:tav tm="0">
                                          <p:val>
                                            <p:strVal val="#ppt_x"/>
                                          </p:val>
                                        </p:tav>
                                        <p:tav tm="100000">
                                          <p:val>
                                            <p:strVal val="#ppt_x"/>
                                          </p:val>
                                        </p:tav>
                                      </p:tavLst>
                                    </p:anim>
                                    <p:anim calcmode="lin" valueType="num">
                                      <p:cBhvr additive="base">
                                        <p:cTn dur="500" fill="hold" id="31"/>
                                        <p:tgtEl>
                                          <p:spTgt spid="25"/>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200"/>
                                  </p:stCondLst>
                                  <p:childTnLst>
                                    <p:set>
                                      <p:cBhvr>
                                        <p:cTn dur="1" fill="hold" id="33">
                                          <p:stCondLst>
                                            <p:cond delay="0"/>
                                          </p:stCondLst>
                                        </p:cTn>
                                        <p:tgtEl>
                                          <p:spTgt spid="26"/>
                                        </p:tgtEl>
                                        <p:attrNameLst>
                                          <p:attrName>style.visibility</p:attrName>
                                        </p:attrNameLst>
                                      </p:cBhvr>
                                      <p:to>
                                        <p:strVal val="visible"/>
                                      </p:to>
                                    </p:set>
                                    <p:anim calcmode="lin" valueType="num">
                                      <p:cBhvr additive="base">
                                        <p:cTn dur="500" fill="hold" id="34"/>
                                        <p:tgtEl>
                                          <p:spTgt spid="26"/>
                                        </p:tgtEl>
                                        <p:attrNameLst>
                                          <p:attrName>ppt_x</p:attrName>
                                        </p:attrNameLst>
                                      </p:cBhvr>
                                      <p:tavLst>
                                        <p:tav tm="0">
                                          <p:val>
                                            <p:strVal val="#ppt_x"/>
                                          </p:val>
                                        </p:tav>
                                        <p:tav tm="100000">
                                          <p:val>
                                            <p:strVal val="#ppt_x"/>
                                          </p:val>
                                        </p:tav>
                                      </p:tavLst>
                                    </p:anim>
                                    <p:anim calcmode="lin" valueType="num">
                                      <p:cBhvr additive="base">
                                        <p:cTn dur="500" fill="hold" id="35"/>
                                        <p:tgtEl>
                                          <p:spTgt spid="26"/>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400"/>
                                  </p:stCondLst>
                                  <p:childTnLst>
                                    <p:set>
                                      <p:cBhvr>
                                        <p:cTn dur="1" fill="hold" id="37">
                                          <p:stCondLst>
                                            <p:cond delay="0"/>
                                          </p:stCondLst>
                                        </p:cTn>
                                        <p:tgtEl>
                                          <p:spTgt spid="27"/>
                                        </p:tgtEl>
                                        <p:attrNameLst>
                                          <p:attrName>style.visibility</p:attrName>
                                        </p:attrNameLst>
                                      </p:cBhvr>
                                      <p:to>
                                        <p:strVal val="visible"/>
                                      </p:to>
                                    </p:set>
                                    <p:anim calcmode="lin" valueType="num">
                                      <p:cBhvr additive="base">
                                        <p:cTn dur="500" fill="hold" id="38"/>
                                        <p:tgtEl>
                                          <p:spTgt spid="27"/>
                                        </p:tgtEl>
                                        <p:attrNameLst>
                                          <p:attrName>ppt_x</p:attrName>
                                        </p:attrNameLst>
                                      </p:cBhvr>
                                      <p:tavLst>
                                        <p:tav tm="0">
                                          <p:val>
                                            <p:strVal val="#ppt_x"/>
                                          </p:val>
                                        </p:tav>
                                        <p:tav tm="100000">
                                          <p:val>
                                            <p:strVal val="#ppt_x"/>
                                          </p:val>
                                        </p:tav>
                                      </p:tavLst>
                                    </p:anim>
                                    <p:anim calcmode="lin" valueType="num">
                                      <p:cBhvr additive="base">
                                        <p:cTn dur="500" fill="hold" id="39"/>
                                        <p:tgtEl>
                                          <p:spTgt spid="27"/>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600"/>
                                  </p:stCondLst>
                                  <p:childTnLst>
                                    <p:set>
                                      <p:cBhvr>
                                        <p:cTn dur="1" fill="hold" id="41">
                                          <p:stCondLst>
                                            <p:cond delay="0"/>
                                          </p:stCondLst>
                                        </p:cTn>
                                        <p:tgtEl>
                                          <p:spTgt spid="28"/>
                                        </p:tgtEl>
                                        <p:attrNameLst>
                                          <p:attrName>style.visibility</p:attrName>
                                        </p:attrNameLst>
                                      </p:cBhvr>
                                      <p:to>
                                        <p:strVal val="visible"/>
                                      </p:to>
                                    </p:set>
                                    <p:anim calcmode="lin" valueType="num">
                                      <p:cBhvr additive="base">
                                        <p:cTn dur="500" fill="hold" id="42"/>
                                        <p:tgtEl>
                                          <p:spTgt spid="28"/>
                                        </p:tgtEl>
                                        <p:attrNameLst>
                                          <p:attrName>ppt_x</p:attrName>
                                        </p:attrNameLst>
                                      </p:cBhvr>
                                      <p:tavLst>
                                        <p:tav tm="0">
                                          <p:val>
                                            <p:strVal val="#ppt_x"/>
                                          </p:val>
                                        </p:tav>
                                        <p:tav tm="100000">
                                          <p:val>
                                            <p:strVal val="#ppt_x"/>
                                          </p:val>
                                        </p:tav>
                                      </p:tavLst>
                                    </p:anim>
                                    <p:anim calcmode="lin" valueType="num">
                                      <p:cBhvr additive="base">
                                        <p:cTn dur="500" fill="hold" id="43"/>
                                        <p:tgtEl>
                                          <p:spTgt spid="2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800"/>
                                  </p:stCondLst>
                                  <p:childTnLst>
                                    <p:set>
                                      <p:cBhvr>
                                        <p:cTn dur="1" fill="hold" id="45">
                                          <p:stCondLst>
                                            <p:cond delay="0"/>
                                          </p:stCondLst>
                                        </p:cTn>
                                        <p:tgtEl>
                                          <p:spTgt spid="29"/>
                                        </p:tgtEl>
                                        <p:attrNameLst>
                                          <p:attrName>style.visibility</p:attrName>
                                        </p:attrNameLst>
                                      </p:cBhvr>
                                      <p:to>
                                        <p:strVal val="visible"/>
                                      </p:to>
                                    </p:set>
                                    <p:anim calcmode="lin" valueType="num">
                                      <p:cBhvr additive="base">
                                        <p:cTn dur="500" fill="hold" id="46"/>
                                        <p:tgtEl>
                                          <p:spTgt spid="29"/>
                                        </p:tgtEl>
                                        <p:attrNameLst>
                                          <p:attrName>ppt_x</p:attrName>
                                        </p:attrNameLst>
                                      </p:cBhvr>
                                      <p:tavLst>
                                        <p:tav tm="0">
                                          <p:val>
                                            <p:strVal val="#ppt_x"/>
                                          </p:val>
                                        </p:tav>
                                        <p:tav tm="100000">
                                          <p:val>
                                            <p:strVal val="#ppt_x"/>
                                          </p:val>
                                        </p:tav>
                                      </p:tavLst>
                                    </p:anim>
                                    <p:anim calcmode="lin" valueType="num">
                                      <p:cBhvr additive="base">
                                        <p:cTn dur="500" fill="hold" id="47"/>
                                        <p:tgtEl>
                                          <p:spTgt spid="29"/>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100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500" fill="hold" id="50"/>
                                        <p:tgtEl>
                                          <p:spTgt spid="30"/>
                                        </p:tgtEl>
                                        <p:attrNameLst>
                                          <p:attrName>ppt_x</p:attrName>
                                        </p:attrNameLst>
                                      </p:cBhvr>
                                      <p:tavLst>
                                        <p:tav tm="0">
                                          <p:val>
                                            <p:strVal val="#ppt_x"/>
                                          </p:val>
                                        </p:tav>
                                        <p:tav tm="100000">
                                          <p:val>
                                            <p:strVal val="#ppt_x"/>
                                          </p:val>
                                        </p:tav>
                                      </p:tavLst>
                                    </p:anim>
                                    <p:anim calcmode="lin" valueType="num">
                                      <p:cBhvr additive="base">
                                        <p:cTn dur="500" fill="hold" id="51"/>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5"/>
      <p:bldP grpId="0" spid="26"/>
      <p:bldP grpId="0" spid="27"/>
      <p:bldP grpId="0" spid="28"/>
      <p:bldP grpId="0" spid="29"/>
      <p:bldP grpId="0" spid="30"/>
      <p:bldP grpId="0" spid="7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386026" y="1406854"/>
            <a:ext cx="3142978" cy="2924714"/>
          </a:xfrm>
          <a:prstGeom prst="blockArc">
            <a:avLst>
              <a:gd fmla="val 10897210" name="adj1"/>
              <a:gd fmla="val 6953" name="adj2"/>
              <a:gd fmla="val 1246" name="adj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3765" fontAlgn="auto">
              <a:spcBef>
                <a:spcPct val="0"/>
              </a:spcBef>
              <a:spcAft>
                <a:spcPct val="0"/>
              </a:spcAft>
              <a:defRPr/>
            </a:pPr>
            <a:endParaRPr altLang="en-US" lang="zh-CN" sz="2490">
              <a:solidFill>
                <a:prstClr val="black"/>
              </a:solidFill>
              <a:latin typeface="+mj-ea"/>
              <a:ea typeface="+mj-ea"/>
              <a:cs charset="0" panose="020b0604020202020204" pitchFamily="34" typeface="Arial"/>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44862" cy="320032"/>
          </a:xfrm>
          <a:prstGeom prst="rect">
            <a:avLst/>
          </a:prstGeom>
        </p:spPr>
        <p:txBody>
          <a:bodyPr bIns="45716" lIns="91431" rIns="91431" tIns="45716" wrap="none">
            <a:spAutoFit/>
          </a:bodyPr>
          <a:lstStyle/>
          <a:p>
            <a:r>
              <a:rPr altLang="en-US" lang="zh-CN" sz="1500">
                <a:solidFill>
                  <a:schemeClr val="accent2"/>
                </a:solidFill>
                <a:latin typeface="+mj-ea"/>
                <a:ea typeface="+mj-ea"/>
              </a:rPr>
              <a:t>标题内容</a:t>
            </a:r>
          </a:p>
        </p:txBody>
      </p:sp>
      <p:sp>
        <p:nvSpPr>
          <p:cNvPr id="10" name="矩形 47"/>
          <p:cNvSpPr>
            <a:spLocks noChangeArrowheads="1"/>
          </p:cNvSpPr>
          <p:nvPr/>
        </p:nvSpPr>
        <p:spPr bwMode="auto">
          <a:xfrm>
            <a:off x="4932040" y="1369458"/>
            <a:ext cx="3043238" cy="548632"/>
          </a:xfrm>
          <a:prstGeom prst="rect">
            <a:avLst/>
          </a:prstGeom>
          <a:noFill/>
          <a:ln>
            <a:noFill/>
          </a:ln>
        </p:spPr>
        <p:txBody>
          <a:bodyPr bIns="45716" lIns="91431" rIns="91431"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buFont charset="0" panose="020b0604020202020204" pitchFamily="34"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grpSp>
        <p:nvGrpSpPr>
          <p:cNvPr id="11" name="组合 10"/>
          <p:cNvGrpSpPr/>
          <p:nvPr/>
        </p:nvGrpSpPr>
        <p:grpSpPr>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altLang="en-US" lang="zh-CN">
                <a:solidFill>
                  <a:prstClr val="white"/>
                </a:solidFill>
                <a:latin typeface="+mj-ea"/>
                <a:ea typeface="+mj-ea"/>
                <a:cs charset="0" panose="020b0604020202020204" pitchFamily="34" typeface="Arial"/>
              </a:endParaRPr>
            </a:p>
          </p:txBody>
        </p:sp>
        <p:sp>
          <p:nvSpPr>
            <p:cNvPr id="13" name="椭圆 12"/>
            <p:cNvSpPr/>
            <p:nvPr/>
          </p:nvSpPr>
          <p:spPr>
            <a:xfrm>
              <a:off x="1281790" y="2334530"/>
              <a:ext cx="2819403" cy="2819403"/>
            </a:xfrm>
            <a:prstGeom prst="ellipse">
              <a:avLst/>
            </a:prstGeom>
            <a:blipFill dpi="0"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altLang="en-US" lang="zh-CN">
                <a:solidFill>
                  <a:prstClr val="white"/>
                </a:solidFill>
                <a:latin typeface="+mj-ea"/>
                <a:ea typeface="+mj-ea"/>
                <a:cs charset="0" panose="020b0604020202020204" pitchFamily="34" typeface="Arial"/>
              </a:endParaRPr>
            </a:p>
          </p:txBody>
        </p:sp>
      </p:grpSp>
      <p:sp>
        <p:nvSpPr>
          <p:cNvPr id="14" name="椭圆 13"/>
          <p:cNvSpPr/>
          <p:nvPr/>
        </p:nvSpPr>
        <p:spPr>
          <a:xfrm>
            <a:off x="2339752" y="1275606"/>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1</a:t>
            </a:r>
          </a:p>
        </p:txBody>
      </p:sp>
      <p:sp>
        <p:nvSpPr>
          <p:cNvPr id="15" name="椭圆 14"/>
          <p:cNvSpPr/>
          <p:nvPr/>
        </p:nvSpPr>
        <p:spPr>
          <a:xfrm>
            <a:off x="3131840" y="2236528"/>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2</a:t>
            </a:r>
          </a:p>
        </p:txBody>
      </p:sp>
      <p:sp>
        <p:nvSpPr>
          <p:cNvPr id="16" name="椭圆 15"/>
          <p:cNvSpPr/>
          <p:nvPr/>
        </p:nvSpPr>
        <p:spPr>
          <a:xfrm>
            <a:off x="3110900" y="3218921"/>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3</a:t>
            </a:r>
          </a:p>
        </p:txBody>
      </p:sp>
      <p:sp>
        <p:nvSpPr>
          <p:cNvPr id="17" name="椭圆 16"/>
          <p:cNvSpPr/>
          <p:nvPr/>
        </p:nvSpPr>
        <p:spPr>
          <a:xfrm>
            <a:off x="2339752" y="4069127"/>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4</a:t>
            </a: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20" name="组合 54"/>
            <p:cNvGrpSpPr>
              <a:grpSpLocks noChangeAspect="1"/>
            </p:cNvGrpSpPr>
            <p:nvPr/>
          </p:nvGrpSpPr>
          <p:grpSpPr>
            <a:xfrm>
              <a:off x="4230408" y="1145668"/>
              <a:ext cx="389996" cy="469766"/>
              <a:chOff x="3452849" y="2667439"/>
              <a:chExt cx="239345" cy="288607"/>
            </a:xfrm>
          </p:grpSpPr>
          <p:sp>
            <p:nvSpPr>
              <p:cNvPr id="21" name="Freeform 846"/>
              <p:cNvSpPr/>
              <p:nvPr/>
            </p:nvSpPr>
            <p:spPr bwMode="auto">
              <a:xfrm>
                <a:off x="3452849" y="2721892"/>
                <a:ext cx="239345" cy="234154"/>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2"/>
              </a:solidFill>
              <a:ln>
                <a:noFill/>
              </a:ln>
            </p:spPr>
            <p:txBody>
              <a:bodyPr bIns="60960" lIns="121920" rIns="121920" tIns="60960"/>
              <a:lstStyle/>
              <a:p>
                <a:pPr defTabSz="913765" fontAlgn="auto">
                  <a:spcBef>
                    <a:spcPct val="0"/>
                  </a:spcBef>
                  <a:spcAft>
                    <a:spcPct val="0"/>
                  </a:spcAft>
                  <a:defRPr/>
                </a:pPr>
                <a:endParaRPr altLang="en-US" lang="zh-CN" sz="2490">
                  <a:solidFill>
                    <a:prstClr val="black"/>
                  </a:solidFill>
                  <a:latin typeface="+mj-ea"/>
                  <a:ea typeface="+mj-ea"/>
                  <a:cs charset="0" panose="020b0604020202020204" pitchFamily="34" typeface="Arial"/>
                </a:endParaRPr>
              </a:p>
            </p:txBody>
          </p:sp>
          <p:sp>
            <p:nvSpPr>
              <p:cNvPr id="22" name="Freeform 847"/>
              <p:cNvSpPr/>
              <p:nvPr/>
            </p:nvSpPr>
            <p:spPr bwMode="auto">
              <a:xfrm>
                <a:off x="3547138" y="2667439"/>
                <a:ext cx="44424" cy="138859"/>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2"/>
              </a:solidFill>
              <a:ln>
                <a:noFill/>
              </a:ln>
            </p:spPr>
            <p:txBody>
              <a:bodyPr bIns="60960" lIns="121920" rIns="121920" tIns="60960"/>
              <a:lstStyle/>
              <a:p>
                <a:pPr defTabSz="913765" fontAlgn="auto">
                  <a:spcBef>
                    <a:spcPct val="0"/>
                  </a:spcBef>
                  <a:spcAft>
                    <a:spcPct val="0"/>
                  </a:spcAft>
                  <a:defRPr/>
                </a:pPr>
                <a:endParaRPr altLang="en-US" lang="zh-CN" sz="2490">
                  <a:solidFill>
                    <a:prstClr val="black"/>
                  </a:solidFill>
                  <a:latin typeface="+mj-ea"/>
                  <a:ea typeface="+mj-ea"/>
                  <a:cs charset="0" panose="020b0604020202020204" pitchFamily="34" typeface="Arial"/>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7" name="Freeform 168"/>
            <p:cNvSpPr>
              <a:spLocks noChangeAspect="1" noEditPoints="1"/>
            </p:cNvSpPr>
            <p:nvPr/>
          </p:nvSpPr>
          <p:spPr bwMode="auto">
            <a:xfrm>
              <a:off x="4918327" y="2222412"/>
              <a:ext cx="425533" cy="364326"/>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bIns="60960" lIns="121920" rIns="121920" tIns="60960"/>
            <a:lstStyle/>
            <a:p>
              <a:pPr defTabSz="913765" fontAlgn="auto">
                <a:spcBef>
                  <a:spcPct val="0"/>
                </a:spcBef>
                <a:spcAft>
                  <a:spcPct val="0"/>
                </a:spcAft>
                <a:defRPr/>
              </a:pPr>
              <a:endParaRPr altLang="en-US" lang="zh-CN" sz="2490">
                <a:solidFill>
                  <a:prstClr val="black"/>
                </a:solidFill>
                <a:latin typeface="+mj-ea"/>
                <a:ea typeface="+mj-ea"/>
                <a:cs charset="0" panose="020b0604020202020204" pitchFamily="34" typeface="Arial"/>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2"/>
            </a:solidFill>
            <a:ln>
              <a:noFill/>
            </a:ln>
          </p:spPr>
          <p:txBody>
            <a:bodyPr bIns="60960" lIns="121920" rIns="121920" tIns="60960"/>
            <a:lstStyle/>
            <a:p>
              <a:pPr defTabSz="913765" fontAlgn="auto">
                <a:spcBef>
                  <a:spcPct val="0"/>
                </a:spcBef>
                <a:spcAft>
                  <a:spcPct val="0"/>
                </a:spcAft>
                <a:defRPr/>
              </a:pPr>
              <a:endParaRPr altLang="en-US" lang="zh-CN" sz="2490">
                <a:solidFill>
                  <a:prstClr val="black"/>
                </a:solidFill>
                <a:latin typeface="+mj-ea"/>
                <a:ea typeface="+mj-ea"/>
                <a:cs charset="0" panose="020b0604020202020204" pitchFamily="34" typeface="Arial"/>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37" name="Freeform 110"/>
            <p:cNvSpPr>
              <a:spLocks noChangeAspect="1" noEditPoints="1"/>
            </p:cNvSpPr>
            <p:nvPr/>
          </p:nvSpPr>
          <p:spPr bwMode="auto">
            <a:xfrm>
              <a:off x="4211960" y="4064356"/>
              <a:ext cx="424516" cy="376344"/>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2"/>
            </a:solidFill>
            <a:ln>
              <a:noFill/>
            </a:ln>
          </p:spPr>
          <p:txBody>
            <a:bodyPr bIns="60960" lIns="121920" rIns="121920" tIns="60960"/>
            <a:lstStyle/>
            <a:p>
              <a:pPr defTabSz="913765" fontAlgn="auto">
                <a:spcBef>
                  <a:spcPct val="0"/>
                </a:spcBef>
                <a:spcAft>
                  <a:spcPct val="0"/>
                </a:spcAft>
                <a:defRPr/>
              </a:pPr>
              <a:endParaRPr altLang="en-US" lang="zh-CN" sz="2490">
                <a:solidFill>
                  <a:prstClr val="black"/>
                </a:solidFill>
                <a:latin typeface="+mj-ea"/>
                <a:ea typeface="+mj-ea"/>
                <a:cs charset="0" panose="020b0604020202020204" pitchFamily="34" typeface="Arial"/>
              </a:endParaRPr>
            </a:p>
          </p:txBody>
        </p:sp>
      </p:grpSp>
      <p:sp>
        <p:nvSpPr>
          <p:cNvPr id="40" name="矩形 39"/>
          <p:cNvSpPr/>
          <p:nvPr/>
        </p:nvSpPr>
        <p:spPr>
          <a:xfrm>
            <a:off x="5609455" y="1997065"/>
            <a:ext cx="944862" cy="320032"/>
          </a:xfrm>
          <a:prstGeom prst="rect">
            <a:avLst/>
          </a:prstGeom>
        </p:spPr>
        <p:txBody>
          <a:bodyPr bIns="45716" lIns="91431" rIns="91431" tIns="45716" wrap="none">
            <a:spAutoFit/>
          </a:bodyPr>
          <a:lstStyle/>
          <a:p>
            <a:r>
              <a:rPr altLang="en-US" lang="zh-CN" sz="1500">
                <a:solidFill>
                  <a:schemeClr val="accent2"/>
                </a:solidFill>
                <a:latin typeface="+mj-ea"/>
                <a:ea typeface="+mj-ea"/>
              </a:rPr>
              <a:t>标题内容</a:t>
            </a:r>
          </a:p>
        </p:txBody>
      </p:sp>
      <p:sp>
        <p:nvSpPr>
          <p:cNvPr id="41" name="矩形 47"/>
          <p:cNvSpPr>
            <a:spLocks noChangeArrowheads="1"/>
          </p:cNvSpPr>
          <p:nvPr/>
        </p:nvSpPr>
        <p:spPr bwMode="auto">
          <a:xfrm>
            <a:off x="5580111" y="2229793"/>
            <a:ext cx="3043238" cy="548632"/>
          </a:xfrm>
          <a:prstGeom prst="rect">
            <a:avLst/>
          </a:prstGeom>
          <a:noFill/>
          <a:ln>
            <a:noFill/>
          </a:ln>
        </p:spPr>
        <p:txBody>
          <a:bodyPr bIns="45716" lIns="91431" rIns="91431"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buFont charset="0" panose="020b0604020202020204" pitchFamily="34"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
        <p:nvSpPr>
          <p:cNvPr id="42" name="矩形 41"/>
          <p:cNvSpPr/>
          <p:nvPr/>
        </p:nvSpPr>
        <p:spPr>
          <a:xfrm>
            <a:off x="5684012" y="3028040"/>
            <a:ext cx="944862" cy="320032"/>
          </a:xfrm>
          <a:prstGeom prst="rect">
            <a:avLst/>
          </a:prstGeom>
        </p:spPr>
        <p:txBody>
          <a:bodyPr bIns="45716" lIns="91431" rIns="91431" tIns="45716" wrap="none">
            <a:spAutoFit/>
          </a:bodyPr>
          <a:lstStyle/>
          <a:p>
            <a:r>
              <a:rPr altLang="en-US" lang="zh-CN" sz="1500">
                <a:solidFill>
                  <a:schemeClr val="accent2"/>
                </a:solidFill>
                <a:latin typeface="+mj-ea"/>
                <a:ea typeface="+mj-ea"/>
              </a:rPr>
              <a:t>标题内容</a:t>
            </a:r>
          </a:p>
        </p:txBody>
      </p:sp>
      <p:sp>
        <p:nvSpPr>
          <p:cNvPr id="43" name="矩形 47"/>
          <p:cNvSpPr>
            <a:spLocks noChangeArrowheads="1"/>
          </p:cNvSpPr>
          <p:nvPr/>
        </p:nvSpPr>
        <p:spPr bwMode="auto">
          <a:xfrm>
            <a:off x="5654669" y="3260768"/>
            <a:ext cx="3043238" cy="548632"/>
          </a:xfrm>
          <a:prstGeom prst="rect">
            <a:avLst/>
          </a:prstGeom>
          <a:noFill/>
          <a:ln>
            <a:noFill/>
          </a:ln>
        </p:spPr>
        <p:txBody>
          <a:bodyPr bIns="45716" lIns="91431" rIns="91431"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buFont charset="0" panose="020b0604020202020204" pitchFamily="34"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
        <p:nvSpPr>
          <p:cNvPr id="44" name="矩形 43"/>
          <p:cNvSpPr/>
          <p:nvPr/>
        </p:nvSpPr>
        <p:spPr>
          <a:xfrm>
            <a:off x="5009018" y="3972459"/>
            <a:ext cx="944862" cy="320032"/>
          </a:xfrm>
          <a:prstGeom prst="rect">
            <a:avLst/>
          </a:prstGeom>
        </p:spPr>
        <p:txBody>
          <a:bodyPr bIns="45716" lIns="91431" rIns="91431" tIns="45716" wrap="none">
            <a:spAutoFit/>
          </a:bodyPr>
          <a:lstStyle/>
          <a:p>
            <a:r>
              <a:rPr altLang="en-US" lang="zh-CN" sz="1500">
                <a:solidFill>
                  <a:schemeClr val="accent2"/>
                </a:solidFill>
                <a:latin typeface="+mj-ea"/>
                <a:ea typeface="+mj-ea"/>
              </a:rPr>
              <a:t>标题内容</a:t>
            </a:r>
          </a:p>
        </p:txBody>
      </p:sp>
      <p:sp>
        <p:nvSpPr>
          <p:cNvPr id="45" name="矩形 47"/>
          <p:cNvSpPr>
            <a:spLocks noChangeArrowheads="1"/>
          </p:cNvSpPr>
          <p:nvPr/>
        </p:nvSpPr>
        <p:spPr bwMode="auto">
          <a:xfrm>
            <a:off x="4979675" y="4205188"/>
            <a:ext cx="3043238" cy="548632"/>
          </a:xfrm>
          <a:prstGeom prst="rect">
            <a:avLst/>
          </a:prstGeom>
          <a:noFill/>
          <a:ln>
            <a:noFill/>
          </a:ln>
        </p:spPr>
        <p:txBody>
          <a:bodyPr bIns="45716" lIns="91431" rIns="91431"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buFont charset="0" panose="020b0604020202020204" pitchFamily="34"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Tree>
  </p:cSld>
  <p:clrMapOvr>
    <a:masterClrMapping/>
  </p:clrMapOvr>
  <mc:AlternateContent>
    <mc:Choice Requires="p14">
      <p:transition advTm="10000" p14:dur="1200" spd="slow">
        <p14:prism/>
      </p:transition>
    </mc:Choice>
    <mc:Fallback>
      <p:transition advTm="10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11"/>
                                        </p:tgtEl>
                                        <p:attrNameLst>
                                          <p:attrName>style.visibility</p:attrName>
                                        </p:attrNameLst>
                                      </p:cBhvr>
                                      <p:to>
                                        <p:strVal val="visible"/>
                                      </p:to>
                                    </p:set>
                                    <p:anim calcmode="lin" valueType="num">
                                      <p:cBhvr>
                                        <p:cTn dur="400" fill="hold" id="7"/>
                                        <p:tgtEl>
                                          <p:spTgt spid="11"/>
                                        </p:tgtEl>
                                        <p:attrNameLst>
                                          <p:attrName>ppt_w</p:attrName>
                                        </p:attrNameLst>
                                      </p:cBhvr>
                                      <p:tavLst>
                                        <p:tav tm="0">
                                          <p:val>
                                            <p:fltVal val="0"/>
                                          </p:val>
                                        </p:tav>
                                        <p:tav tm="100000">
                                          <p:val>
                                            <p:strVal val="#ppt_w"/>
                                          </p:val>
                                        </p:tav>
                                      </p:tavLst>
                                    </p:anim>
                                    <p:anim calcmode="lin" valueType="num">
                                      <p:cBhvr>
                                        <p:cTn dur="400" fill="hold" id="8"/>
                                        <p:tgtEl>
                                          <p:spTgt spid="11"/>
                                        </p:tgtEl>
                                        <p:attrNameLst>
                                          <p:attrName>ppt_h</p:attrName>
                                        </p:attrNameLst>
                                      </p:cBhvr>
                                      <p:tavLst>
                                        <p:tav tm="0">
                                          <p:val>
                                            <p:fltVal val="0"/>
                                          </p:val>
                                        </p:tav>
                                        <p:tav tm="100000">
                                          <p:val>
                                            <p:strVal val="#ppt_h"/>
                                          </p:val>
                                        </p:tav>
                                      </p:tavLst>
                                    </p:anim>
                                    <p:animEffect filter="fade" transition="in">
                                      <p:cBhvr>
                                        <p:cTn dur="400" id="9"/>
                                        <p:tgtEl>
                                          <p:spTgt spid="11"/>
                                        </p:tgtEl>
                                      </p:cBhvr>
                                    </p:animEffect>
                                  </p:childTnLst>
                                </p:cTn>
                              </p:par>
                            </p:childTnLst>
                          </p:cTn>
                        </p:par>
                        <p:par>
                          <p:cTn fill="hold" id="10" nodeType="afterGroup">
                            <p:stCondLst>
                              <p:cond delay="650"/>
                            </p:stCondLst>
                            <p:childTnLst>
                              <p:par>
                                <p:cTn fill="hold" id="11" nodeType="afterEffect" presetClass="entr" presetID="22"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ipe(up)" transition="in">
                                      <p:cBhvr>
                                        <p:cTn dur="350" id="13"/>
                                        <p:tgtEl>
                                          <p:spTgt spid="4"/>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1+#ppt_w/2"/>
                                          </p:val>
                                        </p:tav>
                                        <p:tav tm="100000">
                                          <p:val>
                                            <p:strVal val="#ppt_x"/>
                                          </p:val>
                                        </p:tav>
                                      </p:tavLst>
                                    </p:anim>
                                    <p:anim calcmode="lin" valueType="num">
                                      <p:cBhvr additive="base">
                                        <p:cTn dur="500" fill="hold" id="28"/>
                                        <p:tgtEl>
                                          <p:spTgt spid="1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9"/>
                                        </p:tgtEl>
                                        <p:attrNameLst>
                                          <p:attrName>style.visibility</p:attrName>
                                        </p:attrNameLst>
                                      </p:cBhvr>
                                      <p:to>
                                        <p:strVal val="visible"/>
                                      </p:to>
                                    </p:set>
                                    <p:animEffect filter="wipe(left)" transition="in">
                                      <p:cBhvr>
                                        <p:cTn dur="500" id="32"/>
                                        <p:tgtEl>
                                          <p:spTgt spid="9"/>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500" id="35"/>
                                        <p:tgtEl>
                                          <p:spTgt spid="10"/>
                                        </p:tgtEl>
                                      </p:cBhvr>
                                    </p:animEffect>
                                  </p:childTnLst>
                                </p:cTn>
                              </p:par>
                              <p:par>
                                <p:cTn fill="hold" grpId="0" id="36" nodeType="withEffect" presetClass="entr" presetID="53" presetSubtype="0">
                                  <p:stCondLst>
                                    <p:cond delay="75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fltVal val="0"/>
                                          </p:val>
                                        </p:tav>
                                        <p:tav tm="100000">
                                          <p:val>
                                            <p:strVal val="#ppt_w"/>
                                          </p:val>
                                        </p:tav>
                                      </p:tavLst>
                                    </p:anim>
                                    <p:anim calcmode="lin" valueType="num">
                                      <p:cBhvr>
                                        <p:cTn dur="500" fill="hold" id="39"/>
                                        <p:tgtEl>
                                          <p:spTgt spid="15"/>
                                        </p:tgtEl>
                                        <p:attrNameLst>
                                          <p:attrName>ppt_h</p:attrName>
                                        </p:attrNameLst>
                                      </p:cBhvr>
                                      <p:tavLst>
                                        <p:tav tm="0">
                                          <p:val>
                                            <p:fltVal val="0"/>
                                          </p:val>
                                        </p:tav>
                                        <p:tav tm="100000">
                                          <p:val>
                                            <p:strVal val="#ppt_h"/>
                                          </p:val>
                                        </p:tav>
                                      </p:tavLst>
                                    </p:anim>
                                    <p:animEffect filter="fade" transition="in">
                                      <p:cBhvr>
                                        <p:cTn dur="500" id="40"/>
                                        <p:tgtEl>
                                          <p:spTgt spid="15"/>
                                        </p:tgtEl>
                                      </p:cBhvr>
                                    </p:animEffect>
                                  </p:childTnLst>
                                </p:cTn>
                              </p:par>
                            </p:childTnLst>
                          </p:cTn>
                        </p:par>
                        <p:par>
                          <p:cTn fill="hold" id="41" nodeType="afterGroup">
                            <p:stCondLst>
                              <p:cond delay="3750"/>
                            </p:stCondLst>
                            <p:childTnLst>
                              <p:par>
                                <p:cTn fill="hold" id="42" nodeType="afterEffect" presetClass="entr" presetID="22" presetSubtype="8">
                                  <p:stCondLst>
                                    <p:cond delay="0"/>
                                  </p:stCondLst>
                                  <p:childTnLst>
                                    <p:set>
                                      <p:cBhvr>
                                        <p:cTn dur="1" fill="hold" id="43">
                                          <p:stCondLst>
                                            <p:cond delay="0"/>
                                          </p:stCondLst>
                                        </p:cTn>
                                        <p:tgtEl>
                                          <p:spTgt spid="7"/>
                                        </p:tgtEl>
                                        <p:attrNameLst>
                                          <p:attrName>style.visibility</p:attrName>
                                        </p:attrNameLst>
                                      </p:cBhvr>
                                      <p:to>
                                        <p:strVal val="visible"/>
                                      </p:to>
                                    </p:set>
                                    <p:animEffect filter="wipe(left)" transition="in">
                                      <p:cBhvr>
                                        <p:cTn dur="500" id="44"/>
                                        <p:tgtEl>
                                          <p:spTgt spid="7"/>
                                        </p:tgtEl>
                                      </p:cBhvr>
                                    </p:animEffect>
                                  </p:childTnLst>
                                </p:cTn>
                              </p:par>
                            </p:childTnLst>
                          </p:cTn>
                        </p:par>
                        <p:par>
                          <p:cTn fill="hold" id="45" nodeType="afterGroup">
                            <p:stCondLst>
                              <p:cond delay="4250"/>
                            </p:stCondLst>
                            <p:childTnLst>
                              <p:par>
                                <p:cTn fill="hold" id="46" nodeType="afterEffect" presetClass="entr" presetID="2" presetSubtype="2">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500" fill="hold" id="48"/>
                                        <p:tgtEl>
                                          <p:spTgt spid="25"/>
                                        </p:tgtEl>
                                        <p:attrNameLst>
                                          <p:attrName>ppt_x</p:attrName>
                                        </p:attrNameLst>
                                      </p:cBhvr>
                                      <p:tavLst>
                                        <p:tav tm="0">
                                          <p:val>
                                            <p:strVal val="1+#ppt_w/2"/>
                                          </p:val>
                                        </p:tav>
                                        <p:tav tm="100000">
                                          <p:val>
                                            <p:strVal val="#ppt_x"/>
                                          </p:val>
                                        </p:tav>
                                      </p:tavLst>
                                    </p:anim>
                                    <p:anim calcmode="lin" valueType="num">
                                      <p:cBhvr additive="base">
                                        <p:cTn dur="500" fill="hold" id="49"/>
                                        <p:tgtEl>
                                          <p:spTgt spid="25"/>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22" presetSubtype="8">
                                  <p:stCondLst>
                                    <p:cond delay="0"/>
                                  </p:stCondLst>
                                  <p:childTnLst>
                                    <p:set>
                                      <p:cBhvr>
                                        <p:cTn dur="1" fill="hold" id="52">
                                          <p:stCondLst>
                                            <p:cond delay="0"/>
                                          </p:stCondLst>
                                        </p:cTn>
                                        <p:tgtEl>
                                          <p:spTgt spid="40"/>
                                        </p:tgtEl>
                                        <p:attrNameLst>
                                          <p:attrName>style.visibility</p:attrName>
                                        </p:attrNameLst>
                                      </p:cBhvr>
                                      <p:to>
                                        <p:strVal val="visible"/>
                                      </p:to>
                                    </p:set>
                                    <p:animEffect filter="wipe(left)" transition="in">
                                      <p:cBhvr>
                                        <p:cTn dur="500" id="53"/>
                                        <p:tgtEl>
                                          <p:spTgt spid="40"/>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41"/>
                                        </p:tgtEl>
                                        <p:attrNameLst>
                                          <p:attrName>style.visibility</p:attrName>
                                        </p:attrNameLst>
                                      </p:cBhvr>
                                      <p:to>
                                        <p:strVal val="visible"/>
                                      </p:to>
                                    </p:set>
                                    <p:animEffect filter="wipe(left)" transition="in">
                                      <p:cBhvr>
                                        <p:cTn dur="500" id="56"/>
                                        <p:tgtEl>
                                          <p:spTgt spid="41"/>
                                        </p:tgtEl>
                                      </p:cBhvr>
                                    </p:animEffect>
                                  </p:childTnLst>
                                </p:cTn>
                              </p:par>
                              <p:par>
                                <p:cTn fill="hold" grpId="0" id="57" nodeType="withEffect" presetClass="entr" presetID="53" presetSubtype="0">
                                  <p:stCondLst>
                                    <p:cond delay="750"/>
                                  </p:stCondLst>
                                  <p:childTnLst>
                                    <p:set>
                                      <p:cBhvr>
                                        <p:cTn dur="1" fill="hold" id="58">
                                          <p:stCondLst>
                                            <p:cond delay="0"/>
                                          </p:stCondLst>
                                        </p:cTn>
                                        <p:tgtEl>
                                          <p:spTgt spid="16"/>
                                        </p:tgtEl>
                                        <p:attrNameLst>
                                          <p:attrName>style.visibility</p:attrName>
                                        </p:attrNameLst>
                                      </p:cBhvr>
                                      <p:to>
                                        <p:strVal val="visible"/>
                                      </p:to>
                                    </p:set>
                                    <p:anim calcmode="lin" valueType="num">
                                      <p:cBhvr>
                                        <p:cTn dur="500" fill="hold" id="59"/>
                                        <p:tgtEl>
                                          <p:spTgt spid="16"/>
                                        </p:tgtEl>
                                        <p:attrNameLst>
                                          <p:attrName>ppt_w</p:attrName>
                                        </p:attrNameLst>
                                      </p:cBhvr>
                                      <p:tavLst>
                                        <p:tav tm="0">
                                          <p:val>
                                            <p:fltVal val="0"/>
                                          </p:val>
                                        </p:tav>
                                        <p:tav tm="100000">
                                          <p:val>
                                            <p:strVal val="#ppt_w"/>
                                          </p:val>
                                        </p:tav>
                                      </p:tavLst>
                                    </p:anim>
                                    <p:anim calcmode="lin" valueType="num">
                                      <p:cBhvr>
                                        <p:cTn dur="500" fill="hold" id="60"/>
                                        <p:tgtEl>
                                          <p:spTgt spid="16"/>
                                        </p:tgtEl>
                                        <p:attrNameLst>
                                          <p:attrName>ppt_h</p:attrName>
                                        </p:attrNameLst>
                                      </p:cBhvr>
                                      <p:tavLst>
                                        <p:tav tm="0">
                                          <p:val>
                                            <p:fltVal val="0"/>
                                          </p:val>
                                        </p:tav>
                                        <p:tav tm="100000">
                                          <p:val>
                                            <p:strVal val="#ppt_h"/>
                                          </p:val>
                                        </p:tav>
                                      </p:tavLst>
                                    </p:anim>
                                    <p:animEffect filter="fade" transition="in">
                                      <p:cBhvr>
                                        <p:cTn dur="500" id="61"/>
                                        <p:tgtEl>
                                          <p:spTgt spid="16"/>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8"/>
                                        </p:tgtEl>
                                        <p:attrNameLst>
                                          <p:attrName>style.visibility</p:attrName>
                                        </p:attrNameLst>
                                      </p:cBhvr>
                                      <p:to>
                                        <p:strVal val="visible"/>
                                      </p:to>
                                    </p:set>
                                    <p:animEffect filter="wipe(left)" transition="in">
                                      <p:cBhvr>
                                        <p:cTn dur="500" id="65"/>
                                        <p:tgtEl>
                                          <p:spTgt spid="8"/>
                                        </p:tgtEl>
                                      </p:cBhvr>
                                    </p:animEffect>
                                  </p:childTnLst>
                                </p:cTn>
                              </p:par>
                            </p:childTnLst>
                          </p:cTn>
                        </p:par>
                        <p:par>
                          <p:cTn fill="hold" id="66" nodeType="afterGroup">
                            <p:stCondLst>
                              <p:cond delay="6500"/>
                            </p:stCondLst>
                            <p:childTnLst>
                              <p:par>
                                <p:cTn fill="hold" id="67" nodeType="afterEffect" presetClass="entr" presetID="2" presetSubtype="2">
                                  <p:stCondLst>
                                    <p:cond delay="0"/>
                                  </p:stCondLst>
                                  <p:childTnLst>
                                    <p:set>
                                      <p:cBhvr>
                                        <p:cTn dur="1" fill="hold" id="68">
                                          <p:stCondLst>
                                            <p:cond delay="0"/>
                                          </p:stCondLst>
                                        </p:cTn>
                                        <p:tgtEl>
                                          <p:spTgt spid="30"/>
                                        </p:tgtEl>
                                        <p:attrNameLst>
                                          <p:attrName>style.visibility</p:attrName>
                                        </p:attrNameLst>
                                      </p:cBhvr>
                                      <p:to>
                                        <p:strVal val="visible"/>
                                      </p:to>
                                    </p:set>
                                    <p:anim calcmode="lin" valueType="num">
                                      <p:cBhvr additive="base">
                                        <p:cTn dur="500" fill="hold" id="69"/>
                                        <p:tgtEl>
                                          <p:spTgt spid="30"/>
                                        </p:tgtEl>
                                        <p:attrNameLst>
                                          <p:attrName>ppt_x</p:attrName>
                                        </p:attrNameLst>
                                      </p:cBhvr>
                                      <p:tavLst>
                                        <p:tav tm="0">
                                          <p:val>
                                            <p:strVal val="1+#ppt_w/2"/>
                                          </p:val>
                                        </p:tav>
                                        <p:tav tm="100000">
                                          <p:val>
                                            <p:strVal val="#ppt_x"/>
                                          </p:val>
                                        </p:tav>
                                      </p:tavLst>
                                    </p:anim>
                                    <p:anim calcmode="lin" valueType="num">
                                      <p:cBhvr additive="base">
                                        <p:cTn dur="500" fill="hold" id="70"/>
                                        <p:tgtEl>
                                          <p:spTgt spid="30"/>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7000"/>
                            </p:stCondLst>
                            <p:childTnLst>
                              <p:par>
                                <p:cTn fill="hold" grpId="0" id="72" nodeType="afterEffect" presetClass="entr" presetID="22" presetSubtype="8">
                                  <p:stCondLst>
                                    <p:cond delay="0"/>
                                  </p:stCondLst>
                                  <p:childTnLst>
                                    <p:set>
                                      <p:cBhvr>
                                        <p:cTn dur="1" fill="hold" id="73">
                                          <p:stCondLst>
                                            <p:cond delay="0"/>
                                          </p:stCondLst>
                                        </p:cTn>
                                        <p:tgtEl>
                                          <p:spTgt spid="42"/>
                                        </p:tgtEl>
                                        <p:attrNameLst>
                                          <p:attrName>style.visibility</p:attrName>
                                        </p:attrNameLst>
                                      </p:cBhvr>
                                      <p:to>
                                        <p:strVal val="visible"/>
                                      </p:to>
                                    </p:set>
                                    <p:animEffect filter="wipe(left)" transition="in">
                                      <p:cBhvr>
                                        <p:cTn dur="500" id="74"/>
                                        <p:tgtEl>
                                          <p:spTgt spid="42"/>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43"/>
                                        </p:tgtEl>
                                        <p:attrNameLst>
                                          <p:attrName>style.visibility</p:attrName>
                                        </p:attrNameLst>
                                      </p:cBhvr>
                                      <p:to>
                                        <p:strVal val="visible"/>
                                      </p:to>
                                    </p:set>
                                    <p:animEffect filter="wipe(left)" transition="in">
                                      <p:cBhvr>
                                        <p:cTn dur="500" id="77"/>
                                        <p:tgtEl>
                                          <p:spTgt spid="43"/>
                                        </p:tgtEl>
                                      </p:cBhvr>
                                    </p:animEffect>
                                  </p:childTnLst>
                                </p:cTn>
                              </p:par>
                              <p:par>
                                <p:cTn fill="hold" grpId="0" id="78" nodeType="withEffect" presetClass="entr" presetID="53" presetSubtype="0">
                                  <p:stCondLst>
                                    <p:cond delay="750"/>
                                  </p:stCondLst>
                                  <p:childTnLst>
                                    <p:set>
                                      <p:cBhvr>
                                        <p:cTn dur="1" fill="hold" id="79">
                                          <p:stCondLst>
                                            <p:cond delay="0"/>
                                          </p:stCondLst>
                                        </p:cTn>
                                        <p:tgtEl>
                                          <p:spTgt spid="17"/>
                                        </p:tgtEl>
                                        <p:attrNameLst>
                                          <p:attrName>style.visibility</p:attrName>
                                        </p:attrNameLst>
                                      </p:cBhvr>
                                      <p:to>
                                        <p:strVal val="visible"/>
                                      </p:to>
                                    </p:set>
                                    <p:anim calcmode="lin" valueType="num">
                                      <p:cBhvr>
                                        <p:cTn dur="500" fill="hold" id="80"/>
                                        <p:tgtEl>
                                          <p:spTgt spid="17"/>
                                        </p:tgtEl>
                                        <p:attrNameLst>
                                          <p:attrName>ppt_w</p:attrName>
                                        </p:attrNameLst>
                                      </p:cBhvr>
                                      <p:tavLst>
                                        <p:tav tm="0">
                                          <p:val>
                                            <p:fltVal val="0"/>
                                          </p:val>
                                        </p:tav>
                                        <p:tav tm="100000">
                                          <p:val>
                                            <p:strVal val="#ppt_w"/>
                                          </p:val>
                                        </p:tav>
                                      </p:tavLst>
                                    </p:anim>
                                    <p:anim calcmode="lin" valueType="num">
                                      <p:cBhvr>
                                        <p:cTn dur="500" fill="hold" id="81"/>
                                        <p:tgtEl>
                                          <p:spTgt spid="17"/>
                                        </p:tgtEl>
                                        <p:attrNameLst>
                                          <p:attrName>ppt_h</p:attrName>
                                        </p:attrNameLst>
                                      </p:cBhvr>
                                      <p:tavLst>
                                        <p:tav tm="0">
                                          <p:val>
                                            <p:fltVal val="0"/>
                                          </p:val>
                                        </p:tav>
                                        <p:tav tm="100000">
                                          <p:val>
                                            <p:strVal val="#ppt_h"/>
                                          </p:val>
                                        </p:tav>
                                      </p:tavLst>
                                    </p:anim>
                                    <p:animEffect filter="fade" transition="in">
                                      <p:cBhvr>
                                        <p:cTn dur="500" id="82"/>
                                        <p:tgtEl>
                                          <p:spTgt spid="17"/>
                                        </p:tgtEl>
                                      </p:cBhvr>
                                    </p:animEffect>
                                  </p:childTnLst>
                                </p:cTn>
                              </p:par>
                            </p:childTnLst>
                          </p:cTn>
                        </p:par>
                        <p:par>
                          <p:cTn fill="hold" id="83" nodeType="afterGroup">
                            <p:stCondLst>
                              <p:cond delay="8250"/>
                            </p:stCondLst>
                            <p:childTnLst>
                              <p:par>
                                <p:cTn fill="hold" id="84" nodeType="afterEffect" presetClass="entr" presetID="22" presetSubtype="8">
                                  <p:stCondLst>
                                    <p:cond delay="0"/>
                                  </p:stCondLst>
                                  <p:childTnLst>
                                    <p:set>
                                      <p:cBhvr>
                                        <p:cTn dur="1" fill="hold" id="85">
                                          <p:stCondLst>
                                            <p:cond delay="0"/>
                                          </p:stCondLst>
                                        </p:cTn>
                                        <p:tgtEl>
                                          <p:spTgt spid="6"/>
                                        </p:tgtEl>
                                        <p:attrNameLst>
                                          <p:attrName>style.visibility</p:attrName>
                                        </p:attrNameLst>
                                      </p:cBhvr>
                                      <p:to>
                                        <p:strVal val="visible"/>
                                      </p:to>
                                    </p:set>
                                    <p:animEffect filter="wipe(left)" transition="in">
                                      <p:cBhvr>
                                        <p:cTn dur="500" id="86"/>
                                        <p:tgtEl>
                                          <p:spTgt spid="6"/>
                                        </p:tgtEl>
                                      </p:cBhvr>
                                    </p:animEffect>
                                  </p:childTnLst>
                                </p:cTn>
                              </p:par>
                            </p:childTnLst>
                          </p:cTn>
                        </p:par>
                        <p:par>
                          <p:cTn fill="hold" id="87" nodeType="afterGroup">
                            <p:stCondLst>
                              <p:cond delay="8750"/>
                            </p:stCondLst>
                            <p:childTnLst>
                              <p:par>
                                <p:cTn fill="hold" id="88" nodeType="afterEffect" presetClass="entr" presetID="2" presetSubtype="2">
                                  <p:stCondLst>
                                    <p:cond delay="0"/>
                                  </p:stCondLst>
                                  <p:childTnLst>
                                    <p:set>
                                      <p:cBhvr>
                                        <p:cTn dur="1" fill="hold" id="89">
                                          <p:stCondLst>
                                            <p:cond delay="0"/>
                                          </p:stCondLst>
                                        </p:cTn>
                                        <p:tgtEl>
                                          <p:spTgt spid="35"/>
                                        </p:tgtEl>
                                        <p:attrNameLst>
                                          <p:attrName>style.visibility</p:attrName>
                                        </p:attrNameLst>
                                      </p:cBhvr>
                                      <p:to>
                                        <p:strVal val="visible"/>
                                      </p:to>
                                    </p:set>
                                    <p:anim calcmode="lin" valueType="num">
                                      <p:cBhvr additive="base">
                                        <p:cTn dur="500" fill="hold" id="90"/>
                                        <p:tgtEl>
                                          <p:spTgt spid="35"/>
                                        </p:tgtEl>
                                        <p:attrNameLst>
                                          <p:attrName>ppt_x</p:attrName>
                                        </p:attrNameLst>
                                      </p:cBhvr>
                                      <p:tavLst>
                                        <p:tav tm="0">
                                          <p:val>
                                            <p:strVal val="1+#ppt_w/2"/>
                                          </p:val>
                                        </p:tav>
                                        <p:tav tm="100000">
                                          <p:val>
                                            <p:strVal val="#ppt_x"/>
                                          </p:val>
                                        </p:tav>
                                      </p:tavLst>
                                    </p:anim>
                                    <p:anim calcmode="lin" valueType="num">
                                      <p:cBhvr additive="base">
                                        <p:cTn dur="500" fill="hold" id="91"/>
                                        <p:tgtEl>
                                          <p:spTgt spid="35"/>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9250"/>
                            </p:stCondLst>
                            <p:childTnLst>
                              <p:par>
                                <p:cTn fill="hold" grpId="0" id="93" nodeType="afterEffect" presetClass="entr" presetID="22" presetSubtype="8">
                                  <p:stCondLst>
                                    <p:cond delay="0"/>
                                  </p:stCondLst>
                                  <p:childTnLst>
                                    <p:set>
                                      <p:cBhvr>
                                        <p:cTn dur="1" fill="hold" id="94">
                                          <p:stCondLst>
                                            <p:cond delay="0"/>
                                          </p:stCondLst>
                                        </p:cTn>
                                        <p:tgtEl>
                                          <p:spTgt spid="44"/>
                                        </p:tgtEl>
                                        <p:attrNameLst>
                                          <p:attrName>style.visibility</p:attrName>
                                        </p:attrNameLst>
                                      </p:cBhvr>
                                      <p:to>
                                        <p:strVal val="visible"/>
                                      </p:to>
                                    </p:set>
                                    <p:animEffect filter="wipe(left)" transition="in">
                                      <p:cBhvr>
                                        <p:cTn dur="500" id="95"/>
                                        <p:tgtEl>
                                          <p:spTgt spid="44"/>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45"/>
                                        </p:tgtEl>
                                        <p:attrNameLst>
                                          <p:attrName>style.visibility</p:attrName>
                                        </p:attrNameLst>
                                      </p:cBhvr>
                                      <p:to>
                                        <p:strVal val="visible"/>
                                      </p:to>
                                    </p:set>
                                    <p:animEffect filter="wipe(left)" transition="in">
                                      <p:cBhvr>
                                        <p:cTn dur="500" id="9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P grpId="0" spid="15"/>
      <p:bldP grpId="0" spid="16"/>
      <p:bldP grpId="0" spid="17"/>
      <p:bldP grpId="0" spid="40"/>
      <p:bldP grpId="0" spid="41"/>
      <p:bldP grpId="0" spid="42"/>
      <p:bldP grpId="0" spid="43"/>
      <p:bldP grpId="0" spid="44"/>
      <p:bldP grpId="0" spid="4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104333"/>
            <a:ext cx="6038850" cy="1225494"/>
          </a:xfrm>
          <a:custGeom>
            <a:gdLst>
              <a:gd fmla="*/ 0 w 6781800" name="connsiteX0"/>
              <a:gd fmla="*/ 299838 h 1215160" name="connsiteY0"/>
              <a:gd fmla="*/ 2705100 w 6781800" name="connsiteX1"/>
              <a:gd fmla="*/ 52188 h 1215160" name="connsiteY1"/>
              <a:gd fmla="*/ 5619750 w 6781800" name="connsiteX2"/>
              <a:gd fmla="*/ 1195188 h 1215160" name="connsiteY2"/>
              <a:gd fmla="*/ 6781800 w 6781800" name="connsiteX3"/>
              <a:gd fmla="*/ 757038 h 1215160" name="connsiteY3"/>
              <a:gd fmla="*/ 0 w 6038850" name="connsiteX0-1"/>
              <a:gd fmla="*/ 299838 h 1304686" name="connsiteY0-2"/>
              <a:gd fmla="*/ 2705100 w 6038850" name="connsiteX1-3"/>
              <a:gd fmla="*/ 52188 h 1304686" name="connsiteY1-4"/>
              <a:gd fmla="*/ 5619750 w 6038850" name="connsiteX2-5"/>
              <a:gd fmla="*/ 1195188 h 1304686" name="connsiteY2-6"/>
              <a:gd fmla="*/ 6038850 w 6038850" name="connsiteX3-7"/>
              <a:gd fmla="*/ 1176138 h 1304686" name="connsiteY3-8"/>
              <a:gd fmla="*/ 0 w 6038850" name="connsiteX0-9"/>
              <a:gd fmla="*/ 287550 h 1218694" name="connsiteY0-10"/>
              <a:gd fmla="*/ 2705100 w 6038850" name="connsiteX1-11"/>
              <a:gd fmla="*/ 39900 h 1218694" name="connsiteY1-12"/>
              <a:gd fmla="*/ 4832350 w 6038850" name="connsiteX2-13"/>
              <a:gd fmla="*/ 1005100 h 1218694" name="connsiteY2-14"/>
              <a:gd fmla="*/ 6038850 w 6038850" name="connsiteX3-15"/>
              <a:gd fmla="*/ 1163850 h 1218694" name="connsiteY3-16"/>
              <a:gd fmla="*/ 0 w 6038850" name="connsiteX0-17"/>
              <a:gd fmla="*/ 287550 h 1225494" name="connsiteY0-18"/>
              <a:gd fmla="*/ 2705100 w 6038850" name="connsiteX1-19"/>
              <a:gd fmla="*/ 39900 h 1225494" name="connsiteY1-20"/>
              <a:gd fmla="*/ 4832350 w 6038850" name="connsiteX2-21"/>
              <a:gd fmla="*/ 1005100 h 1225494" name="connsiteY2-22"/>
              <a:gd fmla="*/ 6038850 w 6038850" name="connsiteX3-23"/>
              <a:gd fmla="*/ 1163850 h 1225494" name="connsiteY3-24"/>
            </a:gdLst>
            <a:cxnLst>
              <a:cxn ang="0">
                <a:pos x="connsiteX0-1" y="connsiteY0-2"/>
              </a:cxn>
              <a:cxn ang="0">
                <a:pos x="connsiteX1-3" y="connsiteY1-4"/>
              </a:cxn>
              <a:cxn ang="0">
                <a:pos x="connsiteX2-5" y="connsiteY2-6"/>
              </a:cxn>
              <a:cxn ang="0">
                <a:pos x="connsiteX3-7" y="connsiteY3-8"/>
              </a:cxn>
            </a:cxnLst>
            <a:rect b="b" l="l" r="r" t="t"/>
            <a:pathLst>
              <a:path h="1225494" w="6038850">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cmpd="sng" w="12700">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rtlCol="0"/>
          <a:lstStyle/>
          <a:p>
            <a:pPr algn="ctr"/>
            <a:endParaRPr lang="en-US">
              <a:latin typeface="+mj-ea"/>
              <a:ea typeface="+mj-ea"/>
            </a:endParaRPr>
          </a:p>
        </p:txBody>
      </p:sp>
      <p:grpSp>
        <p:nvGrpSpPr>
          <p:cNvPr id="5" name="组合 4"/>
          <p:cNvGrpSpPr/>
          <p:nvPr/>
        </p:nvGrpSpPr>
        <p:grpSpPr>
          <a:xfrm>
            <a:off x="6054436" y="2523719"/>
            <a:ext cx="849821" cy="635481"/>
            <a:chOff x="6054436" y="2405136"/>
            <a:chExt cx="849821" cy="635481"/>
          </a:xfrm>
          <a:effectLst>
            <a:outerShdw algn="t" blurRad="50800" dir="5400000" dist="38100" rotWithShape="0">
              <a:prstClr val="black">
                <a:alpha val="40000"/>
              </a:prstClr>
            </a:outerShdw>
          </a:effectLst>
        </p:grpSpPr>
        <p:sp>
          <p:nvSpPr>
            <p:cNvPr id="6" name="Freeform 133"/>
            <p:cNvSpPr/>
            <p:nvPr/>
          </p:nvSpPr>
          <p:spPr bwMode="auto">
            <a:xfrm flipH="1" rot="2700000">
              <a:off x="6116557" y="2789035"/>
              <a:ext cx="189461" cy="313703"/>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w="9525">
                  <a:solidFill>
                    <a:srgbClr val="000000"/>
                  </a:solidFill>
                  <a:round/>
                </a14:hiddenLine>
              </a:ext>
            </a:extLst>
          </p:spPr>
          <p:txBody>
            <a:bodyPr/>
            <a:lstStyle/>
            <a:p>
              <a:endParaRPr lang="en-US">
                <a:latin typeface="+mj-ea"/>
                <a:ea typeface="+mj-ea"/>
              </a:endParaRPr>
            </a:p>
          </p:txBody>
        </p:sp>
        <p:sp>
          <p:nvSpPr>
            <p:cNvPr id="7" name="Freeform 134"/>
            <p:cNvSpPr/>
            <p:nvPr/>
          </p:nvSpPr>
          <p:spPr bwMode="auto">
            <a:xfrm flipH="1" rot="2700000">
              <a:off x="6176406" y="2803550"/>
              <a:ext cx="154413" cy="197568"/>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w="9525">
                  <a:solidFill>
                    <a:srgbClr val="000000"/>
                  </a:solidFill>
                  <a:round/>
                </a14:hiddenLine>
              </a:ext>
            </a:extLst>
          </p:spPr>
          <p:txBody>
            <a:bodyPr/>
            <a:lstStyle/>
            <a:p>
              <a:endParaRPr lang="en-US">
                <a:latin typeface="+mj-ea"/>
                <a:ea typeface="+mj-ea"/>
              </a:endParaRPr>
            </a:p>
          </p:txBody>
        </p:sp>
        <p:sp>
          <p:nvSpPr>
            <p:cNvPr id="8" name="Freeform 135"/>
            <p:cNvSpPr/>
            <p:nvPr/>
          </p:nvSpPr>
          <p:spPr bwMode="auto">
            <a:xfrm flipH="1" rot="2700000">
              <a:off x="6216128" y="2815389"/>
              <a:ext cx="101140" cy="142811"/>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w="9525">
                  <a:solidFill>
                    <a:srgbClr val="000000"/>
                  </a:solidFill>
                  <a:round/>
                </a14:hiddenLine>
              </a:ext>
            </a:extLst>
          </p:spPr>
          <p:txBody>
            <a:bodyPr/>
            <a:lstStyle/>
            <a:p>
              <a:endParaRPr lang="en-US">
                <a:latin typeface="+mj-ea"/>
                <a:ea typeface="+mj-ea"/>
              </a:endParaRPr>
            </a:p>
          </p:txBody>
        </p:sp>
        <p:sp>
          <p:nvSpPr>
            <p:cNvPr id="9" name="Freeform 107"/>
            <p:cNvSpPr/>
            <p:nvPr/>
          </p:nvSpPr>
          <p:spPr bwMode="auto">
            <a:xfrm flipH="1" rot="2700000">
              <a:off x="6219230" y="2554544"/>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00" name="connsiteY0"/>
                <a:gd fmla="*/ 10000 w 10000" name="connsiteX1"/>
                <a:gd fmla="*/ 3212 h 10000" name="connsiteY1"/>
                <a:gd fmla="*/ 10000 w 10000" name="connsiteX2"/>
                <a:gd fmla="*/ 3293 h 10000" name="connsiteY2"/>
                <a:gd fmla="*/ 10000 w 10000" name="connsiteX3"/>
                <a:gd fmla="*/ 3293 h 10000" name="connsiteY3"/>
                <a:gd fmla="*/ 6795 w 10000" name="connsiteX4"/>
                <a:gd fmla="*/ 9697 h 10000" name="connsiteY4"/>
                <a:gd fmla="*/ 6635 w 10000" name="connsiteX5"/>
                <a:gd fmla="*/ 9818 h 10000" name="connsiteY5"/>
                <a:gd fmla="*/ 6635 w 10000" name="connsiteX6"/>
                <a:gd fmla="*/ 9818 h 10000" name="connsiteY6"/>
                <a:gd fmla="*/ 6635 w 10000" name="connsiteX7"/>
                <a:gd fmla="*/ 9818 h 10000" name="connsiteY7"/>
                <a:gd fmla="*/ 5897 w 10000" name="connsiteX8"/>
                <a:gd fmla="*/ 10000 h 10000" name="connsiteY8"/>
                <a:gd fmla="*/ 4936 w 10000" name="connsiteX9"/>
                <a:gd fmla="*/ 9475 h 10000" name="connsiteY9"/>
                <a:gd fmla="*/ 5000 w 10000" name="connsiteX10"/>
                <a:gd fmla="*/ 9354 h 10000" name="connsiteY10"/>
                <a:gd fmla="*/ 5288 w 10000" name="connsiteX11"/>
                <a:gd fmla="*/ 8384 h 10000" name="connsiteY11"/>
                <a:gd fmla="*/ 3910 w 10000" name="connsiteX12"/>
                <a:gd fmla="*/ 6283 h 10000" name="connsiteY12"/>
                <a:gd fmla="*/ 3910 w 10000" name="connsiteX13"/>
                <a:gd fmla="*/ 6263 h 10000" name="connsiteY13"/>
                <a:gd fmla="*/ 1346 w 10000" name="connsiteX14"/>
                <a:gd fmla="*/ 5333 h 10000" name="connsiteY14"/>
                <a:gd fmla="*/ 0 w 10000" name="connsiteX15"/>
                <a:gd fmla="*/ 3172 h 10000" name="connsiteY15"/>
                <a:gd fmla="*/ 5000 w 10000" name="connsiteX16"/>
                <a:gd fmla="*/ 0 h 10000" name="connsiteY16"/>
                <a:gd fmla="*/ 5000 w 10000" name="connsiteX0-1"/>
                <a:gd fmla="*/ 0 h 10000" name="connsiteY0-2"/>
                <a:gd fmla="*/ 10000 w 10000" name="connsiteX1-3"/>
                <a:gd fmla="*/ 3212 h 10000" name="connsiteY1-4"/>
                <a:gd fmla="*/ 10000 w 10000" name="connsiteX2-5"/>
                <a:gd fmla="*/ 3293 h 10000" name="connsiteY2-6"/>
                <a:gd fmla="*/ 10000 w 10000" name="connsiteX3-7"/>
                <a:gd fmla="*/ 3293 h 10000" name="connsiteY3-8"/>
                <a:gd fmla="*/ 6795 w 10000" name="connsiteX4-9"/>
                <a:gd fmla="*/ 9697 h 10000" name="connsiteY4-10"/>
                <a:gd fmla="*/ 6635 w 10000" name="connsiteX5-11"/>
                <a:gd fmla="*/ 9818 h 10000" name="connsiteY5-12"/>
                <a:gd fmla="*/ 6635 w 10000" name="connsiteX6-13"/>
                <a:gd fmla="*/ 9818 h 10000" name="connsiteY6-14"/>
                <a:gd fmla="*/ 6635 w 10000" name="connsiteX7-15"/>
                <a:gd fmla="*/ 9818 h 10000" name="connsiteY7-16"/>
                <a:gd fmla="*/ 5897 w 10000" name="connsiteX8-17"/>
                <a:gd fmla="*/ 10000 h 10000" name="connsiteY8-18"/>
                <a:gd fmla="*/ 4936 w 10000" name="connsiteX9-19"/>
                <a:gd fmla="*/ 9475 h 10000" name="connsiteY9-20"/>
                <a:gd fmla="*/ 5288 w 10000" name="connsiteX10-21"/>
                <a:gd fmla="*/ 8384 h 10000" name="connsiteY10-22"/>
                <a:gd fmla="*/ 3910 w 10000" name="connsiteX11-23"/>
                <a:gd fmla="*/ 6283 h 10000" name="connsiteY11-24"/>
                <a:gd fmla="*/ 3910 w 10000" name="connsiteX12-25"/>
                <a:gd fmla="*/ 6263 h 10000" name="connsiteY12-26"/>
                <a:gd fmla="*/ 1346 w 10000" name="connsiteX13-27"/>
                <a:gd fmla="*/ 5333 h 10000" name="connsiteY13-28"/>
                <a:gd fmla="*/ 0 w 10000" name="connsiteX14-29"/>
                <a:gd fmla="*/ 3172 h 10000" name="connsiteY14-30"/>
                <a:gd fmla="*/ 5000 w 10000" name="connsiteX15-31"/>
                <a:gd fmla="*/ 0 h 10000" name="connsiteY15-32"/>
                <a:gd fmla="*/ 5000 w 10000" name="connsiteX0-33"/>
                <a:gd fmla="*/ 0 h 10086" name="connsiteY0-34"/>
                <a:gd fmla="*/ 10000 w 10000" name="connsiteX1-35"/>
                <a:gd fmla="*/ 3212 h 10086" name="connsiteY1-36"/>
                <a:gd fmla="*/ 10000 w 10000" name="connsiteX2-37"/>
                <a:gd fmla="*/ 3293 h 10086" name="connsiteY2-38"/>
                <a:gd fmla="*/ 10000 w 10000" name="connsiteX3-39"/>
                <a:gd fmla="*/ 3293 h 10086" name="connsiteY3-40"/>
                <a:gd fmla="*/ 6795 w 10000" name="connsiteX4-41"/>
                <a:gd fmla="*/ 9697 h 10086" name="connsiteY4-42"/>
                <a:gd fmla="*/ 6635 w 10000" name="connsiteX5-43"/>
                <a:gd fmla="*/ 9818 h 10086" name="connsiteY5-44"/>
                <a:gd fmla="*/ 6635 w 10000" name="connsiteX6-45"/>
                <a:gd fmla="*/ 9818 h 10086" name="connsiteY6-46"/>
                <a:gd fmla="*/ 6635 w 10000" name="connsiteX7-47"/>
                <a:gd fmla="*/ 9818 h 10086" name="connsiteY7-48"/>
                <a:gd fmla="*/ 5897 w 10000" name="connsiteX8-49"/>
                <a:gd fmla="*/ 10000 h 10086" name="connsiteY8-50"/>
                <a:gd fmla="*/ 5288 w 10000" name="connsiteX9-51"/>
                <a:gd fmla="*/ 8384 h 10086" name="connsiteY9-52"/>
                <a:gd fmla="*/ 3910 w 10000" name="connsiteX10-53"/>
                <a:gd fmla="*/ 6283 h 10086" name="connsiteY10-54"/>
                <a:gd fmla="*/ 3910 w 10000" name="connsiteX11-55"/>
                <a:gd fmla="*/ 6263 h 10086" name="connsiteY11-56"/>
                <a:gd fmla="*/ 1346 w 10000" name="connsiteX12-57"/>
                <a:gd fmla="*/ 5333 h 10086" name="connsiteY12-58"/>
                <a:gd fmla="*/ 0 w 10000" name="connsiteX13-59"/>
                <a:gd fmla="*/ 3172 h 10086" name="connsiteY13-60"/>
                <a:gd fmla="*/ 5000 w 10000" name="connsiteX14-61"/>
                <a:gd fmla="*/ 0 h 10086" name="connsiteY14-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a:latin typeface="+mj-ea"/>
                <a:ea typeface="+mj-ea"/>
              </a:endParaRPr>
            </a:p>
          </p:txBody>
        </p:sp>
        <p:sp>
          <p:nvSpPr>
            <p:cNvPr id="10" name="Freeform 107"/>
            <p:cNvSpPr/>
            <p:nvPr/>
          </p:nvSpPr>
          <p:spPr bwMode="auto">
            <a:xfrm rot="2700000">
              <a:off x="6369742" y="2705056"/>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00" name="connsiteY0"/>
                <a:gd fmla="*/ 10000 w 10000" name="connsiteX1"/>
                <a:gd fmla="*/ 3212 h 10000" name="connsiteY1"/>
                <a:gd fmla="*/ 10000 w 10000" name="connsiteX2"/>
                <a:gd fmla="*/ 3293 h 10000" name="connsiteY2"/>
                <a:gd fmla="*/ 10000 w 10000" name="connsiteX3"/>
                <a:gd fmla="*/ 3293 h 10000" name="connsiteY3"/>
                <a:gd fmla="*/ 6795 w 10000" name="connsiteX4"/>
                <a:gd fmla="*/ 9697 h 10000" name="connsiteY4"/>
                <a:gd fmla="*/ 6635 w 10000" name="connsiteX5"/>
                <a:gd fmla="*/ 9818 h 10000" name="connsiteY5"/>
                <a:gd fmla="*/ 6635 w 10000" name="connsiteX6"/>
                <a:gd fmla="*/ 9818 h 10000" name="connsiteY6"/>
                <a:gd fmla="*/ 6635 w 10000" name="connsiteX7"/>
                <a:gd fmla="*/ 9818 h 10000" name="connsiteY7"/>
                <a:gd fmla="*/ 5897 w 10000" name="connsiteX8"/>
                <a:gd fmla="*/ 10000 h 10000" name="connsiteY8"/>
                <a:gd fmla="*/ 4936 w 10000" name="connsiteX9"/>
                <a:gd fmla="*/ 9475 h 10000" name="connsiteY9"/>
                <a:gd fmla="*/ 5000 w 10000" name="connsiteX10"/>
                <a:gd fmla="*/ 9354 h 10000" name="connsiteY10"/>
                <a:gd fmla="*/ 5288 w 10000" name="connsiteX11"/>
                <a:gd fmla="*/ 8384 h 10000" name="connsiteY11"/>
                <a:gd fmla="*/ 3910 w 10000" name="connsiteX12"/>
                <a:gd fmla="*/ 6283 h 10000" name="connsiteY12"/>
                <a:gd fmla="*/ 3910 w 10000" name="connsiteX13"/>
                <a:gd fmla="*/ 6263 h 10000" name="connsiteY13"/>
                <a:gd fmla="*/ 1346 w 10000" name="connsiteX14"/>
                <a:gd fmla="*/ 5333 h 10000" name="connsiteY14"/>
                <a:gd fmla="*/ 0 w 10000" name="connsiteX15"/>
                <a:gd fmla="*/ 3172 h 10000" name="connsiteY15"/>
                <a:gd fmla="*/ 5000 w 10000" name="connsiteX16"/>
                <a:gd fmla="*/ 0 h 10000" name="connsiteY16"/>
                <a:gd fmla="*/ 5000 w 10000" name="connsiteX0-1"/>
                <a:gd fmla="*/ 0 h 10000" name="connsiteY0-2"/>
                <a:gd fmla="*/ 10000 w 10000" name="connsiteX1-3"/>
                <a:gd fmla="*/ 3212 h 10000" name="connsiteY1-4"/>
                <a:gd fmla="*/ 10000 w 10000" name="connsiteX2-5"/>
                <a:gd fmla="*/ 3293 h 10000" name="connsiteY2-6"/>
                <a:gd fmla="*/ 10000 w 10000" name="connsiteX3-7"/>
                <a:gd fmla="*/ 3293 h 10000" name="connsiteY3-8"/>
                <a:gd fmla="*/ 6795 w 10000" name="connsiteX4-9"/>
                <a:gd fmla="*/ 9697 h 10000" name="connsiteY4-10"/>
                <a:gd fmla="*/ 6635 w 10000" name="connsiteX5-11"/>
                <a:gd fmla="*/ 9818 h 10000" name="connsiteY5-12"/>
                <a:gd fmla="*/ 6635 w 10000" name="connsiteX6-13"/>
                <a:gd fmla="*/ 9818 h 10000" name="connsiteY6-14"/>
                <a:gd fmla="*/ 6635 w 10000" name="connsiteX7-15"/>
                <a:gd fmla="*/ 9818 h 10000" name="connsiteY7-16"/>
                <a:gd fmla="*/ 5897 w 10000" name="connsiteX8-17"/>
                <a:gd fmla="*/ 10000 h 10000" name="connsiteY8-18"/>
                <a:gd fmla="*/ 4936 w 10000" name="connsiteX9-19"/>
                <a:gd fmla="*/ 9475 h 10000" name="connsiteY9-20"/>
                <a:gd fmla="*/ 5288 w 10000" name="connsiteX10-21"/>
                <a:gd fmla="*/ 8384 h 10000" name="connsiteY10-22"/>
                <a:gd fmla="*/ 3910 w 10000" name="connsiteX11-23"/>
                <a:gd fmla="*/ 6283 h 10000" name="connsiteY11-24"/>
                <a:gd fmla="*/ 3910 w 10000" name="connsiteX12-25"/>
                <a:gd fmla="*/ 6263 h 10000" name="connsiteY12-26"/>
                <a:gd fmla="*/ 1346 w 10000" name="connsiteX13-27"/>
                <a:gd fmla="*/ 5333 h 10000" name="connsiteY13-28"/>
                <a:gd fmla="*/ 0 w 10000" name="connsiteX14-29"/>
                <a:gd fmla="*/ 3172 h 10000" name="connsiteY14-30"/>
                <a:gd fmla="*/ 5000 w 10000" name="connsiteX15-31"/>
                <a:gd fmla="*/ 0 h 10000" name="connsiteY15-32"/>
                <a:gd fmla="*/ 5000 w 10000" name="connsiteX0-33"/>
                <a:gd fmla="*/ 0 h 10086" name="connsiteY0-34"/>
                <a:gd fmla="*/ 10000 w 10000" name="connsiteX1-35"/>
                <a:gd fmla="*/ 3212 h 10086" name="connsiteY1-36"/>
                <a:gd fmla="*/ 10000 w 10000" name="connsiteX2-37"/>
                <a:gd fmla="*/ 3293 h 10086" name="connsiteY2-38"/>
                <a:gd fmla="*/ 10000 w 10000" name="connsiteX3-39"/>
                <a:gd fmla="*/ 3293 h 10086" name="connsiteY3-40"/>
                <a:gd fmla="*/ 6795 w 10000" name="connsiteX4-41"/>
                <a:gd fmla="*/ 9697 h 10086" name="connsiteY4-42"/>
                <a:gd fmla="*/ 6635 w 10000" name="connsiteX5-43"/>
                <a:gd fmla="*/ 9818 h 10086" name="connsiteY5-44"/>
                <a:gd fmla="*/ 6635 w 10000" name="connsiteX6-45"/>
                <a:gd fmla="*/ 9818 h 10086" name="connsiteY6-46"/>
                <a:gd fmla="*/ 6635 w 10000" name="connsiteX7-47"/>
                <a:gd fmla="*/ 9818 h 10086" name="connsiteY7-48"/>
                <a:gd fmla="*/ 5897 w 10000" name="connsiteX8-49"/>
                <a:gd fmla="*/ 10000 h 10086" name="connsiteY8-50"/>
                <a:gd fmla="*/ 5288 w 10000" name="connsiteX9-51"/>
                <a:gd fmla="*/ 8384 h 10086" name="connsiteY9-52"/>
                <a:gd fmla="*/ 3910 w 10000" name="connsiteX10-53"/>
                <a:gd fmla="*/ 6283 h 10086" name="connsiteY10-54"/>
                <a:gd fmla="*/ 3910 w 10000" name="connsiteX11-55"/>
                <a:gd fmla="*/ 6263 h 10086" name="connsiteY11-56"/>
                <a:gd fmla="*/ 1346 w 10000" name="connsiteX12-57"/>
                <a:gd fmla="*/ 5333 h 10086" name="connsiteY12-58"/>
                <a:gd fmla="*/ 0 w 10000" name="connsiteX13-59"/>
                <a:gd fmla="*/ 3172 h 10086" name="connsiteY13-60"/>
                <a:gd fmla="*/ 5000 w 10000" name="connsiteX14-61"/>
                <a:gd fmla="*/ 0 h 10086" name="connsiteY14-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a:latin typeface="+mj-ea"/>
                <a:ea typeface="+mj-ea"/>
              </a:endParaRPr>
            </a:p>
          </p:txBody>
        </p:sp>
        <p:sp>
          <p:nvSpPr>
            <p:cNvPr id="11" name="Freeform 108"/>
            <p:cNvSpPr/>
            <p:nvPr/>
          </p:nvSpPr>
          <p:spPr bwMode="auto">
            <a:xfrm rot="2700000">
              <a:off x="6407803" y="2259335"/>
              <a:ext cx="350653" cy="642255"/>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2"/>
            </a:solidFill>
            <a:ln>
              <a:noFill/>
            </a:ln>
          </p:spPr>
          <p:txBody>
            <a:bodyPr/>
            <a:lstStyle/>
            <a:p>
              <a:endParaRPr lang="en-US">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a:latin typeface="+mj-ea"/>
                <a:ea typeface="+mj-ea"/>
              </a:endParaRPr>
            </a:p>
          </p:txBody>
        </p:sp>
      </p:grpSp>
      <p:grpSp>
        <p:nvGrpSpPr>
          <p:cNvPr id="16" name="组合 15"/>
          <p:cNvGrpSpPr/>
          <p:nvPr/>
        </p:nvGrpSpPr>
        <p:grpSpPr>
          <a:xfrm>
            <a:off x="2776458" y="1732994"/>
            <a:ext cx="958136" cy="958133"/>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9" name="Group 30"/>
          <p:cNvGrpSpPr/>
          <p:nvPr/>
        </p:nvGrpSpPr>
        <p:grpSpPr>
          <a:xfrm>
            <a:off x="4801394" y="3834127"/>
            <a:ext cx="317357" cy="278329"/>
            <a:chOff x="3175" y="-1587"/>
            <a:chExt cx="490538" cy="430212"/>
          </a:xfrm>
          <a:solidFill>
            <a:schemeClr val="accent2"/>
          </a:solidFill>
        </p:grpSpPr>
        <p:sp>
          <p:nvSpPr>
            <p:cNvPr id="20" name="Freeform 175"/>
            <p:cNvSpPr>
              <a:spLocks noEditPoints="1"/>
            </p:cNvSpPr>
            <p:nvPr/>
          </p:nvSpPr>
          <p:spPr bwMode="auto">
            <a:xfrm>
              <a:off x="3175" y="-1587"/>
              <a:ext cx="490538" cy="430212"/>
            </a:xfrm>
            <a:custGeom>
              <a:gdLst>
                <a:gd fmla="*/ 128 w 128" name="T0"/>
                <a:gd fmla="*/ 66 h 112" name="T1"/>
                <a:gd fmla="*/ 112 w 128" name="T2"/>
                <a:gd fmla="*/ 6 h 112" name="T3"/>
                <a:gd fmla="*/ 104 w 128" name="T4"/>
                <a:gd fmla="*/ 0 h 112" name="T5"/>
                <a:gd fmla="*/ 64 w 128" name="T6"/>
                <a:gd fmla="*/ 0 h 112" name="T7"/>
                <a:gd fmla="*/ 24 w 128" name="T8"/>
                <a:gd fmla="*/ 0 h 112" name="T9"/>
                <a:gd fmla="*/ 16 w 128" name="T10"/>
                <a:gd fmla="*/ 6 h 112" name="T11"/>
                <a:gd fmla="*/ 0 w 128" name="T12"/>
                <a:gd fmla="*/ 66 h 112" name="T13"/>
                <a:gd fmla="*/ 0 w 128" name="T14"/>
                <a:gd fmla="*/ 68 h 112" name="T15"/>
                <a:gd fmla="*/ 0 w 128" name="T16"/>
                <a:gd fmla="*/ 96 h 112" name="T17"/>
                <a:gd fmla="*/ 16 w 128" name="T18"/>
                <a:gd fmla="*/ 112 h 112" name="T19"/>
                <a:gd fmla="*/ 112 w 128" name="T20"/>
                <a:gd fmla="*/ 112 h 112" name="T21"/>
                <a:gd fmla="*/ 128 w 128" name="T22"/>
                <a:gd fmla="*/ 96 h 112" name="T23"/>
                <a:gd fmla="*/ 128 w 128" name="T24"/>
                <a:gd fmla="*/ 68 h 112" name="T25"/>
                <a:gd fmla="*/ 128 w 128" name="T26"/>
                <a:gd fmla="*/ 66 h 112" name="T27"/>
                <a:gd fmla="*/ 120 w 128" name="T28"/>
                <a:gd fmla="*/ 96 h 112" name="T29"/>
                <a:gd fmla="*/ 112 w 128" name="T30"/>
                <a:gd fmla="*/ 104 h 112" name="T31"/>
                <a:gd fmla="*/ 16 w 128" name="T32"/>
                <a:gd fmla="*/ 104 h 112" name="T33"/>
                <a:gd fmla="*/ 8 w 128" name="T34"/>
                <a:gd fmla="*/ 96 h 112" name="T35"/>
                <a:gd fmla="*/ 8 w 128" name="T36"/>
                <a:gd fmla="*/ 68 h 112" name="T37"/>
                <a:gd fmla="*/ 24 w 128" name="T38"/>
                <a:gd fmla="*/ 8 h 112" name="T39"/>
                <a:gd fmla="*/ 104 w 128" name="T40"/>
                <a:gd fmla="*/ 8 h 112" name="T41"/>
                <a:gd fmla="*/ 120 w 128" name="T42"/>
                <a:gd fmla="*/ 68 h 112" name="T43"/>
                <a:gd fmla="*/ 120 w 128" name="T44"/>
                <a:gd fmla="*/ 96 h 1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2" w="128">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gdLst>
                <a:gd fmla="*/ 80 w 98" name="T0"/>
                <a:gd fmla="*/ 0 h 72" name="T1"/>
                <a:gd fmla="*/ 18 w 98" name="T2"/>
                <a:gd fmla="*/ 0 h 72" name="T3"/>
                <a:gd fmla="*/ 14 w 98" name="T4"/>
                <a:gd fmla="*/ 3 h 72" name="T5"/>
                <a:gd fmla="*/ 0 w 98" name="T6"/>
                <a:gd fmla="*/ 51 h 72" name="T7"/>
                <a:gd fmla="*/ 1 w 98" name="T8"/>
                <a:gd fmla="*/ 54 h 72" name="T9"/>
                <a:gd fmla="*/ 4 w 98" name="T10"/>
                <a:gd fmla="*/ 56 h 72" name="T11"/>
                <a:gd fmla="*/ 16 w 98" name="T12"/>
                <a:gd fmla="*/ 56 h 72" name="T13"/>
                <a:gd fmla="*/ 20 w 98" name="T14"/>
                <a:gd fmla="*/ 56 h 72" name="T15"/>
                <a:gd fmla="*/ 23 w 98" name="T16"/>
                <a:gd fmla="*/ 56 h 72" name="T17"/>
                <a:gd fmla="*/ 28 w 98" name="T18"/>
                <a:gd fmla="*/ 68 h 72" name="T19"/>
                <a:gd fmla="*/ 35 w 98" name="T20"/>
                <a:gd fmla="*/ 72 h 72" name="T21"/>
                <a:gd fmla="*/ 63 w 98" name="T22"/>
                <a:gd fmla="*/ 72 h 72" name="T23"/>
                <a:gd fmla="*/ 70 w 98" name="T24"/>
                <a:gd fmla="*/ 68 h 72" name="T25"/>
                <a:gd fmla="*/ 75 w 98" name="T26"/>
                <a:gd fmla="*/ 56 h 72" name="T27"/>
                <a:gd fmla="*/ 78 w 98" name="T28"/>
                <a:gd fmla="*/ 56 h 72" name="T29"/>
                <a:gd fmla="*/ 82 w 98" name="T30"/>
                <a:gd fmla="*/ 56 h 72" name="T31"/>
                <a:gd fmla="*/ 94 w 98" name="T32"/>
                <a:gd fmla="*/ 56 h 72" name="T33"/>
                <a:gd fmla="*/ 97 w 98" name="T34"/>
                <a:gd fmla="*/ 54 h 72" name="T35"/>
                <a:gd fmla="*/ 98 w 98" name="T36"/>
                <a:gd fmla="*/ 51 h 72" name="T37"/>
                <a:gd fmla="*/ 84 w 98" name="T38"/>
                <a:gd fmla="*/ 3 h 72" name="T39"/>
                <a:gd fmla="*/ 80 w 98" name="T40"/>
                <a:gd fmla="*/ 0 h 72" name="T41"/>
                <a:gd fmla="*/ 82 w 98" name="T42"/>
                <a:gd fmla="*/ 48 h 72" name="T43"/>
                <a:gd fmla="*/ 75 w 98" name="T44"/>
                <a:gd fmla="*/ 48 h 72" name="T45"/>
                <a:gd fmla="*/ 68 w 98" name="T46"/>
                <a:gd fmla="*/ 52 h 72" name="T47"/>
                <a:gd fmla="*/ 63 w 98" name="T48"/>
                <a:gd fmla="*/ 64 h 72" name="T49"/>
                <a:gd fmla="*/ 35 w 98" name="T50"/>
                <a:gd fmla="*/ 64 h 72" name="T51"/>
                <a:gd fmla="*/ 30 w 98" name="T52"/>
                <a:gd fmla="*/ 52 h 72" name="T53"/>
                <a:gd fmla="*/ 23 w 98" name="T54"/>
                <a:gd fmla="*/ 48 h 72" name="T55"/>
                <a:gd fmla="*/ 16 w 98" name="T56"/>
                <a:gd fmla="*/ 48 h 72" name="T57"/>
                <a:gd fmla="*/ 6 w 98" name="T58"/>
                <a:gd fmla="*/ 48 h 72" name="T59"/>
                <a:gd fmla="*/ 18 w 98" name="T60"/>
                <a:gd fmla="*/ 4 h 72" name="T61"/>
                <a:gd fmla="*/ 80 w 98" name="T62"/>
                <a:gd fmla="*/ 4 h 72" name="T63"/>
                <a:gd fmla="*/ 92 w 98" name="T64"/>
                <a:gd fmla="*/ 48 h 72" name="T65"/>
                <a:gd fmla="*/ 82 w 98" name="T66"/>
                <a:gd fmla="*/ 48 h 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2" w="98">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endParaRPr>
            </a:p>
          </p:txBody>
        </p:sp>
      </p:grpSp>
      <p:sp>
        <p:nvSpPr>
          <p:cNvPr id="22" name="Freeform 50"/>
          <p:cNvSpPr>
            <a:spLocks noEditPoints="1"/>
          </p:cNvSpPr>
          <p:nvPr/>
        </p:nvSpPr>
        <p:spPr bwMode="auto">
          <a:xfrm>
            <a:off x="1055561" y="2894752"/>
            <a:ext cx="261823" cy="329775"/>
          </a:xfrm>
          <a:custGeom>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b="b" l="0" r="r" t="0"/>
            <a:pathLst>
              <a:path h="330" w="262">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anchor="t" anchorCtr="0" bIns="45720" compatLnSpc="1" lIns="91440" numCol="1" rIns="91440" tIns="45720" vert="horz" wrap="square"/>
          <a:lstStyle/>
          <a:p>
            <a:endParaRPr altLang="en-US" lang="ko-KR">
              <a:latin typeface="+mj-ea"/>
              <a:ea typeface="+mj-ea"/>
            </a:endParaRPr>
          </a:p>
        </p:txBody>
      </p:sp>
      <p:sp>
        <p:nvSpPr>
          <p:cNvPr id="23" name="Freeform 48"/>
          <p:cNvSpPr>
            <a:spLocks noEditPoints="1"/>
          </p:cNvSpPr>
          <p:nvPr/>
        </p:nvSpPr>
        <p:spPr bwMode="auto">
          <a:xfrm>
            <a:off x="2983620" y="3224527"/>
            <a:ext cx="242125" cy="354280"/>
          </a:xfrm>
          <a:custGeom>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b="b" l="0" r="r" t="0"/>
            <a:pathLst>
              <a:path h="221" w="152">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anchor="t" anchorCtr="0" bIns="45720" compatLnSpc="1" lIns="91440" numCol="1" rIns="91440" tIns="45720" vert="horz" wrap="square"/>
          <a:lstStyle/>
          <a:p>
            <a:endParaRPr altLang="en-US" lang="ko-KR">
              <a:latin typeface="+mj-ea"/>
              <a:ea typeface="+mj-ea"/>
            </a:endParaRPr>
          </a:p>
        </p:txBody>
      </p:sp>
      <p:grpSp>
        <p:nvGrpSpPr>
          <p:cNvPr id="24" name="Group 18"/>
          <p:cNvGrpSpPr/>
          <p:nvPr/>
        </p:nvGrpSpPr>
        <p:grpSpPr>
          <a:xfrm>
            <a:off x="7429035" y="3182144"/>
            <a:ext cx="312268" cy="312268"/>
            <a:chOff x="6350" y="4763"/>
            <a:chExt cx="492125" cy="492125"/>
          </a:xfrm>
          <a:solidFill>
            <a:schemeClr val="accent2"/>
          </a:solidFill>
        </p:grpSpPr>
        <p:sp>
          <p:nvSpPr>
            <p:cNvPr id="25" name="Freeform 156"/>
            <p:cNvSpPr>
              <a:spLocks noEditPoints="1"/>
            </p:cNvSpPr>
            <p:nvPr/>
          </p:nvSpPr>
          <p:spPr bwMode="auto">
            <a:xfrm>
              <a:off x="6350" y="4763"/>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grpSp>
      <p:sp>
        <p:nvSpPr>
          <p:cNvPr id="28" name="TextBox 26"/>
          <p:cNvSpPr txBox="1"/>
          <p:nvPr/>
        </p:nvSpPr>
        <p:spPr>
          <a:xfrm>
            <a:off x="229394" y="3303609"/>
            <a:ext cx="1915874"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29" name="TextBox 27"/>
          <p:cNvSpPr txBox="1"/>
          <p:nvPr/>
        </p:nvSpPr>
        <p:spPr>
          <a:xfrm>
            <a:off x="2120662" y="3658278"/>
            <a:ext cx="1915874"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0" name="TextBox 28"/>
          <p:cNvSpPr txBox="1"/>
          <p:nvPr/>
        </p:nvSpPr>
        <p:spPr>
          <a:xfrm>
            <a:off x="4024278" y="4215127"/>
            <a:ext cx="1915874"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1" name="TextBox 29"/>
          <p:cNvSpPr txBox="1"/>
          <p:nvPr/>
        </p:nvSpPr>
        <p:spPr>
          <a:xfrm>
            <a:off x="6688575" y="3639528"/>
            <a:ext cx="1915874"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2"/>
          </a:solidFill>
        </p:grpSpPr>
        <p:sp>
          <p:nvSpPr>
            <p:cNvPr id="33" name="椭圆 32"/>
            <p:cNvSpPr/>
            <p:nvPr/>
          </p:nvSpPr>
          <p:spPr>
            <a:xfrm>
              <a:off x="4677858" y="2649672"/>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35" name="组合 34"/>
          <p:cNvGrpSpPr/>
          <p:nvPr/>
        </p:nvGrpSpPr>
        <p:grpSpPr>
          <a:xfrm>
            <a:off x="639258" y="1763208"/>
            <a:ext cx="809336" cy="809336"/>
            <a:chOff x="4677858" y="2649672"/>
            <a:chExt cx="809336" cy="809336"/>
          </a:xfrm>
          <a:solidFill>
            <a:schemeClr val="accent2"/>
          </a:solidFill>
        </p:grpSpPr>
        <p:sp>
          <p:nvSpPr>
            <p:cNvPr id="36" name="椭圆 35"/>
            <p:cNvSpPr/>
            <p:nvPr/>
          </p:nvSpPr>
          <p:spPr>
            <a:xfrm>
              <a:off x="4677858" y="2649672"/>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37" name="椭圆 36"/>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pic>
        <p:nvPicPr>
          <p:cNvPr descr="C:\Users\Administrator\Desktop\微立体创业计划\001.png" id="38"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6630194" y="1200944"/>
            <a:ext cx="1789484" cy="178948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39" name="Picture 3"/>
          <p:cNvPicPr>
            <a:picLocks noChangeArrowheads="1" noChangeAspect="1"/>
          </p:cNvPicPr>
          <p:nvPr/>
        </p:nvPicPr>
        <p:blipFill>
          <a:blip r:embed="rId4">
            <a:extLst>
              <a:ext uri="{28A0092B-C50C-407E-A947-70E740481C1C}">
                <a14:useLocalDpi val="0"/>
              </a:ext>
            </a:extLst>
          </a:blip>
          <a:stretch>
            <a:fillRect/>
          </a:stretch>
        </p:blipFill>
        <p:spPr bwMode="auto">
          <a:xfrm>
            <a:off x="6752071" y="958036"/>
            <a:ext cx="2028983" cy="202898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40" name="矩形 39"/>
          <p:cNvSpPr/>
          <p:nvPr/>
        </p:nvSpPr>
        <p:spPr>
          <a:xfrm>
            <a:off x="7236296" y="1738043"/>
            <a:ext cx="1089477" cy="397774"/>
          </a:xfrm>
          <a:prstGeom prst="rect">
            <a:avLst/>
          </a:prstGeom>
        </p:spPr>
        <p:txBody>
          <a:bodyPr bIns="34295" lIns="68589" rIns="68589" tIns="34295" wrap="square">
            <a:spAutoFit/>
          </a:bodyPr>
          <a:lstStyle/>
          <a:p>
            <a:pPr>
              <a:lnSpc>
                <a:spcPct val="120000"/>
              </a:lnSpc>
            </a:pPr>
            <a:r>
              <a:rPr altLang="en-US" b="0" lang="zh-CN">
                <a:solidFill>
                  <a:schemeClr val="tx1">
                    <a:lumMod val="65000"/>
                    <a:lumOff val="35000"/>
                  </a:schemeClr>
                </a:solidFill>
                <a:latin typeface="+mj-ea"/>
                <a:ea typeface="+mj-ea"/>
              </a:rPr>
              <a:t>完成概述</a:t>
            </a:r>
          </a:p>
        </p:txBody>
      </p:sp>
    </p:spTree>
  </p:cSld>
  <p:clrMapOvr>
    <a:masterClrMapping/>
  </p:clrMapOvr>
  <mc:AlternateContent>
    <mc:Choice Requires="p14">
      <p:transition advTm="7000" p14:dur="1200" spd="slow">
        <p14:prism/>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accel="50000" decel="50000" fill="hold" id="8" nodeType="withEffect" presetClass="path" presetID="0" presetSubtype="0">
                                  <p:stCondLst>
                                    <p:cond delay="0"/>
                                  </p:stCondLst>
                                  <p:childTnLst>
                                    <p:animMotion origin="layout" path="M -0.71129 -0.09537 C -0.71129 -0.09506 -0.56111 -0.16173 -0.47709 -0.14198 C -0.3724 -0.13272 -0.39549 -0.14753 -0.20712 0.02284 C -0.01875 0.19321 -0.04306 0.00463 3.05556E-06 8.64198E-07" pathEditMode="relative" ptsTypes="assa" rAng="0">
                                      <p:cBhvr>
                                        <p:cTn dur="2000" fill="hold" id="9"/>
                                        <p:tgtEl>
                                          <p:spTgt spid="5"/>
                                        </p:tgtEl>
                                        <p:attrNameLst>
                                          <p:attrName>ppt_x</p:attrName>
                                          <p:attrName>ppt_y</p:attrName>
                                        </p:attrNameLst>
                                      </p:cBhvr>
                                      <p:rCtr x="35556" y="11111"/>
                                    </p:animMotion>
                                  </p:childTnLst>
                                </p:cTn>
                              </p:par>
                              <p:par>
                                <p:cTn fill="hold" grpId="0" id="10" nodeType="with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2000" id="12"/>
                                        <p:tgtEl>
                                          <p:spTgt spid="4"/>
                                        </p:tgtEl>
                                      </p:cBhvr>
                                    </p:animEffect>
                                  </p:childTnLst>
                                </p:cTn>
                              </p:par>
                              <p:par>
                                <p:cTn fill="hold" id="13" nodeType="withEffect" presetClass="entr" presetID="53" presetSubtype="0">
                                  <p:stCondLst>
                                    <p:cond delay="1300"/>
                                  </p:stCondLst>
                                  <p:childTnLst>
                                    <p:set>
                                      <p:cBhvr>
                                        <p:cTn dur="1" fill="hold" id="14">
                                          <p:stCondLst>
                                            <p:cond delay="0"/>
                                          </p:stCondLst>
                                        </p:cTn>
                                        <p:tgtEl>
                                          <p:spTgt spid="38"/>
                                        </p:tgtEl>
                                        <p:attrNameLst>
                                          <p:attrName>style.visibility</p:attrName>
                                        </p:attrNameLst>
                                      </p:cBhvr>
                                      <p:to>
                                        <p:strVal val="visible"/>
                                      </p:to>
                                    </p:set>
                                    <p:anim calcmode="lin" valueType="num">
                                      <p:cBhvr>
                                        <p:cTn dur="500" fill="hold" id="15"/>
                                        <p:tgtEl>
                                          <p:spTgt spid="38"/>
                                        </p:tgtEl>
                                        <p:attrNameLst>
                                          <p:attrName>ppt_w</p:attrName>
                                        </p:attrNameLst>
                                      </p:cBhvr>
                                      <p:tavLst>
                                        <p:tav tm="0">
                                          <p:val>
                                            <p:fltVal val="0"/>
                                          </p:val>
                                        </p:tav>
                                        <p:tav tm="100000">
                                          <p:val>
                                            <p:strVal val="#ppt_w"/>
                                          </p:val>
                                        </p:tav>
                                      </p:tavLst>
                                    </p:anim>
                                    <p:anim calcmode="lin" valueType="num">
                                      <p:cBhvr>
                                        <p:cTn dur="500" fill="hold" id="16"/>
                                        <p:tgtEl>
                                          <p:spTgt spid="38"/>
                                        </p:tgtEl>
                                        <p:attrNameLst>
                                          <p:attrName>ppt_h</p:attrName>
                                        </p:attrNameLst>
                                      </p:cBhvr>
                                      <p:tavLst>
                                        <p:tav tm="0">
                                          <p:val>
                                            <p:fltVal val="0"/>
                                          </p:val>
                                        </p:tav>
                                        <p:tav tm="100000">
                                          <p:val>
                                            <p:strVal val="#ppt_h"/>
                                          </p:val>
                                        </p:tav>
                                      </p:tavLst>
                                    </p:anim>
                                    <p:animEffect filter="fade" transition="in">
                                      <p:cBhvr>
                                        <p:cTn dur="500" id="17"/>
                                        <p:tgtEl>
                                          <p:spTgt spid="38"/>
                                        </p:tgtEl>
                                      </p:cBhvr>
                                    </p:animEffect>
                                  </p:childTnLst>
                                </p:cTn>
                              </p:par>
                              <p:par>
                                <p:cTn fill="hold" id="18" nodeType="withEffect" presetClass="entr" presetID="42" presetSubtype="0">
                                  <p:stCondLst>
                                    <p:cond delay="1600"/>
                                  </p:stCondLst>
                                  <p:childTnLst>
                                    <p:set>
                                      <p:cBhvr>
                                        <p:cTn dur="1" fill="hold" id="19">
                                          <p:stCondLst>
                                            <p:cond delay="0"/>
                                          </p:stCondLst>
                                        </p:cTn>
                                        <p:tgtEl>
                                          <p:spTgt spid="39"/>
                                        </p:tgtEl>
                                        <p:attrNameLst>
                                          <p:attrName>style.visibility</p:attrName>
                                        </p:attrNameLst>
                                      </p:cBhvr>
                                      <p:to>
                                        <p:strVal val="visible"/>
                                      </p:to>
                                    </p:set>
                                    <p:animEffect filter="fade" transition="in">
                                      <p:cBhvr>
                                        <p:cTn dur="500" id="20"/>
                                        <p:tgtEl>
                                          <p:spTgt spid="39"/>
                                        </p:tgtEl>
                                      </p:cBhvr>
                                    </p:animEffect>
                                    <p:anim calcmode="lin" valueType="num">
                                      <p:cBhvr>
                                        <p:cTn dur="500" fill="hold" id="21"/>
                                        <p:tgtEl>
                                          <p:spTgt spid="39"/>
                                        </p:tgtEl>
                                        <p:attrNameLst>
                                          <p:attrName>ppt_x</p:attrName>
                                        </p:attrNameLst>
                                      </p:cBhvr>
                                      <p:tavLst>
                                        <p:tav tm="0">
                                          <p:val>
                                            <p:strVal val="#ppt_x"/>
                                          </p:val>
                                        </p:tav>
                                        <p:tav tm="100000">
                                          <p:val>
                                            <p:strVal val="#ppt_x"/>
                                          </p:val>
                                        </p:tav>
                                      </p:tavLst>
                                    </p:anim>
                                    <p:anim calcmode="lin" valueType="num">
                                      <p:cBhvr>
                                        <p:cTn dur="500" fill="hold" id="22"/>
                                        <p:tgtEl>
                                          <p:spTgt spid="3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100"/>
                            </p:stCondLst>
                            <p:childTnLst>
                              <p:par>
                                <p:cTn fill="hold" grpId="0" id="24" nodeType="afterEffect" presetClass="entr" presetID="16" presetSubtype="21">
                                  <p:stCondLst>
                                    <p:cond delay="0"/>
                                  </p:stCondLst>
                                  <p:childTnLst>
                                    <p:set>
                                      <p:cBhvr>
                                        <p:cTn dur="1" fill="hold" id="25">
                                          <p:stCondLst>
                                            <p:cond delay="0"/>
                                          </p:stCondLst>
                                        </p:cTn>
                                        <p:tgtEl>
                                          <p:spTgt spid="40"/>
                                        </p:tgtEl>
                                        <p:attrNameLst>
                                          <p:attrName>style.visibility</p:attrName>
                                        </p:attrNameLst>
                                      </p:cBhvr>
                                      <p:to>
                                        <p:strVal val="visible"/>
                                      </p:to>
                                    </p:set>
                                    <p:animEffect filter="barn(inVertical)" transition="in">
                                      <p:cBhvr>
                                        <p:cTn dur="500" id="26"/>
                                        <p:tgtEl>
                                          <p:spTgt spid="40"/>
                                        </p:tgtEl>
                                      </p:cBhvr>
                                    </p:animEffect>
                                  </p:childTnLst>
                                </p:cTn>
                              </p:par>
                            </p:childTnLst>
                          </p:cTn>
                        </p:par>
                        <p:par>
                          <p:cTn fill="hold" id="27" nodeType="afterGroup">
                            <p:stCondLst>
                              <p:cond delay="2600"/>
                            </p:stCondLst>
                            <p:childTnLst>
                              <p:par>
                                <p:cTn accel="52000" fill="hold" id="28" nodeType="afterEffect" presetClass="entr" presetID="2" presetSubtype="12">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additive="base">
                                        <p:cTn dur="1200" fill="hold" id="30"/>
                                        <p:tgtEl>
                                          <p:spTgt spid="35"/>
                                        </p:tgtEl>
                                        <p:attrNameLst>
                                          <p:attrName>ppt_x</p:attrName>
                                        </p:attrNameLst>
                                      </p:cBhvr>
                                      <p:tavLst>
                                        <p:tav tm="0">
                                          <p:val>
                                            <p:strVal val="0-#ppt_w/2"/>
                                          </p:val>
                                        </p:tav>
                                        <p:tav tm="100000">
                                          <p:val>
                                            <p:strVal val="#ppt_x"/>
                                          </p:val>
                                        </p:tav>
                                      </p:tavLst>
                                    </p:anim>
                                    <p:anim calcmode="lin" valueType="num">
                                      <p:cBhvr additive="base">
                                        <p:cTn dur="1200" fill="hold" id="31"/>
                                        <p:tgtEl>
                                          <p:spTgt spid="35"/>
                                        </p:tgtEl>
                                        <p:attrNameLst>
                                          <p:attrName>ppt_y</p:attrName>
                                        </p:attrNameLst>
                                      </p:cBhvr>
                                      <p:tavLst>
                                        <p:tav tm="0">
                                          <p:val>
                                            <p:strVal val="1+#ppt_h/2"/>
                                          </p:val>
                                        </p:tav>
                                        <p:tav tm="100000">
                                          <p:val>
                                            <p:strVal val="#ppt_y"/>
                                          </p:val>
                                        </p:tav>
                                      </p:tavLst>
                                    </p:anim>
                                  </p:childTnLst>
                                </p:cTn>
                              </p:par>
                              <p:par>
                                <p:cTn accel="52000" fill="hold" id="32" nodeType="withEffect" presetClass="entr" presetID="2" presetSubtype="3">
                                  <p:stCondLst>
                                    <p:cond delay="400"/>
                                  </p:stCondLst>
                                  <p:childTnLst>
                                    <p:set>
                                      <p:cBhvr>
                                        <p:cTn dur="1" fill="hold" id="33">
                                          <p:stCondLst>
                                            <p:cond delay="0"/>
                                          </p:stCondLst>
                                        </p:cTn>
                                        <p:tgtEl>
                                          <p:spTgt spid="16"/>
                                        </p:tgtEl>
                                        <p:attrNameLst>
                                          <p:attrName>style.visibility</p:attrName>
                                        </p:attrNameLst>
                                      </p:cBhvr>
                                      <p:to>
                                        <p:strVal val="visible"/>
                                      </p:to>
                                    </p:set>
                                    <p:anim calcmode="lin" valueType="num">
                                      <p:cBhvr additive="base">
                                        <p:cTn dur="1200" fill="hold" id="34"/>
                                        <p:tgtEl>
                                          <p:spTgt spid="16"/>
                                        </p:tgtEl>
                                        <p:attrNameLst>
                                          <p:attrName>ppt_x</p:attrName>
                                        </p:attrNameLst>
                                      </p:cBhvr>
                                      <p:tavLst>
                                        <p:tav tm="0">
                                          <p:val>
                                            <p:strVal val="1+#ppt_w/2"/>
                                          </p:val>
                                        </p:tav>
                                        <p:tav tm="100000">
                                          <p:val>
                                            <p:strVal val="#ppt_x"/>
                                          </p:val>
                                        </p:tav>
                                      </p:tavLst>
                                    </p:anim>
                                    <p:anim calcmode="lin" valueType="num">
                                      <p:cBhvr additive="base">
                                        <p:cTn dur="1200" fill="hold" id="35"/>
                                        <p:tgtEl>
                                          <p:spTgt spid="16"/>
                                        </p:tgtEl>
                                        <p:attrNameLst>
                                          <p:attrName>ppt_y</p:attrName>
                                        </p:attrNameLst>
                                      </p:cBhvr>
                                      <p:tavLst>
                                        <p:tav tm="0">
                                          <p:val>
                                            <p:strVal val="0-#ppt_h/2"/>
                                          </p:val>
                                        </p:tav>
                                        <p:tav tm="100000">
                                          <p:val>
                                            <p:strVal val="#ppt_y"/>
                                          </p:val>
                                        </p:tav>
                                      </p:tavLst>
                                    </p:anim>
                                  </p:childTnLst>
                                </p:cTn>
                              </p:par>
                              <p:par>
                                <p:cTn accel="52000" fill="hold" id="36" nodeType="withEffect" presetClass="entr" presetID="2" presetSubtype="6">
                                  <p:stCondLst>
                                    <p:cond delay="900"/>
                                  </p:stCondLst>
                                  <p:childTnLst>
                                    <p:set>
                                      <p:cBhvr>
                                        <p:cTn dur="1" fill="hold" id="37">
                                          <p:stCondLst>
                                            <p:cond delay="0"/>
                                          </p:stCondLst>
                                        </p:cTn>
                                        <p:tgtEl>
                                          <p:spTgt spid="32"/>
                                        </p:tgtEl>
                                        <p:attrNameLst>
                                          <p:attrName>style.visibility</p:attrName>
                                        </p:attrNameLst>
                                      </p:cBhvr>
                                      <p:to>
                                        <p:strVal val="visible"/>
                                      </p:to>
                                    </p:set>
                                    <p:anim calcmode="lin" valueType="num">
                                      <p:cBhvr additive="base">
                                        <p:cTn dur="1200" fill="hold" id="38"/>
                                        <p:tgtEl>
                                          <p:spTgt spid="32"/>
                                        </p:tgtEl>
                                        <p:attrNameLst>
                                          <p:attrName>ppt_x</p:attrName>
                                        </p:attrNameLst>
                                      </p:cBhvr>
                                      <p:tavLst>
                                        <p:tav tm="0">
                                          <p:val>
                                            <p:strVal val="1+#ppt_w/2"/>
                                          </p:val>
                                        </p:tav>
                                        <p:tav tm="100000">
                                          <p:val>
                                            <p:strVal val="#ppt_x"/>
                                          </p:val>
                                        </p:tav>
                                      </p:tavLst>
                                    </p:anim>
                                    <p:anim calcmode="lin" valueType="num">
                                      <p:cBhvr additive="base">
                                        <p:cTn dur="1200" fill="hold" id="39"/>
                                        <p:tgtEl>
                                          <p:spTgt spid="3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4700"/>
                            </p:stCondLst>
                            <p:childTnLst>
                              <p:par>
                                <p:cTn fill="hold" grpId="0" id="41" nodeType="afterEffect" presetClass="entr" presetID="42" presetSubtype="0">
                                  <p:stCondLst>
                                    <p:cond delay="0"/>
                                  </p:stCondLst>
                                  <p:childTnLst>
                                    <p:set>
                                      <p:cBhvr>
                                        <p:cTn dur="1" fill="hold" id="42">
                                          <p:stCondLst>
                                            <p:cond delay="0"/>
                                          </p:stCondLst>
                                        </p:cTn>
                                        <p:tgtEl>
                                          <p:spTgt spid="22"/>
                                        </p:tgtEl>
                                        <p:attrNameLst>
                                          <p:attrName>style.visibility</p:attrName>
                                        </p:attrNameLst>
                                      </p:cBhvr>
                                      <p:to>
                                        <p:strVal val="visible"/>
                                      </p:to>
                                    </p:set>
                                    <p:animEffect filter="fade" transition="in">
                                      <p:cBhvr>
                                        <p:cTn dur="1000" id="43"/>
                                        <p:tgtEl>
                                          <p:spTgt spid="22"/>
                                        </p:tgtEl>
                                      </p:cBhvr>
                                    </p:animEffect>
                                    <p:anim calcmode="lin" valueType="num">
                                      <p:cBhvr>
                                        <p:cTn dur="1000" fill="hold" id="44"/>
                                        <p:tgtEl>
                                          <p:spTgt spid="22"/>
                                        </p:tgtEl>
                                        <p:attrNameLst>
                                          <p:attrName>ppt_x</p:attrName>
                                        </p:attrNameLst>
                                      </p:cBhvr>
                                      <p:tavLst>
                                        <p:tav tm="0">
                                          <p:val>
                                            <p:strVal val="#ppt_x"/>
                                          </p:val>
                                        </p:tav>
                                        <p:tav tm="100000">
                                          <p:val>
                                            <p:strVal val="#ppt_x"/>
                                          </p:val>
                                        </p:tav>
                                      </p:tavLst>
                                    </p:anim>
                                    <p:anim calcmode="lin" valueType="num">
                                      <p:cBhvr>
                                        <p:cTn dur="1000" fill="hold" id="45"/>
                                        <p:tgtEl>
                                          <p:spTgt spid="22"/>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23"/>
                                        </p:tgtEl>
                                        <p:attrNameLst>
                                          <p:attrName>style.visibility</p:attrName>
                                        </p:attrNameLst>
                                      </p:cBhvr>
                                      <p:to>
                                        <p:strVal val="visible"/>
                                      </p:to>
                                    </p:set>
                                    <p:animEffect filter="fade" transition="in">
                                      <p:cBhvr>
                                        <p:cTn dur="1000" id="48"/>
                                        <p:tgtEl>
                                          <p:spTgt spid="23"/>
                                        </p:tgtEl>
                                      </p:cBhvr>
                                    </p:animEffect>
                                    <p:anim calcmode="lin" valueType="num">
                                      <p:cBhvr>
                                        <p:cTn dur="1000" fill="hold" id="49"/>
                                        <p:tgtEl>
                                          <p:spTgt spid="23"/>
                                        </p:tgtEl>
                                        <p:attrNameLst>
                                          <p:attrName>ppt_x</p:attrName>
                                        </p:attrNameLst>
                                      </p:cBhvr>
                                      <p:tavLst>
                                        <p:tav tm="0">
                                          <p:val>
                                            <p:strVal val="#ppt_x"/>
                                          </p:val>
                                        </p:tav>
                                        <p:tav tm="100000">
                                          <p:val>
                                            <p:strVal val="#ppt_x"/>
                                          </p:val>
                                        </p:tav>
                                      </p:tavLst>
                                    </p:anim>
                                    <p:anim calcmode="lin" valueType="num">
                                      <p:cBhvr>
                                        <p:cTn dur="1000" fill="hold" id="50"/>
                                        <p:tgtEl>
                                          <p:spTgt spid="23"/>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ur="1000" fill="hold" id="55"/>
                                        <p:tgtEl>
                                          <p:spTgt spid="19"/>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0"/>
                                  </p:stCondLst>
                                  <p:childTnLst>
                                    <p:set>
                                      <p:cBhvr>
                                        <p:cTn dur="1" fill="hold" id="57">
                                          <p:stCondLst>
                                            <p:cond delay="0"/>
                                          </p:stCondLst>
                                        </p:cTn>
                                        <p:tgtEl>
                                          <p:spTgt spid="24"/>
                                        </p:tgtEl>
                                        <p:attrNameLst>
                                          <p:attrName>style.visibility</p:attrName>
                                        </p:attrNameLst>
                                      </p:cBhvr>
                                      <p:to>
                                        <p:strVal val="visible"/>
                                      </p:to>
                                    </p:set>
                                    <p:animEffect filter="fade" transition="in">
                                      <p:cBhvr>
                                        <p:cTn dur="1000" id="58"/>
                                        <p:tgtEl>
                                          <p:spTgt spid="24"/>
                                        </p:tgtEl>
                                      </p:cBhvr>
                                    </p:animEffect>
                                    <p:anim calcmode="lin" valueType="num">
                                      <p:cBhvr>
                                        <p:cTn dur="1000" fill="hold" id="59"/>
                                        <p:tgtEl>
                                          <p:spTgt spid="24"/>
                                        </p:tgtEl>
                                        <p:attrNameLst>
                                          <p:attrName>ppt_x</p:attrName>
                                        </p:attrNameLst>
                                      </p:cBhvr>
                                      <p:tavLst>
                                        <p:tav tm="0">
                                          <p:val>
                                            <p:strVal val="#ppt_x"/>
                                          </p:val>
                                        </p:tav>
                                        <p:tav tm="100000">
                                          <p:val>
                                            <p:strVal val="#ppt_x"/>
                                          </p:val>
                                        </p:tav>
                                      </p:tavLst>
                                    </p:anim>
                                    <p:anim calcmode="lin" valueType="num">
                                      <p:cBhvr>
                                        <p:cTn dur="1000" fill="hold" id="60"/>
                                        <p:tgtEl>
                                          <p:spTgt spid="24"/>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700"/>
                            </p:stCondLst>
                            <p:childTnLst>
                              <p:par>
                                <p:cTn fill="hold" grpId="0" id="62" nodeType="afterEffect" presetClass="entr" presetID="14" presetSubtype="10">
                                  <p:stCondLst>
                                    <p:cond delay="0"/>
                                  </p:stCondLst>
                                  <p:childTnLst>
                                    <p:set>
                                      <p:cBhvr>
                                        <p:cTn dur="1" fill="hold" id="63">
                                          <p:stCondLst>
                                            <p:cond delay="0"/>
                                          </p:stCondLst>
                                        </p:cTn>
                                        <p:tgtEl>
                                          <p:spTgt spid="28"/>
                                        </p:tgtEl>
                                        <p:attrNameLst>
                                          <p:attrName>style.visibility</p:attrName>
                                        </p:attrNameLst>
                                      </p:cBhvr>
                                      <p:to>
                                        <p:strVal val="visible"/>
                                      </p:to>
                                    </p:set>
                                    <p:animEffect filter="randombar(horizontal)" transition="in">
                                      <p:cBhvr>
                                        <p:cTn dur="500" id="64"/>
                                        <p:tgtEl>
                                          <p:spTgt spid="28"/>
                                        </p:tgtEl>
                                      </p:cBhvr>
                                    </p:animEffect>
                                  </p:childTnLst>
                                </p:cTn>
                              </p:par>
                              <p:par>
                                <p:cTn fill="hold" grpId="0" id="65" nodeType="withEffect" presetClass="entr" presetID="14" presetSubtype="10">
                                  <p:stCondLst>
                                    <p:cond delay="0"/>
                                  </p:stCondLst>
                                  <p:childTnLst>
                                    <p:set>
                                      <p:cBhvr>
                                        <p:cTn dur="1" fill="hold" id="66">
                                          <p:stCondLst>
                                            <p:cond delay="0"/>
                                          </p:stCondLst>
                                        </p:cTn>
                                        <p:tgtEl>
                                          <p:spTgt spid="29"/>
                                        </p:tgtEl>
                                        <p:attrNameLst>
                                          <p:attrName>style.visibility</p:attrName>
                                        </p:attrNameLst>
                                      </p:cBhvr>
                                      <p:to>
                                        <p:strVal val="visible"/>
                                      </p:to>
                                    </p:set>
                                    <p:animEffect filter="randombar(horizontal)" transition="in">
                                      <p:cBhvr>
                                        <p:cTn dur="500" id="67"/>
                                        <p:tgtEl>
                                          <p:spTgt spid="29"/>
                                        </p:tgtEl>
                                      </p:cBhvr>
                                    </p:animEffect>
                                  </p:childTnLst>
                                </p:cTn>
                              </p:par>
                              <p:par>
                                <p:cTn fill="hold" grpId="0" id="68" nodeType="withEffect" presetClass="entr" presetID="14" presetSubtype="10">
                                  <p:stCondLst>
                                    <p:cond delay="0"/>
                                  </p:stCondLst>
                                  <p:childTnLst>
                                    <p:set>
                                      <p:cBhvr>
                                        <p:cTn dur="1" fill="hold" id="69">
                                          <p:stCondLst>
                                            <p:cond delay="0"/>
                                          </p:stCondLst>
                                        </p:cTn>
                                        <p:tgtEl>
                                          <p:spTgt spid="30"/>
                                        </p:tgtEl>
                                        <p:attrNameLst>
                                          <p:attrName>style.visibility</p:attrName>
                                        </p:attrNameLst>
                                      </p:cBhvr>
                                      <p:to>
                                        <p:strVal val="visible"/>
                                      </p:to>
                                    </p:set>
                                    <p:animEffect filter="randombar(horizontal)" transition="in">
                                      <p:cBhvr>
                                        <p:cTn dur="500" id="70"/>
                                        <p:tgtEl>
                                          <p:spTgt spid="30"/>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31"/>
                                        </p:tgtEl>
                                        <p:attrNameLst>
                                          <p:attrName>style.visibility</p:attrName>
                                        </p:attrNameLst>
                                      </p:cBhvr>
                                      <p:to>
                                        <p:strVal val="visible"/>
                                      </p:to>
                                    </p:set>
                                    <p:animEffect filter="randombar(horizontal)" transition="in">
                                      <p:cBhvr>
                                        <p:cTn dur="500" id="7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2"/>
      <p:bldP grpId="0" spid="23"/>
      <p:bldP grpId="0" spid="28"/>
      <p:bldP grpId="0" spid="29"/>
      <p:bldP grpId="0" spid="30"/>
      <p:bldP grpId="0" spid="31"/>
      <p:bldP grpId="0" spid="4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descr="Monitor.png" id="4" name="Picture 2"/>
          <p:cNvPicPr>
            <a:picLocks noChangeAspect="1"/>
          </p:cNvPicPr>
          <p:nvPr/>
        </p:nvPicPr>
        <p:blipFill>
          <a:blip r:embed="rId3"/>
          <a:stretch>
            <a:fillRect/>
          </a:stretch>
        </p:blipFill>
        <p:spPr>
          <a:xfrm>
            <a:off x="4041448" y="1233331"/>
            <a:ext cx="3143817" cy="2620202"/>
          </a:xfrm>
          <a:prstGeom prst="rect">
            <a:avLst/>
          </a:prstGeom>
        </p:spPr>
      </p:pic>
      <p:pic>
        <p:nvPicPr>
          <p:cNvPr id="5" name="Picture 3"/>
          <p:cNvPicPr>
            <a:picLocks noChangeAspect="1"/>
          </p:cNvPicPr>
          <p:nvPr/>
        </p:nvPicPr>
        <p:blipFill>
          <a:blip r:embed="rId5">
            <a:extLst>
              <a:ext uri="{28A0092B-C50C-407E-A947-70E740481C1C}">
                <a14:useLocalDpi val="0"/>
              </a:ext>
            </a:extLst>
          </a:blip>
          <a:stretch>
            <a:fillRect/>
          </a:stretch>
        </p:blipFill>
        <p:spPr>
          <a:xfrm>
            <a:off x="4211960" y="1376254"/>
            <a:ext cx="2808311" cy="1643580"/>
          </a:xfrm>
          <a:prstGeom prst="rect">
            <a:avLst/>
          </a:prstGeom>
          <a:blipFill>
            <a:blip r:embed="rId4"/>
            <a:stretch>
              <a:fillRect/>
            </a:stretch>
          </a:blipFill>
          <a:effectLst>
            <a:innerShdw blurRad="63500" dir="13500000" dist="25400">
              <a:prstClr val="black">
                <a:alpha val="21000"/>
              </a:prstClr>
            </a:innerShdw>
          </a:effectLst>
        </p:spPr>
      </p:pic>
      <p:pic>
        <p:nvPicPr>
          <p:cNvPr descr="Monitor-Light.png" id="6" name="Picture 4"/>
          <p:cNvPicPr>
            <a:picLocks noChangeAspect="1"/>
          </p:cNvPicPr>
          <p:nvPr/>
        </p:nvPicPr>
        <p:blipFill>
          <a:blip r:embed="rId6"/>
          <a:stretch>
            <a:fillRect/>
          </a:stretch>
        </p:blipFill>
        <p:spPr>
          <a:xfrm>
            <a:off x="5912198" y="1304794"/>
            <a:ext cx="1201618" cy="1470168"/>
          </a:xfrm>
          <a:prstGeom prst="rect">
            <a:avLst/>
          </a:prstGeom>
        </p:spPr>
      </p:pic>
      <p:pic>
        <p:nvPicPr>
          <p:cNvPr descr="ipad.png" id="7" name="Picture 5"/>
          <p:cNvPicPr>
            <a:picLocks noChangeAspect="1"/>
          </p:cNvPicPr>
          <p:nvPr/>
        </p:nvPicPr>
        <p:blipFill>
          <a:blip r:embed="rId7"/>
          <a:stretch>
            <a:fillRect/>
          </a:stretch>
        </p:blipFill>
        <p:spPr>
          <a:xfrm>
            <a:off x="5823253" y="1738779"/>
            <a:ext cx="2980912" cy="2858402"/>
          </a:xfrm>
          <a:prstGeom prst="rect">
            <a:avLst/>
          </a:prstGeom>
        </p:spPr>
      </p:pic>
      <p:pic>
        <p:nvPicPr>
          <p:cNvPr id="8" name="Picture 6"/>
          <p:cNvPicPr>
            <a:picLocks noChangeAspect="1"/>
          </p:cNvPicPr>
          <p:nvPr/>
        </p:nvPicPr>
        <p:blipFill>
          <a:blip r:embed="rId8">
            <a:extLst>
              <a:ext uri="{28A0092B-C50C-407E-A947-70E740481C1C}">
                <a14:useLocalDpi val="0"/>
              </a:ext>
            </a:extLst>
          </a:blip>
          <a:stretch>
            <a:fillRect/>
          </a:stretch>
        </p:blipFill>
        <p:spPr>
          <a:xfrm>
            <a:off x="6489277" y="1944999"/>
            <a:ext cx="1560546" cy="1880273"/>
          </a:xfrm>
          <a:prstGeom prst="rect">
            <a:avLst/>
          </a:prstGeom>
          <a:effectLst>
            <a:innerShdw blurRad="63500" dir="13500000" dist="25400">
              <a:prstClr val="black">
                <a:alpha val="26000"/>
              </a:prstClr>
            </a:innerShdw>
          </a:effectLst>
        </p:spPr>
      </p:pic>
      <p:pic>
        <p:nvPicPr>
          <p:cNvPr descr="ipad-light.png" id="9" name="Picture 7"/>
          <p:cNvPicPr>
            <a:picLocks noChangeAspect="1"/>
          </p:cNvPicPr>
          <p:nvPr/>
        </p:nvPicPr>
        <p:blipFill>
          <a:blip r:embed="rId9"/>
          <a:stretch>
            <a:fillRect/>
          </a:stretch>
        </p:blipFill>
        <p:spPr>
          <a:xfrm flipH="1">
            <a:off x="7212318" y="1801792"/>
            <a:ext cx="915621" cy="2072317"/>
          </a:xfrm>
          <a:prstGeom prst="rect">
            <a:avLst/>
          </a:prstGeom>
        </p:spPr>
      </p:pic>
      <p:sp>
        <p:nvSpPr>
          <p:cNvPr id="10" name="TextBox 46"/>
          <p:cNvSpPr txBox="1"/>
          <p:nvPr/>
        </p:nvSpPr>
        <p:spPr>
          <a:xfrm>
            <a:off x="1551867" y="1548229"/>
            <a:ext cx="1051542" cy="342890"/>
          </a:xfrm>
          <a:prstGeom prst="rect">
            <a:avLst/>
          </a:prstGeom>
          <a:noFill/>
        </p:spPr>
        <p:txBody>
          <a:bodyPr bIns="34285" lIns="68571" rIns="68571" rtlCol="0" tIns="34285"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chemeClr val="accent1"/>
                </a:solidFill>
                <a:effectLst/>
                <a:uLnTx/>
                <a:uFillTx/>
                <a:latin typeface="+mj-ea"/>
                <a:ea typeface="+mj-ea"/>
              </a:rPr>
              <a:t>项目分析</a:t>
            </a:r>
          </a:p>
        </p:txBody>
      </p:sp>
      <p:sp>
        <p:nvSpPr>
          <p:cNvPr id="11" name="TextBox 47"/>
          <p:cNvSpPr txBox="1"/>
          <p:nvPr/>
        </p:nvSpPr>
        <p:spPr>
          <a:xfrm>
            <a:off x="1654179" y="3019834"/>
            <a:ext cx="1051542" cy="342890"/>
          </a:xfrm>
          <a:prstGeom prst="rect">
            <a:avLst/>
          </a:prstGeom>
          <a:noFill/>
        </p:spPr>
        <p:txBody>
          <a:bodyPr bIns="34285" lIns="68571" rIns="68571" rtlCol="0" tIns="34285"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aseline="0" cap="none" i="0" kern="0" kumimoji="0" normalizeH="0" spc="0" strike="noStrike" sz="2000" u="none">
                <a:ln>
                  <a:noFill/>
                </a:ln>
                <a:solidFill>
                  <a:srgbClr val="1B323D"/>
                </a:solidFill>
                <a:effectLst/>
                <a:uLnTx/>
                <a:uFillTx/>
                <a:latin charset="-122" panose="020b0503020204020204" pitchFamily="34" typeface="微软雅黑"/>
                <a:ea charset="-122" panose="020b0503020204020204" pitchFamily="34" typeface="微软雅黑"/>
              </a:defRPr>
            </a:lvl1pPr>
          </a:lstStyle>
          <a:p>
            <a:pPr lvl="0">
              <a:defRPr/>
            </a:pPr>
            <a:r>
              <a:rPr altLang="en-US" lang="zh-CN" sz="1800">
                <a:solidFill>
                  <a:schemeClr val="accent2"/>
                </a:solidFill>
                <a:latin typeface="+mj-ea"/>
                <a:ea typeface="+mj-ea"/>
              </a:rPr>
              <a:t>项目分析</a:t>
            </a:r>
          </a:p>
        </p:txBody>
      </p:sp>
      <p:sp>
        <p:nvSpPr>
          <p:cNvPr id="12" name="TextBox 49"/>
          <p:cNvSpPr txBox="1"/>
          <p:nvPr/>
        </p:nvSpPr>
        <p:spPr>
          <a:xfrm>
            <a:off x="1051283" y="1956897"/>
            <a:ext cx="2197036" cy="617210"/>
          </a:xfrm>
          <a:prstGeom prst="rect">
            <a:avLst/>
          </a:prstGeom>
          <a:noFill/>
        </p:spPr>
        <p:txBody>
          <a:bodyPr bIns="34285" lIns="68571" rIns="68571" rtlCol="0" tIns="34285"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800" u="none">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168617" y="3428502"/>
            <a:ext cx="2197036" cy="617210"/>
          </a:xfrm>
          <a:prstGeom prst="rect">
            <a:avLst/>
          </a:prstGeom>
          <a:noFill/>
        </p:spPr>
        <p:txBody>
          <a:bodyPr bIns="34285" lIns="68571" rIns="68571" rtlCol="0" tIns="34285"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800" u="none">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5"/>
                                        </p:tgtEl>
                                        <p:attrNameLst>
                                          <p:attrName>style.visibility</p:attrName>
                                        </p:attrNameLst>
                                      </p:cBhvr>
                                      <p:to>
                                        <p:strVal val="visible"/>
                                      </p:to>
                                    </p:set>
                                    <p:animEffect filter="wipe(up)" transition="in">
                                      <p:cBhvr>
                                        <p:cTn dur="500" id="13"/>
                                        <p:tgtEl>
                                          <p:spTgt spid="5"/>
                                        </p:tgtEl>
                                      </p:cBhvr>
                                    </p:animEffect>
                                  </p:childTnLst>
                                </p:cTn>
                              </p:par>
                              <p:par>
                                <p:cTn fill="hold" id="14" nodeType="withEffect" presetClass="entr" presetID="22"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ipe(up)" transition="in">
                                      <p:cBhvr>
                                        <p:cTn dur="500" id="16"/>
                                        <p:tgtEl>
                                          <p:spTgt spid="6"/>
                                        </p:tgtEl>
                                      </p:cBhvr>
                                    </p:animEffect>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id="24" nodeType="afterEffect" presetClass="entr" presetID="22" presetSubtype="1">
                                  <p:stCondLst>
                                    <p:cond delay="0"/>
                                  </p:stCondLst>
                                  <p:childTnLst>
                                    <p:set>
                                      <p:cBhvr>
                                        <p:cTn dur="1" fill="hold" id="25">
                                          <p:stCondLst>
                                            <p:cond delay="0"/>
                                          </p:stCondLst>
                                        </p:cTn>
                                        <p:tgtEl>
                                          <p:spTgt spid="8"/>
                                        </p:tgtEl>
                                        <p:attrNameLst>
                                          <p:attrName>style.visibility</p:attrName>
                                        </p:attrNameLst>
                                      </p:cBhvr>
                                      <p:to>
                                        <p:strVal val="visible"/>
                                      </p:to>
                                    </p:set>
                                    <p:animEffect filter="wipe(up)" transition="in">
                                      <p:cBhvr>
                                        <p:cTn dur="500" id="26"/>
                                        <p:tgtEl>
                                          <p:spTgt spid="8"/>
                                        </p:tgtEl>
                                      </p:cBhvr>
                                    </p:animEffect>
                                  </p:childTnLst>
                                </p:cTn>
                              </p:par>
                              <p:par>
                                <p:cTn fill="hold" id="27" nodeType="withEffect" presetClass="entr" presetID="22" presetSubtype="1">
                                  <p:stCondLst>
                                    <p:cond delay="0"/>
                                  </p:stCondLst>
                                  <p:childTnLst>
                                    <p:set>
                                      <p:cBhvr>
                                        <p:cTn dur="1" fill="hold" id="28">
                                          <p:stCondLst>
                                            <p:cond delay="0"/>
                                          </p:stCondLst>
                                        </p:cTn>
                                        <p:tgtEl>
                                          <p:spTgt spid="9"/>
                                        </p:tgtEl>
                                        <p:attrNameLst>
                                          <p:attrName>style.visibility</p:attrName>
                                        </p:attrNameLst>
                                      </p:cBhvr>
                                      <p:to>
                                        <p:strVal val="visible"/>
                                      </p:to>
                                    </p:set>
                                    <p:animEffect filter="wipe(up)" transition="in">
                                      <p:cBhvr>
                                        <p:cTn dur="500" id="29"/>
                                        <p:tgtEl>
                                          <p:spTgt spid="9"/>
                                        </p:tgtEl>
                                      </p:cBhvr>
                                    </p:animEffect>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500" id="33"/>
                                        <p:tgtEl>
                                          <p:spTgt spid="10"/>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11"/>
                                        </p:tgtEl>
                                        <p:attrNameLst>
                                          <p:attrName>style.visibility</p:attrName>
                                        </p:attrNameLst>
                                      </p:cBhvr>
                                      <p:to>
                                        <p:strVal val="visible"/>
                                      </p:to>
                                    </p:set>
                                    <p:animEffect filter="wipe(left)" transition="in">
                                      <p:cBhvr>
                                        <p:cTn dur="500" id="36"/>
                                        <p:tgtEl>
                                          <p:spTgt spid="11"/>
                                        </p:tgtEl>
                                      </p:cBhvr>
                                    </p:animEffect>
                                  </p:childTnLst>
                                </p:cTn>
                              </p:par>
                            </p:childTnLst>
                          </p:cTn>
                        </p:par>
                        <p:par>
                          <p:cTn fill="hold" id="37" nodeType="afterGroup">
                            <p:stCondLst>
                              <p:cond delay="3500"/>
                            </p:stCondLst>
                            <p:childTnLst>
                              <p:par>
                                <p:cTn fill="hold" grpId="0" id="38" nodeType="afterEffect" presetClass="entr" presetID="22" presetSubtype="1">
                                  <p:stCondLst>
                                    <p:cond delay="0"/>
                                  </p:stCondLst>
                                  <p:childTnLst>
                                    <p:set>
                                      <p:cBhvr>
                                        <p:cTn dur="1" fill="hold" id="39">
                                          <p:stCondLst>
                                            <p:cond delay="0"/>
                                          </p:stCondLst>
                                        </p:cTn>
                                        <p:tgtEl>
                                          <p:spTgt spid="12"/>
                                        </p:tgtEl>
                                        <p:attrNameLst>
                                          <p:attrName>style.visibility</p:attrName>
                                        </p:attrNameLst>
                                      </p:cBhvr>
                                      <p:to>
                                        <p:strVal val="visible"/>
                                      </p:to>
                                    </p:set>
                                    <p:animEffect filter="wipe(up)" transition="in">
                                      <p:cBhvr>
                                        <p:cTn dur="500" id="40"/>
                                        <p:tgtEl>
                                          <p:spTgt spid="12"/>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13"/>
                                        </p:tgtEl>
                                        <p:attrNameLst>
                                          <p:attrName>style.visibility</p:attrName>
                                        </p:attrNameLst>
                                      </p:cBhvr>
                                      <p:to>
                                        <p:strVal val="visible"/>
                                      </p:to>
                                    </p:set>
                                    <p:animEffect filter="wipe(up)" transition="in">
                                      <p:cBhvr>
                                        <p:cTn dur="500" id="4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7" name="TextBox 11"/>
          <p:cNvSpPr txBox="1"/>
          <p:nvPr/>
        </p:nvSpPr>
        <p:spPr>
          <a:xfrm>
            <a:off x="4644843" y="1421577"/>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prstClr val="black">
                    <a:lumMod val="65000"/>
                    <a:lumOff val="35000"/>
                  </a:prstClr>
                </a:solidFill>
                <a:latin typeface="+mj-ea"/>
                <a:ea typeface="+mj-ea"/>
              </a:rPr>
              <a:t>点击输入简要文字内容，文字内容需概括精炼，不用多余的文字修饰，言简意赅的说明分项内容……</a:t>
            </a:r>
          </a:p>
        </p:txBody>
      </p:sp>
      <p:cxnSp>
        <p:nvCxnSpPr>
          <p:cNvPr id="8" name="直接连接符 7"/>
          <p:cNvCxnSpPr/>
          <p:nvPr/>
        </p:nvCxnSpPr>
        <p:spPr>
          <a:xfrm>
            <a:off x="3638595" y="1588290"/>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927596"/>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prstClr val="black">
                    <a:lumMod val="65000"/>
                    <a:lumOff val="35000"/>
                  </a:prstClr>
                </a:solidFill>
                <a:latin typeface="+mj-ea"/>
                <a:ea typeface="+mj-ea"/>
              </a:rPr>
              <a:t>点击输入简要文字内容，文字内容需概括精炼，不用多余的文字修饰，言简意赅的说明分项内容……</a:t>
            </a:r>
          </a:p>
        </p:txBody>
      </p:sp>
      <p:cxnSp>
        <p:nvCxnSpPr>
          <p:cNvPr id="10" name="直接连接符 9"/>
          <p:cNvCxnSpPr/>
          <p:nvPr/>
        </p:nvCxnSpPr>
        <p:spPr>
          <a:xfrm>
            <a:off x="3638595" y="2094309"/>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431652"/>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prstClr val="black">
                    <a:lumMod val="65000"/>
                    <a:lumOff val="35000"/>
                  </a:prstClr>
                </a:solidFill>
                <a:latin typeface="+mj-ea"/>
                <a:ea typeface="+mj-ea"/>
              </a:rPr>
              <a:t>点击输入简要文字内容，文字内容需概括精炼，不用多余的文字修饰，言简意赅的说明分项内容……</a:t>
            </a:r>
          </a:p>
        </p:txBody>
      </p:sp>
      <p:cxnSp>
        <p:nvCxnSpPr>
          <p:cNvPr id="12" name="直接连接符 11"/>
          <p:cNvCxnSpPr/>
          <p:nvPr/>
        </p:nvCxnSpPr>
        <p:spPr>
          <a:xfrm>
            <a:off x="3638595" y="2598365"/>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935708"/>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prstClr val="black">
                    <a:lumMod val="65000"/>
                    <a:lumOff val="35000"/>
                  </a:prstClr>
                </a:solidFill>
                <a:latin typeface="+mj-ea"/>
                <a:ea typeface="+mj-ea"/>
              </a:rPr>
              <a:t>点击输入简要文字内容，文字内容需概括精炼，不用多余的文字修饰，言简意赅的说明分项内容……</a:t>
            </a:r>
          </a:p>
        </p:txBody>
      </p:sp>
      <p:cxnSp>
        <p:nvCxnSpPr>
          <p:cNvPr id="14" name="直接连接符 13"/>
          <p:cNvCxnSpPr/>
          <p:nvPr/>
        </p:nvCxnSpPr>
        <p:spPr>
          <a:xfrm>
            <a:off x="3638595" y="3102421"/>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439764"/>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prstClr val="black">
                    <a:lumMod val="65000"/>
                    <a:lumOff val="35000"/>
                  </a:prstClr>
                </a:solidFill>
                <a:latin typeface="+mj-ea"/>
                <a:ea typeface="+mj-ea"/>
              </a:rPr>
              <a:t>点击输入简要文字内容，文字内容需概括精炼，不用多余的文字修饰，言简意赅的说明分项内容……</a:t>
            </a:r>
          </a:p>
        </p:txBody>
      </p:sp>
      <p:cxnSp>
        <p:nvCxnSpPr>
          <p:cNvPr id="16" name="直接连接符 15"/>
          <p:cNvCxnSpPr/>
          <p:nvPr/>
        </p:nvCxnSpPr>
        <p:spPr>
          <a:xfrm>
            <a:off x="3638595" y="3606477"/>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943821"/>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prstClr val="black">
                    <a:lumMod val="65000"/>
                    <a:lumOff val="35000"/>
                  </a:prstClr>
                </a:solidFill>
                <a:latin typeface="+mj-ea"/>
                <a:ea typeface="+mj-ea"/>
              </a:rPr>
              <a:t>点击输入简要文字内容，文字内容需概括精炼，不用多余的文字修饰，言简意赅的说明分项内容……</a:t>
            </a:r>
          </a:p>
        </p:txBody>
      </p:sp>
      <p:cxnSp>
        <p:nvCxnSpPr>
          <p:cNvPr id="18" name="直接连接符 17"/>
          <p:cNvCxnSpPr/>
          <p:nvPr/>
        </p:nvCxnSpPr>
        <p:spPr>
          <a:xfrm>
            <a:off x="3638595" y="4110533"/>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450900"/>
            <a:ext cx="274777" cy="274777"/>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1</a:t>
            </a:r>
          </a:p>
        </p:txBody>
      </p:sp>
      <p:sp>
        <p:nvSpPr>
          <p:cNvPr id="20" name="椭圆 19"/>
          <p:cNvSpPr/>
          <p:nvPr/>
        </p:nvSpPr>
        <p:spPr>
          <a:xfrm>
            <a:off x="3425919" y="1952988"/>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2</a:t>
            </a:r>
          </a:p>
        </p:txBody>
      </p:sp>
      <p:sp>
        <p:nvSpPr>
          <p:cNvPr id="21" name="椭圆 20"/>
          <p:cNvSpPr/>
          <p:nvPr/>
        </p:nvSpPr>
        <p:spPr>
          <a:xfrm>
            <a:off x="3425730" y="2462943"/>
            <a:ext cx="274777" cy="274777"/>
          </a:xfrm>
          <a:prstGeom prst="ellipse">
            <a:avLst/>
          </a:prstGeom>
          <a:solidFill>
            <a:schemeClr val="accent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3</a:t>
            </a:r>
          </a:p>
        </p:txBody>
      </p:sp>
      <p:sp>
        <p:nvSpPr>
          <p:cNvPr id="22" name="椭圆 21"/>
          <p:cNvSpPr/>
          <p:nvPr/>
        </p:nvSpPr>
        <p:spPr>
          <a:xfrm>
            <a:off x="3424634" y="2965031"/>
            <a:ext cx="274777" cy="274777"/>
          </a:xfrm>
          <a:prstGeom prst="ellipse">
            <a:avLst/>
          </a:prstGeom>
          <a:solidFill>
            <a:schemeClr val="accent4"/>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4</a:t>
            </a:r>
          </a:p>
        </p:txBody>
      </p:sp>
      <p:sp>
        <p:nvSpPr>
          <p:cNvPr id="23" name="椭圆 22"/>
          <p:cNvSpPr/>
          <p:nvPr/>
        </p:nvSpPr>
        <p:spPr>
          <a:xfrm>
            <a:off x="3427060" y="3467289"/>
            <a:ext cx="274777" cy="274777"/>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5</a:t>
            </a:r>
          </a:p>
        </p:txBody>
      </p:sp>
      <p:sp>
        <p:nvSpPr>
          <p:cNvPr id="24" name="椭圆 23"/>
          <p:cNvSpPr/>
          <p:nvPr/>
        </p:nvSpPr>
        <p:spPr>
          <a:xfrm>
            <a:off x="3425964" y="3969377"/>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6</a:t>
            </a:r>
          </a:p>
        </p:txBody>
      </p:sp>
      <p:sp>
        <p:nvSpPr>
          <p:cNvPr id="25" name="TextBox 41"/>
          <p:cNvSpPr txBox="1"/>
          <p:nvPr/>
        </p:nvSpPr>
        <p:spPr>
          <a:xfrm>
            <a:off x="1277519" y="2569322"/>
            <a:ext cx="1400809" cy="3048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ctr">
              <a:lnSpc>
                <a:spcPct val="100000"/>
              </a:lnSpc>
            </a:pPr>
            <a:r>
              <a:rPr altLang="en-US" b="1" lang="zh-CN" sz="2000">
                <a:solidFill>
                  <a:srgbClr val="080808"/>
                </a:solidFill>
                <a:latin typeface="+mj-ea"/>
                <a:ea typeface="+mj-ea"/>
              </a:rPr>
              <a:t>标题内容</a:t>
            </a:r>
          </a:p>
        </p:txBody>
      </p:sp>
    </p:spTree>
  </p:cSld>
  <p:clrMapOvr>
    <a:masterClrMapping/>
  </p:clrMapOvr>
  <mc:AlternateContent>
    <mc:Choice Requires="p14">
      <p:transition advTm="5000" p14:dur="1200" spd="slow">
        <p14:prism/>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500" id="7"/>
                                        <p:tgtEl>
                                          <p:spTgt spid="4"/>
                                        </p:tgtEl>
                                      </p:cBhvr>
                                    </p:animEffect>
                                    <p:anim calcmode="lin" valueType="num">
                                      <p:cBhvr>
                                        <p:cTn dur="1500" fill="hold" id="8"/>
                                        <p:tgtEl>
                                          <p:spTgt spid="4"/>
                                        </p:tgtEl>
                                        <p:attrNameLst>
                                          <p:attrName>ppt_x</p:attrName>
                                        </p:attrNameLst>
                                      </p:cBhvr>
                                      <p:tavLst>
                                        <p:tav tm="0">
                                          <p:val>
                                            <p:strVal val="#ppt_x"/>
                                          </p:val>
                                        </p:tav>
                                        <p:tav tm="100000">
                                          <p:val>
                                            <p:strVal val="#ppt_x"/>
                                          </p:val>
                                        </p:tav>
                                      </p:tavLst>
                                    </p:anim>
                                    <p:anim calcmode="lin" valueType="num">
                                      <p:cBhvr>
                                        <p:cTn dur="1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500"/>
                            </p:stCondLst>
                            <p:childTnLst>
                              <p:par>
                                <p:cTn fill="hold" grpId="0" id="11" nodeType="afterEffect" presetClass="entr" presetID="53" presetSubtype="0">
                                  <p:stCondLst>
                                    <p:cond delay="0"/>
                                  </p:stCondLst>
                                  <p:childTnLst>
                                    <p:set>
                                      <p:cBhvr>
                                        <p:cTn dur="1" fill="hold" id="12">
                                          <p:stCondLst>
                                            <p:cond delay="0"/>
                                          </p:stCondLst>
                                        </p:cTn>
                                        <p:tgtEl>
                                          <p:spTgt spid="25"/>
                                        </p:tgtEl>
                                        <p:attrNameLst>
                                          <p:attrName>style.visibility</p:attrName>
                                        </p:attrNameLst>
                                      </p:cBhvr>
                                      <p:to>
                                        <p:strVal val="visible"/>
                                      </p:to>
                                    </p:set>
                                    <p:anim calcmode="lin" valueType="num">
                                      <p:cBhvr>
                                        <p:cTn dur="500" fill="hold" id="13"/>
                                        <p:tgtEl>
                                          <p:spTgt spid="25"/>
                                        </p:tgtEl>
                                        <p:attrNameLst>
                                          <p:attrName>ppt_w</p:attrName>
                                        </p:attrNameLst>
                                      </p:cBhvr>
                                      <p:tavLst>
                                        <p:tav tm="0">
                                          <p:val>
                                            <p:fltVal val="0"/>
                                          </p:val>
                                        </p:tav>
                                        <p:tav tm="100000">
                                          <p:val>
                                            <p:strVal val="#ppt_w"/>
                                          </p:val>
                                        </p:tav>
                                      </p:tavLst>
                                    </p:anim>
                                    <p:anim calcmode="lin" valueType="num">
                                      <p:cBhvr>
                                        <p:cTn dur="500" fill="hold" id="14"/>
                                        <p:tgtEl>
                                          <p:spTgt spid="25"/>
                                        </p:tgtEl>
                                        <p:attrNameLst>
                                          <p:attrName>ppt_h</p:attrName>
                                        </p:attrNameLst>
                                      </p:cBhvr>
                                      <p:tavLst>
                                        <p:tav tm="0">
                                          <p:val>
                                            <p:fltVal val="0"/>
                                          </p:val>
                                        </p:tav>
                                        <p:tav tm="100000">
                                          <p:val>
                                            <p:strVal val="#ppt_h"/>
                                          </p:val>
                                        </p:tav>
                                      </p:tavLst>
                                    </p:anim>
                                    <p:animEffect filter="fade" transition="in">
                                      <p:cBhvr>
                                        <p:cTn dur="500" id="15"/>
                                        <p:tgtEl>
                                          <p:spTgt spid="25"/>
                                        </p:tgtEl>
                                      </p:cBhvr>
                                    </p:animEffect>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p:cTn dur="500" fill="hold" id="19"/>
                                        <p:tgtEl>
                                          <p:spTgt spid="19"/>
                                        </p:tgtEl>
                                        <p:attrNameLst>
                                          <p:attrName>ppt_w</p:attrName>
                                        </p:attrNameLst>
                                      </p:cBhvr>
                                      <p:tavLst>
                                        <p:tav tm="0">
                                          <p:val>
                                            <p:fltVal val="0"/>
                                          </p:val>
                                        </p:tav>
                                        <p:tav tm="100000">
                                          <p:val>
                                            <p:strVal val="#ppt_w"/>
                                          </p:val>
                                        </p:tav>
                                      </p:tavLst>
                                    </p:anim>
                                    <p:anim calcmode="lin" valueType="num">
                                      <p:cBhvr>
                                        <p:cTn dur="500" fill="hold" id="20"/>
                                        <p:tgtEl>
                                          <p:spTgt spid="19"/>
                                        </p:tgtEl>
                                        <p:attrNameLst>
                                          <p:attrName>ppt_h</p:attrName>
                                        </p:attrNameLst>
                                      </p:cBhvr>
                                      <p:tavLst>
                                        <p:tav tm="0">
                                          <p:val>
                                            <p:fltVal val="0"/>
                                          </p:val>
                                        </p:tav>
                                        <p:tav tm="100000">
                                          <p:val>
                                            <p:strVal val="#ppt_h"/>
                                          </p:val>
                                        </p:tav>
                                      </p:tavLst>
                                    </p:anim>
                                    <p:animEffect filter="fade" transition="in">
                                      <p:cBhvr>
                                        <p:cTn dur="500" id="21"/>
                                        <p:tgtEl>
                                          <p:spTgt spid="19"/>
                                        </p:tgtEl>
                                      </p:cBhvr>
                                    </p:animEffect>
                                  </p:childTnLst>
                                </p:cTn>
                              </p:par>
                              <p:par>
                                <p:cTn fill="hold" grpId="0" id="22" nodeType="withEffect" presetClass="entr" presetID="53" presetSubtype="0">
                                  <p:stCondLst>
                                    <p:cond delay="300"/>
                                  </p:stCondLst>
                                  <p:childTnLst>
                                    <p:set>
                                      <p:cBhvr>
                                        <p:cTn dur="1" fill="hold" id="23">
                                          <p:stCondLst>
                                            <p:cond delay="0"/>
                                          </p:stCondLst>
                                        </p:cTn>
                                        <p:tgtEl>
                                          <p:spTgt spid="20"/>
                                        </p:tgtEl>
                                        <p:attrNameLst>
                                          <p:attrName>style.visibility</p:attrName>
                                        </p:attrNameLst>
                                      </p:cBhvr>
                                      <p:to>
                                        <p:strVal val="visible"/>
                                      </p:to>
                                    </p:set>
                                    <p:anim calcmode="lin" valueType="num">
                                      <p:cBhvr>
                                        <p:cTn dur="500" fill="hold" id="24"/>
                                        <p:tgtEl>
                                          <p:spTgt spid="20"/>
                                        </p:tgtEl>
                                        <p:attrNameLst>
                                          <p:attrName>ppt_w</p:attrName>
                                        </p:attrNameLst>
                                      </p:cBhvr>
                                      <p:tavLst>
                                        <p:tav tm="0">
                                          <p:val>
                                            <p:fltVal val="0"/>
                                          </p:val>
                                        </p:tav>
                                        <p:tav tm="100000">
                                          <p:val>
                                            <p:strVal val="#ppt_w"/>
                                          </p:val>
                                        </p:tav>
                                      </p:tavLst>
                                    </p:anim>
                                    <p:anim calcmode="lin" valueType="num">
                                      <p:cBhvr>
                                        <p:cTn dur="500" fill="hold" id="25"/>
                                        <p:tgtEl>
                                          <p:spTgt spid="20"/>
                                        </p:tgtEl>
                                        <p:attrNameLst>
                                          <p:attrName>ppt_h</p:attrName>
                                        </p:attrNameLst>
                                      </p:cBhvr>
                                      <p:tavLst>
                                        <p:tav tm="0">
                                          <p:val>
                                            <p:fltVal val="0"/>
                                          </p:val>
                                        </p:tav>
                                        <p:tav tm="100000">
                                          <p:val>
                                            <p:strVal val="#ppt_h"/>
                                          </p:val>
                                        </p:tav>
                                      </p:tavLst>
                                    </p:anim>
                                    <p:animEffect filter="fade" transition="in">
                                      <p:cBhvr>
                                        <p:cTn dur="500" id="26"/>
                                        <p:tgtEl>
                                          <p:spTgt spid="20"/>
                                        </p:tgtEl>
                                      </p:cBhvr>
                                    </p:animEffect>
                                  </p:childTnLst>
                                </p:cTn>
                              </p:par>
                              <p:par>
                                <p:cTn fill="hold" grpId="0" id="27" nodeType="withEffect" presetClass="entr" presetID="53" presetSubtype="0">
                                  <p:stCondLst>
                                    <p:cond delay="40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grpId="0" id="32" nodeType="withEffect" presetClass="entr" presetID="53" presetSubtype="0">
                                  <p:stCondLst>
                                    <p:cond delay="500"/>
                                  </p:stCondLst>
                                  <p:childTnLst>
                                    <p:set>
                                      <p:cBhvr>
                                        <p:cTn dur="1" fill="hold" id="33">
                                          <p:stCondLst>
                                            <p:cond delay="0"/>
                                          </p:stCondLst>
                                        </p:cTn>
                                        <p:tgtEl>
                                          <p:spTgt spid="22"/>
                                        </p:tgtEl>
                                        <p:attrNameLst>
                                          <p:attrName>style.visibility</p:attrName>
                                        </p:attrNameLst>
                                      </p:cBhvr>
                                      <p:to>
                                        <p:strVal val="visible"/>
                                      </p:to>
                                    </p:set>
                                    <p:anim calcmode="lin" valueType="num">
                                      <p:cBhvr>
                                        <p:cTn dur="500" fill="hold" id="34"/>
                                        <p:tgtEl>
                                          <p:spTgt spid="22"/>
                                        </p:tgtEl>
                                        <p:attrNameLst>
                                          <p:attrName>ppt_w</p:attrName>
                                        </p:attrNameLst>
                                      </p:cBhvr>
                                      <p:tavLst>
                                        <p:tav tm="0">
                                          <p:val>
                                            <p:fltVal val="0"/>
                                          </p:val>
                                        </p:tav>
                                        <p:tav tm="100000">
                                          <p:val>
                                            <p:strVal val="#ppt_w"/>
                                          </p:val>
                                        </p:tav>
                                      </p:tavLst>
                                    </p:anim>
                                    <p:anim calcmode="lin" valueType="num">
                                      <p:cBhvr>
                                        <p:cTn dur="500" fill="hold" id="35"/>
                                        <p:tgtEl>
                                          <p:spTgt spid="22"/>
                                        </p:tgtEl>
                                        <p:attrNameLst>
                                          <p:attrName>ppt_h</p:attrName>
                                        </p:attrNameLst>
                                      </p:cBhvr>
                                      <p:tavLst>
                                        <p:tav tm="0">
                                          <p:val>
                                            <p:fltVal val="0"/>
                                          </p:val>
                                        </p:tav>
                                        <p:tav tm="100000">
                                          <p:val>
                                            <p:strVal val="#ppt_h"/>
                                          </p:val>
                                        </p:tav>
                                      </p:tavLst>
                                    </p:anim>
                                    <p:animEffect filter="fade" transition="in">
                                      <p:cBhvr>
                                        <p:cTn dur="500" id="36"/>
                                        <p:tgtEl>
                                          <p:spTgt spid="22"/>
                                        </p:tgtEl>
                                      </p:cBhvr>
                                    </p:animEffect>
                                  </p:childTnLst>
                                </p:cTn>
                              </p:par>
                              <p:par>
                                <p:cTn fill="hold" grpId="0" id="37" nodeType="withEffect" presetClass="entr" presetID="53" presetSubtype="0">
                                  <p:stCondLst>
                                    <p:cond delay="600"/>
                                  </p:stCondLst>
                                  <p:childTnLst>
                                    <p:set>
                                      <p:cBhvr>
                                        <p:cTn dur="1" fill="hold" id="38">
                                          <p:stCondLst>
                                            <p:cond delay="0"/>
                                          </p:stCondLst>
                                        </p:cTn>
                                        <p:tgtEl>
                                          <p:spTgt spid="23"/>
                                        </p:tgtEl>
                                        <p:attrNameLst>
                                          <p:attrName>style.visibility</p:attrName>
                                        </p:attrNameLst>
                                      </p:cBhvr>
                                      <p:to>
                                        <p:strVal val="visible"/>
                                      </p:to>
                                    </p:set>
                                    <p:anim calcmode="lin" valueType="num">
                                      <p:cBhvr>
                                        <p:cTn dur="500" fill="hold" id="39"/>
                                        <p:tgtEl>
                                          <p:spTgt spid="23"/>
                                        </p:tgtEl>
                                        <p:attrNameLst>
                                          <p:attrName>ppt_w</p:attrName>
                                        </p:attrNameLst>
                                      </p:cBhvr>
                                      <p:tavLst>
                                        <p:tav tm="0">
                                          <p:val>
                                            <p:fltVal val="0"/>
                                          </p:val>
                                        </p:tav>
                                        <p:tav tm="100000">
                                          <p:val>
                                            <p:strVal val="#ppt_w"/>
                                          </p:val>
                                        </p:tav>
                                      </p:tavLst>
                                    </p:anim>
                                    <p:anim calcmode="lin" valueType="num">
                                      <p:cBhvr>
                                        <p:cTn dur="500" fill="hold" id="40"/>
                                        <p:tgtEl>
                                          <p:spTgt spid="23"/>
                                        </p:tgtEl>
                                        <p:attrNameLst>
                                          <p:attrName>ppt_h</p:attrName>
                                        </p:attrNameLst>
                                      </p:cBhvr>
                                      <p:tavLst>
                                        <p:tav tm="0">
                                          <p:val>
                                            <p:fltVal val="0"/>
                                          </p:val>
                                        </p:tav>
                                        <p:tav tm="100000">
                                          <p:val>
                                            <p:strVal val="#ppt_h"/>
                                          </p:val>
                                        </p:tav>
                                      </p:tavLst>
                                    </p:anim>
                                    <p:animEffect filter="fade" transition="in">
                                      <p:cBhvr>
                                        <p:cTn dur="500" id="41"/>
                                        <p:tgtEl>
                                          <p:spTgt spid="23"/>
                                        </p:tgtEl>
                                      </p:cBhvr>
                                    </p:animEffect>
                                  </p:childTnLst>
                                </p:cTn>
                              </p:par>
                              <p:par>
                                <p:cTn fill="hold" grpId="0" id="42" nodeType="withEffect" presetClass="entr" presetID="53" presetSubtype="0">
                                  <p:stCondLst>
                                    <p:cond delay="700"/>
                                  </p:stCondLst>
                                  <p:childTnLst>
                                    <p:set>
                                      <p:cBhvr>
                                        <p:cTn dur="1" fill="hold" id="43">
                                          <p:stCondLst>
                                            <p:cond delay="0"/>
                                          </p:stCondLst>
                                        </p:cTn>
                                        <p:tgtEl>
                                          <p:spTgt spid="24"/>
                                        </p:tgtEl>
                                        <p:attrNameLst>
                                          <p:attrName>style.visibility</p:attrName>
                                        </p:attrNameLst>
                                      </p:cBhvr>
                                      <p:to>
                                        <p:strVal val="visible"/>
                                      </p:to>
                                    </p:set>
                                    <p:anim calcmode="lin" valueType="num">
                                      <p:cBhvr>
                                        <p:cTn dur="500" fill="hold" id="44"/>
                                        <p:tgtEl>
                                          <p:spTgt spid="24"/>
                                        </p:tgtEl>
                                        <p:attrNameLst>
                                          <p:attrName>ppt_w</p:attrName>
                                        </p:attrNameLst>
                                      </p:cBhvr>
                                      <p:tavLst>
                                        <p:tav tm="0">
                                          <p:val>
                                            <p:fltVal val="0"/>
                                          </p:val>
                                        </p:tav>
                                        <p:tav tm="100000">
                                          <p:val>
                                            <p:strVal val="#ppt_w"/>
                                          </p:val>
                                        </p:tav>
                                      </p:tavLst>
                                    </p:anim>
                                    <p:anim calcmode="lin" valueType="num">
                                      <p:cBhvr>
                                        <p:cTn dur="500" fill="hold" id="45"/>
                                        <p:tgtEl>
                                          <p:spTgt spid="24"/>
                                        </p:tgtEl>
                                        <p:attrNameLst>
                                          <p:attrName>ppt_h</p:attrName>
                                        </p:attrNameLst>
                                      </p:cBhvr>
                                      <p:tavLst>
                                        <p:tav tm="0">
                                          <p:val>
                                            <p:fltVal val="0"/>
                                          </p:val>
                                        </p:tav>
                                        <p:tav tm="100000">
                                          <p:val>
                                            <p:strVal val="#ppt_h"/>
                                          </p:val>
                                        </p:tav>
                                      </p:tavLst>
                                    </p:anim>
                                    <p:animEffect filter="fade" transition="in">
                                      <p:cBhvr>
                                        <p:cTn dur="500" id="46"/>
                                        <p:tgtEl>
                                          <p:spTgt spid="24"/>
                                        </p:tgtEl>
                                      </p:cBhvr>
                                    </p:animEffect>
                                  </p:childTnLst>
                                </p:cTn>
                              </p:par>
                              <p:par>
                                <p:cTn fill="hold" id="47" nodeType="withEffect" presetClass="entr" presetID="22" presetSubtype="8">
                                  <p:stCondLst>
                                    <p:cond delay="800"/>
                                  </p:stCondLst>
                                  <p:childTnLst>
                                    <p:set>
                                      <p:cBhvr>
                                        <p:cTn dur="1" fill="hold" id="48">
                                          <p:stCondLst>
                                            <p:cond delay="0"/>
                                          </p:stCondLst>
                                        </p:cTn>
                                        <p:tgtEl>
                                          <p:spTgt spid="8"/>
                                        </p:tgtEl>
                                        <p:attrNameLst>
                                          <p:attrName>style.visibility</p:attrName>
                                        </p:attrNameLst>
                                      </p:cBhvr>
                                      <p:to>
                                        <p:strVal val="visible"/>
                                      </p:to>
                                    </p:set>
                                    <p:animEffect filter="wipe(left)" transition="in">
                                      <p:cBhvr>
                                        <p:cTn dur="500" id="49"/>
                                        <p:tgtEl>
                                          <p:spTgt spid="8"/>
                                        </p:tgtEl>
                                      </p:cBhvr>
                                    </p:animEffect>
                                  </p:childTnLst>
                                </p:cTn>
                              </p:par>
                              <p:par>
                                <p:cTn fill="hold" id="50" nodeType="withEffect" presetClass="entr" presetID="22" presetSubtype="8">
                                  <p:stCondLst>
                                    <p:cond delay="900"/>
                                  </p:stCondLst>
                                  <p:childTnLst>
                                    <p:set>
                                      <p:cBhvr>
                                        <p:cTn dur="1" fill="hold" id="51">
                                          <p:stCondLst>
                                            <p:cond delay="0"/>
                                          </p:stCondLst>
                                        </p:cTn>
                                        <p:tgtEl>
                                          <p:spTgt spid="10"/>
                                        </p:tgtEl>
                                        <p:attrNameLst>
                                          <p:attrName>style.visibility</p:attrName>
                                        </p:attrNameLst>
                                      </p:cBhvr>
                                      <p:to>
                                        <p:strVal val="visible"/>
                                      </p:to>
                                    </p:set>
                                    <p:animEffect filter="wipe(left)" transition="in">
                                      <p:cBhvr>
                                        <p:cTn dur="500" id="52"/>
                                        <p:tgtEl>
                                          <p:spTgt spid="10"/>
                                        </p:tgtEl>
                                      </p:cBhvr>
                                    </p:animEffect>
                                  </p:childTnLst>
                                </p:cTn>
                              </p:par>
                              <p:par>
                                <p:cTn fill="hold" id="53" nodeType="withEffect" presetClass="entr" presetID="22" presetSubtype="8">
                                  <p:stCondLst>
                                    <p:cond delay="1000"/>
                                  </p:stCondLst>
                                  <p:childTnLst>
                                    <p:set>
                                      <p:cBhvr>
                                        <p:cTn dur="1" fill="hold" id="54">
                                          <p:stCondLst>
                                            <p:cond delay="0"/>
                                          </p:stCondLst>
                                        </p:cTn>
                                        <p:tgtEl>
                                          <p:spTgt spid="12"/>
                                        </p:tgtEl>
                                        <p:attrNameLst>
                                          <p:attrName>style.visibility</p:attrName>
                                        </p:attrNameLst>
                                      </p:cBhvr>
                                      <p:to>
                                        <p:strVal val="visible"/>
                                      </p:to>
                                    </p:set>
                                    <p:animEffect filter="wipe(left)" transition="in">
                                      <p:cBhvr>
                                        <p:cTn dur="500" id="55"/>
                                        <p:tgtEl>
                                          <p:spTgt spid="12"/>
                                        </p:tgtEl>
                                      </p:cBhvr>
                                    </p:animEffect>
                                  </p:childTnLst>
                                </p:cTn>
                              </p:par>
                              <p:par>
                                <p:cTn fill="hold" id="56" nodeType="withEffect" presetClass="entr" presetID="22" presetSubtype="8">
                                  <p:stCondLst>
                                    <p:cond delay="1100"/>
                                  </p:stCondLst>
                                  <p:childTnLst>
                                    <p:set>
                                      <p:cBhvr>
                                        <p:cTn dur="1" fill="hold" id="57">
                                          <p:stCondLst>
                                            <p:cond delay="0"/>
                                          </p:stCondLst>
                                        </p:cTn>
                                        <p:tgtEl>
                                          <p:spTgt spid="14"/>
                                        </p:tgtEl>
                                        <p:attrNameLst>
                                          <p:attrName>style.visibility</p:attrName>
                                        </p:attrNameLst>
                                      </p:cBhvr>
                                      <p:to>
                                        <p:strVal val="visible"/>
                                      </p:to>
                                    </p:set>
                                    <p:animEffect filter="wipe(left)" transition="in">
                                      <p:cBhvr>
                                        <p:cTn dur="500" id="58"/>
                                        <p:tgtEl>
                                          <p:spTgt spid="14"/>
                                        </p:tgtEl>
                                      </p:cBhvr>
                                    </p:animEffect>
                                  </p:childTnLst>
                                </p:cTn>
                              </p:par>
                              <p:par>
                                <p:cTn fill="hold" id="59" nodeType="withEffect" presetClass="entr" presetID="22" presetSubtype="8">
                                  <p:stCondLst>
                                    <p:cond delay="1200"/>
                                  </p:stCondLst>
                                  <p:childTnLst>
                                    <p:set>
                                      <p:cBhvr>
                                        <p:cTn dur="1" fill="hold" id="60">
                                          <p:stCondLst>
                                            <p:cond delay="0"/>
                                          </p:stCondLst>
                                        </p:cTn>
                                        <p:tgtEl>
                                          <p:spTgt spid="16"/>
                                        </p:tgtEl>
                                        <p:attrNameLst>
                                          <p:attrName>style.visibility</p:attrName>
                                        </p:attrNameLst>
                                      </p:cBhvr>
                                      <p:to>
                                        <p:strVal val="visible"/>
                                      </p:to>
                                    </p:set>
                                    <p:animEffect filter="wipe(left)" transition="in">
                                      <p:cBhvr>
                                        <p:cTn dur="500" id="61"/>
                                        <p:tgtEl>
                                          <p:spTgt spid="16"/>
                                        </p:tgtEl>
                                      </p:cBhvr>
                                    </p:animEffect>
                                  </p:childTnLst>
                                </p:cTn>
                              </p:par>
                              <p:par>
                                <p:cTn fill="hold" id="62" nodeType="withEffect" presetClass="entr" presetID="22" presetSubtype="8">
                                  <p:stCondLst>
                                    <p:cond delay="1300"/>
                                  </p:stCondLst>
                                  <p:childTnLst>
                                    <p:set>
                                      <p:cBhvr>
                                        <p:cTn dur="1" fill="hold" id="63">
                                          <p:stCondLst>
                                            <p:cond delay="0"/>
                                          </p:stCondLst>
                                        </p:cTn>
                                        <p:tgtEl>
                                          <p:spTgt spid="18"/>
                                        </p:tgtEl>
                                        <p:attrNameLst>
                                          <p:attrName>style.visibility</p:attrName>
                                        </p:attrNameLst>
                                      </p:cBhvr>
                                      <p:to>
                                        <p:strVal val="visible"/>
                                      </p:to>
                                    </p:set>
                                    <p:animEffect filter="wipe(left)" transition="in">
                                      <p:cBhvr>
                                        <p:cTn dur="500" id="64"/>
                                        <p:tgtEl>
                                          <p:spTgt spid="18"/>
                                        </p:tgtEl>
                                      </p:cBhvr>
                                    </p:animEffect>
                                  </p:childTnLst>
                                </p:cTn>
                              </p:par>
                              <p:par>
                                <p:cTn fill="hold" grpId="0" id="65" nodeType="withEffect" presetClass="entr" presetID="22" presetSubtype="8">
                                  <p:stCondLst>
                                    <p:cond delay="1400"/>
                                  </p:stCondLst>
                                  <p:childTnLst>
                                    <p:set>
                                      <p:cBhvr>
                                        <p:cTn dur="1" fill="hold" id="66">
                                          <p:stCondLst>
                                            <p:cond delay="0"/>
                                          </p:stCondLst>
                                        </p:cTn>
                                        <p:tgtEl>
                                          <p:spTgt spid="7"/>
                                        </p:tgtEl>
                                        <p:attrNameLst>
                                          <p:attrName>style.visibility</p:attrName>
                                        </p:attrNameLst>
                                      </p:cBhvr>
                                      <p:to>
                                        <p:strVal val="visible"/>
                                      </p:to>
                                    </p:set>
                                    <p:animEffect filter="wipe(left)" transition="in">
                                      <p:cBhvr>
                                        <p:cTn dur="500" id="67"/>
                                        <p:tgtEl>
                                          <p:spTgt spid="7"/>
                                        </p:tgtEl>
                                      </p:cBhvr>
                                    </p:animEffect>
                                  </p:childTnLst>
                                </p:cTn>
                              </p:par>
                              <p:par>
                                <p:cTn fill="hold" grpId="0" id="68" nodeType="withEffect" presetClass="entr" presetID="22" presetSubtype="8">
                                  <p:stCondLst>
                                    <p:cond delay="1500"/>
                                  </p:stCondLst>
                                  <p:childTnLst>
                                    <p:set>
                                      <p:cBhvr>
                                        <p:cTn dur="1" fill="hold" id="69">
                                          <p:stCondLst>
                                            <p:cond delay="0"/>
                                          </p:stCondLst>
                                        </p:cTn>
                                        <p:tgtEl>
                                          <p:spTgt spid="9"/>
                                        </p:tgtEl>
                                        <p:attrNameLst>
                                          <p:attrName>style.visibility</p:attrName>
                                        </p:attrNameLst>
                                      </p:cBhvr>
                                      <p:to>
                                        <p:strVal val="visible"/>
                                      </p:to>
                                    </p:set>
                                    <p:animEffect filter="wipe(left)" transition="in">
                                      <p:cBhvr>
                                        <p:cTn dur="500" id="70"/>
                                        <p:tgtEl>
                                          <p:spTgt spid="9"/>
                                        </p:tgtEl>
                                      </p:cBhvr>
                                    </p:animEffect>
                                  </p:childTnLst>
                                </p:cTn>
                              </p:par>
                              <p:par>
                                <p:cTn fill="hold" grpId="0" id="71" nodeType="withEffect" presetClass="entr" presetID="22" presetSubtype="8">
                                  <p:stCondLst>
                                    <p:cond delay="1600"/>
                                  </p:stCondLst>
                                  <p:childTnLst>
                                    <p:set>
                                      <p:cBhvr>
                                        <p:cTn dur="1" fill="hold" id="72">
                                          <p:stCondLst>
                                            <p:cond delay="0"/>
                                          </p:stCondLst>
                                        </p:cTn>
                                        <p:tgtEl>
                                          <p:spTgt spid="11"/>
                                        </p:tgtEl>
                                        <p:attrNameLst>
                                          <p:attrName>style.visibility</p:attrName>
                                        </p:attrNameLst>
                                      </p:cBhvr>
                                      <p:to>
                                        <p:strVal val="visible"/>
                                      </p:to>
                                    </p:set>
                                    <p:animEffect filter="wipe(left)" transition="in">
                                      <p:cBhvr>
                                        <p:cTn dur="500" id="73"/>
                                        <p:tgtEl>
                                          <p:spTgt spid="11"/>
                                        </p:tgtEl>
                                      </p:cBhvr>
                                    </p:animEffect>
                                  </p:childTnLst>
                                </p:cTn>
                              </p:par>
                              <p:par>
                                <p:cTn fill="hold" grpId="0" id="74" nodeType="withEffect" presetClass="entr" presetID="22" presetSubtype="8">
                                  <p:stCondLst>
                                    <p:cond delay="1700"/>
                                  </p:stCondLst>
                                  <p:childTnLst>
                                    <p:set>
                                      <p:cBhvr>
                                        <p:cTn dur="1" fill="hold" id="75">
                                          <p:stCondLst>
                                            <p:cond delay="0"/>
                                          </p:stCondLst>
                                        </p:cTn>
                                        <p:tgtEl>
                                          <p:spTgt spid="13"/>
                                        </p:tgtEl>
                                        <p:attrNameLst>
                                          <p:attrName>style.visibility</p:attrName>
                                        </p:attrNameLst>
                                      </p:cBhvr>
                                      <p:to>
                                        <p:strVal val="visible"/>
                                      </p:to>
                                    </p:set>
                                    <p:animEffect filter="wipe(left)" transition="in">
                                      <p:cBhvr>
                                        <p:cTn dur="500" id="76"/>
                                        <p:tgtEl>
                                          <p:spTgt spid="13"/>
                                        </p:tgtEl>
                                      </p:cBhvr>
                                    </p:animEffect>
                                  </p:childTnLst>
                                </p:cTn>
                              </p:par>
                              <p:par>
                                <p:cTn fill="hold" grpId="0" id="77" nodeType="withEffect" presetClass="entr" presetID="22" presetSubtype="8">
                                  <p:stCondLst>
                                    <p:cond delay="1800"/>
                                  </p:stCondLst>
                                  <p:childTnLst>
                                    <p:set>
                                      <p:cBhvr>
                                        <p:cTn dur="1" fill="hold" id="78">
                                          <p:stCondLst>
                                            <p:cond delay="0"/>
                                          </p:stCondLst>
                                        </p:cTn>
                                        <p:tgtEl>
                                          <p:spTgt spid="15"/>
                                        </p:tgtEl>
                                        <p:attrNameLst>
                                          <p:attrName>style.visibility</p:attrName>
                                        </p:attrNameLst>
                                      </p:cBhvr>
                                      <p:to>
                                        <p:strVal val="visible"/>
                                      </p:to>
                                    </p:set>
                                    <p:animEffect filter="wipe(left)" transition="in">
                                      <p:cBhvr>
                                        <p:cTn dur="500" id="79"/>
                                        <p:tgtEl>
                                          <p:spTgt spid="15"/>
                                        </p:tgtEl>
                                      </p:cBhvr>
                                    </p:animEffect>
                                  </p:childTnLst>
                                </p:cTn>
                              </p:par>
                              <p:par>
                                <p:cTn fill="hold" grpId="0" id="80" nodeType="withEffect" presetClass="entr" presetID="22" presetSubtype="8">
                                  <p:stCondLst>
                                    <p:cond delay="1900"/>
                                  </p:stCondLst>
                                  <p:childTnLst>
                                    <p:set>
                                      <p:cBhvr>
                                        <p:cTn dur="1" fill="hold" id="81">
                                          <p:stCondLst>
                                            <p:cond delay="0"/>
                                          </p:stCondLst>
                                        </p:cTn>
                                        <p:tgtEl>
                                          <p:spTgt spid="17"/>
                                        </p:tgtEl>
                                        <p:attrNameLst>
                                          <p:attrName>style.visibility</p:attrName>
                                        </p:attrNameLst>
                                      </p:cBhvr>
                                      <p:to>
                                        <p:strVal val="visible"/>
                                      </p:to>
                                    </p:set>
                                    <p:animEffect filter="wipe(left)" transition="in">
                                      <p:cBhvr>
                                        <p:cTn dur="500" id="8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1"/>
      <p:bldP grpId="0" spid="13"/>
      <p:bldP grpId="0" spid="15"/>
      <p:bldP grpId="0" spid="17"/>
      <p:bldP grpId="0" spid="19"/>
      <p:bldP grpId="0" spid="20"/>
      <p:bldP grpId="0" spid="21"/>
      <p:bldP grpId="0" spid="22"/>
      <p:bldP grpId="0" spid="23"/>
      <p:bldP grpId="0" spid="24"/>
      <p:bldP grpId="0" spid="2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18"/>
          <p:cNvSpPr>
            <a:spLocks noEditPoints="1"/>
          </p:cNvSpPr>
          <p:nvPr/>
        </p:nvSpPr>
        <p:spPr bwMode="auto">
          <a:xfrm rot="5400000">
            <a:off x="5694199" y="1884070"/>
            <a:ext cx="493713" cy="340033"/>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anchor="t" anchorCtr="0" bIns="45720" compatLnSpc="1" lIns="91440" numCol="1" rIns="91440" tIns="45720" vert="horz" wrap="square"/>
          <a:lstStyle/>
          <a:p>
            <a:endParaRPr altLang="en-US" lang="zh-CN">
              <a:solidFill>
                <a:srgbClr val="0E647C"/>
              </a:solidFill>
              <a:latin typeface="+mj-ea"/>
              <a:ea typeface="+mj-ea"/>
            </a:endParaRPr>
          </a:p>
        </p:txBody>
      </p:sp>
      <p:sp>
        <p:nvSpPr>
          <p:cNvPr id="5" name="Freeform 19"/>
          <p:cNvSpPr>
            <a:spLocks noEditPoints="1"/>
          </p:cNvSpPr>
          <p:nvPr/>
        </p:nvSpPr>
        <p:spPr bwMode="auto">
          <a:xfrm rot="5400000">
            <a:off x="3136239" y="1884070"/>
            <a:ext cx="493713" cy="340033"/>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anchor="t" anchorCtr="0" bIns="45720" compatLnSpc="1" lIns="91440" numCol="1" rIns="91440" tIns="45720" vert="horz" wrap="square"/>
          <a:lstStyle/>
          <a:p>
            <a:endParaRPr altLang="en-US" lang="zh-CN">
              <a:solidFill>
                <a:srgbClr val="0E647C"/>
              </a:solidFill>
              <a:latin typeface="+mj-ea"/>
              <a:ea typeface="+mj-ea"/>
            </a:endParaRPr>
          </a:p>
        </p:txBody>
      </p:sp>
      <p:sp>
        <p:nvSpPr>
          <p:cNvPr id="6" name="Freeform 20"/>
          <p:cNvSpPr>
            <a:spLocks noEditPoints="1"/>
          </p:cNvSpPr>
          <p:nvPr/>
        </p:nvSpPr>
        <p:spPr bwMode="auto">
          <a:xfrm rot="5400000">
            <a:off x="678736" y="1944786"/>
            <a:ext cx="493713" cy="340033"/>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anchor="t" anchorCtr="0" bIns="45720" compatLnSpc="1" lIns="91440" numCol="1" rIns="91440" tIns="45720" vert="horz" wrap="square"/>
          <a:lstStyle/>
          <a:p>
            <a:endParaRPr altLang="en-US" lang="zh-CN">
              <a:solidFill>
                <a:srgbClr val="0E647C"/>
              </a:solidFill>
              <a:latin typeface="+mj-ea"/>
              <a:ea typeface="+mj-ea"/>
            </a:endParaRPr>
          </a:p>
        </p:txBody>
      </p:sp>
      <p:grpSp>
        <p:nvGrpSpPr>
          <p:cNvPr id="7" name="组合 6"/>
          <p:cNvGrpSpPr/>
          <p:nvPr/>
        </p:nvGrpSpPr>
        <p:grpSpPr>
          <a:xfrm>
            <a:off x="3789143" y="1779662"/>
            <a:ext cx="1721136" cy="548848"/>
            <a:chOff x="4304043" y="1286668"/>
            <a:chExt cx="3837944" cy="2757793"/>
          </a:xfrm>
          <a:effectLst>
            <a:outerShdw algn="tr" blurRad="381000" dir="8100000" dist="254000"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prstClr val="black"/>
                  </a:solidFill>
                  <a:latin typeface="+mj-ea"/>
                  <a:ea typeface="+mj-ea"/>
                </a:rPr>
                <a:t>标题内容</a:t>
              </a:r>
            </a:p>
          </p:txBody>
        </p:sp>
      </p:grpSp>
      <p:grpSp>
        <p:nvGrpSpPr>
          <p:cNvPr id="10" name="组合 9"/>
          <p:cNvGrpSpPr/>
          <p:nvPr/>
        </p:nvGrpSpPr>
        <p:grpSpPr>
          <a:xfrm>
            <a:off x="1284834" y="1809403"/>
            <a:ext cx="1721136" cy="548848"/>
            <a:chOff x="4304043" y="1286668"/>
            <a:chExt cx="3837944" cy="2757793"/>
          </a:xfrm>
          <a:effectLst>
            <a:outerShdw algn="tr" blurRad="381000" dir="8100000" dist="254000"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prstClr val="black"/>
                  </a:solidFill>
                  <a:latin typeface="+mj-ea"/>
                  <a:ea typeface="+mj-ea"/>
                </a:rPr>
                <a:t>标题内容</a:t>
              </a:r>
            </a:p>
          </p:txBody>
        </p:sp>
      </p:grpSp>
      <p:grpSp>
        <p:nvGrpSpPr>
          <p:cNvPr id="13" name="组合 12"/>
          <p:cNvGrpSpPr/>
          <p:nvPr/>
        </p:nvGrpSpPr>
        <p:grpSpPr>
          <a:xfrm>
            <a:off x="6368578" y="1779662"/>
            <a:ext cx="1721136" cy="548848"/>
            <a:chOff x="4304043" y="1286668"/>
            <a:chExt cx="3837944" cy="2757793"/>
          </a:xfrm>
          <a:effectLst>
            <a:outerShdw algn="tr" blurRad="381000" dir="8100000" dist="254000"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prstClr val="black"/>
                  </a:solidFill>
                  <a:latin typeface="+mj-ea"/>
                  <a:ea typeface="+mj-ea"/>
                </a:rPr>
                <a:t>标题内容</a:t>
              </a:r>
            </a:p>
          </p:txBody>
        </p:sp>
      </p:grpSp>
      <p:sp>
        <p:nvSpPr>
          <p:cNvPr id="16" name="TextBox 20"/>
          <p:cNvSpPr txBox="1"/>
          <p:nvPr/>
        </p:nvSpPr>
        <p:spPr>
          <a:xfrm>
            <a:off x="1052839" y="2541736"/>
            <a:ext cx="1944216" cy="1584960"/>
          </a:xfrm>
          <a:prstGeom prst="rect">
            <a:avLst/>
          </a:prstGeom>
          <a:noFill/>
        </p:spPr>
        <p:txBody>
          <a:bodyPr bIns="0" lIns="0" rIns="0" rtlCol="0" tIns="0" wrap="square">
            <a:spAutoFit/>
          </a:bodyPr>
          <a:lstStyle/>
          <a:p>
            <a:pPr>
              <a:lnSpc>
                <a:spcPct val="130000"/>
              </a:lnSpc>
            </a:pPr>
            <a:r>
              <a:rPr altLang="en-US" lang="zh-CN" sz="100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p>
          <a:p>
            <a:pPr>
              <a:lnSpc>
                <a:spcPct val="130000"/>
              </a:lnSpc>
            </a:pPr>
            <a:r>
              <a:rPr altLang="en-US" lang="zh-CN" sz="1000">
                <a:solidFill>
                  <a:schemeClr val="tx1">
                    <a:lumMod val="75000"/>
                    <a:lumOff val="25000"/>
                  </a:schemeClr>
                </a:solidFill>
                <a:latin typeface="+mj-ea"/>
                <a:ea typeface="+mj-ea"/>
              </a:rPr>
              <a:t>       点击输入简要文字内容，文字内容需概括精炼，不用多余的文字修饰。</a:t>
            </a:r>
          </a:p>
        </p:txBody>
      </p:sp>
      <p:sp>
        <p:nvSpPr>
          <p:cNvPr id="17" name="TextBox 21"/>
          <p:cNvSpPr txBox="1"/>
          <p:nvPr/>
        </p:nvSpPr>
        <p:spPr>
          <a:xfrm>
            <a:off x="3758538" y="2536092"/>
            <a:ext cx="1944216" cy="1584960"/>
          </a:xfrm>
          <a:prstGeom prst="rect">
            <a:avLst/>
          </a:prstGeom>
          <a:noFill/>
        </p:spPr>
        <p:txBody>
          <a:bodyPr bIns="0" lIns="0" rIns="0" rtlCol="0" tIns="0" wrap="square">
            <a:spAutoFit/>
          </a:bodyPr>
          <a:lstStyle/>
          <a:p>
            <a:pPr>
              <a:lnSpc>
                <a:spcPct val="130000"/>
              </a:lnSpc>
            </a:pPr>
            <a:r>
              <a:rPr altLang="en-US" lang="zh-CN" sz="100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p>
          <a:p>
            <a:pPr>
              <a:lnSpc>
                <a:spcPct val="130000"/>
              </a:lnSpc>
            </a:pPr>
            <a:r>
              <a:rPr altLang="en-US" lang="zh-CN" sz="1000">
                <a:solidFill>
                  <a:schemeClr val="tx1">
                    <a:lumMod val="75000"/>
                    <a:lumOff val="25000"/>
                  </a:schemeClr>
                </a:solidFill>
                <a:latin typeface="+mj-ea"/>
                <a:ea typeface="+mj-ea"/>
              </a:rPr>
              <a:t>       点击输入简要文字内容，文字内容需概括精炼，不用多余的文字修饰。</a:t>
            </a:r>
          </a:p>
        </p:txBody>
      </p:sp>
      <p:sp>
        <p:nvSpPr>
          <p:cNvPr id="18" name="TextBox 22"/>
          <p:cNvSpPr txBox="1"/>
          <p:nvPr/>
        </p:nvSpPr>
        <p:spPr>
          <a:xfrm>
            <a:off x="6237415" y="2542968"/>
            <a:ext cx="1944216" cy="1584960"/>
          </a:xfrm>
          <a:prstGeom prst="rect">
            <a:avLst/>
          </a:prstGeom>
          <a:noFill/>
        </p:spPr>
        <p:txBody>
          <a:bodyPr bIns="0" lIns="0" rIns="0" rtlCol="0" tIns="0" wrap="square">
            <a:spAutoFit/>
          </a:bodyPr>
          <a:lstStyle/>
          <a:p>
            <a:pPr>
              <a:lnSpc>
                <a:spcPct val="130000"/>
              </a:lnSpc>
            </a:pPr>
            <a:r>
              <a:rPr altLang="en-US" lang="zh-CN" sz="100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p>
          <a:p>
            <a:pPr>
              <a:lnSpc>
                <a:spcPct val="130000"/>
              </a:lnSpc>
            </a:pPr>
            <a:r>
              <a:rPr altLang="en-US" lang="zh-CN" sz="1000">
                <a:solidFill>
                  <a:schemeClr val="tx1">
                    <a:lumMod val="75000"/>
                    <a:lumOff val="25000"/>
                  </a:schemeClr>
                </a:solidFill>
                <a:latin typeface="+mj-ea"/>
                <a:ea typeface="+mj-ea"/>
              </a:rPr>
              <a:t>       点击输入简要文字内容，文字内容需概括精炼，不用多余的文字修饰。</a:t>
            </a:r>
          </a:p>
        </p:txBody>
      </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ppt_x</p:attrName>
                                        </p:attrNameLst>
                                      </p:cBhvr>
                                      <p:tavLst>
                                        <p:tav tm="0">
                                          <p:val>
                                            <p:strVal val="#ppt_x-#ppt_w*1.125000"/>
                                          </p:val>
                                        </p:tav>
                                        <p:tav tm="100000">
                                          <p:val>
                                            <p:strVal val="#ppt_x"/>
                                          </p:val>
                                        </p:tav>
                                      </p:tavLst>
                                    </p:anim>
                                    <p:animEffect filter="wipe(right)" transition="in">
                                      <p:cBhvr>
                                        <p:cTn dur="500" id="8"/>
                                        <p:tgtEl>
                                          <p:spTgt spid="6"/>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id="11"/>
                                        <p:tgtEl>
                                          <p:spTgt spid="5"/>
                                        </p:tgtEl>
                                        <p:attrNameLst>
                                          <p:attrName>ppt_x</p:attrName>
                                        </p:attrNameLst>
                                      </p:cBhvr>
                                      <p:tavLst>
                                        <p:tav tm="0">
                                          <p:val>
                                            <p:strVal val="#ppt_x-#ppt_w*1.125000"/>
                                          </p:val>
                                        </p:tav>
                                        <p:tav tm="100000">
                                          <p:val>
                                            <p:strVal val="#ppt_x"/>
                                          </p:val>
                                        </p:tav>
                                      </p:tavLst>
                                    </p:anim>
                                    <p:animEffect filter="wipe(right)" transition="in">
                                      <p:cBhvr>
                                        <p:cTn dur="500" id="12"/>
                                        <p:tgtEl>
                                          <p:spTgt spid="5"/>
                                        </p:tgtEl>
                                      </p:cBhvr>
                                    </p:animEffect>
                                  </p:childTnLst>
                                </p:cTn>
                              </p:par>
                              <p:par>
                                <p:cTn fill="hold" grpId="0" id="13" nodeType="withEffect" presetClass="entr" presetID="12" presetSubtype="8">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id="15"/>
                                        <p:tgtEl>
                                          <p:spTgt spid="4"/>
                                        </p:tgtEl>
                                        <p:attrNameLst>
                                          <p:attrName>ppt_x</p:attrName>
                                        </p:attrNameLst>
                                      </p:cBhvr>
                                      <p:tavLst>
                                        <p:tav tm="0">
                                          <p:val>
                                            <p:strVal val="#ppt_x-#ppt_w*1.125000"/>
                                          </p:val>
                                        </p:tav>
                                        <p:tav tm="100000">
                                          <p:val>
                                            <p:strVal val="#ppt_x"/>
                                          </p:val>
                                        </p:tav>
                                      </p:tavLst>
                                    </p:anim>
                                    <p:animEffect filter="wipe(right)" transition="in">
                                      <p:cBhvr>
                                        <p:cTn dur="500" id="16"/>
                                        <p:tgtEl>
                                          <p:spTgt spid="4"/>
                                        </p:tgtEl>
                                      </p:cBhvr>
                                    </p:animEffect>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500" id="20"/>
                                        <p:tgtEl>
                                          <p:spTgt spid="10"/>
                                        </p:tgtEl>
                                      </p:cBhvr>
                                    </p:animEffect>
                                    <p:anim calcmode="lin" valueType="num">
                                      <p:cBhvr>
                                        <p:cTn dur="500" fill="hold" id="21"/>
                                        <p:tgtEl>
                                          <p:spTgt spid="10"/>
                                        </p:tgtEl>
                                        <p:attrNameLst>
                                          <p:attrName>ppt_x</p:attrName>
                                        </p:attrNameLst>
                                      </p:cBhvr>
                                      <p:tavLst>
                                        <p:tav tm="0">
                                          <p:val>
                                            <p:strVal val="#ppt_x"/>
                                          </p:val>
                                        </p:tav>
                                        <p:tav tm="100000">
                                          <p:val>
                                            <p:strVal val="#ppt_x"/>
                                          </p:val>
                                        </p:tav>
                                      </p:tavLst>
                                    </p:anim>
                                    <p:anim calcmode="lin" valueType="num">
                                      <p:cBhvr>
                                        <p:cTn dur="500" fill="hold" id="22"/>
                                        <p:tgtEl>
                                          <p:spTgt spid="10"/>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20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anim calcmode="lin" valueType="num">
                                      <p:cBhvr>
                                        <p:cTn dur="500" fill="hold" id="26"/>
                                        <p:tgtEl>
                                          <p:spTgt spid="7"/>
                                        </p:tgtEl>
                                        <p:attrNameLst>
                                          <p:attrName>ppt_x</p:attrName>
                                        </p:attrNameLst>
                                      </p:cBhvr>
                                      <p:tavLst>
                                        <p:tav tm="0">
                                          <p:val>
                                            <p:strVal val="#ppt_x"/>
                                          </p:val>
                                        </p:tav>
                                        <p:tav tm="100000">
                                          <p:val>
                                            <p:strVal val="#ppt_x"/>
                                          </p:val>
                                        </p:tav>
                                      </p:tavLst>
                                    </p:anim>
                                    <p:anim calcmode="lin" valueType="num">
                                      <p:cBhvr>
                                        <p:cTn dur="500" fill="hold" id="27"/>
                                        <p:tgtEl>
                                          <p:spTgt spid="7"/>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40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anim calcmode="lin" valueType="num">
                                      <p:cBhvr>
                                        <p:cTn dur="500" fill="hold" id="31"/>
                                        <p:tgtEl>
                                          <p:spTgt spid="13"/>
                                        </p:tgtEl>
                                        <p:attrNameLst>
                                          <p:attrName>ppt_x</p:attrName>
                                        </p:attrNameLst>
                                      </p:cBhvr>
                                      <p:tavLst>
                                        <p:tav tm="0">
                                          <p:val>
                                            <p:strVal val="#ppt_x"/>
                                          </p:val>
                                        </p:tav>
                                        <p:tav tm="100000">
                                          <p:val>
                                            <p:strVal val="#ppt_x"/>
                                          </p:val>
                                        </p:tav>
                                      </p:tavLst>
                                    </p:anim>
                                    <p:anim calcmode="lin" valueType="num">
                                      <p:cBhvr>
                                        <p:cTn dur="500" fill="hold" id="32"/>
                                        <p:tgtEl>
                                          <p:spTgt spid="1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1400"/>
                            </p:stCondLst>
                            <p:childTnLst>
                              <p:par>
                                <p:cTn fill="hold" grpId="0" id="34" nodeType="afterEffect" presetClass="entr" presetID="22" presetSubtype="8">
                                  <p:stCondLst>
                                    <p:cond delay="0"/>
                                  </p:stCondLst>
                                  <p:iterate type="lt">
                                    <p:tmPct val="30000"/>
                                  </p:iterate>
                                  <p:childTnLst>
                                    <p:set>
                                      <p:cBhvr>
                                        <p:cTn dur="1" fill="hold" id="35">
                                          <p:stCondLst>
                                            <p:cond delay="0"/>
                                          </p:stCondLst>
                                        </p:cTn>
                                        <p:tgtEl>
                                          <p:spTgt spid="16"/>
                                        </p:tgtEl>
                                        <p:attrNameLst>
                                          <p:attrName>style.visibility</p:attrName>
                                        </p:attrNameLst>
                                      </p:cBhvr>
                                      <p:to>
                                        <p:strVal val="visible"/>
                                      </p:to>
                                    </p:set>
                                    <p:animEffect filter="wipe(left)" transition="in">
                                      <p:cBhvr>
                                        <p:cTn dur="50" id="36"/>
                                        <p:tgtEl>
                                          <p:spTgt spid="16"/>
                                        </p:tgtEl>
                                      </p:cBhvr>
                                    </p:animEffect>
                                  </p:childTnLst>
                                </p:cTn>
                              </p:par>
                              <p:par>
                                <p:cTn fill="hold" grpId="1" id="37" nodeType="withEffect" presetClass="emph" presetID="36" presetSubtype="0">
                                  <p:stCondLst>
                                    <p:cond delay="0"/>
                                  </p:stCondLst>
                                  <p:iterate type="lt">
                                    <p:tmPct val="30000"/>
                                  </p:iterate>
                                  <p:childTnLst>
                                    <p:animScale>
                                      <p:cBhvr>
                                        <p:cTn autoRev="1" dur="25" fill="hold" id="38">
                                          <p:stCondLst>
                                            <p:cond delay="0"/>
                                          </p:stCondLst>
                                        </p:cTn>
                                        <p:tgtEl>
                                          <p:spTgt spid="16"/>
                                        </p:tgtEl>
                                      </p:cBhvr>
                                      <p:to x="80000" y="100000"/>
                                    </p:animScale>
                                    <p:anim by="(#ppt_w*0.10)" calcmode="lin" valueType="num">
                                      <p:cBhvr>
                                        <p:cTn autoRev="1" dur="25" fill="hold" id="39">
                                          <p:stCondLst>
                                            <p:cond delay="0"/>
                                          </p:stCondLst>
                                        </p:cTn>
                                        <p:tgtEl>
                                          <p:spTgt spid="16"/>
                                        </p:tgtEl>
                                        <p:attrNameLst>
                                          <p:attrName>ppt_x</p:attrName>
                                        </p:attrNameLst>
                                      </p:cBhvr>
                                    </p:anim>
                                    <p:anim by="(-#ppt_w*0.10)" calcmode="lin" valueType="num">
                                      <p:cBhvr>
                                        <p:cTn autoRev="1" dur="25" fill="hold" id="40">
                                          <p:stCondLst>
                                            <p:cond delay="0"/>
                                          </p:stCondLst>
                                        </p:cTn>
                                        <p:tgtEl>
                                          <p:spTgt spid="16"/>
                                        </p:tgtEl>
                                        <p:attrNameLst>
                                          <p:attrName>ppt_y</p:attrName>
                                        </p:attrNameLst>
                                      </p:cBhvr>
                                    </p:anim>
                                    <p:animRot by="-480000">
                                      <p:cBhvr>
                                        <p:cTn autoRev="1" dur="25" fill="hold" id="41">
                                          <p:stCondLst>
                                            <p:cond delay="0"/>
                                          </p:stCondLst>
                                        </p:cTn>
                                        <p:tgtEl>
                                          <p:spTgt spid="16"/>
                                        </p:tgtEl>
                                        <p:attrNameLst>
                                          <p:attrName>r</p:attrName>
                                        </p:attrNameLst>
                                      </p:cBhvr>
                                    </p:animRot>
                                  </p:childTnLst>
                                </p:cTn>
                              </p:par>
                              <p:par>
                                <p:cTn fill="hold" grpId="0" id="42" nodeType="withEffect" presetClass="entr" presetID="22" presetSubtype="8">
                                  <p:stCondLst>
                                    <p:cond delay="500"/>
                                  </p:stCondLst>
                                  <p:iterate type="lt">
                                    <p:tmPct val="30000"/>
                                  </p:iterate>
                                  <p:childTnLst>
                                    <p:set>
                                      <p:cBhvr>
                                        <p:cTn dur="1" fill="hold" id="43">
                                          <p:stCondLst>
                                            <p:cond delay="0"/>
                                          </p:stCondLst>
                                        </p:cTn>
                                        <p:tgtEl>
                                          <p:spTgt spid="17"/>
                                        </p:tgtEl>
                                        <p:attrNameLst>
                                          <p:attrName>style.visibility</p:attrName>
                                        </p:attrNameLst>
                                      </p:cBhvr>
                                      <p:to>
                                        <p:strVal val="visible"/>
                                      </p:to>
                                    </p:set>
                                    <p:animEffect filter="wipe(left)" transition="in">
                                      <p:cBhvr>
                                        <p:cTn dur="50" id="44"/>
                                        <p:tgtEl>
                                          <p:spTgt spid="17"/>
                                        </p:tgtEl>
                                      </p:cBhvr>
                                    </p:animEffect>
                                  </p:childTnLst>
                                </p:cTn>
                              </p:par>
                              <p:par>
                                <p:cTn fill="hold" grpId="1" id="45" nodeType="withEffect" presetClass="emph" presetID="36" presetSubtype="0">
                                  <p:stCondLst>
                                    <p:cond delay="500"/>
                                  </p:stCondLst>
                                  <p:iterate type="lt">
                                    <p:tmPct val="30000"/>
                                  </p:iterate>
                                  <p:childTnLst>
                                    <p:animScale>
                                      <p:cBhvr>
                                        <p:cTn autoRev="1" dur="25" fill="hold" id="46">
                                          <p:stCondLst>
                                            <p:cond delay="0"/>
                                          </p:stCondLst>
                                        </p:cTn>
                                        <p:tgtEl>
                                          <p:spTgt spid="17"/>
                                        </p:tgtEl>
                                      </p:cBhvr>
                                      <p:to x="80000" y="100000"/>
                                    </p:animScale>
                                    <p:anim by="(#ppt_w*0.10)" calcmode="lin" valueType="num">
                                      <p:cBhvr>
                                        <p:cTn autoRev="1" dur="25" fill="hold" id="47">
                                          <p:stCondLst>
                                            <p:cond delay="0"/>
                                          </p:stCondLst>
                                        </p:cTn>
                                        <p:tgtEl>
                                          <p:spTgt spid="17"/>
                                        </p:tgtEl>
                                        <p:attrNameLst>
                                          <p:attrName>ppt_x</p:attrName>
                                        </p:attrNameLst>
                                      </p:cBhvr>
                                    </p:anim>
                                    <p:anim by="(-#ppt_w*0.10)" calcmode="lin" valueType="num">
                                      <p:cBhvr>
                                        <p:cTn autoRev="1" dur="25" fill="hold" id="48">
                                          <p:stCondLst>
                                            <p:cond delay="0"/>
                                          </p:stCondLst>
                                        </p:cTn>
                                        <p:tgtEl>
                                          <p:spTgt spid="17"/>
                                        </p:tgtEl>
                                        <p:attrNameLst>
                                          <p:attrName>ppt_y</p:attrName>
                                        </p:attrNameLst>
                                      </p:cBhvr>
                                    </p:anim>
                                    <p:animRot by="-480000">
                                      <p:cBhvr>
                                        <p:cTn autoRev="1" dur="25" fill="hold" id="49">
                                          <p:stCondLst>
                                            <p:cond delay="0"/>
                                          </p:stCondLst>
                                        </p:cTn>
                                        <p:tgtEl>
                                          <p:spTgt spid="17"/>
                                        </p:tgtEl>
                                        <p:attrNameLst>
                                          <p:attrName>r</p:attrName>
                                        </p:attrNameLst>
                                      </p:cBhvr>
                                    </p:animRot>
                                  </p:childTnLst>
                                </p:cTn>
                              </p:par>
                              <p:par>
                                <p:cTn fill="hold" grpId="0" id="50" nodeType="withEffect" presetClass="entr" presetID="22" presetSubtype="8">
                                  <p:stCondLst>
                                    <p:cond delay="1000"/>
                                  </p:stCondLst>
                                  <p:iterate type="lt">
                                    <p:tmPct val="30000"/>
                                  </p:iterate>
                                  <p:childTnLst>
                                    <p:set>
                                      <p:cBhvr>
                                        <p:cTn dur="1" fill="hold" id="51">
                                          <p:stCondLst>
                                            <p:cond delay="0"/>
                                          </p:stCondLst>
                                        </p:cTn>
                                        <p:tgtEl>
                                          <p:spTgt spid="18"/>
                                        </p:tgtEl>
                                        <p:attrNameLst>
                                          <p:attrName>style.visibility</p:attrName>
                                        </p:attrNameLst>
                                      </p:cBhvr>
                                      <p:to>
                                        <p:strVal val="visible"/>
                                      </p:to>
                                    </p:set>
                                    <p:animEffect filter="wipe(left)" transition="in">
                                      <p:cBhvr>
                                        <p:cTn dur="50" id="52"/>
                                        <p:tgtEl>
                                          <p:spTgt spid="18"/>
                                        </p:tgtEl>
                                      </p:cBhvr>
                                    </p:animEffect>
                                  </p:childTnLst>
                                </p:cTn>
                              </p:par>
                              <p:par>
                                <p:cTn fill="hold" grpId="1" id="53" nodeType="withEffect" presetClass="emph" presetID="36" presetSubtype="0">
                                  <p:stCondLst>
                                    <p:cond delay="1000"/>
                                  </p:stCondLst>
                                  <p:iterate type="lt">
                                    <p:tmPct val="30000"/>
                                  </p:iterate>
                                  <p:childTnLst>
                                    <p:animScale>
                                      <p:cBhvr>
                                        <p:cTn autoRev="1" dur="25" fill="hold" id="54">
                                          <p:stCondLst>
                                            <p:cond delay="0"/>
                                          </p:stCondLst>
                                        </p:cTn>
                                        <p:tgtEl>
                                          <p:spTgt spid="18"/>
                                        </p:tgtEl>
                                      </p:cBhvr>
                                      <p:to x="80000" y="100000"/>
                                    </p:animScale>
                                    <p:anim by="(#ppt_w*0.10)" calcmode="lin" valueType="num">
                                      <p:cBhvr>
                                        <p:cTn autoRev="1" dur="25" fill="hold" id="55">
                                          <p:stCondLst>
                                            <p:cond delay="0"/>
                                          </p:stCondLst>
                                        </p:cTn>
                                        <p:tgtEl>
                                          <p:spTgt spid="18"/>
                                        </p:tgtEl>
                                        <p:attrNameLst>
                                          <p:attrName>ppt_x</p:attrName>
                                        </p:attrNameLst>
                                      </p:cBhvr>
                                    </p:anim>
                                    <p:anim by="(-#ppt_w*0.10)" calcmode="lin" valueType="num">
                                      <p:cBhvr>
                                        <p:cTn autoRev="1" dur="25" fill="hold" id="56">
                                          <p:stCondLst>
                                            <p:cond delay="0"/>
                                          </p:stCondLst>
                                        </p:cTn>
                                        <p:tgtEl>
                                          <p:spTgt spid="18"/>
                                        </p:tgtEl>
                                        <p:attrNameLst>
                                          <p:attrName>ppt_y</p:attrName>
                                        </p:attrNameLst>
                                      </p:cBhvr>
                                    </p:anim>
                                    <p:animRot by="-480000">
                                      <p:cBhvr>
                                        <p:cTn autoRev="1" dur="25" fill="hold" id="57">
                                          <p:stCondLst>
                                            <p:cond delay="0"/>
                                          </p:stCondLst>
                                        </p:cTn>
                                        <p:tgtEl>
                                          <p:spTgt spid="1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16"/>
      <p:bldP grpId="1" spid="16"/>
      <p:bldP grpId="0" spid="17"/>
      <p:bldP grpId="1" spid="17"/>
      <p:bldP grpId="0" spid="18"/>
      <p:bldP grpId="1"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1430102" y="2090401"/>
            <a:ext cx="6260551" cy="1135924"/>
          </a:xfrm>
          <a:custGeom>
            <a:gdLst>
              <a:gd fmla="*/ 0 w 5689600" name="connsiteX0"/>
              <a:gd fmla="*/ 1079512 h 1079512" name="connsiteY0"/>
              <a:gd fmla="*/ 1917700 w 5689600" name="connsiteX1"/>
              <a:gd fmla="*/ 12 h 1079512" name="connsiteY1"/>
              <a:gd fmla="*/ 3810000 w 5689600" name="connsiteX2"/>
              <a:gd fmla="*/ 1054112 h 1079512" name="connsiteY2"/>
              <a:gd fmla="*/ 5689600 w 5689600" name="connsiteX3"/>
              <a:gd fmla="*/ 12712 h 1079512" name="connsiteY3"/>
              <a:gd fmla="*/ 0 w 7762075" name="connsiteX0-1"/>
              <a:gd fmla="*/ 1079512 h 1079512" name="connsiteY0-2"/>
              <a:gd fmla="*/ 1917700 w 7762075" name="connsiteX1-3"/>
              <a:gd fmla="*/ 12 h 1079512" name="connsiteY1-4"/>
              <a:gd fmla="*/ 3810000 w 7762075" name="connsiteX2-5"/>
              <a:gd fmla="*/ 1054112 h 1079512" name="connsiteY2-6"/>
              <a:gd fmla="*/ 7762075 w 7762075" name="connsiteX3-7"/>
              <a:gd fmla="*/ 887355 h 1079512" name="connsiteY3-8"/>
              <a:gd fmla="*/ 0 w 7762075" name="connsiteX0-9"/>
              <a:gd fmla="*/ 1258016 h 1258016" name="connsiteY0-10"/>
              <a:gd fmla="*/ 1917700 w 7762075" name="connsiteX1-11"/>
              <a:gd fmla="*/ 178516 h 1258016" name="connsiteY1-12"/>
              <a:gd fmla="*/ 3810000 w 7762075" name="connsiteX2-13"/>
              <a:gd fmla="*/ 1232616 h 1258016" name="connsiteY2-14"/>
              <a:gd fmla="*/ 6120167 w 7762075" name="connsiteX3-15"/>
              <a:gd fmla="*/ 511 h 1258016" name="connsiteY3-16"/>
              <a:gd fmla="*/ 7762075 w 7762075" name="connsiteX4"/>
              <a:gd fmla="*/ 1065859 h 1258016" name="connsiteY4"/>
              <a:gd fmla="*/ 0 w 7872948" name="connsiteX0-17"/>
              <a:gd fmla="*/ 1257930 h 1296609" name="connsiteY0-18"/>
              <a:gd fmla="*/ 1917700 w 7872948" name="connsiteX1-19"/>
              <a:gd fmla="*/ 178430 h 1296609" name="connsiteY1-20"/>
              <a:gd fmla="*/ 3810000 w 7872948" name="connsiteX2-21"/>
              <a:gd fmla="*/ 1232530 h 1296609" name="connsiteY2-22"/>
              <a:gd fmla="*/ 6120167 w 7872948" name="connsiteX3-23"/>
              <a:gd fmla="*/ 425 h 1296609" name="connsiteY3-24"/>
              <a:gd fmla="*/ 7872948 w 7872948" name="connsiteX4-25"/>
              <a:gd fmla="*/ 1296361 h 1296609" name="connsiteY4-26"/>
              <a:gd fmla="*/ 0 w 7872948" name="connsiteX0-27"/>
              <a:gd fmla="*/ 1257930 h 1296609" name="connsiteY0-28"/>
              <a:gd fmla="*/ 1650430 w 7872948" name="connsiteX1-29"/>
              <a:gd fmla="*/ 263677 h 1296609" name="connsiteY1-30"/>
              <a:gd fmla="*/ 3810000 w 7872948" name="connsiteX2-31"/>
              <a:gd fmla="*/ 1232530 h 1296609" name="connsiteY2-32"/>
              <a:gd fmla="*/ 6120167 w 7872948" name="connsiteX3-33"/>
              <a:gd fmla="*/ 425 h 1296609" name="connsiteY3-34"/>
              <a:gd fmla="*/ 7872948 w 7872948" name="connsiteX4-35"/>
              <a:gd fmla="*/ 1296361 h 1296609" name="connsiteY4-36"/>
              <a:gd fmla="*/ 0 w 7872948" name="connsiteX0-37"/>
              <a:gd fmla="*/ 1257930 h 1296609" name="connsiteY0-38"/>
              <a:gd fmla="*/ 1650430 w 7872948" name="connsiteX1-39"/>
              <a:gd fmla="*/ 263677 h 1296609" name="connsiteY1-40"/>
              <a:gd fmla="*/ 3430071 w 7872948" name="connsiteX2-41"/>
              <a:gd fmla="*/ 1226591 h 1296609" name="connsiteY2-42"/>
              <a:gd fmla="*/ 6120167 w 7872948" name="connsiteX3-43"/>
              <a:gd fmla="*/ 425 h 1296609" name="connsiteY3-44"/>
              <a:gd fmla="*/ 7872948 w 7872948" name="connsiteX4-45"/>
              <a:gd fmla="*/ 1296361 h 1296609" name="connsiteY4-46"/>
              <a:gd fmla="*/ 0 w 7872948" name="connsiteX0-47"/>
              <a:gd fmla="*/ 1191562 h 1230254" name="connsiteY0-48"/>
              <a:gd fmla="*/ 1650430 w 7872948" name="connsiteX1-49"/>
              <a:gd fmla="*/ 197309 h 1230254" name="connsiteY1-50"/>
              <a:gd fmla="*/ 3430071 w 7872948" name="connsiteX2-51"/>
              <a:gd fmla="*/ 1160223 h 1230254" name="connsiteY2-52"/>
              <a:gd fmla="*/ 5639957 w 7872948" name="connsiteX3-53"/>
              <a:gd fmla="*/ 447 h 1230254" name="connsiteY3-54"/>
              <a:gd fmla="*/ 7872948 w 7872948" name="connsiteX4-55"/>
              <a:gd fmla="*/ 1229993 h 1230254" name="connsiteY4-56"/>
              <a:gd fmla="*/ 0 w 7681228" name="connsiteX0-57"/>
              <a:gd fmla="*/ 1191632 h 1191632" name="connsiteY0-58"/>
              <a:gd fmla="*/ 1650430 w 7681228" name="connsiteX1-59"/>
              <a:gd fmla="*/ 197379 h 1191632" name="connsiteY1-60"/>
              <a:gd fmla="*/ 3430071 w 7681228" name="connsiteX2-61"/>
              <a:gd fmla="*/ 1160293 h 1191632" name="connsiteY2-62"/>
              <a:gd fmla="*/ 5639957 w 7681228" name="connsiteX3-63"/>
              <a:gd fmla="*/ 517 h 1191632" name="connsiteY3-64"/>
              <a:gd fmla="*/ 7681228 w 7681228" name="connsiteX4-65"/>
              <a:gd fmla="*/ 1053214 h 1191632" name="connsiteY4-66"/>
              <a:gd fmla="*/ 0 w 7681228" name="connsiteX0-67"/>
              <a:gd fmla="*/ 1191576 h 1191576" name="connsiteY0-68"/>
              <a:gd fmla="*/ 1650430 w 7681228" name="connsiteX1-69"/>
              <a:gd fmla="*/ 197323 h 1191576" name="connsiteY1-70"/>
              <a:gd fmla="*/ 3430071 w 7681228" name="connsiteX2-71"/>
              <a:gd fmla="*/ 1160237 h 1191576" name="connsiteY2-72"/>
              <a:gd fmla="*/ 5639957 w 7681228" name="connsiteX3-73"/>
              <a:gd fmla="*/ 461 h 1191576" name="connsiteY3-74"/>
              <a:gd fmla="*/ 7681228 w 7681228" name="connsiteX4-75"/>
              <a:gd fmla="*/ 1053158 h 1191576" name="connsiteY4-76"/>
              <a:gd fmla="*/ 0 w 7826216" name="connsiteX0-77"/>
              <a:gd fmla="*/ 1191456 h 1508838" name="connsiteY0-78"/>
              <a:gd fmla="*/ 1650430 w 7826216" name="connsiteX1-79"/>
              <a:gd fmla="*/ 197203 h 1508838" name="connsiteY1-80"/>
              <a:gd fmla="*/ 3430071 w 7826216" name="connsiteX2-81"/>
              <a:gd fmla="*/ 1160117 h 1508838" name="connsiteY2-82"/>
              <a:gd fmla="*/ 5639957 w 7826216" name="connsiteX3-83"/>
              <a:gd fmla="*/ 341 h 1508838" name="connsiteY3-84"/>
              <a:gd fmla="*/ 7826216 w 7826216" name="connsiteX4-85"/>
              <a:gd fmla="*/ 1498311 h 1508838" name="connsiteY4-86"/>
              <a:gd fmla="*/ 0 w 7826216" name="connsiteX0-87"/>
              <a:gd fmla="*/ 1008617 h 1327197" name="connsiteY0-88"/>
              <a:gd fmla="*/ 1650430 w 7826216" name="connsiteX1-89"/>
              <a:gd fmla="*/ 14364 h 1327197" name="connsiteY1-90"/>
              <a:gd fmla="*/ 3430071 w 7826216" name="connsiteX2-91"/>
              <a:gd fmla="*/ 977278 h 1327197" name="connsiteY2-92"/>
              <a:gd fmla="*/ 5725245 w 7826216" name="connsiteX3-93"/>
              <a:gd fmla="*/ 382 h 1327197" name="connsiteY3-94"/>
              <a:gd fmla="*/ 7826216 w 7826216" name="connsiteX4-95"/>
              <a:gd fmla="*/ 1315472 h 1327197" name="connsiteY4-96"/>
              <a:gd fmla="*/ 0 w 7826216" name="connsiteX0-97"/>
              <a:gd fmla="*/ 1008617 h 1327197" name="connsiteY0-98"/>
              <a:gd fmla="*/ 1650430 w 7826216" name="connsiteX1-99"/>
              <a:gd fmla="*/ 14364 h 1327197" name="connsiteY1-100"/>
              <a:gd fmla="*/ 3737105 w 7826216" name="connsiteX2-101"/>
              <a:gd fmla="*/ 1136304 h 1327197" name="connsiteY2-102"/>
              <a:gd fmla="*/ 5725245 w 7826216" name="connsiteX3-103"/>
              <a:gd fmla="*/ 382 h 1327197" name="connsiteY3-104"/>
              <a:gd fmla="*/ 7826216 w 7826216" name="connsiteX4-105"/>
              <a:gd fmla="*/ 1315472 h 1327197" name="connsiteY4-106"/>
              <a:gd fmla="*/ 0 w 7826216" name="connsiteX0-107"/>
              <a:gd fmla="*/ 1008617 h 1327197" name="connsiteY0-108"/>
              <a:gd fmla="*/ 1650430 w 7826216" name="connsiteX1-109"/>
              <a:gd fmla="*/ 14364 h 1327197" name="connsiteY1-110"/>
              <a:gd fmla="*/ 3737105 w 7826216" name="connsiteX2-111"/>
              <a:gd fmla="*/ 1136304 h 1327197" name="connsiteY2-112"/>
              <a:gd fmla="*/ 5725245 w 7826216" name="connsiteX3-113"/>
              <a:gd fmla="*/ 382 h 1327197" name="connsiteY3-114"/>
              <a:gd fmla="*/ 7826216 w 7826216" name="connsiteX4-115"/>
              <a:gd fmla="*/ 1315472 h 1327197" name="connsiteY4-116"/>
              <a:gd fmla="*/ 0 w 7826216" name="connsiteX0-117"/>
              <a:gd fmla="*/ 1008617 h 1327197" name="connsiteY0-118"/>
              <a:gd fmla="*/ 1650430 w 7826216" name="connsiteX1-119"/>
              <a:gd fmla="*/ 14364 h 1327197" name="connsiteY1-120"/>
              <a:gd fmla="*/ 3737105 w 7826216" name="connsiteX2-121"/>
              <a:gd fmla="*/ 1136304 h 1327197" name="connsiteY2-122"/>
              <a:gd fmla="*/ 5725245 w 7826216" name="connsiteX3-123"/>
              <a:gd fmla="*/ 382 h 1327197" name="connsiteY3-124"/>
              <a:gd fmla="*/ 7826216 w 7826216" name="connsiteX4-125"/>
              <a:gd fmla="*/ 1315472 h 1327197" name="connsiteY4-126"/>
              <a:gd fmla="*/ 0 w 7826216" name="connsiteX0-127"/>
              <a:gd fmla="*/ 994938 h 1314128" name="connsiteY0-128"/>
              <a:gd fmla="*/ 1650430 w 7826216" name="connsiteX1-129"/>
              <a:gd fmla="*/ 685 h 1314128" name="connsiteY1-130"/>
              <a:gd fmla="*/ 3737105 w 7826216" name="connsiteX2-131"/>
              <a:gd fmla="*/ 1122625 h 1314128" name="connsiteY2-132"/>
              <a:gd fmla="*/ 5946991 w 7826216" name="connsiteX3-133"/>
              <a:gd fmla="*/ 66216 h 1314128" name="connsiteY3-134"/>
              <a:gd fmla="*/ 7826216 w 7826216" name="connsiteX4-135"/>
              <a:gd fmla="*/ 1301793 h 1314128" name="connsiteY4-136"/>
              <a:gd fmla="*/ 0 w 7826216" name="connsiteX0-137"/>
              <a:gd fmla="*/ 929125 h 1248315" name="connsiteY0-138"/>
              <a:gd fmla="*/ 1641902 w 7826216" name="connsiteX1-139"/>
              <a:gd fmla="*/ 30287 h 1248315" name="connsiteY1-140"/>
              <a:gd fmla="*/ 3737105 w 7826216" name="connsiteX2-141"/>
              <a:gd fmla="*/ 1056812 h 1248315" name="connsiteY2-142"/>
              <a:gd fmla="*/ 5946991 w 7826216" name="connsiteX3-143"/>
              <a:gd fmla="*/ 403 h 1248315" name="connsiteY3-144"/>
              <a:gd fmla="*/ 7826216 w 7826216" name="connsiteX4-145"/>
              <a:gd fmla="*/ 1235980 h 1248315" name="connsiteY4-146"/>
              <a:gd fmla="*/ 0 w 7826216" name="connsiteX0-147"/>
              <a:gd fmla="*/ 929125 h 1248315" name="connsiteY0-148"/>
              <a:gd fmla="*/ 1641902 w 7826216" name="connsiteX1-149"/>
              <a:gd fmla="*/ 30287 h 1248315" name="connsiteY1-150"/>
              <a:gd fmla="*/ 3941795 w 7826216" name="connsiteX2-151"/>
              <a:gd fmla="*/ 1088617 h 1248315" name="connsiteY2-152"/>
              <a:gd fmla="*/ 5946991 w 7826216" name="connsiteX3-153"/>
              <a:gd fmla="*/ 403 h 1248315" name="connsiteY3-154"/>
              <a:gd fmla="*/ 7826216 w 7826216" name="connsiteX4-155"/>
              <a:gd fmla="*/ 1235980 h 1248315" name="connsiteY4-156"/>
              <a:gd fmla="*/ 0 w 7698285" name="connsiteX0-157"/>
              <a:gd fmla="*/ 929138 h 1201018" name="connsiteY0-158"/>
              <a:gd fmla="*/ 1641902 w 7698285" name="connsiteX1-159"/>
              <a:gd fmla="*/ 30300 h 1201018" name="connsiteY1-160"/>
              <a:gd fmla="*/ 3941795 w 7698285" name="connsiteX2-161"/>
              <a:gd fmla="*/ 1088630 h 1201018" name="connsiteY2-162"/>
              <a:gd fmla="*/ 5946991 w 7698285" name="connsiteX3-163"/>
              <a:gd fmla="*/ 416 h 1201018" name="connsiteY3-164"/>
              <a:gd fmla="*/ 7698285 w 7698285" name="connsiteX4-165"/>
              <a:gd fmla="*/ 1188285 h 1201018" name="connsiteY4-166"/>
              <a:gd fmla="*/ 0 w 7698285" name="connsiteX0-167"/>
              <a:gd fmla="*/ 929194 h 1188341" name="connsiteY0-168"/>
              <a:gd fmla="*/ 1641902 w 7698285" name="connsiteX1-169"/>
              <a:gd fmla="*/ 30356 h 1188341" name="connsiteY1-170"/>
              <a:gd fmla="*/ 3941795 w 7698285" name="connsiteX2-171"/>
              <a:gd fmla="*/ 1088686 h 1188341" name="connsiteY2-172"/>
              <a:gd fmla="*/ 5946991 w 7698285" name="connsiteX3-173"/>
              <a:gd fmla="*/ 472 h 1188341" name="connsiteY3-174"/>
              <a:gd fmla="*/ 7698285 w 7698285" name="connsiteX4-175"/>
              <a:gd fmla="*/ 1188341 h 1188341" name="connsiteY4-176"/>
              <a:gd fmla="*/ 0 w 7766515" name="connsiteX0-177"/>
              <a:gd fmla="*/ 1064367 h 1188341" name="connsiteY0-178"/>
              <a:gd fmla="*/ 1710132 w 7766515" name="connsiteX1-179"/>
              <a:gd fmla="*/ 30356 h 1188341" name="connsiteY1-180"/>
              <a:gd fmla="*/ 4010025 w 7766515" name="connsiteX2-181"/>
              <a:gd fmla="*/ 1088686 h 1188341" name="connsiteY2-182"/>
              <a:gd fmla="*/ 6015221 w 7766515" name="connsiteX3-183"/>
              <a:gd fmla="*/ 472 h 1188341" name="connsiteY3-184"/>
              <a:gd fmla="*/ 7766515 w 7766515" name="connsiteX4-185"/>
              <a:gd fmla="*/ 1188341 h 1188341" name="connsiteY4-186"/>
              <a:gd fmla="*/ 0 w 7809158" name="connsiteX0-187"/>
              <a:gd fmla="*/ 682705 h 1188341" name="connsiteY0-188"/>
              <a:gd fmla="*/ 1752775 w 7809158" name="connsiteX1-189"/>
              <a:gd fmla="*/ 30356 h 1188341" name="connsiteY1-190"/>
              <a:gd fmla="*/ 4052668 w 7809158" name="connsiteX2-191"/>
              <a:gd fmla="*/ 1088686 h 1188341" name="connsiteY2-192"/>
              <a:gd fmla="*/ 6057864 w 7809158" name="connsiteX3-193"/>
              <a:gd fmla="*/ 472 h 1188341" name="connsiteY3-194"/>
              <a:gd fmla="*/ 7809158 w 7809158" name="connsiteX4-195"/>
              <a:gd fmla="*/ 1188341 h 1188341" name="connsiteY4-196"/>
              <a:gd fmla="*/ 0 w 7809158" name="connsiteX0-197"/>
              <a:gd fmla="*/ 682705 h 1188341" name="connsiteY0-198"/>
              <a:gd fmla="*/ 1752775 w 7809158" name="connsiteX1-199"/>
              <a:gd fmla="*/ 30356 h 1188341" name="connsiteY1-200"/>
              <a:gd fmla="*/ 4052668 w 7809158" name="connsiteX2-201"/>
              <a:gd fmla="*/ 1088686 h 1188341" name="connsiteY2-202"/>
              <a:gd fmla="*/ 6057864 w 7809158" name="connsiteX3-203"/>
              <a:gd fmla="*/ 472 h 1188341" name="connsiteY3-204"/>
              <a:gd fmla="*/ 7809158 w 7809158" name="connsiteX4-205"/>
              <a:gd fmla="*/ 1188341 h 1188341" name="connsiteY4-206"/>
              <a:gd fmla="*/ 0 w 7800630" name="connsiteX0-207"/>
              <a:gd fmla="*/ 1104124 h 1188341" name="connsiteY0-208"/>
              <a:gd fmla="*/ 1744247 w 7800630" name="connsiteX1-209"/>
              <a:gd fmla="*/ 30356 h 1188341" name="connsiteY1-210"/>
              <a:gd fmla="*/ 4044140 w 7800630" name="connsiteX2-211"/>
              <a:gd fmla="*/ 1088686 h 1188341" name="connsiteY2-212"/>
              <a:gd fmla="*/ 6049336 w 7800630" name="connsiteX3-213"/>
              <a:gd fmla="*/ 472 h 1188341" name="connsiteY3-214"/>
              <a:gd fmla="*/ 7800630 w 7800630" name="connsiteX4-215"/>
              <a:gd fmla="*/ 1188341 h 1188341" name="connsiteY4-216"/>
              <a:gd fmla="*/ 0 w 7800630" name="connsiteX0-217"/>
              <a:gd fmla="*/ 1120027 h 1188341" name="connsiteY0-218"/>
              <a:gd fmla="*/ 1744247 w 7800630" name="connsiteX1-219"/>
              <a:gd fmla="*/ 30356 h 1188341" name="connsiteY1-220"/>
              <a:gd fmla="*/ 4044140 w 7800630" name="connsiteX2-221"/>
              <a:gd fmla="*/ 1088686 h 1188341" name="connsiteY2-222"/>
              <a:gd fmla="*/ 6049336 w 7800630" name="connsiteX3-223"/>
              <a:gd fmla="*/ 472 h 1188341" name="connsiteY3-224"/>
              <a:gd fmla="*/ 7800630 w 7800630" name="connsiteX4-225"/>
              <a:gd fmla="*/ 1188341 h 1188341" name="connsiteY4-226"/>
              <a:gd fmla="*/ 0 w 7800630" name="connsiteX0-227"/>
              <a:gd fmla="*/ 1120027 h 1188341" name="connsiteY0-228"/>
              <a:gd fmla="*/ 1744247 w 7800630" name="connsiteX1-229"/>
              <a:gd fmla="*/ 30356 h 1188341" name="connsiteY1-230"/>
              <a:gd fmla="*/ 4044140 w 7800630" name="connsiteX2-231"/>
              <a:gd fmla="*/ 1088686 h 1188341" name="connsiteY2-232"/>
              <a:gd fmla="*/ 6049336 w 7800630" name="connsiteX3-233"/>
              <a:gd fmla="*/ 472 h 1188341" name="connsiteY3-234"/>
              <a:gd fmla="*/ 7800630 w 7800630" name="connsiteX4-235"/>
              <a:gd fmla="*/ 1188341 h 1188341" name="connsiteY4-236"/>
              <a:gd fmla="*/ 0 w 7851801" name="connsiteX0-237"/>
              <a:gd fmla="*/ 1120082 h 1120082" name="connsiteY0-238"/>
              <a:gd fmla="*/ 1744247 w 7851801" name="connsiteX1-239"/>
              <a:gd fmla="*/ 30411 h 1120082" name="connsiteY1-240"/>
              <a:gd fmla="*/ 4044140 w 7851801" name="connsiteX2-241"/>
              <a:gd fmla="*/ 1088741 h 1120082" name="connsiteY2-242"/>
              <a:gd fmla="*/ 6049336 w 7851801" name="connsiteX3-243"/>
              <a:gd fmla="*/ 527 h 1120082" name="connsiteY3-244"/>
              <a:gd fmla="*/ 7851801 w 7851801" name="connsiteX4-245"/>
              <a:gd fmla="*/ 1061175 h 1120082" name="connsiteY4-246"/>
              <a:gd fmla="*/ 0 w 7851801" name="connsiteX0-247"/>
              <a:gd fmla="*/ 1120082 h 1120082" name="connsiteY0-248"/>
              <a:gd fmla="*/ 1744247 w 7851801" name="connsiteX1-249"/>
              <a:gd fmla="*/ 30411 h 1120082" name="connsiteY1-250"/>
              <a:gd fmla="*/ 4044140 w 7851801" name="connsiteX2-251"/>
              <a:gd fmla="*/ 1088741 h 1120082" name="connsiteY2-252"/>
              <a:gd fmla="*/ 6049336 w 7851801" name="connsiteX3-253"/>
              <a:gd fmla="*/ 527 h 1120082" name="connsiteY3-254"/>
              <a:gd fmla="*/ 7851801 w 7851801" name="connsiteX4-255"/>
              <a:gd fmla="*/ 1061175 h 1120082" name="connsiteY4-256"/>
              <a:gd fmla="*/ 0 w 7851801" name="connsiteX0-257"/>
              <a:gd fmla="*/ 1120082 h 1120082" name="connsiteY0-258"/>
              <a:gd fmla="*/ 1744247 w 7851801" name="connsiteX1-259"/>
              <a:gd fmla="*/ 30411 h 1120082" name="connsiteY1-260"/>
              <a:gd fmla="*/ 4044140 w 7851801" name="connsiteX2-261"/>
              <a:gd fmla="*/ 1088741 h 1120082" name="connsiteY2-262"/>
              <a:gd fmla="*/ 6049336 w 7851801" name="connsiteX3-263"/>
              <a:gd fmla="*/ 527 h 1120082" name="connsiteY3-264"/>
              <a:gd fmla="*/ 7851801 w 7851801" name="connsiteX4-265"/>
              <a:gd fmla="*/ 1061175 h 1120082" name="connsiteY4-266"/>
              <a:gd fmla="*/ 0 w 7851801" name="connsiteX0-267"/>
              <a:gd fmla="*/ 1119555 h 1119555" name="connsiteY0-268"/>
              <a:gd fmla="*/ 1744247 w 7851801" name="connsiteX1-269"/>
              <a:gd fmla="*/ 29884 h 1119555" name="connsiteY1-270"/>
              <a:gd fmla="*/ 4044140 w 7851801" name="connsiteX2-271"/>
              <a:gd fmla="*/ 1088214 h 1119555" name="connsiteY2-272"/>
              <a:gd fmla="*/ 6049336 w 7851801" name="connsiteX3-273"/>
              <a:gd fmla="*/ 0 h 1119555" name="connsiteY3-274"/>
              <a:gd fmla="*/ 7851801 w 7851801" name="connsiteX4-275"/>
              <a:gd fmla="*/ 1060648 h 1119555" name="connsiteY4-276"/>
              <a:gd fmla="*/ 0 w 7851801" name="connsiteX0-277"/>
              <a:gd fmla="*/ 1119555 h 1119555" name="connsiteY0-278"/>
              <a:gd fmla="*/ 1744247 w 7851801" name="connsiteX1-279"/>
              <a:gd fmla="*/ 29884 h 1119555" name="connsiteY1-280"/>
              <a:gd fmla="*/ 4044140 w 7851801" name="connsiteX2-281"/>
              <a:gd fmla="*/ 1088214 h 1119555" name="connsiteY2-282"/>
              <a:gd fmla="*/ 6049336 w 7851801" name="connsiteX3-283"/>
              <a:gd fmla="*/ 0 h 1119555" name="connsiteY3-284"/>
              <a:gd fmla="*/ 7851801 w 7851801" name="connsiteX4-285"/>
              <a:gd fmla="*/ 1060648 h 1119555" name="connsiteY4-286"/>
              <a:gd fmla="*/ 0 w 7851801" name="connsiteX0-287"/>
              <a:gd fmla="*/ 1119555 h 1119555" name="connsiteY0-288"/>
              <a:gd fmla="*/ 2349784 w 7851801" name="connsiteX1-289"/>
              <a:gd fmla="*/ 13981 h 1119555" name="connsiteY1-290"/>
              <a:gd fmla="*/ 4044140 w 7851801" name="connsiteX2-291"/>
              <a:gd fmla="*/ 1088214 h 1119555" name="connsiteY2-292"/>
              <a:gd fmla="*/ 6049336 w 7851801" name="connsiteX3-293"/>
              <a:gd fmla="*/ 0 h 1119555" name="connsiteY3-294"/>
              <a:gd fmla="*/ 7851801 w 7851801" name="connsiteX4-295"/>
              <a:gd fmla="*/ 1060648 h 1119555" name="connsiteY4-296"/>
              <a:gd fmla="*/ 0 w 7118332" name="connsiteX0-297"/>
              <a:gd fmla="*/ 1079799 h 1088237" name="connsiteY0-298"/>
              <a:gd fmla="*/ 1616315 w 7118332" name="connsiteX1-299"/>
              <a:gd fmla="*/ 13981 h 1088237" name="connsiteY1-300"/>
              <a:gd fmla="*/ 3310671 w 7118332" name="connsiteX2-301"/>
              <a:gd fmla="*/ 1088214 h 1088237" name="connsiteY2-302"/>
              <a:gd fmla="*/ 5315867 w 7118332" name="connsiteX3-303"/>
              <a:gd fmla="*/ 0 h 1088237" name="connsiteY3-304"/>
              <a:gd fmla="*/ 7118332 w 7118332" name="connsiteX4-305"/>
              <a:gd fmla="*/ 1060648 h 1088237" name="connsiteY4-306"/>
              <a:gd fmla="*/ 0 w 7118332" name="connsiteX0-307"/>
              <a:gd fmla="*/ 1079799 h 1088237" name="connsiteY0-308"/>
              <a:gd fmla="*/ 1616315 w 7118332" name="connsiteX1-309"/>
              <a:gd fmla="*/ 13981 h 1088237" name="connsiteY1-310"/>
              <a:gd fmla="*/ 3310671 w 7118332" name="connsiteX2-311"/>
              <a:gd fmla="*/ 1088214 h 1088237" name="connsiteY2-312"/>
              <a:gd fmla="*/ 5315867 w 7118332" name="connsiteX3-313"/>
              <a:gd fmla="*/ 0 h 1088237" name="connsiteY3-314"/>
              <a:gd fmla="*/ 7118332 w 7118332" name="connsiteX4-315"/>
              <a:gd fmla="*/ 1060648 h 1088237" name="connsiteY4-316"/>
              <a:gd fmla="*/ 0 w 7118332" name="connsiteX0-317"/>
              <a:gd fmla="*/ 1065820 h 1074258" name="connsiteY0-318"/>
              <a:gd fmla="*/ 1616315 w 7118332" name="connsiteX1-319"/>
              <a:gd fmla="*/ 2 h 1074258" name="connsiteY1-320"/>
              <a:gd fmla="*/ 3310671 w 7118332" name="connsiteX2-321"/>
              <a:gd fmla="*/ 1074235 h 1074258" name="connsiteY2-322"/>
              <a:gd fmla="*/ 4974720 w 7118332" name="connsiteX3-323"/>
              <a:gd fmla="*/ 1924 h 1074258" name="connsiteY3-324"/>
              <a:gd fmla="*/ 7118332 w 7118332" name="connsiteX4-325"/>
              <a:gd fmla="*/ 1046669 h 1074258" name="connsiteY4-326"/>
              <a:gd fmla="*/ 0 w 6623667" name="connsiteX0-327"/>
              <a:gd fmla="*/ 1065820 h 1074258" name="connsiteY0-328"/>
              <a:gd fmla="*/ 1616315 w 6623667" name="connsiteX1-329"/>
              <a:gd fmla="*/ 2 h 1074258" name="connsiteY1-330"/>
              <a:gd fmla="*/ 3310671 w 6623667" name="connsiteX2-331"/>
              <a:gd fmla="*/ 1074235 h 1074258" name="connsiteY2-332"/>
              <a:gd fmla="*/ 4974720 w 6623667" name="connsiteX3-333"/>
              <a:gd fmla="*/ 1924 h 1074258" name="connsiteY3-334"/>
              <a:gd fmla="*/ 6623667 w 6623667" name="connsiteX4-335"/>
              <a:gd fmla="*/ 1038718 h 1074258" name="connsiteY4-336"/>
              <a:gd fmla="*/ 0 w 6478679" name="connsiteX0-337"/>
              <a:gd fmla="*/ 1065820 h 1074258" name="connsiteY0-338"/>
              <a:gd fmla="*/ 1616315 w 6478679" name="connsiteX1-339"/>
              <a:gd fmla="*/ 2 h 1074258" name="connsiteY1-340"/>
              <a:gd fmla="*/ 3310671 w 6478679" name="connsiteX2-341"/>
              <a:gd fmla="*/ 1074235 h 1074258" name="connsiteY2-342"/>
              <a:gd fmla="*/ 4974720 w 6478679" name="connsiteX3-343"/>
              <a:gd fmla="*/ 1924 h 1074258" name="connsiteY3-344"/>
              <a:gd fmla="*/ 6478679 w 6478679" name="connsiteX4-345"/>
              <a:gd fmla="*/ 1070523 h 1074258" name="connsiteY4-346"/>
              <a:gd fmla="*/ 0 w 6700425" name="connsiteX0-347"/>
              <a:gd fmla="*/ 1065820 h 1074258" name="connsiteY0-348"/>
              <a:gd fmla="*/ 1616315 w 6700425" name="connsiteX1-349"/>
              <a:gd fmla="*/ 2 h 1074258" name="connsiteY1-350"/>
              <a:gd fmla="*/ 3310671 w 6700425" name="connsiteX2-351"/>
              <a:gd fmla="*/ 1074235 h 1074258" name="connsiteY2-352"/>
              <a:gd fmla="*/ 4974720 w 6700425" name="connsiteX3-353"/>
              <a:gd fmla="*/ 1924 h 1074258" name="connsiteY3-354"/>
              <a:gd fmla="*/ 6700425 w 6700425" name="connsiteX4-355"/>
              <a:gd fmla="*/ 1038717 h 1074258" name="connsiteY4-356"/>
              <a:gd fmla="*/ 0 w 6700425" name="connsiteX0-357"/>
              <a:gd fmla="*/ 1127507 h 1135945" name="connsiteY0-358"/>
              <a:gd fmla="*/ 1616315 w 6700425" name="connsiteX1-359"/>
              <a:gd fmla="*/ 61689 h 1135945" name="connsiteY1-360"/>
              <a:gd fmla="*/ 3310671 w 6700425" name="connsiteX2-361"/>
              <a:gd fmla="*/ 1135922 h 1135945" name="connsiteY2-362"/>
              <a:gd fmla="*/ 5034421 w 6700425" name="connsiteX3-363"/>
              <a:gd fmla="*/ 0 h 1135945" name="connsiteY3-364"/>
              <a:gd fmla="*/ 6700425 w 6700425" name="connsiteX4-365"/>
              <a:gd fmla="*/ 1100404 h 1135945" name="connsiteY4-366"/>
              <a:gd fmla="*/ 0 w 6700425" name="connsiteX0-367"/>
              <a:gd fmla="*/ 1127507 h 1135945" name="connsiteY0-368"/>
              <a:gd fmla="*/ 1616315 w 6700425" name="connsiteX1-369"/>
              <a:gd fmla="*/ 61689 h 1135945" name="connsiteY1-370"/>
              <a:gd fmla="*/ 3310671 w 6700425" name="connsiteX2-371"/>
              <a:gd fmla="*/ 1135922 h 1135945" name="connsiteY2-372"/>
              <a:gd fmla="*/ 5034421 w 6700425" name="connsiteX3-373"/>
              <a:gd fmla="*/ 0 h 1135945" name="connsiteY3-374"/>
              <a:gd fmla="*/ 6700425 w 6700425" name="connsiteX4-375"/>
              <a:gd fmla="*/ 1100404 h 1135945" name="connsiteY4-376"/>
              <a:gd fmla="*/ 0 w 6700425" name="connsiteX0-377"/>
              <a:gd fmla="*/ 1127507 h 1135945" name="connsiteY0-378"/>
              <a:gd fmla="*/ 1616315 w 6700425" name="connsiteX1-379"/>
              <a:gd fmla="*/ 61689 h 1135945" name="connsiteY1-380"/>
              <a:gd fmla="*/ 3310671 w 6700425" name="connsiteX2-381"/>
              <a:gd fmla="*/ 1135922 h 1135945" name="connsiteY2-382"/>
              <a:gd fmla="*/ 5034421 w 6700425" name="connsiteX3-383"/>
              <a:gd fmla="*/ 0 h 1135945" name="connsiteY3-384"/>
              <a:gd fmla="*/ 6700425 w 6700425" name="connsiteX4-385"/>
              <a:gd fmla="*/ 1100404 h 1135945" name="connsiteY4-386"/>
              <a:gd fmla="*/ 0 w 6700425" name="connsiteX0-387"/>
              <a:gd fmla="*/ 1127507 h 1135945" name="connsiteY0-388"/>
              <a:gd fmla="*/ 1616315 w 6700425" name="connsiteX1-389"/>
              <a:gd fmla="*/ 61689 h 1135945" name="connsiteY1-390"/>
              <a:gd fmla="*/ 3310671 w 6700425" name="connsiteX2-391"/>
              <a:gd fmla="*/ 1135922 h 1135945" name="connsiteY2-392"/>
              <a:gd fmla="*/ 5034421 w 6700425" name="connsiteX3-393"/>
              <a:gd fmla="*/ 0 h 1135945" name="connsiteY3-394"/>
              <a:gd fmla="*/ 6700425 w 6700425" name="connsiteX4-395"/>
              <a:gd fmla="*/ 1100404 h 1135945" name="connsiteY4-396"/>
              <a:gd fmla="*/ 0 w 6700425" name="connsiteX0-397"/>
              <a:gd fmla="*/ 1127507 h 1135922" name="connsiteY0-398"/>
              <a:gd fmla="*/ 1616315 w 6700425" name="connsiteX1-399"/>
              <a:gd fmla="*/ 61689 h 1135922" name="connsiteY1-400"/>
              <a:gd fmla="*/ 3310671 w 6700425" name="connsiteX2-401"/>
              <a:gd fmla="*/ 1135922 h 1135922" name="connsiteY2-402"/>
              <a:gd fmla="*/ 5034421 w 6700425" name="connsiteX3-403"/>
              <a:gd fmla="*/ 0 h 1135922" name="connsiteY3-404"/>
              <a:gd fmla="*/ 6700425 w 6700425" name="connsiteX4-405"/>
              <a:gd fmla="*/ 1100404 h 1135922" name="connsiteY4-406"/>
              <a:gd fmla="*/ 0 w 6700425" name="connsiteX0-407"/>
              <a:gd fmla="*/ 1127509 h 1135924" name="connsiteY0-408"/>
              <a:gd fmla="*/ 1616315 w 6700425" name="connsiteX1-409"/>
              <a:gd fmla="*/ 61691 h 1135924" name="connsiteY1-410"/>
              <a:gd fmla="*/ 3310671 w 6700425" name="connsiteX2-411"/>
              <a:gd fmla="*/ 1135924 h 1135924" name="connsiteY2-412"/>
              <a:gd fmla="*/ 5034421 w 6700425" name="connsiteX3-413"/>
              <a:gd fmla="*/ 2 h 1135924" name="connsiteY3-414"/>
              <a:gd fmla="*/ 6700425 w 6700425" name="connsiteX4-415"/>
              <a:gd fmla="*/ 1100406 h 1135924" name="connsiteY4-416"/>
              <a:gd fmla="*/ 0 w 6700425" name="connsiteX0-417"/>
              <a:gd fmla="*/ 1127509 h 1135924" name="connsiteY0-418"/>
              <a:gd fmla="*/ 1616315 w 6700425" name="connsiteX1-419"/>
              <a:gd fmla="*/ 61691 h 1135924" name="connsiteY1-420"/>
              <a:gd fmla="*/ 3310671 w 6700425" name="connsiteX2-421"/>
              <a:gd fmla="*/ 1135924 h 1135924" name="connsiteY2-422"/>
              <a:gd fmla="*/ 5034421 w 6700425" name="connsiteX3-423"/>
              <a:gd fmla="*/ 2 h 1135924" name="connsiteY3-424"/>
              <a:gd fmla="*/ 6700425 w 6700425" name="connsiteX4-425"/>
              <a:gd fmla="*/ 1100406 h 1135924" name="connsiteY4-426"/>
              <a:gd fmla="*/ 0 w 6700425" name="connsiteX0-427"/>
              <a:gd fmla="*/ 1127509 h 1135924" name="connsiteY0-428"/>
              <a:gd fmla="*/ 1616315 w 6700425" name="connsiteX1-429"/>
              <a:gd fmla="*/ 61691 h 1135924" name="connsiteY1-430"/>
              <a:gd fmla="*/ 3310671 w 6700425" name="connsiteX2-431"/>
              <a:gd fmla="*/ 1135924 h 1135924" name="connsiteY2-432"/>
              <a:gd fmla="*/ 5034421 w 6700425" name="connsiteX3-433"/>
              <a:gd fmla="*/ 2 h 1135924" name="connsiteY3-434"/>
              <a:gd fmla="*/ 6700425 w 6700425" name="connsiteX4-435"/>
              <a:gd fmla="*/ 1072905 h 1135924" name="connsiteY4-436"/>
              <a:gd fmla="*/ 0 w 6715173" name="connsiteX0-437"/>
              <a:gd fmla="*/ 1127509 h 1135924" name="connsiteY0-438"/>
              <a:gd fmla="*/ 1616315 w 6715173" name="connsiteX1-439"/>
              <a:gd fmla="*/ 61691 h 1135924" name="connsiteY1-440"/>
              <a:gd fmla="*/ 3310671 w 6715173" name="connsiteX2-441"/>
              <a:gd fmla="*/ 1135924 h 1135924" name="connsiteY2-442"/>
              <a:gd fmla="*/ 5034421 w 6715173" name="connsiteX3-443"/>
              <a:gd fmla="*/ 2 h 1135924" name="connsiteY3-444"/>
              <a:gd fmla="*/ 6715173 w 6715173" name="connsiteX4-445"/>
              <a:gd fmla="*/ 1059155 h 1135924" name="connsiteY4-446"/>
            </a:gdLst>
            <a:cxnLst>
              <a:cxn ang="0">
                <a:pos x="connsiteX0-1" y="connsiteY0-2"/>
              </a:cxn>
              <a:cxn ang="0">
                <a:pos x="connsiteX1-3" y="connsiteY1-4"/>
              </a:cxn>
              <a:cxn ang="0">
                <a:pos x="connsiteX2-5" y="connsiteY2-6"/>
              </a:cxn>
              <a:cxn ang="0">
                <a:pos x="connsiteX3-7" y="connsiteY3-8"/>
              </a:cxn>
              <a:cxn ang="0">
                <a:pos x="connsiteX4-25" y="connsiteY4-26"/>
              </a:cxn>
            </a:cxnLst>
            <a:rect b="b" l="l" r="r" t="t"/>
            <a:pathLst>
              <a:path h="1135924" w="6715172">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typeface="+mj-ea"/>
              <a:ea typeface="+mj-ea"/>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7" name="TextBox 77"/>
            <p:cNvSpPr txBox="1"/>
            <p:nvPr/>
          </p:nvSpPr>
          <p:spPr>
            <a:xfrm>
              <a:off x="2251496" y="3910326"/>
              <a:ext cx="495618" cy="701040"/>
            </a:xfrm>
            <a:prstGeom prst="rect">
              <a:avLst/>
            </a:prstGeom>
            <a:noFill/>
          </p:spPr>
          <p:txBody>
            <a:bodyPr rtlCol="0" wrap="none">
              <a:spAutoFit/>
            </a:bodyPr>
            <a:lstStyle/>
            <a:p>
              <a:pPr algn="ctr"/>
              <a:r>
                <a:rPr altLang="zh-CN" b="1" lang="en-US" sz="4000">
                  <a:solidFill>
                    <a:srgbClr val="FFFFFF"/>
                  </a:solidFill>
                  <a:latin typeface="+mj-ea"/>
                  <a:ea typeface="+mj-ea"/>
                </a:rPr>
                <a:t>5</a:t>
              </a: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2" name="TextBox 72"/>
            <p:cNvSpPr txBox="1"/>
            <p:nvPr/>
          </p:nvSpPr>
          <p:spPr>
            <a:xfrm>
              <a:off x="2251496" y="3910326"/>
              <a:ext cx="495618" cy="701040"/>
            </a:xfrm>
            <a:prstGeom prst="rect">
              <a:avLst/>
            </a:prstGeom>
            <a:noFill/>
          </p:spPr>
          <p:txBody>
            <a:bodyPr rtlCol="0" wrap="none">
              <a:spAutoFit/>
            </a:bodyPr>
            <a:lstStyle/>
            <a:p>
              <a:pPr algn="ctr"/>
              <a:r>
                <a:rPr altLang="zh-CN" b="1" lang="en-US" sz="4000">
                  <a:solidFill>
                    <a:srgbClr val="FFFFFF"/>
                  </a:solidFill>
                  <a:latin typeface="+mj-ea"/>
                  <a:ea typeface="+mj-ea"/>
                </a:rPr>
                <a:t>4</a:t>
              </a: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7" name="TextBox 67"/>
            <p:cNvSpPr txBox="1"/>
            <p:nvPr/>
          </p:nvSpPr>
          <p:spPr>
            <a:xfrm>
              <a:off x="2251496" y="3910327"/>
              <a:ext cx="495618" cy="701040"/>
            </a:xfrm>
            <a:prstGeom prst="rect">
              <a:avLst/>
            </a:prstGeom>
            <a:noFill/>
          </p:spPr>
          <p:txBody>
            <a:bodyPr rtlCol="0" wrap="none">
              <a:spAutoFit/>
            </a:bodyPr>
            <a:lstStyle/>
            <a:p>
              <a:pPr algn="ctr"/>
              <a:r>
                <a:rPr altLang="zh-CN" b="1" lang="en-US" sz="4000">
                  <a:solidFill>
                    <a:srgbClr val="FFFFFF"/>
                  </a:solidFill>
                  <a:latin typeface="+mj-ea"/>
                  <a:ea typeface="+mj-ea"/>
                </a:rPr>
                <a:t>3</a:t>
              </a: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2" name="TextBox 62"/>
            <p:cNvSpPr txBox="1"/>
            <p:nvPr/>
          </p:nvSpPr>
          <p:spPr>
            <a:xfrm>
              <a:off x="2251496" y="3910327"/>
              <a:ext cx="495618" cy="701040"/>
            </a:xfrm>
            <a:prstGeom prst="rect">
              <a:avLst/>
            </a:prstGeom>
            <a:noFill/>
          </p:spPr>
          <p:txBody>
            <a:bodyPr rtlCol="0" wrap="none">
              <a:spAutoFit/>
            </a:bodyPr>
            <a:lstStyle/>
            <a:p>
              <a:pPr algn="ctr"/>
              <a:r>
                <a:rPr altLang="zh-CN" b="1" lang="en-US" sz="4000">
                  <a:solidFill>
                    <a:srgbClr val="FFFFFF"/>
                  </a:solidFill>
                  <a:latin typeface="+mj-ea"/>
                  <a:ea typeface="+mj-ea"/>
                </a:rPr>
                <a:t>2</a:t>
              </a: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7" name="TextBox 59"/>
            <p:cNvSpPr txBox="1"/>
            <p:nvPr/>
          </p:nvSpPr>
          <p:spPr>
            <a:xfrm>
              <a:off x="2251496" y="3910327"/>
              <a:ext cx="495618" cy="701040"/>
            </a:xfrm>
            <a:prstGeom prst="rect">
              <a:avLst/>
            </a:prstGeom>
            <a:noFill/>
          </p:spPr>
          <p:txBody>
            <a:bodyPr rtlCol="0" wrap="none">
              <a:spAutoFit/>
            </a:bodyPr>
            <a:lstStyle/>
            <a:p>
              <a:pPr algn="ctr"/>
              <a:r>
                <a:rPr altLang="zh-CN" b="1" lang="en-US" sz="4000">
                  <a:solidFill>
                    <a:srgbClr val="FFFFFF"/>
                  </a:solidFill>
                  <a:latin typeface="+mj-ea"/>
                  <a:ea typeface="+mj-ea"/>
                </a:rPr>
                <a:t>1</a:t>
              </a:r>
            </a:p>
          </p:txBody>
        </p:sp>
      </p:grpSp>
      <p:sp>
        <p:nvSpPr>
          <p:cNvPr id="30" name="TextBox 6"/>
          <p:cNvSpPr txBox="1">
            <a:spLocks noChangeArrowheads="1"/>
          </p:cNvSpPr>
          <p:nvPr/>
        </p:nvSpPr>
        <p:spPr bwMode="auto">
          <a:xfrm>
            <a:off x="476362" y="1903967"/>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
        <p:nvSpPr>
          <p:cNvPr id="31" name="TextBox 6"/>
          <p:cNvSpPr txBox="1">
            <a:spLocks noChangeArrowheads="1"/>
          </p:cNvSpPr>
          <p:nvPr/>
        </p:nvSpPr>
        <p:spPr bwMode="auto">
          <a:xfrm>
            <a:off x="2060538" y="2904191"/>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
        <p:nvSpPr>
          <p:cNvPr id="32" name="TextBox 6"/>
          <p:cNvSpPr txBox="1">
            <a:spLocks noChangeArrowheads="1"/>
          </p:cNvSpPr>
          <p:nvPr/>
        </p:nvSpPr>
        <p:spPr bwMode="auto">
          <a:xfrm>
            <a:off x="3658326" y="1901113"/>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
        <p:nvSpPr>
          <p:cNvPr id="33" name="TextBox 6"/>
          <p:cNvSpPr txBox="1">
            <a:spLocks noChangeArrowheads="1"/>
          </p:cNvSpPr>
          <p:nvPr/>
        </p:nvSpPr>
        <p:spPr bwMode="auto">
          <a:xfrm>
            <a:off x="5220072" y="2918132"/>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
        <p:nvSpPr>
          <p:cNvPr id="34" name="TextBox 40"/>
          <p:cNvSpPr txBox="1">
            <a:spLocks noChangeArrowheads="1"/>
          </p:cNvSpPr>
          <p:nvPr/>
        </p:nvSpPr>
        <p:spPr bwMode="auto">
          <a:xfrm>
            <a:off x="6732239" y="1883608"/>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20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0"/>
                                        </p:tgtEl>
                                        <p:attrNameLst>
                                          <p:attrName>style.visibility</p:attrName>
                                        </p:attrNameLst>
                                      </p:cBhvr>
                                      <p:to>
                                        <p:strVal val="visible"/>
                                      </p:to>
                                    </p:set>
                                    <p:anim calcmode="lin" valueType="num">
                                      <p:cBhvr>
                                        <p:cTn dur="500" fill="hold" id="16"/>
                                        <p:tgtEl>
                                          <p:spTgt spid="20"/>
                                        </p:tgtEl>
                                        <p:attrNameLst>
                                          <p:attrName>ppt_w</p:attrName>
                                        </p:attrNameLst>
                                      </p:cBhvr>
                                      <p:tavLst>
                                        <p:tav tm="0">
                                          <p:val>
                                            <p:fltVal val="0"/>
                                          </p:val>
                                        </p:tav>
                                        <p:tav tm="100000">
                                          <p:val>
                                            <p:strVal val="#ppt_w"/>
                                          </p:val>
                                        </p:tav>
                                      </p:tavLst>
                                    </p:anim>
                                    <p:anim calcmode="lin" valueType="num">
                                      <p:cBhvr>
                                        <p:cTn dur="500" fill="hold" id="17"/>
                                        <p:tgtEl>
                                          <p:spTgt spid="20"/>
                                        </p:tgtEl>
                                        <p:attrNameLst>
                                          <p:attrName>ppt_h</p:attrName>
                                        </p:attrNameLst>
                                      </p:cBhvr>
                                      <p:tavLst>
                                        <p:tav tm="0">
                                          <p:val>
                                            <p:fltVal val="0"/>
                                          </p:val>
                                        </p:tav>
                                        <p:tav tm="100000">
                                          <p:val>
                                            <p:strVal val="#ppt_h"/>
                                          </p:val>
                                        </p:tav>
                                      </p:tavLst>
                                    </p:anim>
                                    <p:animEffect filter="fade" transition="in">
                                      <p:cBhvr>
                                        <p:cTn dur="500" id="18"/>
                                        <p:tgtEl>
                                          <p:spTgt spid="20"/>
                                        </p:tgtEl>
                                      </p:cBhvr>
                                    </p:animEffect>
                                  </p:childTnLst>
                                </p:cTn>
                              </p:par>
                              <p:par>
                                <p:cTn fill="hold" id="19" nodeType="withEffect" presetClass="entr" presetID="53" presetSubtype="0">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p:cTn dur="500" fill="hold" id="21"/>
                                        <p:tgtEl>
                                          <p:spTgt spid="15"/>
                                        </p:tgtEl>
                                        <p:attrNameLst>
                                          <p:attrName>ppt_w</p:attrName>
                                        </p:attrNameLst>
                                      </p:cBhvr>
                                      <p:tavLst>
                                        <p:tav tm="0">
                                          <p:val>
                                            <p:fltVal val="0"/>
                                          </p:val>
                                        </p:tav>
                                        <p:tav tm="100000">
                                          <p:val>
                                            <p:strVal val="#ppt_w"/>
                                          </p:val>
                                        </p:tav>
                                      </p:tavLst>
                                    </p:anim>
                                    <p:anim calcmode="lin" valueType="num">
                                      <p:cBhvr>
                                        <p:cTn dur="500" fill="hold" id="22"/>
                                        <p:tgtEl>
                                          <p:spTgt spid="15"/>
                                        </p:tgtEl>
                                        <p:attrNameLst>
                                          <p:attrName>ppt_h</p:attrName>
                                        </p:attrNameLst>
                                      </p:cBhvr>
                                      <p:tavLst>
                                        <p:tav tm="0">
                                          <p:val>
                                            <p:fltVal val="0"/>
                                          </p:val>
                                        </p:tav>
                                        <p:tav tm="100000">
                                          <p:val>
                                            <p:strVal val="#ppt_h"/>
                                          </p:val>
                                        </p:tav>
                                      </p:tavLst>
                                    </p:anim>
                                    <p:animEffect filter="fade" transition="in">
                                      <p:cBhvr>
                                        <p:cTn dur="500" id="23"/>
                                        <p:tgtEl>
                                          <p:spTgt spid="15"/>
                                        </p:tgtEl>
                                      </p:cBhvr>
                                    </p:animEffect>
                                  </p:childTnLst>
                                </p:cTn>
                              </p:par>
                              <p:par>
                                <p:cTn fill="hold" id="24" nodeType="withEffect" presetClass="entr" presetID="53" presetSubtype="0">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p:cTn dur="500" fill="hold" id="26"/>
                                        <p:tgtEl>
                                          <p:spTgt spid="10"/>
                                        </p:tgtEl>
                                        <p:attrNameLst>
                                          <p:attrName>ppt_w</p:attrName>
                                        </p:attrNameLst>
                                      </p:cBhvr>
                                      <p:tavLst>
                                        <p:tav tm="0">
                                          <p:val>
                                            <p:fltVal val="0"/>
                                          </p:val>
                                        </p:tav>
                                        <p:tav tm="100000">
                                          <p:val>
                                            <p:strVal val="#ppt_w"/>
                                          </p:val>
                                        </p:tav>
                                      </p:tavLst>
                                    </p:anim>
                                    <p:anim calcmode="lin" valueType="num">
                                      <p:cBhvr>
                                        <p:cTn dur="500" fill="hold" id="27"/>
                                        <p:tgtEl>
                                          <p:spTgt spid="10"/>
                                        </p:tgtEl>
                                        <p:attrNameLst>
                                          <p:attrName>ppt_h</p:attrName>
                                        </p:attrNameLst>
                                      </p:cBhvr>
                                      <p:tavLst>
                                        <p:tav tm="0">
                                          <p:val>
                                            <p:fltVal val="0"/>
                                          </p:val>
                                        </p:tav>
                                        <p:tav tm="100000">
                                          <p:val>
                                            <p:strVal val="#ppt_h"/>
                                          </p:val>
                                        </p:tav>
                                      </p:tavLst>
                                    </p:anim>
                                    <p:animEffect filter="fade" transition="in">
                                      <p:cBhvr>
                                        <p:cTn dur="500" id="28"/>
                                        <p:tgtEl>
                                          <p:spTgt spid="10"/>
                                        </p:tgtEl>
                                      </p:cBhvr>
                                    </p:animEffect>
                                  </p:childTnLst>
                                </p:cTn>
                              </p:par>
                              <p:par>
                                <p:cTn fill="hold" grpId="0" id="29" nodeType="withEffect" presetClass="entr" presetID="42"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000" id="31"/>
                                        <p:tgtEl>
                                          <p:spTgt spid="30"/>
                                        </p:tgtEl>
                                      </p:cBhvr>
                                    </p:animEffect>
                                    <p:anim calcmode="lin" valueType="num">
                                      <p:cBhvr>
                                        <p:cTn dur="1000" fill="hold" id="32"/>
                                        <p:tgtEl>
                                          <p:spTgt spid="30"/>
                                        </p:tgtEl>
                                        <p:attrNameLst>
                                          <p:attrName>ppt_x</p:attrName>
                                        </p:attrNameLst>
                                      </p:cBhvr>
                                      <p:tavLst>
                                        <p:tav tm="0">
                                          <p:val>
                                            <p:strVal val="#ppt_x"/>
                                          </p:val>
                                        </p:tav>
                                        <p:tav tm="100000">
                                          <p:val>
                                            <p:strVal val="#ppt_x"/>
                                          </p:val>
                                        </p:tav>
                                      </p:tavLst>
                                    </p:anim>
                                    <p:anim calcmode="lin" valueType="num">
                                      <p:cBhvr>
                                        <p:cTn dur="1000" fill="hold" id="33"/>
                                        <p:tgtEl>
                                          <p:spTgt spid="30"/>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800"/>
                                  </p:stCondLst>
                                  <p:childTnLst>
                                    <p:set>
                                      <p:cBhvr>
                                        <p:cTn dur="1" fill="hold" id="35">
                                          <p:stCondLst>
                                            <p:cond delay="0"/>
                                          </p:stCondLst>
                                        </p:cTn>
                                        <p:tgtEl>
                                          <p:spTgt spid="31"/>
                                        </p:tgtEl>
                                        <p:attrNameLst>
                                          <p:attrName>style.visibility</p:attrName>
                                        </p:attrNameLst>
                                      </p:cBhvr>
                                      <p:to>
                                        <p:strVal val="visible"/>
                                      </p:to>
                                    </p:set>
                                    <p:animEffect filter="fade" transition="in">
                                      <p:cBhvr>
                                        <p:cTn dur="1000" id="36"/>
                                        <p:tgtEl>
                                          <p:spTgt spid="31"/>
                                        </p:tgtEl>
                                      </p:cBhvr>
                                    </p:animEffect>
                                    <p:anim calcmode="lin" valueType="num">
                                      <p:cBhvr>
                                        <p:cTn dur="1000" fill="hold" id="37"/>
                                        <p:tgtEl>
                                          <p:spTgt spid="31"/>
                                        </p:tgtEl>
                                        <p:attrNameLst>
                                          <p:attrName>ppt_x</p:attrName>
                                        </p:attrNameLst>
                                      </p:cBhvr>
                                      <p:tavLst>
                                        <p:tav tm="0">
                                          <p:val>
                                            <p:strVal val="#ppt_x"/>
                                          </p:val>
                                        </p:tav>
                                        <p:tav tm="100000">
                                          <p:val>
                                            <p:strVal val="#ppt_x"/>
                                          </p:val>
                                        </p:tav>
                                      </p:tavLst>
                                    </p:anim>
                                    <p:anim calcmode="lin" valueType="num">
                                      <p:cBhvr>
                                        <p:cTn dur="1000" fill="hold" id="38"/>
                                        <p:tgtEl>
                                          <p:spTgt spid="3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1400"/>
                                  </p:stCondLst>
                                  <p:childTnLst>
                                    <p:set>
                                      <p:cBhvr>
                                        <p:cTn dur="1" fill="hold" id="40">
                                          <p:stCondLst>
                                            <p:cond delay="0"/>
                                          </p:stCondLst>
                                        </p:cTn>
                                        <p:tgtEl>
                                          <p:spTgt spid="32"/>
                                        </p:tgtEl>
                                        <p:attrNameLst>
                                          <p:attrName>style.visibility</p:attrName>
                                        </p:attrNameLst>
                                      </p:cBhvr>
                                      <p:to>
                                        <p:strVal val="visible"/>
                                      </p:to>
                                    </p:set>
                                    <p:animEffect filter="fade" transition="in">
                                      <p:cBhvr>
                                        <p:cTn dur="1000" id="41"/>
                                        <p:tgtEl>
                                          <p:spTgt spid="32"/>
                                        </p:tgtEl>
                                      </p:cBhvr>
                                    </p:animEffect>
                                    <p:anim calcmode="lin" valueType="num">
                                      <p:cBhvr>
                                        <p:cTn dur="1000" fill="hold" id="42"/>
                                        <p:tgtEl>
                                          <p:spTgt spid="32"/>
                                        </p:tgtEl>
                                        <p:attrNameLst>
                                          <p:attrName>ppt_x</p:attrName>
                                        </p:attrNameLst>
                                      </p:cBhvr>
                                      <p:tavLst>
                                        <p:tav tm="0">
                                          <p:val>
                                            <p:strVal val="#ppt_x"/>
                                          </p:val>
                                        </p:tav>
                                        <p:tav tm="100000">
                                          <p:val>
                                            <p:strVal val="#ppt_x"/>
                                          </p:val>
                                        </p:tav>
                                      </p:tavLst>
                                    </p:anim>
                                    <p:anim calcmode="lin" valueType="num">
                                      <p:cBhvr>
                                        <p:cTn dur="1000" fill="hold" id="43"/>
                                        <p:tgtEl>
                                          <p:spTgt spid="32"/>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1900"/>
                                  </p:stCondLst>
                                  <p:childTnLst>
                                    <p:set>
                                      <p:cBhvr>
                                        <p:cTn dur="1" fill="hold" id="45">
                                          <p:stCondLst>
                                            <p:cond delay="0"/>
                                          </p:stCondLst>
                                        </p:cTn>
                                        <p:tgtEl>
                                          <p:spTgt spid="33"/>
                                        </p:tgtEl>
                                        <p:attrNameLst>
                                          <p:attrName>style.visibility</p:attrName>
                                        </p:attrNameLst>
                                      </p:cBhvr>
                                      <p:to>
                                        <p:strVal val="visible"/>
                                      </p:to>
                                    </p:set>
                                    <p:animEffect filter="fade" transition="in">
                                      <p:cBhvr>
                                        <p:cTn dur="1000" id="46"/>
                                        <p:tgtEl>
                                          <p:spTgt spid="33"/>
                                        </p:tgtEl>
                                      </p:cBhvr>
                                    </p:animEffect>
                                    <p:anim calcmode="lin" valueType="num">
                                      <p:cBhvr>
                                        <p:cTn dur="1000" fill="hold" id="47"/>
                                        <p:tgtEl>
                                          <p:spTgt spid="33"/>
                                        </p:tgtEl>
                                        <p:attrNameLst>
                                          <p:attrName>ppt_x</p:attrName>
                                        </p:attrNameLst>
                                      </p:cBhvr>
                                      <p:tavLst>
                                        <p:tav tm="0">
                                          <p:val>
                                            <p:strVal val="#ppt_x"/>
                                          </p:val>
                                        </p:tav>
                                        <p:tav tm="100000">
                                          <p:val>
                                            <p:strVal val="#ppt_x"/>
                                          </p:val>
                                        </p:tav>
                                      </p:tavLst>
                                    </p:anim>
                                    <p:anim calcmode="lin" valueType="num">
                                      <p:cBhvr>
                                        <p:cTn dur="1000" fill="hold" id="48"/>
                                        <p:tgtEl>
                                          <p:spTgt spid="33"/>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1900"/>
                                  </p:stCondLst>
                                  <p:childTnLst>
                                    <p:set>
                                      <p:cBhvr>
                                        <p:cTn dur="1" fill="hold" id="50">
                                          <p:stCondLst>
                                            <p:cond delay="0"/>
                                          </p:stCondLst>
                                        </p:cTn>
                                        <p:tgtEl>
                                          <p:spTgt spid="34"/>
                                        </p:tgtEl>
                                        <p:attrNameLst>
                                          <p:attrName>style.visibility</p:attrName>
                                        </p:attrNameLst>
                                      </p:cBhvr>
                                      <p:to>
                                        <p:strVal val="visible"/>
                                      </p:to>
                                    </p:set>
                                    <p:animEffect filter="fade" transition="in">
                                      <p:cBhvr>
                                        <p:cTn dur="1000" id="51"/>
                                        <p:tgtEl>
                                          <p:spTgt spid="34"/>
                                        </p:tgtEl>
                                      </p:cBhvr>
                                    </p:animEffect>
                                    <p:anim calcmode="lin" valueType="num">
                                      <p:cBhvr>
                                        <p:cTn dur="1000" fill="hold" id="52"/>
                                        <p:tgtEl>
                                          <p:spTgt spid="34"/>
                                        </p:tgtEl>
                                        <p:attrNameLst>
                                          <p:attrName>ppt_x</p:attrName>
                                        </p:attrNameLst>
                                      </p:cBhvr>
                                      <p:tavLst>
                                        <p:tav tm="0">
                                          <p:val>
                                            <p:strVal val="#ppt_x"/>
                                          </p:val>
                                        </p:tav>
                                        <p:tav tm="100000">
                                          <p:val>
                                            <p:strVal val="#ppt_x"/>
                                          </p:val>
                                        </p:tav>
                                      </p:tavLst>
                                    </p:anim>
                                    <p:anim calcmode="lin" valueType="num">
                                      <p:cBhvr>
                                        <p:cTn dur="1000" fill="hold" id="53"/>
                                        <p:tgtEl>
                                          <p:spTgt spid="34"/>
                                        </p:tgtEl>
                                        <p:attrNameLst>
                                          <p:attrName>ppt_y</p:attrName>
                                        </p:attrNameLst>
                                      </p:cBhvr>
                                      <p:tavLst>
                                        <p:tav tm="0">
                                          <p:val>
                                            <p:strVal val="#ppt_y-.1"/>
                                          </p:val>
                                        </p:tav>
                                        <p:tav tm="100000">
                                          <p:val>
                                            <p:strVal val="#ppt_y"/>
                                          </p:val>
                                        </p:tav>
                                      </p:tavLst>
                                    </p:anim>
                                  </p:childTnLst>
                                </p:cTn>
                              </p:par>
                              <p:par>
                                <p:cTn fill="hold" id="54" nodeType="withEffect" presetClass="entr" presetID="53" presetSubtype="0">
                                  <p:stCondLst>
                                    <p:cond delay="1900"/>
                                  </p:stCondLst>
                                  <p:childTnLst>
                                    <p:set>
                                      <p:cBhvr>
                                        <p:cTn dur="1" fill="hold" id="55">
                                          <p:stCondLst>
                                            <p:cond delay="0"/>
                                          </p:stCondLst>
                                        </p:cTn>
                                        <p:tgtEl>
                                          <p:spTgt spid="5"/>
                                        </p:tgtEl>
                                        <p:attrNameLst>
                                          <p:attrName>style.visibility</p:attrName>
                                        </p:attrNameLst>
                                      </p:cBhvr>
                                      <p:to>
                                        <p:strVal val="visible"/>
                                      </p:to>
                                    </p:set>
                                    <p:anim calcmode="lin" valueType="num">
                                      <p:cBhvr>
                                        <p:cTn dur="500" fill="hold" id="56"/>
                                        <p:tgtEl>
                                          <p:spTgt spid="5"/>
                                        </p:tgtEl>
                                        <p:attrNameLst>
                                          <p:attrName>ppt_w</p:attrName>
                                        </p:attrNameLst>
                                      </p:cBhvr>
                                      <p:tavLst>
                                        <p:tav tm="0">
                                          <p:val>
                                            <p:fltVal val="0"/>
                                          </p:val>
                                        </p:tav>
                                        <p:tav tm="100000">
                                          <p:val>
                                            <p:strVal val="#ppt_w"/>
                                          </p:val>
                                        </p:tav>
                                      </p:tavLst>
                                    </p:anim>
                                    <p:anim calcmode="lin" valueType="num">
                                      <p:cBhvr>
                                        <p:cTn dur="500" fill="hold" id="57"/>
                                        <p:tgtEl>
                                          <p:spTgt spid="5"/>
                                        </p:tgtEl>
                                        <p:attrNameLst>
                                          <p:attrName>ppt_h</p:attrName>
                                        </p:attrNameLst>
                                      </p:cBhvr>
                                      <p:tavLst>
                                        <p:tav tm="0">
                                          <p:val>
                                            <p:fltVal val="0"/>
                                          </p:val>
                                        </p:tav>
                                        <p:tav tm="100000">
                                          <p:val>
                                            <p:strVal val="#ppt_h"/>
                                          </p:val>
                                        </p:tav>
                                      </p:tavLst>
                                    </p:anim>
                                    <p:animEffect filter="fade" transition="in">
                                      <p:cBhvr>
                                        <p:cTn dur="500" id="5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0"/>
      <p:bldP grpId="0" spid="31"/>
      <p:bldP grpId="0" spid="32"/>
      <p:bldP grpId="0" spid="33"/>
      <p:bldP grpId="0" spid="3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latin charset="-122" panose="020b0503020204020204" pitchFamily="34" typeface="微软雅黑"/>
                <a:ea charset="-122" panose="020b0503020204020204" pitchFamily="34" typeface="微软雅黑"/>
              </a:rPr>
              <a:t> 第三部分</a:t>
            </a:r>
          </a:p>
          <a:p>
            <a:pPr lvl="1" marL="0"/>
            <a:r>
              <a:rPr altLang="en-US" b="1" lang="zh-CN" sz="1400">
                <a:solidFill>
                  <a:srgbClr val="080808"/>
                </a:solidFill>
                <a:latin charset="-122" panose="020b0503020204020204" pitchFamily="34" typeface="微软雅黑"/>
                <a:ea charset="-122" panose="020b0503020204020204" pitchFamily="34" typeface="微软雅黑"/>
              </a:rPr>
              <a:t>标题文字内容</a:t>
            </a:r>
          </a:p>
        </p:txBody>
      </p:sp>
      <p:cxnSp>
        <p:nvCxnSpPr>
          <p:cNvPr id="13" name="直接连接符 12"/>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29"/>
            <a:ext cx="902846" cy="243840"/>
          </a:xfrm>
          <a:prstGeom prst="rect">
            <a:avLst/>
          </a:prstGeom>
          <a:noFill/>
        </p:spPr>
        <p:txBody>
          <a:bodyPr bIns="0" lIns="0" rIns="0" rtlCol="0" tIns="0" wrap="square">
            <a:spAutoFit/>
          </a:bodyPr>
          <a:lstStyle/>
          <a:p>
            <a:r>
              <a:rPr altLang="zh-CN" lang="en-US" sz="1600">
                <a:solidFill>
                  <a:srgbClr val="080808"/>
                </a:solidFill>
                <a:latin charset="-122" panose="020b0503020204020204" pitchFamily="34" typeface="微软雅黑"/>
                <a:ea charset="-122" panose="020b0503020204020204" pitchFamily="34" typeface="微软雅黑"/>
              </a:rPr>
              <a:t>PART 03</a:t>
            </a:r>
          </a:p>
        </p:txBody>
      </p:sp>
      <p:grpSp>
        <p:nvGrpSpPr>
          <p:cNvPr id="16" name="组合 15"/>
          <p:cNvGrpSpPr/>
          <p:nvPr/>
        </p:nvGrpSpPr>
        <p:grpSpPr>
          <a:xfrm>
            <a:off x="2123728" y="1707656"/>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ndParaRPr>
            </a:p>
          </p:txBody>
        </p:sp>
      </p:grpSp>
      <p:sp>
        <p:nvSpPr>
          <p:cNvPr id="25"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6"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7"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8"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9"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30"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75" name="TextBox 13"/>
          <p:cNvSpPr txBox="1"/>
          <p:nvPr/>
        </p:nvSpPr>
        <p:spPr>
          <a:xfrm>
            <a:off x="2344338" y="1921522"/>
            <a:ext cx="902846" cy="762000"/>
          </a:xfrm>
          <a:prstGeom prst="rect">
            <a:avLst/>
          </a:prstGeom>
          <a:noFill/>
        </p:spPr>
        <p:txBody>
          <a:bodyPr bIns="0" lIns="0" rIns="0" rtlCol="0" tIns="0" wrap="square">
            <a:spAutoFit/>
          </a:bodyPr>
          <a:lstStyle/>
          <a:p>
            <a:r>
              <a:rPr altLang="zh-CN" b="1" lang="en-US" sz="5000">
                <a:solidFill>
                  <a:schemeClr val="accent3"/>
                </a:solidFill>
                <a:latin charset="-122" panose="020b0503020204020204" pitchFamily="34" typeface="微软雅黑"/>
                <a:ea charset="-122" panose="020b0503020204020204" pitchFamily="34" typeface="微软雅黑"/>
              </a:rPr>
              <a:t>03</a:t>
            </a:r>
          </a:p>
        </p:txBody>
      </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5"/>
                                        </p:tgtEl>
                                        <p:attrNameLst>
                                          <p:attrName>style.visibility</p:attrName>
                                        </p:attrNameLst>
                                      </p:cBhvr>
                                      <p:to>
                                        <p:strVal val="visible"/>
                                      </p:to>
                                    </p:set>
                                    <p:animEffect filter="wipe(left)" transition="in">
                                      <p:cBhvr>
                                        <p:cTn dur="500" id="15"/>
                                        <p:tgtEl>
                                          <p:spTgt spid="75"/>
                                        </p:tgtEl>
                                      </p:cBhvr>
                                    </p:animEffect>
                                  </p:childTnLst>
                                </p:cTn>
                              </p:par>
                            </p:childTnLst>
                          </p:cTn>
                        </p:par>
                        <p:par>
                          <p:cTn fill="hold" id="16" nodeType="afterGroup">
                            <p:stCondLst>
                              <p:cond delay="1500"/>
                            </p:stCondLst>
                            <p:childTnLst>
                              <p:par>
                                <p:cTn fill="hold" grpId="0" id="17" nodeType="afterEffect" presetClass="entr" presetID="12" presetSubtype="8">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id="19"/>
                                        <p:tgtEl>
                                          <p:spTgt spid="12"/>
                                        </p:tgtEl>
                                        <p:attrNameLst>
                                          <p:attrName>ppt_x</p:attrName>
                                        </p:attrNameLst>
                                      </p:cBhvr>
                                      <p:tavLst>
                                        <p:tav tm="0">
                                          <p:val>
                                            <p:strVal val="#ppt_x-#ppt_w*1.125000"/>
                                          </p:val>
                                        </p:tav>
                                        <p:tav tm="100000">
                                          <p:val>
                                            <p:strVal val="#ppt_x"/>
                                          </p:val>
                                        </p:tav>
                                      </p:tavLst>
                                    </p:anim>
                                    <p:animEffect filter="wipe(right)" transition="in">
                                      <p:cBhvr>
                                        <p:cTn dur="500" id="20"/>
                                        <p:tgtEl>
                                          <p:spTgt spid="12"/>
                                        </p:tgtEl>
                                      </p:cBhvr>
                                    </p:animEffect>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anim calcmode="lin" valueType="num">
                                      <p:cBhvr>
                                        <p:cTn dur="500" fill="hold" id="25"/>
                                        <p:tgtEl>
                                          <p:spTgt spid="14"/>
                                        </p:tgtEl>
                                        <p:attrNameLst>
                                          <p:attrName>ppt_x</p:attrName>
                                        </p:attrNameLst>
                                      </p:cBhvr>
                                      <p:tavLst>
                                        <p:tav tm="0">
                                          <p:val>
                                            <p:strVal val="#ppt_x"/>
                                          </p:val>
                                        </p:tav>
                                        <p:tav tm="100000">
                                          <p:val>
                                            <p:strVal val="#ppt_x"/>
                                          </p:val>
                                        </p:tav>
                                      </p:tavLst>
                                    </p:anim>
                                    <p:anim calcmode="lin" valueType="num">
                                      <p:cBhvr>
                                        <p:cTn dur="500" fill="hold" id="26"/>
                                        <p:tgtEl>
                                          <p:spTgt spid="1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2" presetSubtype="4">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additive="base">
                                        <p:cTn dur="500" fill="hold" id="30"/>
                                        <p:tgtEl>
                                          <p:spTgt spid="25"/>
                                        </p:tgtEl>
                                        <p:attrNameLst>
                                          <p:attrName>ppt_x</p:attrName>
                                        </p:attrNameLst>
                                      </p:cBhvr>
                                      <p:tavLst>
                                        <p:tav tm="0">
                                          <p:val>
                                            <p:strVal val="#ppt_x"/>
                                          </p:val>
                                        </p:tav>
                                        <p:tav tm="100000">
                                          <p:val>
                                            <p:strVal val="#ppt_x"/>
                                          </p:val>
                                        </p:tav>
                                      </p:tavLst>
                                    </p:anim>
                                    <p:anim calcmode="lin" valueType="num">
                                      <p:cBhvr additive="base">
                                        <p:cTn dur="500" fill="hold" id="31"/>
                                        <p:tgtEl>
                                          <p:spTgt spid="25"/>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200"/>
                                  </p:stCondLst>
                                  <p:childTnLst>
                                    <p:set>
                                      <p:cBhvr>
                                        <p:cTn dur="1" fill="hold" id="33">
                                          <p:stCondLst>
                                            <p:cond delay="0"/>
                                          </p:stCondLst>
                                        </p:cTn>
                                        <p:tgtEl>
                                          <p:spTgt spid="26"/>
                                        </p:tgtEl>
                                        <p:attrNameLst>
                                          <p:attrName>style.visibility</p:attrName>
                                        </p:attrNameLst>
                                      </p:cBhvr>
                                      <p:to>
                                        <p:strVal val="visible"/>
                                      </p:to>
                                    </p:set>
                                    <p:anim calcmode="lin" valueType="num">
                                      <p:cBhvr additive="base">
                                        <p:cTn dur="500" fill="hold" id="34"/>
                                        <p:tgtEl>
                                          <p:spTgt spid="26"/>
                                        </p:tgtEl>
                                        <p:attrNameLst>
                                          <p:attrName>ppt_x</p:attrName>
                                        </p:attrNameLst>
                                      </p:cBhvr>
                                      <p:tavLst>
                                        <p:tav tm="0">
                                          <p:val>
                                            <p:strVal val="#ppt_x"/>
                                          </p:val>
                                        </p:tav>
                                        <p:tav tm="100000">
                                          <p:val>
                                            <p:strVal val="#ppt_x"/>
                                          </p:val>
                                        </p:tav>
                                      </p:tavLst>
                                    </p:anim>
                                    <p:anim calcmode="lin" valueType="num">
                                      <p:cBhvr additive="base">
                                        <p:cTn dur="500" fill="hold" id="35"/>
                                        <p:tgtEl>
                                          <p:spTgt spid="26"/>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400"/>
                                  </p:stCondLst>
                                  <p:childTnLst>
                                    <p:set>
                                      <p:cBhvr>
                                        <p:cTn dur="1" fill="hold" id="37">
                                          <p:stCondLst>
                                            <p:cond delay="0"/>
                                          </p:stCondLst>
                                        </p:cTn>
                                        <p:tgtEl>
                                          <p:spTgt spid="27"/>
                                        </p:tgtEl>
                                        <p:attrNameLst>
                                          <p:attrName>style.visibility</p:attrName>
                                        </p:attrNameLst>
                                      </p:cBhvr>
                                      <p:to>
                                        <p:strVal val="visible"/>
                                      </p:to>
                                    </p:set>
                                    <p:anim calcmode="lin" valueType="num">
                                      <p:cBhvr additive="base">
                                        <p:cTn dur="500" fill="hold" id="38"/>
                                        <p:tgtEl>
                                          <p:spTgt spid="27"/>
                                        </p:tgtEl>
                                        <p:attrNameLst>
                                          <p:attrName>ppt_x</p:attrName>
                                        </p:attrNameLst>
                                      </p:cBhvr>
                                      <p:tavLst>
                                        <p:tav tm="0">
                                          <p:val>
                                            <p:strVal val="#ppt_x"/>
                                          </p:val>
                                        </p:tav>
                                        <p:tav tm="100000">
                                          <p:val>
                                            <p:strVal val="#ppt_x"/>
                                          </p:val>
                                        </p:tav>
                                      </p:tavLst>
                                    </p:anim>
                                    <p:anim calcmode="lin" valueType="num">
                                      <p:cBhvr additive="base">
                                        <p:cTn dur="500" fill="hold" id="39"/>
                                        <p:tgtEl>
                                          <p:spTgt spid="27"/>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600"/>
                                  </p:stCondLst>
                                  <p:childTnLst>
                                    <p:set>
                                      <p:cBhvr>
                                        <p:cTn dur="1" fill="hold" id="41">
                                          <p:stCondLst>
                                            <p:cond delay="0"/>
                                          </p:stCondLst>
                                        </p:cTn>
                                        <p:tgtEl>
                                          <p:spTgt spid="28"/>
                                        </p:tgtEl>
                                        <p:attrNameLst>
                                          <p:attrName>style.visibility</p:attrName>
                                        </p:attrNameLst>
                                      </p:cBhvr>
                                      <p:to>
                                        <p:strVal val="visible"/>
                                      </p:to>
                                    </p:set>
                                    <p:anim calcmode="lin" valueType="num">
                                      <p:cBhvr additive="base">
                                        <p:cTn dur="500" fill="hold" id="42"/>
                                        <p:tgtEl>
                                          <p:spTgt spid="28"/>
                                        </p:tgtEl>
                                        <p:attrNameLst>
                                          <p:attrName>ppt_x</p:attrName>
                                        </p:attrNameLst>
                                      </p:cBhvr>
                                      <p:tavLst>
                                        <p:tav tm="0">
                                          <p:val>
                                            <p:strVal val="#ppt_x"/>
                                          </p:val>
                                        </p:tav>
                                        <p:tav tm="100000">
                                          <p:val>
                                            <p:strVal val="#ppt_x"/>
                                          </p:val>
                                        </p:tav>
                                      </p:tavLst>
                                    </p:anim>
                                    <p:anim calcmode="lin" valueType="num">
                                      <p:cBhvr additive="base">
                                        <p:cTn dur="500" fill="hold" id="43"/>
                                        <p:tgtEl>
                                          <p:spTgt spid="2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800"/>
                                  </p:stCondLst>
                                  <p:childTnLst>
                                    <p:set>
                                      <p:cBhvr>
                                        <p:cTn dur="1" fill="hold" id="45">
                                          <p:stCondLst>
                                            <p:cond delay="0"/>
                                          </p:stCondLst>
                                        </p:cTn>
                                        <p:tgtEl>
                                          <p:spTgt spid="29"/>
                                        </p:tgtEl>
                                        <p:attrNameLst>
                                          <p:attrName>style.visibility</p:attrName>
                                        </p:attrNameLst>
                                      </p:cBhvr>
                                      <p:to>
                                        <p:strVal val="visible"/>
                                      </p:to>
                                    </p:set>
                                    <p:anim calcmode="lin" valueType="num">
                                      <p:cBhvr additive="base">
                                        <p:cTn dur="500" fill="hold" id="46"/>
                                        <p:tgtEl>
                                          <p:spTgt spid="29"/>
                                        </p:tgtEl>
                                        <p:attrNameLst>
                                          <p:attrName>ppt_x</p:attrName>
                                        </p:attrNameLst>
                                      </p:cBhvr>
                                      <p:tavLst>
                                        <p:tav tm="0">
                                          <p:val>
                                            <p:strVal val="#ppt_x"/>
                                          </p:val>
                                        </p:tav>
                                        <p:tav tm="100000">
                                          <p:val>
                                            <p:strVal val="#ppt_x"/>
                                          </p:val>
                                        </p:tav>
                                      </p:tavLst>
                                    </p:anim>
                                    <p:anim calcmode="lin" valueType="num">
                                      <p:cBhvr additive="base">
                                        <p:cTn dur="500" fill="hold" id="47"/>
                                        <p:tgtEl>
                                          <p:spTgt spid="29"/>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100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500" fill="hold" id="50"/>
                                        <p:tgtEl>
                                          <p:spTgt spid="30"/>
                                        </p:tgtEl>
                                        <p:attrNameLst>
                                          <p:attrName>ppt_x</p:attrName>
                                        </p:attrNameLst>
                                      </p:cBhvr>
                                      <p:tavLst>
                                        <p:tav tm="0">
                                          <p:val>
                                            <p:strVal val="#ppt_x"/>
                                          </p:val>
                                        </p:tav>
                                        <p:tav tm="100000">
                                          <p:val>
                                            <p:strVal val="#ppt_x"/>
                                          </p:val>
                                        </p:tav>
                                      </p:tavLst>
                                    </p:anim>
                                    <p:anim calcmode="lin" valueType="num">
                                      <p:cBhvr additive="base">
                                        <p:cTn dur="500" fill="hold" id="51"/>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5"/>
      <p:bldP grpId="0" spid="26"/>
      <p:bldP grpId="0" spid="27"/>
      <p:bldP grpId="0" spid="28"/>
      <p:bldP grpId="0" spid="29"/>
      <p:bldP grpId="0" spid="30"/>
      <p:bldP grpId="0" spid="7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59632" y="2306760"/>
            <a:ext cx="7147293" cy="1691586"/>
          </a:xfrm>
          <a:prstGeom prst="rect">
            <a:avLst/>
          </a:prstGeom>
          <a:noFill/>
        </p:spPr>
        <p:txBody>
          <a:bodyPr bIns="45693" lIns="91386" rIns="91386" rtlCol="0" tIns="45693" wrap="square">
            <a:spAutoFit/>
          </a:bodyPr>
          <a:lstStyle/>
          <a:p>
            <a:pPr>
              <a:lnSpc>
                <a:spcPct val="150000"/>
              </a:lnSpc>
            </a:pPr>
            <a:r>
              <a:rPr altLang="en-US" lang="zh-CN" sz="1400">
                <a:solidFill>
                  <a:prstClr val="black"/>
                </a:solidFill>
                <a:latin charset="-122" panose="020b0503020204020204" pitchFamily="34" typeface="微软雅黑"/>
                <a:ea charset="-122" panose="020b0503020204020204" pitchFamily="34" typeface="微软雅黑"/>
                <a:sym charset="-122" panose="020b0503020204020204" pitchFamily="34" typeface="微软雅黑"/>
              </a:rPr>
              <a:t>        回顾这一年的工作，在取得成绩的同时，我们也找到了工作中的不足和问题，主要反映于xx及xxx的风格、定型还有待进一步探索，尤其是网上的公司产品库充分体现我们xxxxx和我们这个平台能为客户提供良好的商机和快捷方便的信息、导航的功能发挥。展望新的一年，我们将继续努力，力争各项工作更上一个新台阶。201x我们所向披靡，201x我们勇往直前！</a:t>
            </a:r>
          </a:p>
        </p:txBody>
      </p:sp>
      <p:grpSp>
        <p:nvGrpSpPr>
          <p:cNvPr id="2" name="组合 1"/>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9" name="同心圆 8"/>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charset="-122" panose="020b0503020204020204" pitchFamily="34" typeface="微软雅黑"/>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sp>
            <p:nvSpPr>
              <p:cNvPr id="8" name="椭圆 7"/>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sp>
          <p:nvSpPr>
            <p:cNvPr id="12" name="TextBox 11"/>
            <p:cNvSpPr txBox="1"/>
            <p:nvPr/>
          </p:nvSpPr>
          <p:spPr>
            <a:xfrm>
              <a:off x="2431244" y="1068589"/>
              <a:ext cx="950693" cy="777240"/>
            </a:xfrm>
            <a:prstGeom prst="rect">
              <a:avLst/>
            </a:prstGeom>
            <a:noFill/>
          </p:spPr>
          <p:txBody>
            <a:bodyPr rtlCol="0" wrap="square">
              <a:spAutoFit/>
            </a:bodyPr>
            <a:lstStyle/>
            <a:p>
              <a:r>
                <a:rPr altLang="en-US" b="1" lang="zh-CN" sz="4500">
                  <a:solidFill>
                    <a:prstClr val="white"/>
                  </a:solidFill>
                  <a:latin charset="-122" panose="020b0503020204020204" pitchFamily="34" typeface="微软雅黑"/>
                  <a:ea charset="-122" panose="020b0503020204020204" pitchFamily="34" typeface="微软雅黑"/>
                </a:rPr>
                <a:t>前 </a:t>
              </a:r>
            </a:p>
          </p:txBody>
        </p:sp>
      </p:grpSp>
      <p:grpSp>
        <p:nvGrpSpPr>
          <p:cNvPr id="14" name="组合 13"/>
          <p:cNvGrpSpPr/>
          <p:nvPr/>
        </p:nvGrpSpPr>
        <p:grpSpPr>
          <a:xfrm>
            <a:off x="2790865" y="1603223"/>
            <a:ext cx="349446" cy="349446"/>
            <a:chOff x="304800" y="673100"/>
            <a:chExt cx="4000500" cy="4000500"/>
          </a:xfrm>
          <a:effectLst>
            <a:outerShdw algn="tr" blurRad="444500" dir="6840000" dist="254000" rotWithShape="0">
              <a:prstClr val="black">
                <a:alpha val="50000"/>
              </a:prstClr>
            </a:outerShdw>
          </a:effectLst>
        </p:grpSpPr>
        <p:sp>
          <p:nvSpPr>
            <p:cNvPr id="15" name="同心圆 1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anose="020b0503020204020204" pitchFamily="34" typeface="微软雅黑"/>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anose="020b0503020204020204" pitchFamily="34" typeface="微软雅黑"/>
              </a:endParaRPr>
            </a:p>
          </p:txBody>
        </p:sp>
      </p:grpSp>
      <p:grpSp>
        <p:nvGrpSpPr>
          <p:cNvPr id="17" name="组合 16"/>
          <p:cNvGrpSpPr/>
          <p:nvPr/>
        </p:nvGrpSpPr>
        <p:grpSpPr>
          <a:xfrm>
            <a:off x="6473219" y="1217239"/>
            <a:ext cx="156292" cy="156292"/>
            <a:chOff x="304800" y="673100"/>
            <a:chExt cx="4000500" cy="4000500"/>
          </a:xfrm>
          <a:effectLst>
            <a:outerShdw algn="tr" blurRad="444500" dir="684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anose="020b0503020204020204" pitchFamily="34" typeface="微软雅黑"/>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anose="020b0503020204020204" pitchFamily="34" typeface="微软雅黑"/>
              </a:endParaRPr>
            </a:p>
          </p:txBody>
        </p:sp>
      </p:grpSp>
      <p:grpSp>
        <p:nvGrpSpPr>
          <p:cNvPr id="20" name="组合 19"/>
          <p:cNvGrpSpPr/>
          <p:nvPr/>
        </p:nvGrpSpPr>
        <p:grpSpPr>
          <a:xfrm>
            <a:off x="6629511" y="1381787"/>
            <a:ext cx="208440" cy="208440"/>
            <a:chOff x="304800" y="673100"/>
            <a:chExt cx="4000500" cy="4000500"/>
          </a:xfrm>
          <a:effectLst>
            <a:outerShdw algn="tr" blurRad="444500" dir="6840000" dist="254000" rotWithShape="0">
              <a:prstClr val="black">
                <a:alpha val="50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anose="020b0503020204020204" pitchFamily="34" typeface="微软雅黑"/>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anose="020b0503020204020204" pitchFamily="34" typeface="微软雅黑"/>
              </a:endParaRPr>
            </a:p>
          </p:txBody>
        </p:sp>
      </p:grpSp>
      <p:sp>
        <p:nvSpPr>
          <p:cNvPr id="23" name="椭圆 22"/>
          <p:cNvSpPr/>
          <p:nvPr/>
        </p:nvSpPr>
        <p:spPr>
          <a:xfrm>
            <a:off x="7794388" y="4443265"/>
            <a:ext cx="500908" cy="500908"/>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sp>
        <p:nvSpPr>
          <p:cNvPr id="24" name="椭圆 23"/>
          <p:cNvSpPr/>
          <p:nvPr/>
        </p:nvSpPr>
        <p:spPr>
          <a:xfrm>
            <a:off x="8423305" y="3522698"/>
            <a:ext cx="274777" cy="274777"/>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nvGrpSpPr>
          <p:cNvPr id="25" name="组合 24"/>
          <p:cNvGrpSpPr/>
          <p:nvPr/>
        </p:nvGrpSpPr>
        <p:grpSpPr>
          <a:xfrm>
            <a:off x="7183751" y="4762644"/>
            <a:ext cx="219777" cy="219777"/>
            <a:chOff x="304800" y="673100"/>
            <a:chExt cx="4000500" cy="4000500"/>
          </a:xfrm>
          <a:effectLst>
            <a:outerShdw algn="tr" blurRad="381000" dir="8100000" dist="152400" rotWithShape="0">
              <a:prstClr val="black">
                <a:alpha val="70000"/>
              </a:prstClr>
            </a:outerShdw>
          </a:effectLst>
        </p:grpSpPr>
        <p:sp>
          <p:nvSpPr>
            <p:cNvPr id="26" name="同心圆 2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charset="-122" panose="020b0503020204020204" pitchFamily="34" typeface="微软雅黑"/>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grpSp>
        <p:nvGrpSpPr>
          <p:cNvPr id="28" name="组合 27"/>
          <p:cNvGrpSpPr/>
          <p:nvPr/>
        </p:nvGrpSpPr>
        <p:grpSpPr>
          <a:xfrm>
            <a:off x="2391037" y="769498"/>
            <a:ext cx="287919" cy="287919"/>
            <a:chOff x="304800" y="673100"/>
            <a:chExt cx="4000500" cy="4000500"/>
          </a:xfrm>
          <a:effectLst>
            <a:outerShdw algn="tr" blurRad="381000" dir="8100000" dist="152400" rotWithShape="0">
              <a:prstClr val="black">
                <a:alpha val="7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charset="-122" panose="020b0503020204020204" pitchFamily="34" typeface="微软雅黑"/>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grpSp>
        <p:nvGrpSpPr>
          <p:cNvPr id="31" name="组合 30"/>
          <p:cNvGrpSpPr/>
          <p:nvPr/>
        </p:nvGrpSpPr>
        <p:grpSpPr>
          <a:xfrm>
            <a:off x="8411685" y="4151249"/>
            <a:ext cx="408377" cy="408377"/>
            <a:chOff x="304800" y="673100"/>
            <a:chExt cx="4000500" cy="4000500"/>
          </a:xfrm>
          <a:effectLst>
            <a:outerShdw algn="tr" blurRad="317500" dir="8100000" dist="1905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charset="-122" panose="020b0503020204020204" pitchFamily="34"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sp>
        <p:nvSpPr>
          <p:cNvPr id="34" name="椭圆 33"/>
          <p:cNvSpPr/>
          <p:nvPr/>
        </p:nvSpPr>
        <p:spPr>
          <a:xfrm>
            <a:off x="6629511" y="4707644"/>
            <a:ext cx="274777" cy="274777"/>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sp>
        <p:nvSpPr>
          <p:cNvPr id="35" name="椭圆 34"/>
          <p:cNvSpPr/>
          <p:nvPr/>
        </p:nvSpPr>
        <p:spPr>
          <a:xfrm>
            <a:off x="8585278" y="4984207"/>
            <a:ext cx="137389" cy="137389"/>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nvGrpSpPr>
          <p:cNvPr id="37" name="组合 36"/>
          <p:cNvGrpSpPr/>
          <p:nvPr/>
        </p:nvGrpSpPr>
        <p:grpSpPr>
          <a:xfrm>
            <a:off x="4644008" y="770251"/>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2" name="同心圆 41"/>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charset="-122" panose="020b0503020204020204" pitchFamily="34" typeface="微软雅黑"/>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ndParaRPr>
              </a:p>
            </p:txBody>
          </p:sp>
        </p:grpSp>
        <p:sp>
          <p:nvSpPr>
            <p:cNvPr id="39" name="TextBox 11"/>
            <p:cNvSpPr txBox="1"/>
            <p:nvPr/>
          </p:nvSpPr>
          <p:spPr>
            <a:xfrm>
              <a:off x="2431244" y="1068589"/>
              <a:ext cx="950693" cy="777240"/>
            </a:xfrm>
            <a:prstGeom prst="rect">
              <a:avLst/>
            </a:prstGeom>
            <a:noFill/>
          </p:spPr>
          <p:txBody>
            <a:bodyPr rtlCol="0" wrap="square">
              <a:spAutoFit/>
            </a:bodyPr>
            <a:lstStyle/>
            <a:p>
              <a:r>
                <a:rPr altLang="en-US" b="1" lang="zh-CN" sz="4500">
                  <a:solidFill>
                    <a:prstClr val="white"/>
                  </a:solidFill>
                  <a:latin charset="-122" panose="020b0503020204020204" pitchFamily="34" typeface="微软雅黑"/>
                  <a:ea charset="-122" panose="020b0503020204020204" pitchFamily="34" typeface="微软雅黑"/>
                </a:rPr>
                <a:t>言</a:t>
              </a:r>
            </a:p>
          </p:txBody>
        </p:sp>
      </p:grpSp>
    </p:spTree>
  </p:cSld>
  <p:clrMapOvr>
    <a:masterClrMapping/>
  </p:clrMapOvr>
  <mc:AlternateContent>
    <mc:Choice Requires="p14">
      <p:transition advTm="11000" p14:dur="1200" spd="slow">
        <p14:prism/>
      </p:transition>
    </mc:Choice>
    <mc:Fallback>
      <p:transition advTm="1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3">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2000" fill="hold" id="7"/>
                                        <p:tgtEl>
                                          <p:spTgt spid="14"/>
                                        </p:tgtEl>
                                        <p:attrNameLst>
                                          <p:attrName>ppt_x</p:attrName>
                                        </p:attrNameLst>
                                      </p:cBhvr>
                                      <p:tavLst>
                                        <p:tav tm="0">
                                          <p:val>
                                            <p:strVal val="1+#ppt_w/2"/>
                                          </p:val>
                                        </p:tav>
                                        <p:tav tm="100000">
                                          <p:val>
                                            <p:strVal val="#ppt_x"/>
                                          </p:val>
                                        </p:tav>
                                      </p:tavLst>
                                    </p:anim>
                                    <p:anim calcmode="lin" valueType="num">
                                      <p:cBhvr additive="base">
                                        <p:cTn dur="2000" fill="hold" id="8"/>
                                        <p:tgtEl>
                                          <p:spTgt spid="14"/>
                                        </p:tgtEl>
                                        <p:attrNameLst>
                                          <p:attrName>ppt_y</p:attrName>
                                        </p:attrNameLst>
                                      </p:cBhvr>
                                      <p:tavLst>
                                        <p:tav tm="0">
                                          <p:val>
                                            <p:strVal val="0-#ppt_h/2"/>
                                          </p:val>
                                        </p:tav>
                                        <p:tav tm="100000">
                                          <p:val>
                                            <p:strVal val="#ppt_y"/>
                                          </p:val>
                                        </p:tav>
                                      </p:tavLst>
                                    </p:anim>
                                  </p:childTnLst>
                                </p:cTn>
                              </p:par>
                              <p:par>
                                <p:cTn accel="35000" fill="hold" id="9" nodeType="withEffect" presetClass="entr" presetID="2" presetSubtype="2">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2000" fill="hold" id="11"/>
                                        <p:tgtEl>
                                          <p:spTgt spid="17"/>
                                        </p:tgtEl>
                                        <p:attrNameLst>
                                          <p:attrName>ppt_x</p:attrName>
                                        </p:attrNameLst>
                                      </p:cBhvr>
                                      <p:tavLst>
                                        <p:tav tm="0">
                                          <p:val>
                                            <p:strVal val="1+#ppt_w/2"/>
                                          </p:val>
                                        </p:tav>
                                        <p:tav tm="100000">
                                          <p:val>
                                            <p:strVal val="#ppt_x"/>
                                          </p:val>
                                        </p:tav>
                                      </p:tavLst>
                                    </p:anim>
                                    <p:anim calcmode="lin" valueType="num">
                                      <p:cBhvr additive="base">
                                        <p:cTn dur="2000" fill="hold" id="12"/>
                                        <p:tgtEl>
                                          <p:spTgt spid="17"/>
                                        </p:tgtEl>
                                        <p:attrNameLst>
                                          <p:attrName>ppt_y</p:attrName>
                                        </p:attrNameLst>
                                      </p:cBhvr>
                                      <p:tavLst>
                                        <p:tav tm="0">
                                          <p:val>
                                            <p:strVal val="#ppt_y"/>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par>
                                <p:cTn fill="hold" id="18" nodeType="withEffect" presetClass="entr" presetID="53" presetSubtype="0">
                                  <p:stCondLst>
                                    <p:cond delay="0"/>
                                  </p:stCondLst>
                                  <p:childTnLst>
                                    <p:set>
                                      <p:cBhvr>
                                        <p:cTn dur="1" fill="hold" id="19">
                                          <p:stCondLst>
                                            <p:cond delay="0"/>
                                          </p:stCondLst>
                                        </p:cTn>
                                        <p:tgtEl>
                                          <p:spTgt spid="37"/>
                                        </p:tgtEl>
                                        <p:attrNameLst>
                                          <p:attrName>style.visibility</p:attrName>
                                        </p:attrNameLst>
                                      </p:cBhvr>
                                      <p:to>
                                        <p:strVal val="visible"/>
                                      </p:to>
                                    </p:set>
                                    <p:anim calcmode="lin" valueType="num">
                                      <p:cBhvr>
                                        <p:cTn dur="500" fill="hold" id="20"/>
                                        <p:tgtEl>
                                          <p:spTgt spid="37"/>
                                        </p:tgtEl>
                                        <p:attrNameLst>
                                          <p:attrName>ppt_w</p:attrName>
                                        </p:attrNameLst>
                                      </p:cBhvr>
                                      <p:tavLst>
                                        <p:tav tm="0">
                                          <p:val>
                                            <p:fltVal val="0"/>
                                          </p:val>
                                        </p:tav>
                                        <p:tav tm="100000">
                                          <p:val>
                                            <p:strVal val="#ppt_w"/>
                                          </p:val>
                                        </p:tav>
                                      </p:tavLst>
                                    </p:anim>
                                    <p:anim calcmode="lin" valueType="num">
                                      <p:cBhvr>
                                        <p:cTn dur="500" fill="hold" id="21"/>
                                        <p:tgtEl>
                                          <p:spTgt spid="37"/>
                                        </p:tgtEl>
                                        <p:attrNameLst>
                                          <p:attrName>ppt_h</p:attrName>
                                        </p:attrNameLst>
                                      </p:cBhvr>
                                      <p:tavLst>
                                        <p:tav tm="0">
                                          <p:val>
                                            <p:fltVal val="0"/>
                                          </p:val>
                                        </p:tav>
                                        <p:tav tm="100000">
                                          <p:val>
                                            <p:strVal val="#ppt_h"/>
                                          </p:val>
                                        </p:tav>
                                      </p:tavLst>
                                    </p:anim>
                                    <p:animEffect filter="fade" transition="in">
                                      <p:cBhvr>
                                        <p:cTn dur="500" id="22"/>
                                        <p:tgtEl>
                                          <p:spTgt spid="37"/>
                                        </p:tgtEl>
                                      </p:cBhvr>
                                    </p:animEffect>
                                  </p:childTnLst>
                                </p:cTn>
                              </p:par>
                              <p:par>
                                <p:cTn accel="35000" fill="hold" id="23" nodeType="withEffect" presetClass="entr" presetID="2" presetSubtype="3">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additive="base">
                                        <p:cTn dur="2000" fill="hold" id="25"/>
                                        <p:tgtEl>
                                          <p:spTgt spid="20"/>
                                        </p:tgtEl>
                                        <p:attrNameLst>
                                          <p:attrName>ppt_x</p:attrName>
                                        </p:attrNameLst>
                                      </p:cBhvr>
                                      <p:tavLst>
                                        <p:tav tm="0">
                                          <p:val>
                                            <p:strVal val="1+#ppt_w/2"/>
                                          </p:val>
                                        </p:tav>
                                        <p:tav tm="100000">
                                          <p:val>
                                            <p:strVal val="#ppt_x"/>
                                          </p:val>
                                        </p:tav>
                                      </p:tavLst>
                                    </p:anim>
                                    <p:anim calcmode="lin" valueType="num">
                                      <p:cBhvr additive="base">
                                        <p:cTn dur="2000" fill="hold" id="26"/>
                                        <p:tgtEl>
                                          <p:spTgt spid="20"/>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p:cTn dur="500" fill="hold" id="30"/>
                                        <p:tgtEl>
                                          <p:spTgt spid="23"/>
                                        </p:tgtEl>
                                        <p:attrNameLst>
                                          <p:attrName>ppt_w</p:attrName>
                                        </p:attrNameLst>
                                      </p:cBhvr>
                                      <p:tavLst>
                                        <p:tav tm="0">
                                          <p:val>
                                            <p:fltVal val="0"/>
                                          </p:val>
                                        </p:tav>
                                        <p:tav tm="100000">
                                          <p:val>
                                            <p:strVal val="#ppt_w"/>
                                          </p:val>
                                        </p:tav>
                                      </p:tavLst>
                                    </p:anim>
                                    <p:anim calcmode="lin" valueType="num">
                                      <p:cBhvr>
                                        <p:cTn dur="500" fill="hold" id="31"/>
                                        <p:tgtEl>
                                          <p:spTgt spid="23"/>
                                        </p:tgtEl>
                                        <p:attrNameLst>
                                          <p:attrName>ppt_h</p:attrName>
                                        </p:attrNameLst>
                                      </p:cBhvr>
                                      <p:tavLst>
                                        <p:tav tm="0">
                                          <p:val>
                                            <p:fltVal val="0"/>
                                          </p:val>
                                        </p:tav>
                                        <p:tav tm="100000">
                                          <p:val>
                                            <p:strVal val="#ppt_h"/>
                                          </p:val>
                                        </p:tav>
                                      </p:tavLst>
                                    </p:anim>
                                    <p:animEffect filter="fade" transition="in">
                                      <p:cBhvr>
                                        <p:cTn dur="500" id="32"/>
                                        <p:tgtEl>
                                          <p:spTgt spid="23"/>
                                        </p:tgtEl>
                                      </p:cBhvr>
                                    </p:animEffect>
                                  </p:childTnLst>
                                </p:cTn>
                              </p:par>
                              <p:par>
                                <p:cTn fill="hold" grpId="0" id="33" nodeType="withEffect" presetClass="entr" presetID="53" presetSubtype="0">
                                  <p:stCondLst>
                                    <p:cond delay="400"/>
                                  </p:stCondLst>
                                  <p:childTnLst>
                                    <p:set>
                                      <p:cBhvr>
                                        <p:cTn dur="1" fill="hold" id="34">
                                          <p:stCondLst>
                                            <p:cond delay="0"/>
                                          </p:stCondLst>
                                        </p:cTn>
                                        <p:tgtEl>
                                          <p:spTgt spid="24"/>
                                        </p:tgtEl>
                                        <p:attrNameLst>
                                          <p:attrName>style.visibility</p:attrName>
                                        </p:attrNameLst>
                                      </p:cBhvr>
                                      <p:to>
                                        <p:strVal val="visible"/>
                                      </p:to>
                                    </p:set>
                                    <p:anim calcmode="lin" valueType="num">
                                      <p:cBhvr>
                                        <p:cTn dur="500" fill="hold" id="35"/>
                                        <p:tgtEl>
                                          <p:spTgt spid="24"/>
                                        </p:tgtEl>
                                        <p:attrNameLst>
                                          <p:attrName>ppt_w</p:attrName>
                                        </p:attrNameLst>
                                      </p:cBhvr>
                                      <p:tavLst>
                                        <p:tav tm="0">
                                          <p:val>
                                            <p:fltVal val="0"/>
                                          </p:val>
                                        </p:tav>
                                        <p:tav tm="100000">
                                          <p:val>
                                            <p:strVal val="#ppt_w"/>
                                          </p:val>
                                        </p:tav>
                                      </p:tavLst>
                                    </p:anim>
                                    <p:anim calcmode="lin" valueType="num">
                                      <p:cBhvr>
                                        <p:cTn dur="500" fill="hold" id="36"/>
                                        <p:tgtEl>
                                          <p:spTgt spid="24"/>
                                        </p:tgtEl>
                                        <p:attrNameLst>
                                          <p:attrName>ppt_h</p:attrName>
                                        </p:attrNameLst>
                                      </p:cBhvr>
                                      <p:tavLst>
                                        <p:tav tm="0">
                                          <p:val>
                                            <p:fltVal val="0"/>
                                          </p:val>
                                        </p:tav>
                                        <p:tav tm="100000">
                                          <p:val>
                                            <p:strVal val="#ppt_h"/>
                                          </p:val>
                                        </p:tav>
                                      </p:tavLst>
                                    </p:anim>
                                    <p:animEffect filter="fade" transition="in">
                                      <p:cBhvr>
                                        <p:cTn dur="500" id="37"/>
                                        <p:tgtEl>
                                          <p:spTgt spid="24"/>
                                        </p:tgtEl>
                                      </p:cBhvr>
                                    </p:animEffect>
                                  </p:childTnLst>
                                </p:cTn>
                              </p:par>
                              <p:par>
                                <p:cTn fill="hold" id="38" nodeType="withEffect" presetClass="entr" presetID="53" presetSubtype="0">
                                  <p:stCondLst>
                                    <p:cond delay="400"/>
                                  </p:stCondLst>
                                  <p:childTnLst>
                                    <p:set>
                                      <p:cBhvr>
                                        <p:cTn dur="1" fill="hold" id="39">
                                          <p:stCondLst>
                                            <p:cond delay="0"/>
                                          </p:stCondLst>
                                        </p:cTn>
                                        <p:tgtEl>
                                          <p:spTgt spid="25"/>
                                        </p:tgtEl>
                                        <p:attrNameLst>
                                          <p:attrName>style.visibility</p:attrName>
                                        </p:attrNameLst>
                                      </p:cBhvr>
                                      <p:to>
                                        <p:strVal val="visible"/>
                                      </p:to>
                                    </p:set>
                                    <p:anim calcmode="lin" valueType="num">
                                      <p:cBhvr>
                                        <p:cTn dur="500" fill="hold" id="40"/>
                                        <p:tgtEl>
                                          <p:spTgt spid="25"/>
                                        </p:tgtEl>
                                        <p:attrNameLst>
                                          <p:attrName>ppt_w</p:attrName>
                                        </p:attrNameLst>
                                      </p:cBhvr>
                                      <p:tavLst>
                                        <p:tav tm="0">
                                          <p:val>
                                            <p:fltVal val="0"/>
                                          </p:val>
                                        </p:tav>
                                        <p:tav tm="100000">
                                          <p:val>
                                            <p:strVal val="#ppt_w"/>
                                          </p:val>
                                        </p:tav>
                                      </p:tavLst>
                                    </p:anim>
                                    <p:anim calcmode="lin" valueType="num">
                                      <p:cBhvr>
                                        <p:cTn dur="500" fill="hold" id="41"/>
                                        <p:tgtEl>
                                          <p:spTgt spid="25"/>
                                        </p:tgtEl>
                                        <p:attrNameLst>
                                          <p:attrName>ppt_h</p:attrName>
                                        </p:attrNameLst>
                                      </p:cBhvr>
                                      <p:tavLst>
                                        <p:tav tm="0">
                                          <p:val>
                                            <p:fltVal val="0"/>
                                          </p:val>
                                        </p:tav>
                                        <p:tav tm="100000">
                                          <p:val>
                                            <p:strVal val="#ppt_h"/>
                                          </p:val>
                                        </p:tav>
                                      </p:tavLst>
                                    </p:anim>
                                    <p:animEffect filter="fade" transition="in">
                                      <p:cBhvr>
                                        <p:cTn dur="500" id="42"/>
                                        <p:tgtEl>
                                          <p:spTgt spid="25"/>
                                        </p:tgtEl>
                                      </p:cBhvr>
                                    </p:animEffect>
                                  </p:childTnLst>
                                </p:cTn>
                              </p:par>
                              <p:par>
                                <p:cTn fill="hold" id="43" nodeType="withEffect" presetClass="entr" presetID="53" presetSubtype="0">
                                  <p:stCondLst>
                                    <p:cond delay="200"/>
                                  </p:stCondLst>
                                  <p:childTnLst>
                                    <p:set>
                                      <p:cBhvr>
                                        <p:cTn dur="1" fill="hold" id="44">
                                          <p:stCondLst>
                                            <p:cond delay="0"/>
                                          </p:stCondLst>
                                        </p:cTn>
                                        <p:tgtEl>
                                          <p:spTgt spid="28"/>
                                        </p:tgtEl>
                                        <p:attrNameLst>
                                          <p:attrName>style.visibility</p:attrName>
                                        </p:attrNameLst>
                                      </p:cBhvr>
                                      <p:to>
                                        <p:strVal val="visible"/>
                                      </p:to>
                                    </p:set>
                                    <p:anim calcmode="lin" valueType="num">
                                      <p:cBhvr>
                                        <p:cTn dur="500" fill="hold" id="45"/>
                                        <p:tgtEl>
                                          <p:spTgt spid="28"/>
                                        </p:tgtEl>
                                        <p:attrNameLst>
                                          <p:attrName>ppt_w</p:attrName>
                                        </p:attrNameLst>
                                      </p:cBhvr>
                                      <p:tavLst>
                                        <p:tav tm="0">
                                          <p:val>
                                            <p:fltVal val="0"/>
                                          </p:val>
                                        </p:tav>
                                        <p:tav tm="100000">
                                          <p:val>
                                            <p:strVal val="#ppt_w"/>
                                          </p:val>
                                        </p:tav>
                                      </p:tavLst>
                                    </p:anim>
                                    <p:anim calcmode="lin" valueType="num">
                                      <p:cBhvr>
                                        <p:cTn dur="500" fill="hold" id="46"/>
                                        <p:tgtEl>
                                          <p:spTgt spid="28"/>
                                        </p:tgtEl>
                                        <p:attrNameLst>
                                          <p:attrName>ppt_h</p:attrName>
                                        </p:attrNameLst>
                                      </p:cBhvr>
                                      <p:tavLst>
                                        <p:tav tm="0">
                                          <p:val>
                                            <p:fltVal val="0"/>
                                          </p:val>
                                        </p:tav>
                                        <p:tav tm="100000">
                                          <p:val>
                                            <p:strVal val="#ppt_h"/>
                                          </p:val>
                                        </p:tav>
                                      </p:tavLst>
                                    </p:anim>
                                    <p:animEffect filter="fade" transition="in">
                                      <p:cBhvr>
                                        <p:cTn dur="500" id="47"/>
                                        <p:tgtEl>
                                          <p:spTgt spid="28"/>
                                        </p:tgtEl>
                                      </p:cBhvr>
                                    </p:animEffect>
                                  </p:childTnLst>
                                </p:cTn>
                              </p:par>
                              <p:par>
                                <p:cTn fill="hold" id="48" nodeType="withEffect" presetClass="entr" presetID="53" presetSubtype="0">
                                  <p:stCondLst>
                                    <p:cond delay="400"/>
                                  </p:stCondLst>
                                  <p:childTnLst>
                                    <p:set>
                                      <p:cBhvr>
                                        <p:cTn dur="1" fill="hold" id="49">
                                          <p:stCondLst>
                                            <p:cond delay="0"/>
                                          </p:stCondLst>
                                        </p:cTn>
                                        <p:tgtEl>
                                          <p:spTgt spid="31"/>
                                        </p:tgtEl>
                                        <p:attrNameLst>
                                          <p:attrName>style.visibility</p:attrName>
                                        </p:attrNameLst>
                                      </p:cBhvr>
                                      <p:to>
                                        <p:strVal val="visible"/>
                                      </p:to>
                                    </p:set>
                                    <p:anim calcmode="lin" valueType="num">
                                      <p:cBhvr>
                                        <p:cTn dur="500" fill="hold" id="50"/>
                                        <p:tgtEl>
                                          <p:spTgt spid="31"/>
                                        </p:tgtEl>
                                        <p:attrNameLst>
                                          <p:attrName>ppt_w</p:attrName>
                                        </p:attrNameLst>
                                      </p:cBhvr>
                                      <p:tavLst>
                                        <p:tav tm="0">
                                          <p:val>
                                            <p:fltVal val="0"/>
                                          </p:val>
                                        </p:tav>
                                        <p:tav tm="100000">
                                          <p:val>
                                            <p:strVal val="#ppt_w"/>
                                          </p:val>
                                        </p:tav>
                                      </p:tavLst>
                                    </p:anim>
                                    <p:anim calcmode="lin" valueType="num">
                                      <p:cBhvr>
                                        <p:cTn dur="500" fill="hold" id="51"/>
                                        <p:tgtEl>
                                          <p:spTgt spid="31"/>
                                        </p:tgtEl>
                                        <p:attrNameLst>
                                          <p:attrName>ppt_h</p:attrName>
                                        </p:attrNameLst>
                                      </p:cBhvr>
                                      <p:tavLst>
                                        <p:tav tm="0">
                                          <p:val>
                                            <p:fltVal val="0"/>
                                          </p:val>
                                        </p:tav>
                                        <p:tav tm="100000">
                                          <p:val>
                                            <p:strVal val="#ppt_h"/>
                                          </p:val>
                                        </p:tav>
                                      </p:tavLst>
                                    </p:anim>
                                    <p:animEffect filter="fade" transition="in">
                                      <p:cBhvr>
                                        <p:cTn dur="500" id="52"/>
                                        <p:tgtEl>
                                          <p:spTgt spid="31"/>
                                        </p:tgtEl>
                                      </p:cBhvr>
                                    </p:animEffect>
                                  </p:childTnLst>
                                </p:cTn>
                              </p:par>
                              <p:par>
                                <p:cTn fill="hold" grpId="0" id="53" nodeType="withEffect" presetClass="entr" presetID="53" presetSubtype="0">
                                  <p:stCondLst>
                                    <p:cond delay="400"/>
                                  </p:stCondLst>
                                  <p:childTnLst>
                                    <p:set>
                                      <p:cBhvr>
                                        <p:cTn dur="1" fill="hold" id="54">
                                          <p:stCondLst>
                                            <p:cond delay="0"/>
                                          </p:stCondLst>
                                        </p:cTn>
                                        <p:tgtEl>
                                          <p:spTgt spid="34"/>
                                        </p:tgtEl>
                                        <p:attrNameLst>
                                          <p:attrName>style.visibility</p:attrName>
                                        </p:attrNameLst>
                                      </p:cBhvr>
                                      <p:to>
                                        <p:strVal val="visible"/>
                                      </p:to>
                                    </p:set>
                                    <p:anim calcmode="lin" valueType="num">
                                      <p:cBhvr>
                                        <p:cTn dur="500" fill="hold" id="55"/>
                                        <p:tgtEl>
                                          <p:spTgt spid="34"/>
                                        </p:tgtEl>
                                        <p:attrNameLst>
                                          <p:attrName>ppt_w</p:attrName>
                                        </p:attrNameLst>
                                      </p:cBhvr>
                                      <p:tavLst>
                                        <p:tav tm="0">
                                          <p:val>
                                            <p:fltVal val="0"/>
                                          </p:val>
                                        </p:tav>
                                        <p:tav tm="100000">
                                          <p:val>
                                            <p:strVal val="#ppt_w"/>
                                          </p:val>
                                        </p:tav>
                                      </p:tavLst>
                                    </p:anim>
                                    <p:anim calcmode="lin" valueType="num">
                                      <p:cBhvr>
                                        <p:cTn dur="500" fill="hold" id="56"/>
                                        <p:tgtEl>
                                          <p:spTgt spid="34"/>
                                        </p:tgtEl>
                                        <p:attrNameLst>
                                          <p:attrName>ppt_h</p:attrName>
                                        </p:attrNameLst>
                                      </p:cBhvr>
                                      <p:tavLst>
                                        <p:tav tm="0">
                                          <p:val>
                                            <p:fltVal val="0"/>
                                          </p:val>
                                        </p:tav>
                                        <p:tav tm="100000">
                                          <p:val>
                                            <p:strVal val="#ppt_h"/>
                                          </p:val>
                                        </p:tav>
                                      </p:tavLst>
                                    </p:anim>
                                    <p:animEffect filter="fade" transition="in">
                                      <p:cBhvr>
                                        <p:cTn dur="500" id="57"/>
                                        <p:tgtEl>
                                          <p:spTgt spid="34"/>
                                        </p:tgtEl>
                                      </p:cBhvr>
                                    </p:animEffect>
                                  </p:childTnLst>
                                </p:cTn>
                              </p:par>
                              <p:par>
                                <p:cTn fill="hold" grpId="0" id="58" nodeType="withEffect" presetClass="entr" presetID="53" presetSubtype="0">
                                  <p:stCondLst>
                                    <p:cond delay="200"/>
                                  </p:stCondLst>
                                  <p:childTnLst>
                                    <p:set>
                                      <p:cBhvr>
                                        <p:cTn dur="1" fill="hold" id="59">
                                          <p:stCondLst>
                                            <p:cond delay="0"/>
                                          </p:stCondLst>
                                        </p:cTn>
                                        <p:tgtEl>
                                          <p:spTgt spid="35"/>
                                        </p:tgtEl>
                                        <p:attrNameLst>
                                          <p:attrName>style.visibility</p:attrName>
                                        </p:attrNameLst>
                                      </p:cBhvr>
                                      <p:to>
                                        <p:strVal val="visible"/>
                                      </p:to>
                                    </p:set>
                                    <p:anim calcmode="lin" valueType="num">
                                      <p:cBhvr>
                                        <p:cTn dur="500" fill="hold" id="60"/>
                                        <p:tgtEl>
                                          <p:spTgt spid="35"/>
                                        </p:tgtEl>
                                        <p:attrNameLst>
                                          <p:attrName>ppt_w</p:attrName>
                                        </p:attrNameLst>
                                      </p:cBhvr>
                                      <p:tavLst>
                                        <p:tav tm="0">
                                          <p:val>
                                            <p:fltVal val="0"/>
                                          </p:val>
                                        </p:tav>
                                        <p:tav tm="100000">
                                          <p:val>
                                            <p:strVal val="#ppt_w"/>
                                          </p:val>
                                        </p:tav>
                                      </p:tavLst>
                                    </p:anim>
                                    <p:anim calcmode="lin" valueType="num">
                                      <p:cBhvr>
                                        <p:cTn dur="500" fill="hold" id="61"/>
                                        <p:tgtEl>
                                          <p:spTgt spid="35"/>
                                        </p:tgtEl>
                                        <p:attrNameLst>
                                          <p:attrName>ppt_h</p:attrName>
                                        </p:attrNameLst>
                                      </p:cBhvr>
                                      <p:tavLst>
                                        <p:tav tm="0">
                                          <p:val>
                                            <p:fltVal val="0"/>
                                          </p:val>
                                        </p:tav>
                                        <p:tav tm="100000">
                                          <p:val>
                                            <p:strVal val="#ppt_h"/>
                                          </p:val>
                                        </p:tav>
                                      </p:tavLst>
                                    </p:anim>
                                    <p:animEffect filter="fade" transition="in">
                                      <p:cBhvr>
                                        <p:cTn dur="500" id="62"/>
                                        <p:tgtEl>
                                          <p:spTgt spid="35"/>
                                        </p:tgtEl>
                                      </p:cBhvr>
                                    </p:animEffect>
                                  </p:childTnLst>
                                </p:cTn>
                              </p:par>
                              <p:par>
                                <p:cTn fill="hold" grpId="0" id="63" nodeType="withEffect" presetClass="entr" presetID="22" presetSubtype="4">
                                  <p:stCondLst>
                                    <p:cond delay="0"/>
                                  </p:stCondLst>
                                  <p:iterate type="lt">
                                    <p:tmPct val="10000"/>
                                  </p:iterate>
                                  <p:childTnLst>
                                    <p:set>
                                      <p:cBhvr>
                                        <p:cTn dur="1" fill="hold" id="64">
                                          <p:stCondLst>
                                            <p:cond delay="0"/>
                                          </p:stCondLst>
                                        </p:cTn>
                                        <p:tgtEl>
                                          <p:spTgt spid="3"/>
                                        </p:tgtEl>
                                        <p:attrNameLst>
                                          <p:attrName>style.visibility</p:attrName>
                                        </p:attrNameLst>
                                      </p:cBhvr>
                                      <p:to>
                                        <p:strVal val="visible"/>
                                      </p:to>
                                    </p:set>
                                    <p:animEffect filter="wipe(down)" transition="in">
                                      <p:cBhvr>
                                        <p:cTn dur="500" id="6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3"/>
      <p:bldP grpId="0" spid="24"/>
      <p:bldP grpId="0" spid="34"/>
      <p:bldP grpId="0" spid="3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latin typeface="+mj-ea"/>
              <a:ea typeface="+mj-ea"/>
            </a:endParaRPr>
          </a:p>
        </p:txBody>
      </p:sp>
      <p:grpSp>
        <p:nvGrpSpPr>
          <p:cNvPr id="5" name="组合 4"/>
          <p:cNvGrpSpPr/>
          <p:nvPr/>
        </p:nvGrpSpPr>
        <p:grpSpPr>
          <a:xfrm>
            <a:off x="980451" y="2438266"/>
            <a:ext cx="869960" cy="869821"/>
            <a:chOff x="1466675" y="3784103"/>
            <a:chExt cx="1301392" cy="1301862"/>
          </a:xfrm>
        </p:grpSpPr>
        <p:grpSp>
          <p:nvGrpSpPr>
            <p:cNvPr id="6"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0" name="同心圆 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9" name="椭圆 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7" name="TextBox 97"/>
            <p:cNvSpPr txBox="1"/>
            <p:nvPr/>
          </p:nvSpPr>
          <p:spPr>
            <a:xfrm>
              <a:off x="1692270" y="4180596"/>
              <a:ext cx="850204" cy="526168"/>
            </a:xfrm>
            <a:prstGeom prst="rect">
              <a:avLst/>
            </a:prstGeom>
            <a:noFill/>
          </p:spPr>
          <p:txBody>
            <a:bodyPr bIns="69096" lIns="138192" rIns="138192" rtlCol="0" tIns="69096" wrap="square">
              <a:spAutoFit/>
            </a:bodyPr>
            <a:lstStyle/>
            <a:p>
              <a:r>
                <a:rPr altLang="zh-CN" lang="en-US" sz="1400">
                  <a:solidFill>
                    <a:schemeClr val="bg1"/>
                  </a:solidFill>
                  <a:latin typeface="+mj-ea"/>
                  <a:ea typeface="+mj-ea"/>
                </a:rPr>
                <a:t>6月</a:t>
              </a:r>
            </a:p>
          </p:txBody>
        </p:sp>
      </p:grpSp>
      <p:grpSp>
        <p:nvGrpSpPr>
          <p:cNvPr id="12" name="组合 11"/>
          <p:cNvGrpSpPr/>
          <p:nvPr/>
        </p:nvGrpSpPr>
        <p:grpSpPr>
          <a:xfrm>
            <a:off x="2083683" y="2555249"/>
            <a:ext cx="658425" cy="658319"/>
            <a:chOff x="3117025" y="3959191"/>
            <a:chExt cx="984950" cy="985306"/>
          </a:xfrm>
        </p:grpSpPr>
        <p:grpSp>
          <p:nvGrpSpPr>
            <p:cNvPr id="13"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7" name="同心圆 16"/>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14" name="TextBox 104"/>
            <p:cNvSpPr txBox="1"/>
            <p:nvPr/>
          </p:nvSpPr>
          <p:spPr>
            <a:xfrm>
              <a:off x="3188495" y="4196695"/>
              <a:ext cx="850204" cy="526168"/>
            </a:xfrm>
            <a:prstGeom prst="rect">
              <a:avLst/>
            </a:prstGeom>
            <a:noFill/>
          </p:spPr>
          <p:txBody>
            <a:bodyPr bIns="69096" lIns="138192" rIns="138192" rtlCol="0" tIns="69096" wrap="square">
              <a:spAutoFit/>
            </a:bodyPr>
            <a:lstStyle/>
            <a:p>
              <a:r>
                <a:rPr altLang="zh-CN" lang="en-US" sz="1400">
                  <a:solidFill>
                    <a:schemeClr val="bg1"/>
                  </a:solidFill>
                  <a:latin typeface="+mj-ea"/>
                  <a:ea typeface="+mj-ea"/>
                </a:rPr>
                <a:t>7月</a:t>
              </a:r>
            </a:p>
          </p:txBody>
        </p:sp>
      </p:grpSp>
      <p:grpSp>
        <p:nvGrpSpPr>
          <p:cNvPr id="19" name="组合 18"/>
          <p:cNvGrpSpPr/>
          <p:nvPr/>
        </p:nvGrpSpPr>
        <p:grpSpPr>
          <a:xfrm>
            <a:off x="2975381" y="2443509"/>
            <a:ext cx="881936" cy="881795"/>
            <a:chOff x="4450933" y="3791953"/>
            <a:chExt cx="1319306" cy="1319782"/>
          </a:xfrm>
        </p:grpSpPr>
        <p:grpSp>
          <p:nvGrpSpPr>
            <p:cNvPr id="20"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24" name="同心圆 2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23" name="椭圆 22"/>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21" name="TextBox 111"/>
            <p:cNvSpPr txBox="1"/>
            <p:nvPr/>
          </p:nvSpPr>
          <p:spPr>
            <a:xfrm>
              <a:off x="4685484" y="4180596"/>
              <a:ext cx="850203" cy="526168"/>
            </a:xfrm>
            <a:prstGeom prst="rect">
              <a:avLst/>
            </a:prstGeom>
            <a:noFill/>
          </p:spPr>
          <p:txBody>
            <a:bodyPr bIns="69096" lIns="138192" rIns="138192" rtlCol="0" tIns="69096" wrap="square">
              <a:spAutoFit/>
            </a:bodyPr>
            <a:lstStyle/>
            <a:p>
              <a:r>
                <a:rPr altLang="zh-CN" lang="en-US" sz="1400">
                  <a:solidFill>
                    <a:schemeClr val="bg1"/>
                  </a:solidFill>
                  <a:latin typeface="+mj-ea"/>
                  <a:ea typeface="+mj-ea"/>
                </a:rPr>
                <a:t>8月</a:t>
              </a:r>
            </a:p>
          </p:txBody>
        </p:sp>
      </p:grpSp>
      <p:grpSp>
        <p:nvGrpSpPr>
          <p:cNvPr id="26" name="组合 25"/>
          <p:cNvGrpSpPr/>
          <p:nvPr/>
        </p:nvGrpSpPr>
        <p:grpSpPr>
          <a:xfrm>
            <a:off x="4090589" y="2544015"/>
            <a:ext cx="680890" cy="680781"/>
            <a:chOff x="6119197" y="3942381"/>
            <a:chExt cx="1018558" cy="1018926"/>
          </a:xfrm>
        </p:grpSpPr>
        <p:grpSp>
          <p:nvGrpSpPr>
            <p:cNvPr id="27"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1" name="同心圆 30"/>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30" name="椭圆 2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28" name="TextBox 118"/>
            <p:cNvSpPr txBox="1"/>
            <p:nvPr/>
          </p:nvSpPr>
          <p:spPr>
            <a:xfrm>
              <a:off x="6209132" y="4196696"/>
              <a:ext cx="850205" cy="526168"/>
            </a:xfrm>
            <a:prstGeom prst="rect">
              <a:avLst/>
            </a:prstGeom>
            <a:noFill/>
          </p:spPr>
          <p:txBody>
            <a:bodyPr bIns="69096" lIns="138192" rIns="138192" rtlCol="0" tIns="69096" wrap="square">
              <a:spAutoFit/>
            </a:bodyPr>
            <a:lstStyle/>
            <a:p>
              <a:r>
                <a:rPr altLang="zh-CN" lang="en-US" sz="1400">
                  <a:solidFill>
                    <a:schemeClr val="bg1"/>
                  </a:solidFill>
                  <a:latin typeface="+mj-ea"/>
                  <a:ea typeface="+mj-ea"/>
                </a:rPr>
                <a:t>9月</a:t>
              </a:r>
            </a:p>
          </p:txBody>
        </p:sp>
      </p:grpSp>
      <p:grpSp>
        <p:nvGrpSpPr>
          <p:cNvPr id="33" name="组合 32"/>
          <p:cNvGrpSpPr/>
          <p:nvPr/>
        </p:nvGrpSpPr>
        <p:grpSpPr>
          <a:xfrm>
            <a:off x="5004754" y="2544016"/>
            <a:ext cx="708615" cy="680781"/>
            <a:chOff x="7486713" y="3942381"/>
            <a:chExt cx="1060031" cy="1018926"/>
          </a:xfrm>
        </p:grpSpPr>
        <p:grpSp>
          <p:nvGrpSpPr>
            <p:cNvPr id="34"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8" name="同心圆 37"/>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37"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35" name="TextBox 125"/>
            <p:cNvSpPr txBox="1"/>
            <p:nvPr/>
          </p:nvSpPr>
          <p:spPr>
            <a:xfrm>
              <a:off x="7555665" y="4199439"/>
              <a:ext cx="991078" cy="480549"/>
            </a:xfrm>
            <a:prstGeom prst="rect">
              <a:avLst/>
            </a:prstGeom>
            <a:noFill/>
          </p:spPr>
          <p:txBody>
            <a:bodyPr bIns="69096" lIns="138192" rIns="138192" rtlCol="0" tIns="69096" wrap="square">
              <a:spAutoFit/>
            </a:bodyPr>
            <a:lstStyle/>
            <a:p>
              <a:r>
                <a:rPr altLang="zh-CN" lang="en-US" sz="1200">
                  <a:solidFill>
                    <a:schemeClr val="bg1"/>
                  </a:solidFill>
                  <a:latin typeface="+mj-ea"/>
                  <a:ea typeface="+mj-ea"/>
                </a:rPr>
                <a:t>10月</a:t>
              </a:r>
            </a:p>
          </p:txBody>
        </p:sp>
      </p:grpSp>
      <p:grpSp>
        <p:nvGrpSpPr>
          <p:cNvPr id="40" name="组合 39"/>
          <p:cNvGrpSpPr/>
          <p:nvPr/>
        </p:nvGrpSpPr>
        <p:grpSpPr>
          <a:xfrm>
            <a:off x="5918916" y="2431103"/>
            <a:ext cx="906755" cy="906611"/>
            <a:chOff x="8854229" y="3773382"/>
            <a:chExt cx="1356434" cy="1356924"/>
          </a:xfrm>
        </p:grpSpPr>
        <p:grpSp>
          <p:nvGrpSpPr>
            <p:cNvPr id="41"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5" name="同心圆 4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44" name="椭圆 43"/>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42" name="TextBox 132"/>
            <p:cNvSpPr txBox="1"/>
            <p:nvPr/>
          </p:nvSpPr>
          <p:spPr>
            <a:xfrm>
              <a:off x="9068721" y="4180595"/>
              <a:ext cx="1015119" cy="526168"/>
            </a:xfrm>
            <a:prstGeom prst="rect">
              <a:avLst/>
            </a:prstGeom>
            <a:noFill/>
          </p:spPr>
          <p:txBody>
            <a:bodyPr bIns="69096" lIns="138192" rIns="138192" rtlCol="0" tIns="69096" wrap="square">
              <a:spAutoFit/>
            </a:bodyPr>
            <a:lstStyle/>
            <a:p>
              <a:r>
                <a:rPr altLang="zh-CN" lang="en-US" sz="1400">
                  <a:solidFill>
                    <a:schemeClr val="bg1"/>
                  </a:solidFill>
                  <a:latin typeface="+mj-ea"/>
                  <a:ea typeface="+mj-ea"/>
                </a:rPr>
                <a:t>11月</a:t>
              </a:r>
            </a:p>
          </p:txBody>
        </p:sp>
      </p:grpSp>
      <p:grpSp>
        <p:nvGrpSpPr>
          <p:cNvPr id="47" name="组合 46"/>
          <p:cNvGrpSpPr/>
          <p:nvPr/>
        </p:nvGrpSpPr>
        <p:grpSpPr>
          <a:xfrm>
            <a:off x="7058945" y="2267888"/>
            <a:ext cx="1233232" cy="1233035"/>
            <a:chOff x="10559621" y="3529102"/>
            <a:chExt cx="1844818" cy="1845484"/>
          </a:xfrm>
        </p:grpSpPr>
        <p:grpSp>
          <p:nvGrpSpPr>
            <p:cNvPr id="48"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2" name="同心圆 51"/>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51" name="椭圆 50"/>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49" name="TextBox 139"/>
            <p:cNvSpPr txBox="1"/>
            <p:nvPr/>
          </p:nvSpPr>
          <p:spPr>
            <a:xfrm>
              <a:off x="10948737" y="4180595"/>
              <a:ext cx="1097152" cy="526168"/>
            </a:xfrm>
            <a:prstGeom prst="rect">
              <a:avLst/>
            </a:prstGeom>
            <a:noFill/>
          </p:spPr>
          <p:txBody>
            <a:bodyPr bIns="69096" lIns="138192" rIns="138192" rtlCol="0" tIns="69096" wrap="square">
              <a:spAutoFit/>
            </a:bodyPr>
            <a:lstStyle/>
            <a:p>
              <a:r>
                <a:rPr altLang="zh-CN" lang="en-US" sz="1400">
                  <a:solidFill>
                    <a:schemeClr val="bg1"/>
                  </a:solidFill>
                  <a:latin typeface="+mj-ea"/>
                  <a:ea typeface="+mj-ea"/>
                </a:rPr>
                <a:t>12月</a:t>
              </a:r>
            </a:p>
          </p:txBody>
        </p:sp>
      </p:grpSp>
      <p:grpSp>
        <p:nvGrpSpPr>
          <p:cNvPr id="54" name="组合 53"/>
          <p:cNvGrpSpPr/>
          <p:nvPr/>
        </p:nvGrpSpPr>
        <p:grpSpPr>
          <a:xfrm>
            <a:off x="520654" y="1275606"/>
            <a:ext cx="1941598" cy="1092290"/>
            <a:chOff x="689131" y="1318791"/>
            <a:chExt cx="1631535" cy="1036935"/>
          </a:xfrm>
        </p:grpSpPr>
        <p:sp>
          <p:nvSpPr>
            <p:cNvPr id="55" name="TextBox 145"/>
            <p:cNvSpPr txBox="1"/>
            <p:nvPr/>
          </p:nvSpPr>
          <p:spPr>
            <a:xfrm>
              <a:off x="800766" y="1667530"/>
              <a:ext cx="1363987" cy="425340"/>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typeface="+mj-ea"/>
                  <a:ea typeface="+mj-ea"/>
                </a:rPr>
                <a:t>您的内容打在这里，或者通过您的内容打在这里</a:t>
              </a:r>
            </a:p>
          </p:txBody>
        </p:sp>
        <p:grpSp>
          <p:nvGrpSpPr>
            <p:cNvPr id="56" name="组合 55"/>
            <p:cNvGrpSpPr/>
            <p:nvPr/>
          </p:nvGrpSpPr>
          <p:grpSpPr>
            <a:xfrm>
              <a:off x="689131" y="1318791"/>
              <a:ext cx="1631535" cy="1036935"/>
              <a:chOff x="689131" y="1318791"/>
              <a:chExt cx="1631535" cy="1036935"/>
            </a:xfrm>
          </p:grpSpPr>
          <p:cxnSp>
            <p:nvCxnSpPr>
              <p:cNvPr id="57" name="直接连接符 56"/>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47224"/>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typeface="+mj-ea"/>
                    <a:ea typeface="+mj-ea"/>
                    <a:cs charset="-122" pitchFamily="2" typeface="华文黑体"/>
                  </a:rPr>
                  <a:t>添加标题</a:t>
                </a:r>
              </a:p>
            </p:txBody>
          </p:sp>
        </p:grpSp>
      </p:grpSp>
      <p:grpSp>
        <p:nvGrpSpPr>
          <p:cNvPr id="59" name="组合 58"/>
          <p:cNvGrpSpPr/>
          <p:nvPr/>
        </p:nvGrpSpPr>
        <p:grpSpPr>
          <a:xfrm>
            <a:off x="2555776" y="1366748"/>
            <a:ext cx="1575314" cy="965418"/>
            <a:chOff x="873900" y="1541325"/>
            <a:chExt cx="1166203" cy="814401"/>
          </a:xfrm>
        </p:grpSpPr>
        <p:sp>
          <p:nvSpPr>
            <p:cNvPr id="60" name="TextBox 150"/>
            <p:cNvSpPr txBox="1"/>
            <p:nvPr/>
          </p:nvSpPr>
          <p:spPr>
            <a:xfrm>
              <a:off x="873900" y="1767302"/>
              <a:ext cx="1166203" cy="377960"/>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typeface="+mj-ea"/>
                  <a:ea typeface="+mj-ea"/>
                </a:rPr>
                <a:t>您的内容打在这里，或者通过您的内容打在这里</a:t>
              </a:r>
            </a:p>
          </p:txBody>
        </p:sp>
        <p:grpSp>
          <p:nvGrpSpPr>
            <p:cNvPr id="61" name="组合 60"/>
            <p:cNvGrpSpPr/>
            <p:nvPr/>
          </p:nvGrpSpPr>
          <p:grpSpPr>
            <a:xfrm>
              <a:off x="947384" y="1541325"/>
              <a:ext cx="1008112" cy="814401"/>
              <a:chOff x="947384" y="1541325"/>
              <a:chExt cx="1008112" cy="814401"/>
            </a:xfrm>
          </p:grpSpPr>
          <p:cxnSp>
            <p:nvCxnSpPr>
              <p:cNvPr id="62" name="直接连接符 61"/>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384" y="1541325"/>
                <a:ext cx="1008112" cy="308545"/>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typeface="+mj-ea"/>
                    <a:ea typeface="+mj-ea"/>
                    <a:cs charset="-122" pitchFamily="2" typeface="华文黑体"/>
                  </a:rPr>
                  <a:t>添加标题</a:t>
                </a:r>
              </a:p>
            </p:txBody>
          </p:sp>
        </p:grpSp>
      </p:grpSp>
      <p:grpSp>
        <p:nvGrpSpPr>
          <p:cNvPr id="64" name="组合 63"/>
          <p:cNvGrpSpPr/>
          <p:nvPr/>
        </p:nvGrpSpPr>
        <p:grpSpPr>
          <a:xfrm>
            <a:off x="4499992" y="1275606"/>
            <a:ext cx="1639315" cy="1051144"/>
            <a:chOff x="873900" y="1541325"/>
            <a:chExt cx="1166203" cy="814401"/>
          </a:xfrm>
        </p:grpSpPr>
        <p:sp>
          <p:nvSpPr>
            <p:cNvPr id="65" name="TextBox 155"/>
            <p:cNvSpPr txBox="1"/>
            <p:nvPr/>
          </p:nvSpPr>
          <p:spPr>
            <a:xfrm>
              <a:off x="873900" y="1767302"/>
              <a:ext cx="1166203" cy="347135"/>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typeface="+mj-ea"/>
                  <a:ea typeface="+mj-ea"/>
                </a:rPr>
                <a:t>您的内容打在这里，或者通过您的内容打在这里</a:t>
              </a: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384" y="1541325"/>
                <a:ext cx="1008112" cy="283382"/>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typeface="+mj-ea"/>
                    <a:ea typeface="+mj-ea"/>
                    <a:cs charset="-122" pitchFamily="2" typeface="华文黑体"/>
                  </a:rPr>
                  <a:t>添加标题</a:t>
                </a:r>
              </a:p>
            </p:txBody>
          </p:sp>
        </p:grpSp>
      </p:grpSp>
      <p:grpSp>
        <p:nvGrpSpPr>
          <p:cNvPr id="69" name="组合 68"/>
          <p:cNvGrpSpPr/>
          <p:nvPr/>
        </p:nvGrpSpPr>
        <p:grpSpPr>
          <a:xfrm>
            <a:off x="6837777" y="1326099"/>
            <a:ext cx="1550647" cy="817312"/>
            <a:chOff x="873900" y="1541325"/>
            <a:chExt cx="1166203" cy="652383"/>
          </a:xfrm>
        </p:grpSpPr>
        <p:sp>
          <p:nvSpPr>
            <p:cNvPr id="70" name="TextBox 160"/>
            <p:cNvSpPr txBox="1"/>
            <p:nvPr/>
          </p:nvSpPr>
          <p:spPr>
            <a:xfrm>
              <a:off x="873900" y="1767302"/>
              <a:ext cx="1166203" cy="357633"/>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typeface="+mj-ea"/>
                  <a:ea typeface="+mj-ea"/>
                </a:rPr>
                <a:t>您的内容打在这里，或者通过您的内容打在这里</a:t>
              </a:r>
            </a:p>
          </p:txBody>
        </p:sp>
        <p:grpSp>
          <p:nvGrpSpPr>
            <p:cNvPr id="71" name="组合 70"/>
            <p:cNvGrpSpPr/>
            <p:nvPr/>
          </p:nvGrpSpPr>
          <p:grpSpPr>
            <a:xfrm>
              <a:off x="947384" y="1541325"/>
              <a:ext cx="1008112" cy="652383"/>
              <a:chOff x="947384" y="1541325"/>
              <a:chExt cx="1008112" cy="652383"/>
            </a:xfrm>
          </p:grpSpPr>
          <p:cxnSp>
            <p:nvCxnSpPr>
              <p:cNvPr id="72" name="直接连接符 71"/>
              <p:cNvCxnSpPr/>
              <p:nvPr/>
            </p:nvCxnSpPr>
            <p:spPr>
              <a:xfrm flipH="1" flipV="1">
                <a:off x="1481601" y="2085697"/>
                <a:ext cx="0" cy="108011"/>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84" y="1541325"/>
                <a:ext cx="1008112" cy="291952"/>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typeface="+mj-ea"/>
                    <a:ea typeface="+mj-ea"/>
                    <a:cs charset="-122" pitchFamily="2" typeface="华文黑体"/>
                  </a:rPr>
                  <a:t>添加标题</a:t>
                </a:r>
              </a:p>
            </p:txBody>
          </p:sp>
        </p:grpSp>
      </p:grpSp>
      <p:grpSp>
        <p:nvGrpSpPr>
          <p:cNvPr id="74" name="组合 73"/>
          <p:cNvGrpSpPr/>
          <p:nvPr/>
        </p:nvGrpSpPr>
        <p:grpSpPr>
          <a:xfrm>
            <a:off x="1559925" y="3422333"/>
            <a:ext cx="1624546" cy="915011"/>
            <a:chOff x="873900" y="1340833"/>
            <a:chExt cx="1166203" cy="843560"/>
          </a:xfrm>
        </p:grpSpPr>
        <p:sp>
          <p:nvSpPr>
            <p:cNvPr id="75" name="TextBox 165"/>
            <p:cNvSpPr txBox="1"/>
            <p:nvPr/>
          </p:nvSpPr>
          <p:spPr>
            <a:xfrm>
              <a:off x="873900" y="1767301"/>
              <a:ext cx="1166203" cy="413059"/>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typeface="+mj-ea"/>
                  <a:ea typeface="+mj-ea"/>
                </a:rPr>
                <a:t>您的内容打在这里，或者通过您的内容打在这里</a:t>
              </a:r>
            </a:p>
          </p:txBody>
        </p:sp>
        <p:grpSp>
          <p:nvGrpSpPr>
            <p:cNvPr id="76" name="组合 75"/>
            <p:cNvGrpSpPr/>
            <p:nvPr/>
          </p:nvGrpSpPr>
          <p:grpSpPr>
            <a:xfrm>
              <a:off x="947384" y="1340833"/>
              <a:ext cx="1008112" cy="540984"/>
              <a:chOff x="947384" y="1340833"/>
              <a:chExt cx="1008112" cy="540984"/>
            </a:xfrm>
          </p:grpSpPr>
          <p:cxnSp>
            <p:nvCxnSpPr>
              <p:cNvPr id="77" name="直接连接符 76"/>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84" y="1541325"/>
                <a:ext cx="1008112" cy="337199"/>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typeface="+mj-ea"/>
                    <a:ea typeface="+mj-ea"/>
                    <a:cs charset="-122" pitchFamily="2" typeface="华文黑体"/>
                  </a:rPr>
                  <a:t>添加标题</a:t>
                </a:r>
              </a:p>
            </p:txBody>
          </p:sp>
        </p:grpSp>
      </p:grpSp>
      <p:grpSp>
        <p:nvGrpSpPr>
          <p:cNvPr id="79" name="组合 78"/>
          <p:cNvGrpSpPr/>
          <p:nvPr/>
        </p:nvGrpSpPr>
        <p:grpSpPr>
          <a:xfrm>
            <a:off x="3553012" y="3422333"/>
            <a:ext cx="1624546" cy="915011"/>
            <a:chOff x="873900" y="1340833"/>
            <a:chExt cx="1166203" cy="843560"/>
          </a:xfrm>
        </p:grpSpPr>
        <p:sp>
          <p:nvSpPr>
            <p:cNvPr id="80" name="TextBox 170"/>
            <p:cNvSpPr txBox="1"/>
            <p:nvPr/>
          </p:nvSpPr>
          <p:spPr>
            <a:xfrm>
              <a:off x="873900" y="1767301"/>
              <a:ext cx="1166203" cy="413059"/>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typeface="+mj-ea"/>
                  <a:ea typeface="+mj-ea"/>
                </a:rPr>
                <a:t>您的内容打在这里，或者通过您的内容打在这里</a:t>
              </a:r>
            </a:p>
          </p:txBody>
        </p:sp>
        <p:grpSp>
          <p:nvGrpSpPr>
            <p:cNvPr id="81" name="组合 80"/>
            <p:cNvGrpSpPr/>
            <p:nvPr/>
          </p:nvGrpSpPr>
          <p:grpSpPr>
            <a:xfrm>
              <a:off x="947384" y="1340833"/>
              <a:ext cx="1008112" cy="540984"/>
              <a:chOff x="947384" y="1340833"/>
              <a:chExt cx="1008112" cy="540984"/>
            </a:xfrm>
          </p:grpSpPr>
          <p:cxnSp>
            <p:nvCxnSpPr>
              <p:cNvPr id="82" name="直接连接符 81"/>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84" y="1541325"/>
                <a:ext cx="1008112" cy="337199"/>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typeface="+mj-ea"/>
                    <a:ea typeface="+mj-ea"/>
                    <a:cs charset="-122" pitchFamily="2" typeface="华文黑体"/>
                  </a:rPr>
                  <a:t>添加标题</a:t>
                </a:r>
              </a:p>
            </p:txBody>
          </p:sp>
        </p:grpSp>
      </p:grpSp>
      <p:grpSp>
        <p:nvGrpSpPr>
          <p:cNvPr id="84" name="组合 83"/>
          <p:cNvGrpSpPr/>
          <p:nvPr/>
        </p:nvGrpSpPr>
        <p:grpSpPr>
          <a:xfrm>
            <a:off x="5539742" y="3477962"/>
            <a:ext cx="1624546" cy="915011"/>
            <a:chOff x="873900" y="1340833"/>
            <a:chExt cx="1166203" cy="843560"/>
          </a:xfrm>
        </p:grpSpPr>
        <p:sp>
          <p:nvSpPr>
            <p:cNvPr id="85" name="TextBox 175"/>
            <p:cNvSpPr txBox="1"/>
            <p:nvPr/>
          </p:nvSpPr>
          <p:spPr>
            <a:xfrm>
              <a:off x="873900" y="1767301"/>
              <a:ext cx="1166203" cy="413059"/>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typeface="+mj-ea"/>
                  <a:ea typeface="+mj-ea"/>
                </a:rPr>
                <a:t>您的内容打在这里，或者通过您的内容打在这里</a:t>
              </a:r>
            </a:p>
          </p:txBody>
        </p:sp>
        <p:grpSp>
          <p:nvGrpSpPr>
            <p:cNvPr id="86" name="组合 85"/>
            <p:cNvGrpSpPr/>
            <p:nvPr/>
          </p:nvGrpSpPr>
          <p:grpSpPr>
            <a:xfrm>
              <a:off x="947384" y="1340833"/>
              <a:ext cx="1008112" cy="540984"/>
              <a:chOff x="947384" y="1340833"/>
              <a:chExt cx="1008112" cy="540984"/>
            </a:xfrm>
          </p:grpSpPr>
          <p:cxnSp>
            <p:nvCxnSpPr>
              <p:cNvPr id="89" name="直接连接符 88"/>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384" y="1541325"/>
                <a:ext cx="1008112" cy="337199"/>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typeface="+mj-ea"/>
                    <a:ea typeface="+mj-ea"/>
                    <a:cs charset="-122" pitchFamily="2" typeface="华文黑体"/>
                  </a:rPr>
                  <a:t>添加标题</a:t>
                </a:r>
              </a:p>
            </p:txBody>
          </p:sp>
        </p:grpSp>
      </p:grpSp>
    </p:spTree>
  </p:cSld>
  <p:clrMapOvr>
    <a:masterClrMapping/>
  </p:clrMapOvr>
  <mc:AlternateContent>
    <mc:Choice Requires="p14">
      <p:transition advTm="5000" p14:dur="1200" spd="slow">
        <p14:prism/>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1000" id="7"/>
                                        <p:tgtEl>
                                          <p:spTgt spid="4"/>
                                        </p:tgtEl>
                                      </p:cBhvr>
                                    </p:animEffect>
                                  </p:childTnLst>
                                </p:cTn>
                              </p:par>
                            </p:childTnLst>
                          </p:cTn>
                        </p:par>
                        <p:par>
                          <p:cTn fill="hold" id="8" nodeType="afterGroup">
                            <p:stCondLst>
                              <p:cond delay="1000"/>
                            </p:stCondLst>
                            <p:childTnLst>
                              <p:par>
                                <p:cTn accel="58000" fill="hold" id="9" nodeType="after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500" fill="hold" id="11"/>
                                        <p:tgtEl>
                                          <p:spTgt spid="5"/>
                                        </p:tgtEl>
                                        <p:attrNameLst>
                                          <p:attrName>ppt_x</p:attrName>
                                        </p:attrNameLst>
                                      </p:cBhvr>
                                      <p:tavLst>
                                        <p:tav tm="0">
                                          <p:val>
                                            <p:strVal val="1+#ppt_w/2"/>
                                          </p:val>
                                        </p:tav>
                                        <p:tav tm="100000">
                                          <p:val>
                                            <p:strVal val="#ppt_x"/>
                                          </p:val>
                                        </p:tav>
                                      </p:tavLst>
                                    </p:anim>
                                    <p:anim calcmode="lin" valueType="num">
                                      <p:cBhvr additive="base">
                                        <p:cTn dur="1500" fill="hold" id="12"/>
                                        <p:tgtEl>
                                          <p:spTgt spid="5"/>
                                        </p:tgtEl>
                                        <p:attrNameLst>
                                          <p:attrName>ppt_y</p:attrName>
                                        </p:attrNameLst>
                                      </p:cBhvr>
                                      <p:tavLst>
                                        <p:tav tm="0">
                                          <p:val>
                                            <p:strVal val="#ppt_y"/>
                                          </p:val>
                                        </p:tav>
                                        <p:tav tm="100000">
                                          <p:val>
                                            <p:strVal val="#ppt_y"/>
                                          </p:val>
                                        </p:tav>
                                      </p:tavLst>
                                    </p:anim>
                                  </p:childTnLst>
                                </p:cTn>
                              </p:par>
                              <p:par>
                                <p:cTn accel="58000" fill="hold" id="13" nodeType="withEffect" presetClass="entr" presetID="2" presetSubtype="2">
                                  <p:stCondLst>
                                    <p:cond delay="20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1500" fill="hold" id="15"/>
                                        <p:tgtEl>
                                          <p:spTgt spid="12"/>
                                        </p:tgtEl>
                                        <p:attrNameLst>
                                          <p:attrName>ppt_x</p:attrName>
                                        </p:attrNameLst>
                                      </p:cBhvr>
                                      <p:tavLst>
                                        <p:tav tm="0">
                                          <p:val>
                                            <p:strVal val="1+#ppt_w/2"/>
                                          </p:val>
                                        </p:tav>
                                        <p:tav tm="100000">
                                          <p:val>
                                            <p:strVal val="#ppt_x"/>
                                          </p:val>
                                        </p:tav>
                                      </p:tavLst>
                                    </p:anim>
                                    <p:anim calcmode="lin" valueType="num">
                                      <p:cBhvr additive="base">
                                        <p:cTn dur="1500" fill="hold" id="16"/>
                                        <p:tgtEl>
                                          <p:spTgt spid="12"/>
                                        </p:tgtEl>
                                        <p:attrNameLst>
                                          <p:attrName>ppt_y</p:attrName>
                                        </p:attrNameLst>
                                      </p:cBhvr>
                                      <p:tavLst>
                                        <p:tav tm="0">
                                          <p:val>
                                            <p:strVal val="#ppt_y"/>
                                          </p:val>
                                        </p:tav>
                                        <p:tav tm="100000">
                                          <p:val>
                                            <p:strVal val="#ppt_y"/>
                                          </p:val>
                                        </p:tav>
                                      </p:tavLst>
                                    </p:anim>
                                  </p:childTnLst>
                                </p:cTn>
                              </p:par>
                              <p:par>
                                <p:cTn accel="58000" fill="hold" id="17" nodeType="withEffect" presetClass="entr" presetID="2" presetSubtype="2">
                                  <p:stCondLst>
                                    <p:cond delay="40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500" fill="hold" id="19"/>
                                        <p:tgtEl>
                                          <p:spTgt spid="19"/>
                                        </p:tgtEl>
                                        <p:attrNameLst>
                                          <p:attrName>ppt_x</p:attrName>
                                        </p:attrNameLst>
                                      </p:cBhvr>
                                      <p:tavLst>
                                        <p:tav tm="0">
                                          <p:val>
                                            <p:strVal val="1+#ppt_w/2"/>
                                          </p:val>
                                        </p:tav>
                                        <p:tav tm="100000">
                                          <p:val>
                                            <p:strVal val="#ppt_x"/>
                                          </p:val>
                                        </p:tav>
                                      </p:tavLst>
                                    </p:anim>
                                    <p:anim calcmode="lin" valueType="num">
                                      <p:cBhvr additive="base">
                                        <p:cTn dur="1500" fill="hold" id="20"/>
                                        <p:tgtEl>
                                          <p:spTgt spid="19"/>
                                        </p:tgtEl>
                                        <p:attrNameLst>
                                          <p:attrName>ppt_y</p:attrName>
                                        </p:attrNameLst>
                                      </p:cBhvr>
                                      <p:tavLst>
                                        <p:tav tm="0">
                                          <p:val>
                                            <p:strVal val="#ppt_y"/>
                                          </p:val>
                                        </p:tav>
                                        <p:tav tm="100000">
                                          <p:val>
                                            <p:strVal val="#ppt_y"/>
                                          </p:val>
                                        </p:tav>
                                      </p:tavLst>
                                    </p:anim>
                                  </p:childTnLst>
                                </p:cTn>
                              </p:par>
                              <p:par>
                                <p:cTn accel="58000" fill="hold" id="21" nodeType="withEffect" presetClass="entr" presetID="2" presetSubtype="2">
                                  <p:stCondLst>
                                    <p:cond delay="60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1500" fill="hold" id="23"/>
                                        <p:tgtEl>
                                          <p:spTgt spid="26"/>
                                        </p:tgtEl>
                                        <p:attrNameLst>
                                          <p:attrName>ppt_x</p:attrName>
                                        </p:attrNameLst>
                                      </p:cBhvr>
                                      <p:tavLst>
                                        <p:tav tm="0">
                                          <p:val>
                                            <p:strVal val="1+#ppt_w/2"/>
                                          </p:val>
                                        </p:tav>
                                        <p:tav tm="100000">
                                          <p:val>
                                            <p:strVal val="#ppt_x"/>
                                          </p:val>
                                        </p:tav>
                                      </p:tavLst>
                                    </p:anim>
                                    <p:anim calcmode="lin" valueType="num">
                                      <p:cBhvr additive="base">
                                        <p:cTn dur="1500" fill="hold" id="24"/>
                                        <p:tgtEl>
                                          <p:spTgt spid="26"/>
                                        </p:tgtEl>
                                        <p:attrNameLst>
                                          <p:attrName>ppt_y</p:attrName>
                                        </p:attrNameLst>
                                      </p:cBhvr>
                                      <p:tavLst>
                                        <p:tav tm="0">
                                          <p:val>
                                            <p:strVal val="#ppt_y"/>
                                          </p:val>
                                        </p:tav>
                                        <p:tav tm="100000">
                                          <p:val>
                                            <p:strVal val="#ppt_y"/>
                                          </p:val>
                                        </p:tav>
                                      </p:tavLst>
                                    </p:anim>
                                  </p:childTnLst>
                                </p:cTn>
                              </p:par>
                              <p:par>
                                <p:cTn accel="58000" fill="hold" id="25" nodeType="withEffect" presetClass="entr" presetID="2" presetSubtype="2">
                                  <p:stCondLst>
                                    <p:cond delay="800"/>
                                  </p:stCondLst>
                                  <p:childTnLst>
                                    <p:set>
                                      <p:cBhvr>
                                        <p:cTn dur="1" fill="hold" id="26">
                                          <p:stCondLst>
                                            <p:cond delay="0"/>
                                          </p:stCondLst>
                                        </p:cTn>
                                        <p:tgtEl>
                                          <p:spTgt spid="33"/>
                                        </p:tgtEl>
                                        <p:attrNameLst>
                                          <p:attrName>style.visibility</p:attrName>
                                        </p:attrNameLst>
                                      </p:cBhvr>
                                      <p:to>
                                        <p:strVal val="visible"/>
                                      </p:to>
                                    </p:set>
                                    <p:anim calcmode="lin" valueType="num">
                                      <p:cBhvr additive="base">
                                        <p:cTn dur="1500" fill="hold" id="27"/>
                                        <p:tgtEl>
                                          <p:spTgt spid="33"/>
                                        </p:tgtEl>
                                        <p:attrNameLst>
                                          <p:attrName>ppt_x</p:attrName>
                                        </p:attrNameLst>
                                      </p:cBhvr>
                                      <p:tavLst>
                                        <p:tav tm="0">
                                          <p:val>
                                            <p:strVal val="1+#ppt_w/2"/>
                                          </p:val>
                                        </p:tav>
                                        <p:tav tm="100000">
                                          <p:val>
                                            <p:strVal val="#ppt_x"/>
                                          </p:val>
                                        </p:tav>
                                      </p:tavLst>
                                    </p:anim>
                                    <p:anim calcmode="lin" valueType="num">
                                      <p:cBhvr additive="base">
                                        <p:cTn dur="1500" fill="hold" id="28"/>
                                        <p:tgtEl>
                                          <p:spTgt spid="33"/>
                                        </p:tgtEl>
                                        <p:attrNameLst>
                                          <p:attrName>ppt_y</p:attrName>
                                        </p:attrNameLst>
                                      </p:cBhvr>
                                      <p:tavLst>
                                        <p:tav tm="0">
                                          <p:val>
                                            <p:strVal val="#ppt_y"/>
                                          </p:val>
                                        </p:tav>
                                        <p:tav tm="100000">
                                          <p:val>
                                            <p:strVal val="#ppt_y"/>
                                          </p:val>
                                        </p:tav>
                                      </p:tavLst>
                                    </p:anim>
                                  </p:childTnLst>
                                </p:cTn>
                              </p:par>
                              <p:par>
                                <p:cTn accel="58000" fill="hold" id="29" nodeType="withEffect" presetClass="entr" presetID="2" presetSubtype="2">
                                  <p:stCondLst>
                                    <p:cond delay="1000"/>
                                  </p:stCondLst>
                                  <p:childTnLst>
                                    <p:set>
                                      <p:cBhvr>
                                        <p:cTn dur="1" fill="hold" id="30">
                                          <p:stCondLst>
                                            <p:cond delay="0"/>
                                          </p:stCondLst>
                                        </p:cTn>
                                        <p:tgtEl>
                                          <p:spTgt spid="40"/>
                                        </p:tgtEl>
                                        <p:attrNameLst>
                                          <p:attrName>style.visibility</p:attrName>
                                        </p:attrNameLst>
                                      </p:cBhvr>
                                      <p:to>
                                        <p:strVal val="visible"/>
                                      </p:to>
                                    </p:set>
                                    <p:anim calcmode="lin" valueType="num">
                                      <p:cBhvr additive="base">
                                        <p:cTn dur="1500" fill="hold" id="31"/>
                                        <p:tgtEl>
                                          <p:spTgt spid="40"/>
                                        </p:tgtEl>
                                        <p:attrNameLst>
                                          <p:attrName>ppt_x</p:attrName>
                                        </p:attrNameLst>
                                      </p:cBhvr>
                                      <p:tavLst>
                                        <p:tav tm="0">
                                          <p:val>
                                            <p:strVal val="1+#ppt_w/2"/>
                                          </p:val>
                                        </p:tav>
                                        <p:tav tm="100000">
                                          <p:val>
                                            <p:strVal val="#ppt_x"/>
                                          </p:val>
                                        </p:tav>
                                      </p:tavLst>
                                    </p:anim>
                                    <p:anim calcmode="lin" valueType="num">
                                      <p:cBhvr additive="base">
                                        <p:cTn dur="1500" fill="hold" id="32"/>
                                        <p:tgtEl>
                                          <p:spTgt spid="40"/>
                                        </p:tgtEl>
                                        <p:attrNameLst>
                                          <p:attrName>ppt_y</p:attrName>
                                        </p:attrNameLst>
                                      </p:cBhvr>
                                      <p:tavLst>
                                        <p:tav tm="0">
                                          <p:val>
                                            <p:strVal val="#ppt_y"/>
                                          </p:val>
                                        </p:tav>
                                        <p:tav tm="100000">
                                          <p:val>
                                            <p:strVal val="#ppt_y"/>
                                          </p:val>
                                        </p:tav>
                                      </p:tavLst>
                                    </p:anim>
                                  </p:childTnLst>
                                </p:cTn>
                              </p:par>
                              <p:par>
                                <p:cTn accel="58000" fill="hold" id="33" nodeType="withEffect" presetClass="entr" presetID="2" presetSubtype="2">
                                  <p:stCondLst>
                                    <p:cond delay="1200"/>
                                  </p:stCondLst>
                                  <p:childTnLst>
                                    <p:set>
                                      <p:cBhvr>
                                        <p:cTn dur="1" fill="hold" id="34">
                                          <p:stCondLst>
                                            <p:cond delay="0"/>
                                          </p:stCondLst>
                                        </p:cTn>
                                        <p:tgtEl>
                                          <p:spTgt spid="47"/>
                                        </p:tgtEl>
                                        <p:attrNameLst>
                                          <p:attrName>style.visibility</p:attrName>
                                        </p:attrNameLst>
                                      </p:cBhvr>
                                      <p:to>
                                        <p:strVal val="visible"/>
                                      </p:to>
                                    </p:set>
                                    <p:anim calcmode="lin" valueType="num">
                                      <p:cBhvr additive="base">
                                        <p:cTn dur="1500" fill="hold" id="35"/>
                                        <p:tgtEl>
                                          <p:spTgt spid="47"/>
                                        </p:tgtEl>
                                        <p:attrNameLst>
                                          <p:attrName>ppt_x</p:attrName>
                                        </p:attrNameLst>
                                      </p:cBhvr>
                                      <p:tavLst>
                                        <p:tav tm="0">
                                          <p:val>
                                            <p:strVal val="1+#ppt_w/2"/>
                                          </p:val>
                                        </p:tav>
                                        <p:tav tm="100000">
                                          <p:val>
                                            <p:strVal val="#ppt_x"/>
                                          </p:val>
                                        </p:tav>
                                      </p:tavLst>
                                    </p:anim>
                                    <p:anim calcmode="lin" valueType="num">
                                      <p:cBhvr additive="base">
                                        <p:cTn dur="1500" fill="hold" id="36"/>
                                        <p:tgtEl>
                                          <p:spTgt spid="4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700"/>
                            </p:stCondLst>
                            <p:childTnLst>
                              <p:par>
                                <p:cTn fill="hold" id="38" nodeType="afterEffect" presetClass="entr" presetID="47" presetSubtype="0">
                                  <p:stCondLst>
                                    <p:cond delay="0"/>
                                  </p:stCondLst>
                                  <p:childTnLst>
                                    <p:set>
                                      <p:cBhvr>
                                        <p:cTn dur="1" fill="hold" id="39">
                                          <p:stCondLst>
                                            <p:cond delay="0"/>
                                          </p:stCondLst>
                                        </p:cTn>
                                        <p:tgtEl>
                                          <p:spTgt spid="69"/>
                                        </p:tgtEl>
                                        <p:attrNameLst>
                                          <p:attrName>style.visibility</p:attrName>
                                        </p:attrNameLst>
                                      </p:cBhvr>
                                      <p:to>
                                        <p:strVal val="visible"/>
                                      </p:to>
                                    </p:set>
                                    <p:animEffect filter="fade" transition="in">
                                      <p:cBhvr>
                                        <p:cTn dur="500" id="40"/>
                                        <p:tgtEl>
                                          <p:spTgt spid="69"/>
                                        </p:tgtEl>
                                      </p:cBhvr>
                                    </p:animEffect>
                                    <p:anim calcmode="lin" valueType="num">
                                      <p:cBhvr>
                                        <p:cTn dur="500" fill="hold" id="41"/>
                                        <p:tgtEl>
                                          <p:spTgt spid="69"/>
                                        </p:tgtEl>
                                        <p:attrNameLst>
                                          <p:attrName>ppt_x</p:attrName>
                                        </p:attrNameLst>
                                      </p:cBhvr>
                                      <p:tavLst>
                                        <p:tav tm="0">
                                          <p:val>
                                            <p:strVal val="#ppt_x"/>
                                          </p:val>
                                        </p:tav>
                                        <p:tav tm="100000">
                                          <p:val>
                                            <p:strVal val="#ppt_x"/>
                                          </p:val>
                                        </p:tav>
                                      </p:tavLst>
                                    </p:anim>
                                    <p:anim calcmode="lin" valueType="num">
                                      <p:cBhvr>
                                        <p:cTn dur="500" fill="hold" id="42"/>
                                        <p:tgtEl>
                                          <p:spTgt spid="69"/>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300"/>
                                  </p:stCondLst>
                                  <p:childTnLst>
                                    <p:set>
                                      <p:cBhvr>
                                        <p:cTn dur="1" fill="hold" id="44">
                                          <p:stCondLst>
                                            <p:cond delay="0"/>
                                          </p:stCondLst>
                                        </p:cTn>
                                        <p:tgtEl>
                                          <p:spTgt spid="64"/>
                                        </p:tgtEl>
                                        <p:attrNameLst>
                                          <p:attrName>style.visibility</p:attrName>
                                        </p:attrNameLst>
                                      </p:cBhvr>
                                      <p:to>
                                        <p:strVal val="visible"/>
                                      </p:to>
                                    </p:set>
                                    <p:animEffect filter="fade" transition="in">
                                      <p:cBhvr>
                                        <p:cTn dur="500" id="45"/>
                                        <p:tgtEl>
                                          <p:spTgt spid="64"/>
                                        </p:tgtEl>
                                      </p:cBhvr>
                                    </p:animEffect>
                                    <p:anim calcmode="lin" valueType="num">
                                      <p:cBhvr>
                                        <p:cTn dur="500" fill="hold" id="46"/>
                                        <p:tgtEl>
                                          <p:spTgt spid="64"/>
                                        </p:tgtEl>
                                        <p:attrNameLst>
                                          <p:attrName>ppt_x</p:attrName>
                                        </p:attrNameLst>
                                      </p:cBhvr>
                                      <p:tavLst>
                                        <p:tav tm="0">
                                          <p:val>
                                            <p:strVal val="#ppt_x"/>
                                          </p:val>
                                        </p:tav>
                                        <p:tav tm="100000">
                                          <p:val>
                                            <p:strVal val="#ppt_x"/>
                                          </p:val>
                                        </p:tav>
                                      </p:tavLst>
                                    </p:anim>
                                    <p:anim calcmode="lin" valueType="num">
                                      <p:cBhvr>
                                        <p:cTn dur="500" fill="hold" id="47"/>
                                        <p:tgtEl>
                                          <p:spTgt spid="64"/>
                                        </p:tgtEl>
                                        <p:attrNameLst>
                                          <p:attrName>ppt_y</p:attrName>
                                        </p:attrNameLst>
                                      </p:cBhvr>
                                      <p:tavLst>
                                        <p:tav tm="0">
                                          <p:val>
                                            <p:strVal val="#ppt_y-.1"/>
                                          </p:val>
                                        </p:tav>
                                        <p:tav tm="100000">
                                          <p:val>
                                            <p:strVal val="#ppt_y"/>
                                          </p:val>
                                        </p:tav>
                                      </p:tavLst>
                                    </p:anim>
                                  </p:childTnLst>
                                </p:cTn>
                              </p:par>
                              <p:par>
                                <p:cTn fill="hold" id="48" nodeType="withEffect" presetClass="entr" presetID="47" presetSubtype="0">
                                  <p:stCondLst>
                                    <p:cond delay="600"/>
                                  </p:stCondLst>
                                  <p:childTnLst>
                                    <p:set>
                                      <p:cBhvr>
                                        <p:cTn dur="1" fill="hold" id="49">
                                          <p:stCondLst>
                                            <p:cond delay="0"/>
                                          </p:stCondLst>
                                        </p:cTn>
                                        <p:tgtEl>
                                          <p:spTgt spid="59"/>
                                        </p:tgtEl>
                                        <p:attrNameLst>
                                          <p:attrName>style.visibility</p:attrName>
                                        </p:attrNameLst>
                                      </p:cBhvr>
                                      <p:to>
                                        <p:strVal val="visible"/>
                                      </p:to>
                                    </p:set>
                                    <p:animEffect filter="fade" transition="in">
                                      <p:cBhvr>
                                        <p:cTn dur="500" id="50"/>
                                        <p:tgtEl>
                                          <p:spTgt spid="59"/>
                                        </p:tgtEl>
                                      </p:cBhvr>
                                    </p:animEffect>
                                    <p:anim calcmode="lin" valueType="num">
                                      <p:cBhvr>
                                        <p:cTn dur="500" fill="hold" id="51"/>
                                        <p:tgtEl>
                                          <p:spTgt spid="59"/>
                                        </p:tgtEl>
                                        <p:attrNameLst>
                                          <p:attrName>ppt_x</p:attrName>
                                        </p:attrNameLst>
                                      </p:cBhvr>
                                      <p:tavLst>
                                        <p:tav tm="0">
                                          <p:val>
                                            <p:strVal val="#ppt_x"/>
                                          </p:val>
                                        </p:tav>
                                        <p:tav tm="100000">
                                          <p:val>
                                            <p:strVal val="#ppt_x"/>
                                          </p:val>
                                        </p:tav>
                                      </p:tavLst>
                                    </p:anim>
                                    <p:anim calcmode="lin" valueType="num">
                                      <p:cBhvr>
                                        <p:cTn dur="500" fill="hold" id="52"/>
                                        <p:tgtEl>
                                          <p:spTgt spid="59"/>
                                        </p:tgtEl>
                                        <p:attrNameLst>
                                          <p:attrName>ppt_y</p:attrName>
                                        </p:attrNameLst>
                                      </p:cBhvr>
                                      <p:tavLst>
                                        <p:tav tm="0">
                                          <p:val>
                                            <p:strVal val="#ppt_y-.1"/>
                                          </p:val>
                                        </p:tav>
                                        <p:tav tm="100000">
                                          <p:val>
                                            <p:strVal val="#ppt_y"/>
                                          </p:val>
                                        </p:tav>
                                      </p:tavLst>
                                    </p:anim>
                                  </p:childTnLst>
                                </p:cTn>
                              </p:par>
                              <p:par>
                                <p:cTn fill="hold" id="53" nodeType="withEffect" presetClass="entr" presetID="47" presetSubtype="0">
                                  <p:stCondLst>
                                    <p:cond delay="800"/>
                                  </p:stCondLst>
                                  <p:childTnLst>
                                    <p:set>
                                      <p:cBhvr>
                                        <p:cTn dur="1" fill="hold" id="54">
                                          <p:stCondLst>
                                            <p:cond delay="0"/>
                                          </p:stCondLst>
                                        </p:cTn>
                                        <p:tgtEl>
                                          <p:spTgt spid="54"/>
                                        </p:tgtEl>
                                        <p:attrNameLst>
                                          <p:attrName>style.visibility</p:attrName>
                                        </p:attrNameLst>
                                      </p:cBhvr>
                                      <p:to>
                                        <p:strVal val="visible"/>
                                      </p:to>
                                    </p:set>
                                    <p:animEffect filter="fade" transition="in">
                                      <p:cBhvr>
                                        <p:cTn dur="500" id="55"/>
                                        <p:tgtEl>
                                          <p:spTgt spid="54"/>
                                        </p:tgtEl>
                                      </p:cBhvr>
                                    </p:animEffect>
                                    <p:anim calcmode="lin" valueType="num">
                                      <p:cBhvr>
                                        <p:cTn dur="500" fill="hold" id="56"/>
                                        <p:tgtEl>
                                          <p:spTgt spid="54"/>
                                        </p:tgtEl>
                                        <p:attrNameLst>
                                          <p:attrName>ppt_x</p:attrName>
                                        </p:attrNameLst>
                                      </p:cBhvr>
                                      <p:tavLst>
                                        <p:tav tm="0">
                                          <p:val>
                                            <p:strVal val="#ppt_x"/>
                                          </p:val>
                                        </p:tav>
                                        <p:tav tm="100000">
                                          <p:val>
                                            <p:strVal val="#ppt_x"/>
                                          </p:val>
                                        </p:tav>
                                      </p:tavLst>
                                    </p:anim>
                                    <p:anim calcmode="lin" valueType="num">
                                      <p:cBhvr>
                                        <p:cTn dur="500" fill="hold" id="57"/>
                                        <p:tgtEl>
                                          <p:spTgt spid="54"/>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74"/>
                                        </p:tgtEl>
                                        <p:attrNameLst>
                                          <p:attrName>style.visibility</p:attrName>
                                        </p:attrNameLst>
                                      </p:cBhvr>
                                      <p:to>
                                        <p:strVal val="visible"/>
                                      </p:to>
                                    </p:set>
                                    <p:animEffect filter="fade" transition="in">
                                      <p:cBhvr>
                                        <p:cTn dur="500" id="60"/>
                                        <p:tgtEl>
                                          <p:spTgt spid="74"/>
                                        </p:tgtEl>
                                      </p:cBhvr>
                                    </p:animEffect>
                                    <p:anim calcmode="lin" valueType="num">
                                      <p:cBhvr>
                                        <p:cTn dur="500" fill="hold" id="61"/>
                                        <p:tgtEl>
                                          <p:spTgt spid="74"/>
                                        </p:tgtEl>
                                        <p:attrNameLst>
                                          <p:attrName>ppt_x</p:attrName>
                                        </p:attrNameLst>
                                      </p:cBhvr>
                                      <p:tavLst>
                                        <p:tav tm="0">
                                          <p:val>
                                            <p:strVal val="#ppt_x"/>
                                          </p:val>
                                        </p:tav>
                                        <p:tav tm="100000">
                                          <p:val>
                                            <p:strVal val="#ppt_x"/>
                                          </p:val>
                                        </p:tav>
                                      </p:tavLst>
                                    </p:anim>
                                    <p:anim calcmode="lin" valueType="num">
                                      <p:cBhvr>
                                        <p:cTn dur="500" fill="hold" id="62"/>
                                        <p:tgtEl>
                                          <p:spTgt spid="74"/>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300"/>
                                  </p:stCondLst>
                                  <p:childTnLst>
                                    <p:set>
                                      <p:cBhvr>
                                        <p:cTn dur="1" fill="hold" id="64">
                                          <p:stCondLst>
                                            <p:cond delay="0"/>
                                          </p:stCondLst>
                                        </p:cTn>
                                        <p:tgtEl>
                                          <p:spTgt spid="79"/>
                                        </p:tgtEl>
                                        <p:attrNameLst>
                                          <p:attrName>style.visibility</p:attrName>
                                        </p:attrNameLst>
                                      </p:cBhvr>
                                      <p:to>
                                        <p:strVal val="visible"/>
                                      </p:to>
                                    </p:set>
                                    <p:animEffect filter="fade" transition="in">
                                      <p:cBhvr>
                                        <p:cTn dur="500" id="65"/>
                                        <p:tgtEl>
                                          <p:spTgt spid="79"/>
                                        </p:tgtEl>
                                      </p:cBhvr>
                                    </p:animEffect>
                                    <p:anim calcmode="lin" valueType="num">
                                      <p:cBhvr>
                                        <p:cTn dur="500" fill="hold" id="66"/>
                                        <p:tgtEl>
                                          <p:spTgt spid="79"/>
                                        </p:tgtEl>
                                        <p:attrNameLst>
                                          <p:attrName>ppt_x</p:attrName>
                                        </p:attrNameLst>
                                      </p:cBhvr>
                                      <p:tavLst>
                                        <p:tav tm="0">
                                          <p:val>
                                            <p:strVal val="#ppt_x"/>
                                          </p:val>
                                        </p:tav>
                                        <p:tav tm="100000">
                                          <p:val>
                                            <p:strVal val="#ppt_x"/>
                                          </p:val>
                                        </p:tav>
                                      </p:tavLst>
                                    </p:anim>
                                    <p:anim calcmode="lin" valueType="num">
                                      <p:cBhvr>
                                        <p:cTn dur="500" fill="hold" id="67"/>
                                        <p:tgtEl>
                                          <p:spTgt spid="79"/>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600"/>
                                  </p:stCondLst>
                                  <p:childTnLst>
                                    <p:set>
                                      <p:cBhvr>
                                        <p:cTn dur="1" fill="hold" id="69">
                                          <p:stCondLst>
                                            <p:cond delay="0"/>
                                          </p:stCondLst>
                                        </p:cTn>
                                        <p:tgtEl>
                                          <p:spTgt spid="84"/>
                                        </p:tgtEl>
                                        <p:attrNameLst>
                                          <p:attrName>style.visibility</p:attrName>
                                        </p:attrNameLst>
                                      </p:cBhvr>
                                      <p:to>
                                        <p:strVal val="visible"/>
                                      </p:to>
                                    </p:set>
                                    <p:animEffect filter="fade" transition="in">
                                      <p:cBhvr>
                                        <p:cTn dur="500" id="70"/>
                                        <p:tgtEl>
                                          <p:spTgt spid="84"/>
                                        </p:tgtEl>
                                      </p:cBhvr>
                                    </p:animEffect>
                                    <p:anim calcmode="lin" valueType="num">
                                      <p:cBhvr>
                                        <p:cTn dur="500" fill="hold" id="71"/>
                                        <p:tgtEl>
                                          <p:spTgt spid="84"/>
                                        </p:tgtEl>
                                        <p:attrNameLst>
                                          <p:attrName>ppt_x</p:attrName>
                                        </p:attrNameLst>
                                      </p:cBhvr>
                                      <p:tavLst>
                                        <p:tav tm="0">
                                          <p:val>
                                            <p:strVal val="#ppt_x"/>
                                          </p:val>
                                        </p:tav>
                                        <p:tav tm="100000">
                                          <p:val>
                                            <p:strVal val="#ppt_x"/>
                                          </p:val>
                                        </p:tav>
                                      </p:tavLst>
                                    </p:anim>
                                    <p:anim calcmode="lin" valueType="num">
                                      <p:cBhvr>
                                        <p:cTn dur="500" fill="hold" id="72"/>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Chart 14"/>
          <p:cNvGraphicFramePr/>
          <p:nvPr/>
        </p:nvGraphicFramePr>
        <p:xfrm>
          <a:off x="242325" y="1077338"/>
          <a:ext cx="4425067" cy="3304980"/>
        </p:xfrm>
        <a:graphic>
          <a:graphicData uri="http://schemas.openxmlformats.org/drawingml/2006/chart">
            <c:chart xmlns:c="http://schemas.openxmlformats.org/drawingml/2006/chart" r:id="rId3"/>
          </a:graphicData>
        </a:graphic>
      </p:graphicFrame>
      <p:sp>
        <p:nvSpPr>
          <p:cNvPr id="5" name="Rectangle 15"/>
          <p:cNvSpPr/>
          <p:nvPr/>
        </p:nvSpPr>
        <p:spPr>
          <a:xfrm>
            <a:off x="694244" y="4269746"/>
            <a:ext cx="877467" cy="243840"/>
          </a:xfrm>
          <a:prstGeom prst="rect">
            <a:avLst/>
          </a:prstGeom>
        </p:spPr>
        <p:txBody>
          <a:bodyPr wrap="square">
            <a:spAutoFit/>
          </a:bodyPr>
          <a:lstStyle/>
          <a:p>
            <a:pPr algn="ctr"/>
            <a:r>
              <a:rPr altLang="en-US" lang="zh-CN" sz="1000">
                <a:solidFill>
                  <a:schemeClr val="tx1">
                    <a:lumMod val="50000"/>
                    <a:lumOff val="50000"/>
                  </a:schemeClr>
                </a:solidFill>
                <a:latin typeface="+mj-ea"/>
                <a:ea typeface="+mj-ea"/>
                <a:cs charset="0" panose="020b0203030202020304" pitchFamily="34" typeface="Clear Sans Thin"/>
              </a:rPr>
              <a:t>添加标题 1</a:t>
            </a:r>
          </a:p>
        </p:txBody>
      </p:sp>
      <p:sp>
        <p:nvSpPr>
          <p:cNvPr id="6" name="Rectangle 16"/>
          <p:cNvSpPr/>
          <p:nvPr/>
        </p:nvSpPr>
        <p:spPr>
          <a:xfrm>
            <a:off x="1917737" y="4269746"/>
            <a:ext cx="877467" cy="243840"/>
          </a:xfrm>
          <a:prstGeom prst="rect">
            <a:avLst/>
          </a:prstGeom>
        </p:spPr>
        <p:txBody>
          <a:bodyPr wrap="square">
            <a:spAutoFit/>
          </a:bodyPr>
          <a:lstStyle/>
          <a:p>
            <a:pPr algn="ctr"/>
            <a:r>
              <a:rPr altLang="en-US" lang="zh-CN" sz="1000">
                <a:solidFill>
                  <a:schemeClr val="tx1">
                    <a:lumMod val="50000"/>
                    <a:lumOff val="50000"/>
                  </a:schemeClr>
                </a:solidFill>
                <a:latin typeface="+mj-ea"/>
                <a:ea typeface="+mj-ea"/>
                <a:cs charset="0" panose="020b0203030202020304" pitchFamily="34" typeface="Clear Sans Thin"/>
              </a:rPr>
              <a:t>添加标题 2</a:t>
            </a:r>
          </a:p>
        </p:txBody>
      </p:sp>
      <p:sp>
        <p:nvSpPr>
          <p:cNvPr id="7" name="Rectangle 17"/>
          <p:cNvSpPr/>
          <p:nvPr/>
        </p:nvSpPr>
        <p:spPr>
          <a:xfrm>
            <a:off x="3141230" y="4269746"/>
            <a:ext cx="877467" cy="243840"/>
          </a:xfrm>
          <a:prstGeom prst="rect">
            <a:avLst/>
          </a:prstGeom>
        </p:spPr>
        <p:txBody>
          <a:bodyPr wrap="square">
            <a:spAutoFit/>
          </a:bodyPr>
          <a:lstStyle/>
          <a:p>
            <a:pPr algn="ctr"/>
            <a:r>
              <a:rPr altLang="en-US" lang="zh-CN" sz="1000">
                <a:solidFill>
                  <a:schemeClr val="tx1">
                    <a:lumMod val="50000"/>
                    <a:lumOff val="50000"/>
                  </a:schemeClr>
                </a:solidFill>
                <a:latin typeface="+mj-ea"/>
                <a:ea typeface="+mj-ea"/>
                <a:cs charset="0" panose="020b0203030202020304" pitchFamily="34" typeface="Clear Sans Thin"/>
              </a:rPr>
              <a:t>添加标题 3</a:t>
            </a:r>
          </a:p>
        </p:txBody>
      </p:sp>
      <p:sp>
        <p:nvSpPr>
          <p:cNvPr id="8" name="TextBox 25"/>
          <p:cNvSpPr txBox="1"/>
          <p:nvPr/>
        </p:nvSpPr>
        <p:spPr>
          <a:xfrm>
            <a:off x="5678723" y="1398442"/>
            <a:ext cx="2779807" cy="1158240"/>
          </a:xfrm>
          <a:prstGeom prst="rect">
            <a:avLst/>
          </a:prstGeom>
          <a:noFill/>
        </p:spPr>
        <p:txBody>
          <a:bodyPr rtlCol="0" wrap="square">
            <a:spAutoFit/>
          </a:bodyPr>
          <a:lstStyle/>
          <a:p>
            <a:r>
              <a:rPr altLang="en-US" b="1" lang="zh-CN" sz="1400">
                <a:solidFill>
                  <a:schemeClr val="accent3"/>
                </a:solidFill>
                <a:latin typeface="+mj-ea"/>
                <a:ea typeface="+mj-ea"/>
              </a:rPr>
              <a:t>填加标题</a:t>
            </a:r>
          </a:p>
          <a:p>
            <a:r>
              <a:rPr altLang="en-US" b="1" lang="zh-CN" sz="1400">
                <a:solidFill>
                  <a:schemeClr val="accent3"/>
                </a:solidFill>
                <a:latin typeface="+mj-ea"/>
                <a:ea typeface="+mj-ea"/>
              </a:rPr>
              <a:t>单击此处添加文本单击此处添加文本</a:t>
            </a:r>
          </a:p>
          <a:p>
            <a:r>
              <a:rPr altLang="en-US" b="1" lang="zh-CN" sz="1400">
                <a:solidFill>
                  <a:schemeClr val="accent3"/>
                </a:solidFill>
                <a:latin typeface="+mj-ea"/>
                <a:ea typeface="+mj-ea"/>
              </a:rPr>
              <a:t>单击此处添加文本单击此处添加文本</a:t>
            </a:r>
          </a:p>
        </p:txBody>
      </p:sp>
      <p:sp>
        <p:nvSpPr>
          <p:cNvPr id="9" name="TextBox 26"/>
          <p:cNvSpPr txBox="1"/>
          <p:nvPr/>
        </p:nvSpPr>
        <p:spPr>
          <a:xfrm>
            <a:off x="5680625" y="2492227"/>
            <a:ext cx="2779807" cy="1158240"/>
          </a:xfrm>
          <a:prstGeom prst="rect">
            <a:avLst/>
          </a:prstGeom>
          <a:noFill/>
        </p:spPr>
        <p:txBody>
          <a:bodyPr rtlCol="0" wrap="square">
            <a:spAutoFit/>
          </a:bodyPr>
          <a:lstStyle/>
          <a:p>
            <a:r>
              <a:rPr altLang="en-US" b="1" lang="zh-CN" sz="1400">
                <a:solidFill>
                  <a:schemeClr val="tx1">
                    <a:lumMod val="75000"/>
                    <a:lumOff val="25000"/>
                  </a:schemeClr>
                </a:solidFill>
                <a:latin typeface="+mj-ea"/>
                <a:ea typeface="+mj-ea"/>
              </a:rPr>
              <a:t>填加标题</a:t>
            </a:r>
          </a:p>
          <a:p>
            <a:r>
              <a:rPr altLang="en-US" b="1" lang="zh-CN" sz="1400">
                <a:solidFill>
                  <a:schemeClr val="tx1">
                    <a:lumMod val="75000"/>
                    <a:lumOff val="25000"/>
                  </a:schemeClr>
                </a:solidFill>
                <a:latin typeface="+mj-ea"/>
                <a:ea typeface="+mj-ea"/>
              </a:rPr>
              <a:t>单击此处添加文本单击此处添加文本</a:t>
            </a:r>
          </a:p>
          <a:p>
            <a:r>
              <a:rPr altLang="en-US" b="1" lang="zh-CN" sz="1400">
                <a:solidFill>
                  <a:schemeClr val="tx1">
                    <a:lumMod val="75000"/>
                    <a:lumOff val="25000"/>
                  </a:schemeClr>
                </a:solidFill>
                <a:latin typeface="+mj-ea"/>
                <a:ea typeface="+mj-ea"/>
              </a:rPr>
              <a:t>单击此处添加文本单击此处添加文本</a:t>
            </a:r>
          </a:p>
        </p:txBody>
      </p:sp>
      <p:sp>
        <p:nvSpPr>
          <p:cNvPr id="10" name="TextBox 27"/>
          <p:cNvSpPr txBox="1"/>
          <p:nvPr/>
        </p:nvSpPr>
        <p:spPr>
          <a:xfrm>
            <a:off x="5680625" y="3550826"/>
            <a:ext cx="2779807" cy="1158240"/>
          </a:xfrm>
          <a:prstGeom prst="rect">
            <a:avLst/>
          </a:prstGeom>
          <a:noFill/>
        </p:spPr>
        <p:txBody>
          <a:bodyPr rtlCol="0" wrap="square">
            <a:spAutoFit/>
          </a:bodyPr>
          <a:lstStyle/>
          <a:p>
            <a:r>
              <a:rPr altLang="en-US" b="1" lang="zh-CN" sz="1400">
                <a:solidFill>
                  <a:schemeClr val="accent2"/>
                </a:solidFill>
                <a:latin typeface="+mj-ea"/>
                <a:ea typeface="+mj-ea"/>
              </a:rPr>
              <a:t>填加标题</a:t>
            </a:r>
          </a:p>
          <a:p>
            <a:r>
              <a:rPr altLang="en-US" b="1" lang="zh-CN" sz="1400">
                <a:solidFill>
                  <a:schemeClr val="accent2"/>
                </a:solidFill>
                <a:latin typeface="+mj-ea"/>
                <a:ea typeface="+mj-ea"/>
              </a:rPr>
              <a:t>单击此处添加文本单击此处添加文本</a:t>
            </a:r>
          </a:p>
          <a:p>
            <a:r>
              <a:rPr altLang="en-US" b="1" lang="zh-CN" sz="1400">
                <a:solidFill>
                  <a:schemeClr val="accent2"/>
                </a:solidFill>
                <a:latin typeface="+mj-ea"/>
                <a:ea typeface="+mj-ea"/>
              </a:rPr>
              <a:t>单击此处添加文本单击此处添加文本</a:t>
            </a:r>
          </a:p>
        </p:txBody>
      </p:sp>
      <p:cxnSp>
        <p:nvCxnSpPr>
          <p:cNvPr id="11" name="直接连接符 10"/>
          <p:cNvCxnSpPr/>
          <p:nvPr/>
        </p:nvCxnSpPr>
        <p:spPr>
          <a:xfrm>
            <a:off x="4997236" y="2251277"/>
            <a:ext cx="3319180" cy="0"/>
          </a:xfrm>
          <a:prstGeom prst="line">
            <a:avLst/>
          </a:prstGeom>
          <a:noFill/>
          <a:ln algn="ctr" cap="flat" cmpd="sng" w="9525">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algn="ctr" cap="flat" cmpd="sng" w="9525">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grpSp>
        <p:sp>
          <p:nvSpPr>
            <p:cNvPr id="15" name="Freeform 70"/>
            <p:cNvSpPr>
              <a:spLocks noEditPoints="1"/>
            </p:cNvSpPr>
            <p:nvPr/>
          </p:nvSpPr>
          <p:spPr bwMode="auto">
            <a:xfrm>
              <a:off x="4679089" y="422857"/>
              <a:ext cx="241254" cy="288722"/>
            </a:xfrm>
            <a:custGeom>
              <a:gdLst>
                <a:gd fmla="*/ 346 w 346" name="T0"/>
                <a:gd fmla="*/ 77 h 414" name="T1"/>
                <a:gd fmla="*/ 345 w 346" name="T2"/>
                <a:gd fmla="*/ 75 h 414" name="T3"/>
                <a:gd fmla="*/ 345 w 346" name="T4"/>
                <a:gd fmla="*/ 74 h 414" name="T5"/>
                <a:gd fmla="*/ 343 w 346" name="T6"/>
                <a:gd fmla="*/ 72 h 414" name="T7"/>
                <a:gd fmla="*/ 273 w 346" name="T8"/>
                <a:gd fmla="*/ 2 h 414" name="T9"/>
                <a:gd fmla="*/ 271 w 346" name="T10"/>
                <a:gd fmla="*/ 0 h 414" name="T11"/>
                <a:gd fmla="*/ 270 w 346" name="T12"/>
                <a:gd fmla="*/ 0 h 414" name="T13"/>
                <a:gd fmla="*/ 268 w 346" name="T14"/>
                <a:gd fmla="*/ 0 h 414" name="T15"/>
                <a:gd fmla="*/ 268 w 346" name="T16"/>
                <a:gd fmla="*/ 0 h 414" name="T17"/>
                <a:gd fmla="*/ 7 w 346" name="T18"/>
                <a:gd fmla="*/ 0 h 414" name="T19"/>
                <a:gd fmla="*/ 0 w 346" name="T20"/>
                <a:gd fmla="*/ 7 h 414" name="T21"/>
                <a:gd fmla="*/ 0 w 346" name="T22"/>
                <a:gd fmla="*/ 407 h 414" name="T23"/>
                <a:gd fmla="*/ 7 w 346" name="T24"/>
                <a:gd fmla="*/ 414 h 414" name="T25"/>
                <a:gd fmla="*/ 338 w 346" name="T26"/>
                <a:gd fmla="*/ 414 h 414" name="T27"/>
                <a:gd fmla="*/ 346 w 346" name="T28"/>
                <a:gd fmla="*/ 407 h 414" name="T29"/>
                <a:gd fmla="*/ 346 w 346" name="T30"/>
                <a:gd fmla="*/ 77 h 414" name="T31"/>
                <a:gd fmla="*/ 346 w 346" name="T32"/>
                <a:gd fmla="*/ 77 h 414" name="T33"/>
                <a:gd fmla="*/ 275 w 346" name="T34"/>
                <a:gd fmla="*/ 25 h 414" name="T35"/>
                <a:gd fmla="*/ 320 w 346" name="T36"/>
                <a:gd fmla="*/ 70 h 414" name="T37"/>
                <a:gd fmla="*/ 275 w 346" name="T38"/>
                <a:gd fmla="*/ 70 h 414" name="T39"/>
                <a:gd fmla="*/ 275 w 346" name="T40"/>
                <a:gd fmla="*/ 25 h 414" name="T41"/>
                <a:gd fmla="*/ 14 w 346" name="T42"/>
                <a:gd fmla="*/ 400 h 414" name="T43"/>
                <a:gd fmla="*/ 14 w 346" name="T44"/>
                <a:gd fmla="*/ 14 h 414" name="T45"/>
                <a:gd fmla="*/ 260 w 346" name="T46"/>
                <a:gd fmla="*/ 14 h 414" name="T47"/>
                <a:gd fmla="*/ 260 w 346" name="T48"/>
                <a:gd fmla="*/ 77 h 414" name="T49"/>
                <a:gd fmla="*/ 268 w 346" name="T50"/>
                <a:gd fmla="*/ 85 h 414" name="T51"/>
                <a:gd fmla="*/ 331 w 346" name="T52"/>
                <a:gd fmla="*/ 85 h 414" name="T53"/>
                <a:gd fmla="*/ 331 w 346" name="T54"/>
                <a:gd fmla="*/ 400 h 414" name="T55"/>
                <a:gd fmla="*/ 14 w 346" name="T56"/>
                <a:gd fmla="*/ 400 h 4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12" w="346">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anchor="t" anchorCtr="0" bIns="34286" compatLnSpc="1" lIns="68571" numCol="1" rIns="68571" tIns="34286" vert="horz" wrap="square"/>
            <a:lstStyle/>
            <a:p>
              <a:endParaRPr lang="en-US">
                <a:latin typeface="+mj-ea"/>
                <a:ea typeface="+mj-ea"/>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grpSp>
        <p:sp>
          <p:nvSpPr>
            <p:cNvPr id="20" name="Freeform 72"/>
            <p:cNvSpPr>
              <a:spLocks noEditPoints="1"/>
            </p:cNvSpPr>
            <p:nvPr/>
          </p:nvSpPr>
          <p:spPr bwMode="auto">
            <a:xfrm>
              <a:off x="5580112" y="455050"/>
              <a:ext cx="297176" cy="297712"/>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anchor="t" anchorCtr="0" bIns="34286" compatLnSpc="1" lIns="68571" numCol="1" rIns="68571" tIns="34286" vert="horz" wrap="square"/>
            <a:lstStyle/>
            <a:p>
              <a:endParaRPr lang="en-US">
                <a:latin typeface="+mj-ea"/>
                <a:ea typeface="+mj-ea"/>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grpSp>
        <p:sp>
          <p:nvSpPr>
            <p:cNvPr id="25" name="Freeform 13"/>
            <p:cNvSpPr>
              <a:spLocks noEditPoints="1"/>
            </p:cNvSpPr>
            <p:nvPr/>
          </p:nvSpPr>
          <p:spPr bwMode="auto">
            <a:xfrm>
              <a:off x="6723586" y="474407"/>
              <a:ext cx="184708" cy="340466"/>
            </a:xfrm>
            <a:custGeom>
              <a:gdLst>
                <a:gd fmla="*/ 2 w 122" name="T0"/>
                <a:gd fmla="*/ 65 h 225" name="T1"/>
                <a:gd fmla="*/ 14 w 122" name="T2"/>
                <a:gd fmla="*/ 77 h 225" name="T3"/>
                <a:gd fmla="*/ 17 w 122" name="T4"/>
                <a:gd fmla="*/ 76 h 225" name="T5"/>
                <a:gd fmla="*/ 119 w 122" name="T6"/>
                <a:gd fmla="*/ 42 h 225" name="T7"/>
                <a:gd fmla="*/ 119 w 122" name="T8"/>
                <a:gd fmla="*/ 30 h 225" name="T9"/>
                <a:gd fmla="*/ 105 w 122" name="T10"/>
                <a:gd fmla="*/ 23 h 225" name="T11"/>
                <a:gd fmla="*/ 3 w 122" name="T12"/>
                <a:gd fmla="*/ 57 h 225" name="T13"/>
                <a:gd fmla="*/ 108 w 122" name="T14"/>
                <a:gd fmla="*/ 28 h 225" name="T15"/>
                <a:gd fmla="*/ 114 w 122" name="T16"/>
                <a:gd fmla="*/ 35 h 225" name="T17"/>
                <a:gd fmla="*/ 111 w 122" name="T18"/>
                <a:gd fmla="*/ 42 h 225" name="T19"/>
                <a:gd fmla="*/ 14 w 122" name="T20"/>
                <a:gd fmla="*/ 71 h 225" name="T21"/>
                <a:gd fmla="*/ 9 w 122" name="T22"/>
                <a:gd fmla="*/ 67 h 225" name="T23"/>
                <a:gd fmla="*/ 8 w 122" name="T24"/>
                <a:gd fmla="*/ 59 h 225" name="T25"/>
                <a:gd fmla="*/ 106 w 122" name="T26"/>
                <a:gd fmla="*/ 28 h 225" name="T27"/>
                <a:gd fmla="*/ 14 w 122" name="T28"/>
                <a:gd fmla="*/ 43 h 225" name="T29"/>
                <a:gd fmla="*/ 66 w 122" name="T30"/>
                <a:gd fmla="*/ 28 h 225" name="T31"/>
                <a:gd fmla="*/ 73 w 122" name="T32"/>
                <a:gd fmla="*/ 10 h 225" name="T33"/>
                <a:gd fmla="*/ 9 w 122" name="T34"/>
                <a:gd fmla="*/ 17 h 225" name="T35"/>
                <a:gd fmla="*/ 3 w 122" name="T36"/>
                <a:gd fmla="*/ 35 h 225" name="T37"/>
                <a:gd fmla="*/ 61 w 122" name="T38"/>
                <a:gd fmla="*/ 8 h 225" name="T39"/>
                <a:gd fmla="*/ 67 w 122" name="T40"/>
                <a:gd fmla="*/ 12 h 225" name="T41"/>
                <a:gd fmla="*/ 65 w 122" name="T42"/>
                <a:gd fmla="*/ 22 h 225" name="T43"/>
                <a:gd fmla="*/ 14 w 122" name="T44"/>
                <a:gd fmla="*/ 37 h 225" name="T45"/>
                <a:gd fmla="*/ 8 w 122" name="T46"/>
                <a:gd fmla="*/ 30 h 225" name="T47"/>
                <a:gd fmla="*/ 120 w 122" name="T48"/>
                <a:gd fmla="*/ 101 h 225" name="T49"/>
                <a:gd fmla="*/ 105 w 122" name="T50"/>
                <a:gd fmla="*/ 90 h 225" name="T51"/>
                <a:gd fmla="*/ 72 w 122" name="T52"/>
                <a:gd fmla="*/ 110 h 225" name="T53"/>
                <a:gd fmla="*/ 55 w 122" name="T54"/>
                <a:gd fmla="*/ 138 h 225" name="T55"/>
                <a:gd fmla="*/ 53 w 122" name="T56"/>
                <a:gd fmla="*/ 99 h 225" name="T57"/>
                <a:gd fmla="*/ 119 w 122" name="T58"/>
                <a:gd fmla="*/ 76 h 225" name="T59"/>
                <a:gd fmla="*/ 119 w 122" name="T60"/>
                <a:gd fmla="*/ 64 h 225" name="T61"/>
                <a:gd fmla="*/ 9 w 122" name="T62"/>
                <a:gd fmla="*/ 85 h 225" name="T63"/>
                <a:gd fmla="*/ 1 w 122" name="T64"/>
                <a:gd fmla="*/ 97 h 225" name="T65"/>
                <a:gd fmla="*/ 3 w 122" name="T66"/>
                <a:gd fmla="*/ 102 h 225" name="T67"/>
                <a:gd fmla="*/ 11 w 122" name="T68"/>
                <a:gd fmla="*/ 110 h 225" name="T69"/>
                <a:gd fmla="*/ 28 w 122" name="T70"/>
                <a:gd fmla="*/ 121 h 225" name="T71"/>
                <a:gd fmla="*/ 17 w 122" name="T72"/>
                <a:gd fmla="*/ 138 h 225" name="T73"/>
                <a:gd fmla="*/ 40 w 122" name="T74"/>
                <a:gd fmla="*/ 209 h 225" name="T75"/>
                <a:gd fmla="*/ 53 w 122" name="T76"/>
                <a:gd fmla="*/ 225 h 225" name="T77"/>
                <a:gd fmla="*/ 87 w 122" name="T78"/>
                <a:gd fmla="*/ 214 h 225" name="T79"/>
                <a:gd fmla="*/ 110 w 122" name="T80"/>
                <a:gd fmla="*/ 187 h 225" name="T81"/>
                <a:gd fmla="*/ 99 w 122" name="T82"/>
                <a:gd fmla="*/ 138 h 225" name="T83"/>
                <a:gd fmla="*/ 104 w 122" name="T84"/>
                <a:gd fmla="*/ 117 h 225" name="T85"/>
                <a:gd fmla="*/ 120 w 122" name="T86"/>
                <a:gd fmla="*/ 101 h 225" name="T87"/>
                <a:gd fmla="*/ 47 w 122" name="T88"/>
                <a:gd fmla="*/ 101 h 225" name="T89"/>
                <a:gd fmla="*/ 49 w 122" name="T90"/>
                <a:gd fmla="*/ 138 h 225" name="T91"/>
                <a:gd fmla="*/ 35 w 122" name="T92"/>
                <a:gd fmla="*/ 121 h 225" name="T93"/>
                <a:gd fmla="*/ 24 w 122" name="T94"/>
                <a:gd fmla="*/ 108 h 225" name="T95"/>
                <a:gd fmla="*/ 12 w 122" name="T96"/>
                <a:gd fmla="*/ 104 h 225" name="T97"/>
                <a:gd fmla="*/ 8 w 122" name="T98"/>
                <a:gd fmla="*/ 97 h 225" name="T99"/>
                <a:gd fmla="*/ 8 w 122" name="T100"/>
                <a:gd fmla="*/ 93 h 225" name="T101"/>
                <a:gd fmla="*/ 12 w 122" name="T102"/>
                <a:gd fmla="*/ 90 h 225" name="T103"/>
                <a:gd fmla="*/ 24 w 122" name="T104"/>
                <a:gd fmla="*/ 86 h 225" name="T105"/>
                <a:gd fmla="*/ 108 w 122" name="T106"/>
                <a:gd fmla="*/ 62 h 225" name="T107"/>
                <a:gd fmla="*/ 114 w 122" name="T108"/>
                <a:gd fmla="*/ 69 h 225" name="T109"/>
                <a:gd fmla="*/ 111 w 122" name="T110"/>
                <a:gd fmla="*/ 76 h 225" name="T111"/>
                <a:gd fmla="*/ 43 w 122" name="T112"/>
                <a:gd fmla="*/ 98 h 225" name="T113"/>
                <a:gd fmla="*/ 103 w 122" name="T114"/>
                <a:gd fmla="*/ 111 h 225" name="T115"/>
                <a:gd fmla="*/ 92 w 122" name="T116"/>
                <a:gd fmla="*/ 138 h 225" name="T117"/>
                <a:gd fmla="*/ 78 w 122" name="T118"/>
                <a:gd fmla="*/ 110 h 225" name="T119"/>
                <a:gd fmla="*/ 106 w 122" name="T120"/>
                <a:gd fmla="*/ 96 h 225" name="T121"/>
                <a:gd fmla="*/ 114 w 122" name="T122"/>
                <a:gd fmla="*/ 103 h 2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anchor="t" anchorCtr="0" bIns="34286" compatLnSpc="1" lIns="68571" numCol="1" rIns="68571" tIns="34286" vert="horz" wrap="square"/>
            <a:lstStyle/>
            <a:p>
              <a:endParaRPr lang="en-US">
                <a:latin typeface="+mj-ea"/>
                <a:ea typeface="+mj-ea"/>
              </a:endParaRPr>
            </a:p>
          </p:txBody>
        </p:sp>
      </p:grpSp>
    </p:spTree>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4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900"/>
                            </p:stCondLst>
                            <p:childTnLst>
                              <p:par>
                                <p:cTn fill="hold" grpId="0" id="10" nodeType="after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par>
                                <p:cTn fill="hold" id="22" nodeType="withEffect" presetClass="entr" presetID="22" presetSubtype="8">
                                  <p:stCondLst>
                                    <p:cond delay="50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500" id="24"/>
                                        <p:tgtEl>
                                          <p:spTgt spid="11"/>
                                        </p:tgtEl>
                                      </p:cBhvr>
                                    </p:animEffect>
                                  </p:childTnLst>
                                </p:cTn>
                              </p:par>
                              <p:par>
                                <p:cTn fill="hold" id="25" nodeType="withEffect" presetClass="entr" presetID="10" presetSubtype="0">
                                  <p:stCondLst>
                                    <p:cond delay="50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par>
                                <p:cTn fill="hold" grpId="0" id="28" nodeType="withEffect" presetClass="entr" presetID="10" presetSubtype="0">
                                  <p:stCondLst>
                                    <p:cond delay="1000"/>
                                  </p:stCondLst>
                                  <p:childTnLst>
                                    <p:set>
                                      <p:cBhvr>
                                        <p:cTn dur="1" fill="hold" id="29">
                                          <p:stCondLst>
                                            <p:cond delay="0"/>
                                          </p:stCondLst>
                                        </p:cTn>
                                        <p:tgtEl>
                                          <p:spTgt spid="9"/>
                                        </p:tgtEl>
                                        <p:attrNameLst>
                                          <p:attrName>style.visibility</p:attrName>
                                        </p:attrNameLst>
                                      </p:cBhvr>
                                      <p:to>
                                        <p:strVal val="visible"/>
                                      </p:to>
                                    </p:set>
                                    <p:animEffect filter="fade" transition="in">
                                      <p:cBhvr>
                                        <p:cTn dur="500" id="30"/>
                                        <p:tgtEl>
                                          <p:spTgt spid="9"/>
                                        </p:tgtEl>
                                      </p:cBhvr>
                                    </p:animEffect>
                                  </p:childTnLst>
                                </p:cTn>
                              </p:par>
                              <p:par>
                                <p:cTn fill="hold" id="31" nodeType="withEffect" presetClass="entr" presetID="22" presetSubtype="8">
                                  <p:stCondLst>
                                    <p:cond delay="1000"/>
                                  </p:stCondLst>
                                  <p:childTnLst>
                                    <p:set>
                                      <p:cBhvr>
                                        <p:cTn dur="1" fill="hold" id="32">
                                          <p:stCondLst>
                                            <p:cond delay="0"/>
                                          </p:stCondLst>
                                        </p:cTn>
                                        <p:tgtEl>
                                          <p:spTgt spid="12"/>
                                        </p:tgtEl>
                                        <p:attrNameLst>
                                          <p:attrName>style.visibility</p:attrName>
                                        </p:attrNameLst>
                                      </p:cBhvr>
                                      <p:to>
                                        <p:strVal val="visible"/>
                                      </p:to>
                                    </p:set>
                                    <p:animEffect filter="wipe(left)" transition="in">
                                      <p:cBhvr>
                                        <p:cTn dur="500" id="33"/>
                                        <p:tgtEl>
                                          <p:spTgt spid="12"/>
                                        </p:tgtEl>
                                      </p:cBhvr>
                                    </p:animEffect>
                                  </p:childTnLst>
                                </p:cTn>
                              </p:par>
                              <p:par>
                                <p:cTn fill="hold" id="34" nodeType="withEffect" presetClass="entr" presetID="10" presetSubtype="0">
                                  <p:stCondLst>
                                    <p:cond delay="1000"/>
                                  </p:stCondLst>
                                  <p:childTnLst>
                                    <p:set>
                                      <p:cBhvr>
                                        <p:cTn dur="1" fill="hold" id="35">
                                          <p:stCondLst>
                                            <p:cond delay="0"/>
                                          </p:stCondLst>
                                        </p:cTn>
                                        <p:tgtEl>
                                          <p:spTgt spid="18"/>
                                        </p:tgtEl>
                                        <p:attrNameLst>
                                          <p:attrName>style.visibility</p:attrName>
                                        </p:attrNameLst>
                                      </p:cBhvr>
                                      <p:to>
                                        <p:strVal val="visible"/>
                                      </p:to>
                                    </p:set>
                                    <p:animEffect filter="fade" transition="in">
                                      <p:cBhvr>
                                        <p:cTn dur="500" id="36"/>
                                        <p:tgtEl>
                                          <p:spTgt spid="18"/>
                                        </p:tgtEl>
                                      </p:cBhvr>
                                    </p:animEffect>
                                  </p:childTnLst>
                                </p:cTn>
                              </p:par>
                              <p:par>
                                <p:cTn fill="hold" grpId="0" id="37" nodeType="withEffect" presetClass="entr" presetID="10" presetSubtype="0">
                                  <p:stCondLst>
                                    <p:cond delay="1500"/>
                                  </p:stCondLst>
                                  <p:childTnLst>
                                    <p:set>
                                      <p:cBhvr>
                                        <p:cTn dur="1" fill="hold" id="38">
                                          <p:stCondLst>
                                            <p:cond delay="0"/>
                                          </p:stCondLst>
                                        </p:cTn>
                                        <p:tgtEl>
                                          <p:spTgt spid="10"/>
                                        </p:tgtEl>
                                        <p:attrNameLst>
                                          <p:attrName>style.visibility</p:attrName>
                                        </p:attrNameLst>
                                      </p:cBhvr>
                                      <p:to>
                                        <p:strVal val="visible"/>
                                      </p:to>
                                    </p:set>
                                    <p:animEffect filter="fade" transition="in">
                                      <p:cBhvr>
                                        <p:cTn dur="500" id="39"/>
                                        <p:tgtEl>
                                          <p:spTgt spid="10"/>
                                        </p:tgtEl>
                                      </p:cBhvr>
                                    </p:animEffect>
                                  </p:childTnLst>
                                </p:cTn>
                              </p:par>
                              <p:par>
                                <p:cTn fill="hold" id="40" nodeType="withEffect" presetClass="entr" presetID="10" presetSubtype="0">
                                  <p:stCondLst>
                                    <p:cond delay="1500"/>
                                  </p:stCondLst>
                                  <p:childTnLst>
                                    <p:set>
                                      <p:cBhvr>
                                        <p:cTn dur="1" fill="hold" id="41">
                                          <p:stCondLst>
                                            <p:cond delay="0"/>
                                          </p:stCondLst>
                                        </p:cTn>
                                        <p:tgtEl>
                                          <p:spTgt spid="23"/>
                                        </p:tgtEl>
                                        <p:attrNameLst>
                                          <p:attrName>style.visibility</p:attrName>
                                        </p:attrNameLst>
                                      </p:cBhvr>
                                      <p:to>
                                        <p:strVal val="visible"/>
                                      </p:to>
                                    </p:set>
                                    <p:animEffect filter="fade" transition="in">
                                      <p:cBhvr>
                                        <p:cTn dur="500" id="42"/>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Graphic grpId="0" spid="4">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88592" y="1234740"/>
            <a:ext cx="2251867" cy="2251867"/>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aphicFrame>
          <p:nvGraphicFramePr>
            <p:cNvPr id="6" name="图表 5"/>
            <p:cNvGraphicFramePr/>
            <p:nvPr/>
          </p:nvGraphicFramePr>
          <p:xfrm>
            <a:off x="1847273" y="1994285"/>
            <a:ext cx="3409603" cy="2928698"/>
          </p:xfrm>
          <a:graphic>
            <a:graphicData uri="http://schemas.openxmlformats.org/drawingml/2006/chart">
              <c:chart xmlns:c="http://schemas.openxmlformats.org/drawingml/2006/chart" r:id="rId3"/>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sp>
        <p:nvSpPr>
          <p:cNvPr id="9" name="矩形 8"/>
          <p:cNvSpPr/>
          <p:nvPr/>
        </p:nvSpPr>
        <p:spPr>
          <a:xfrm>
            <a:off x="1339556" y="2050873"/>
            <a:ext cx="1125855" cy="640080"/>
          </a:xfrm>
          <a:prstGeom prst="rect">
            <a:avLst/>
          </a:prstGeom>
        </p:spPr>
        <p:txBody>
          <a:bodyPr wrap="none">
            <a:spAutoFit/>
          </a:bodyPr>
          <a:lstStyle/>
          <a:p>
            <a:pPr algn="ctr"/>
            <a:r>
              <a:rPr altLang="zh-CN" lang="en-US" sz="3600">
                <a:solidFill>
                  <a:schemeClr val="tx1">
                    <a:lumMod val="65000"/>
                    <a:lumOff val="35000"/>
                  </a:schemeClr>
                </a:solidFill>
                <a:latin typeface="+mj-ea"/>
                <a:ea typeface="+mj-ea"/>
              </a:rPr>
              <a:t>60%</a:t>
            </a:r>
          </a:p>
        </p:txBody>
      </p:sp>
      <p:sp>
        <p:nvSpPr>
          <p:cNvPr id="10" name="椭圆 9"/>
          <p:cNvSpPr/>
          <p:nvPr/>
        </p:nvSpPr>
        <p:spPr>
          <a:xfrm>
            <a:off x="1434162" y="2889092"/>
            <a:ext cx="145453" cy="145454"/>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11" name="组合 10"/>
          <p:cNvGrpSpPr/>
          <p:nvPr/>
        </p:nvGrpSpPr>
        <p:grpSpPr>
          <a:xfrm>
            <a:off x="1126995" y="3472314"/>
            <a:ext cx="1550977" cy="712248"/>
            <a:chOff x="1502659" y="4629752"/>
            <a:chExt cx="2067969" cy="949664"/>
          </a:xfrm>
        </p:grpSpPr>
        <p:sp>
          <p:nvSpPr>
            <p:cNvPr id="12" name="文本框 11"/>
            <p:cNvSpPr txBox="1"/>
            <p:nvPr/>
          </p:nvSpPr>
          <p:spPr bwMode="auto">
            <a:xfrm>
              <a:off x="1502659" y="5017725"/>
              <a:ext cx="2067969" cy="579120"/>
            </a:xfrm>
            <a:prstGeom prst="rect">
              <a:avLst/>
            </a:prstGeom>
            <a:noFill/>
          </p:spPr>
          <p:txBody>
            <a:bodyPr wrap="square">
              <a:spAutoFit/>
            </a:bodyPr>
            <a:lstStyle/>
            <a:p>
              <a:pPr algn="ctr">
                <a:lnSpc>
                  <a:spcPct val="125000"/>
                </a:lnSpc>
              </a:pPr>
              <a:r>
                <a:rPr altLang="en-US" lang="zh-CN" sz="900">
                  <a:solidFill>
                    <a:srgbClr val="000000"/>
                  </a:solidFill>
                  <a:latin typeface="+mj-ea"/>
                  <a:cs charset="0" typeface="Lato Light"/>
                  <a:sym charset="0" typeface="Lato Light"/>
                </a:rPr>
                <a:t>此处添加详细文本描述，建议与标题相关并</a:t>
              </a:r>
            </a:p>
          </p:txBody>
        </p:sp>
        <p:sp>
          <p:nvSpPr>
            <p:cNvPr id="13" name="文本框 12"/>
            <p:cNvSpPr txBox="1"/>
            <p:nvPr/>
          </p:nvSpPr>
          <p:spPr bwMode="auto">
            <a:xfrm>
              <a:off x="1555948" y="4629751"/>
              <a:ext cx="1961390" cy="426720"/>
            </a:xfrm>
            <a:prstGeom prst="rect">
              <a:avLst/>
            </a:prstGeom>
            <a:noFill/>
          </p:spPr>
          <p:txBody>
            <a:bodyPr wrap="square">
              <a:spAutoFit/>
            </a:bodyPr>
            <a:lstStyle/>
            <a:p>
              <a:pPr algn="ctr">
                <a:defRPr/>
              </a:pPr>
              <a:r>
                <a:rPr altLang="en-US" lang="zh-CN" spc="75" sz="1500">
                  <a:solidFill>
                    <a:schemeClr val="tx1">
                      <a:lumMod val="65000"/>
                      <a:lumOff val="35000"/>
                    </a:schemeClr>
                  </a:solidFill>
                  <a:latin typeface="+mj-ea"/>
                  <a:ea typeface="+mj-ea"/>
                </a:rPr>
                <a:t>在此添加标题</a:t>
              </a:r>
            </a:p>
          </p:txBody>
        </p:sp>
        <p:cxnSp>
          <p:nvCxnSpPr>
            <p:cNvPr id="14" name="直接连接符 13"/>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446067" y="1234740"/>
            <a:ext cx="2251867" cy="2251867"/>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aphicFrame>
          <p:nvGraphicFramePr>
            <p:cNvPr id="17" name="图表 16"/>
            <p:cNvGraphicFramePr/>
            <p:nvPr/>
          </p:nvGraphicFramePr>
          <p:xfrm>
            <a:off x="1847273" y="1994285"/>
            <a:ext cx="3409603" cy="2928698"/>
          </p:xfrm>
          <a:graphic>
            <a:graphicData uri="http://schemas.openxmlformats.org/drawingml/2006/chart">
              <c:chart xmlns:c="http://schemas.openxmlformats.org/drawingml/2006/chart" r:id="rId4"/>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sp>
        <p:nvSpPr>
          <p:cNvPr id="20" name="矩形 19"/>
          <p:cNvSpPr/>
          <p:nvPr/>
        </p:nvSpPr>
        <p:spPr>
          <a:xfrm>
            <a:off x="4009073" y="2050873"/>
            <a:ext cx="1125855" cy="640080"/>
          </a:xfrm>
          <a:prstGeom prst="rect">
            <a:avLst/>
          </a:prstGeom>
        </p:spPr>
        <p:txBody>
          <a:bodyPr wrap="none">
            <a:spAutoFit/>
          </a:bodyPr>
          <a:lstStyle/>
          <a:p>
            <a:pPr algn="ctr"/>
            <a:r>
              <a:rPr altLang="zh-CN" lang="en-US" sz="3600">
                <a:solidFill>
                  <a:schemeClr val="tx1">
                    <a:lumMod val="65000"/>
                    <a:lumOff val="35000"/>
                  </a:schemeClr>
                </a:solidFill>
                <a:latin typeface="+mj-ea"/>
                <a:ea typeface="+mj-ea"/>
              </a:rPr>
              <a:t>75%</a:t>
            </a:r>
          </a:p>
        </p:txBody>
      </p:sp>
      <p:sp>
        <p:nvSpPr>
          <p:cNvPr id="21" name="椭圆 20"/>
          <p:cNvSpPr/>
          <p:nvPr/>
        </p:nvSpPr>
        <p:spPr>
          <a:xfrm>
            <a:off x="3778785" y="2260237"/>
            <a:ext cx="145453" cy="145454"/>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22" name="组合 21"/>
          <p:cNvGrpSpPr/>
          <p:nvPr/>
        </p:nvGrpSpPr>
        <p:grpSpPr>
          <a:xfrm>
            <a:off x="3796512" y="3472314"/>
            <a:ext cx="1550977" cy="712248"/>
            <a:chOff x="5062015" y="4629752"/>
            <a:chExt cx="2067969" cy="949664"/>
          </a:xfrm>
        </p:grpSpPr>
        <p:sp>
          <p:nvSpPr>
            <p:cNvPr id="23" name="文本框 22"/>
            <p:cNvSpPr txBox="1"/>
            <p:nvPr/>
          </p:nvSpPr>
          <p:spPr bwMode="auto">
            <a:xfrm>
              <a:off x="5062015" y="5017725"/>
              <a:ext cx="2067969" cy="579120"/>
            </a:xfrm>
            <a:prstGeom prst="rect">
              <a:avLst/>
            </a:prstGeom>
            <a:noFill/>
          </p:spPr>
          <p:txBody>
            <a:bodyPr wrap="square">
              <a:spAutoFit/>
            </a:bodyPr>
            <a:lstStyle/>
            <a:p>
              <a:pPr algn="ctr">
                <a:lnSpc>
                  <a:spcPct val="125000"/>
                </a:lnSpc>
              </a:pPr>
              <a:r>
                <a:rPr altLang="en-US" lang="zh-CN" sz="900">
                  <a:solidFill>
                    <a:srgbClr val="000000"/>
                  </a:solidFill>
                  <a:latin typeface="+mj-ea"/>
                  <a:cs charset="0" typeface="Lato Light"/>
                  <a:sym charset="0" typeface="Lato Light"/>
                </a:rPr>
                <a:t>此处添加详细文本描述，建议与标题相关并</a:t>
              </a:r>
            </a:p>
          </p:txBody>
        </p:sp>
        <p:sp>
          <p:nvSpPr>
            <p:cNvPr id="24" name="文本框 23"/>
            <p:cNvSpPr txBox="1"/>
            <p:nvPr/>
          </p:nvSpPr>
          <p:spPr bwMode="auto">
            <a:xfrm>
              <a:off x="5115305" y="4629751"/>
              <a:ext cx="1961390" cy="426720"/>
            </a:xfrm>
            <a:prstGeom prst="rect">
              <a:avLst/>
            </a:prstGeom>
            <a:noFill/>
          </p:spPr>
          <p:txBody>
            <a:bodyPr wrap="square">
              <a:spAutoFit/>
            </a:bodyPr>
            <a:lstStyle/>
            <a:p>
              <a:pPr algn="ctr">
                <a:defRPr/>
              </a:pPr>
              <a:r>
                <a:rPr altLang="en-US" lang="zh-CN" spc="75" sz="1500">
                  <a:solidFill>
                    <a:schemeClr val="tx1">
                      <a:lumMod val="65000"/>
                      <a:lumOff val="35000"/>
                    </a:schemeClr>
                  </a:solidFill>
                  <a:latin typeface="+mj-ea"/>
                  <a:ea typeface="+mj-ea"/>
                </a:rPr>
                <a:t>在此添加标题</a:t>
              </a:r>
            </a:p>
          </p:txBody>
        </p:sp>
        <p:cxnSp>
          <p:nvCxnSpPr>
            <p:cNvPr id="25" name="直接连接符 24"/>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103542" y="1234740"/>
            <a:ext cx="2251867" cy="2251867"/>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aphicFrame>
          <p:nvGraphicFramePr>
            <p:cNvPr id="28" name="图表 27"/>
            <p:cNvGraphicFramePr/>
            <p:nvPr/>
          </p:nvGraphicFramePr>
          <p:xfrm>
            <a:off x="1847273" y="1994285"/>
            <a:ext cx="3409603" cy="2928698"/>
          </p:xfrm>
          <a:graphic>
            <a:graphicData uri="http://schemas.openxmlformats.org/drawingml/2006/chart">
              <c:chart xmlns:c="http://schemas.openxmlformats.org/drawingml/2006/chart" r:id="rId5"/>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sp>
        <p:nvSpPr>
          <p:cNvPr id="31" name="矩形 30"/>
          <p:cNvSpPr/>
          <p:nvPr/>
        </p:nvSpPr>
        <p:spPr>
          <a:xfrm>
            <a:off x="6654505" y="2050873"/>
            <a:ext cx="1125855" cy="640080"/>
          </a:xfrm>
          <a:prstGeom prst="rect">
            <a:avLst/>
          </a:prstGeom>
        </p:spPr>
        <p:txBody>
          <a:bodyPr wrap="none">
            <a:spAutoFit/>
          </a:bodyPr>
          <a:lstStyle/>
          <a:p>
            <a:pPr algn="ctr"/>
            <a:r>
              <a:rPr altLang="zh-CN" lang="en-US" sz="3600">
                <a:solidFill>
                  <a:schemeClr val="tx1">
                    <a:lumMod val="65000"/>
                    <a:lumOff val="35000"/>
                  </a:schemeClr>
                </a:solidFill>
                <a:latin typeface="+mj-ea"/>
                <a:ea typeface="+mj-ea"/>
              </a:rPr>
              <a:t>60%</a:t>
            </a:r>
          </a:p>
        </p:txBody>
      </p:sp>
      <p:sp>
        <p:nvSpPr>
          <p:cNvPr id="32" name="椭圆 31"/>
          <p:cNvSpPr/>
          <p:nvPr/>
        </p:nvSpPr>
        <p:spPr>
          <a:xfrm>
            <a:off x="6749111" y="2889092"/>
            <a:ext cx="145453" cy="145454"/>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33" name="组合 32"/>
          <p:cNvGrpSpPr/>
          <p:nvPr/>
        </p:nvGrpSpPr>
        <p:grpSpPr>
          <a:xfrm>
            <a:off x="6441944" y="3472314"/>
            <a:ext cx="1550977" cy="712248"/>
            <a:chOff x="8589258" y="4629752"/>
            <a:chExt cx="2067969" cy="949664"/>
          </a:xfrm>
        </p:grpSpPr>
        <p:sp>
          <p:nvSpPr>
            <p:cNvPr id="34" name="文本框 33"/>
            <p:cNvSpPr txBox="1"/>
            <p:nvPr/>
          </p:nvSpPr>
          <p:spPr bwMode="auto">
            <a:xfrm>
              <a:off x="8589258" y="5017725"/>
              <a:ext cx="2067969" cy="579120"/>
            </a:xfrm>
            <a:prstGeom prst="rect">
              <a:avLst/>
            </a:prstGeom>
            <a:noFill/>
          </p:spPr>
          <p:txBody>
            <a:bodyPr wrap="square">
              <a:spAutoFit/>
            </a:bodyPr>
            <a:lstStyle/>
            <a:p>
              <a:pPr algn="ctr">
                <a:lnSpc>
                  <a:spcPct val="125000"/>
                </a:lnSpc>
              </a:pPr>
              <a:r>
                <a:rPr altLang="en-US" lang="zh-CN" sz="900">
                  <a:solidFill>
                    <a:srgbClr val="000000"/>
                  </a:solidFill>
                  <a:latin typeface="+mj-ea"/>
                  <a:cs charset="0" typeface="Lato Light"/>
                  <a:sym charset="0" typeface="Lato Light"/>
                </a:rPr>
                <a:t>此处添加详细文本描述，建议与标题相关并</a:t>
              </a:r>
            </a:p>
          </p:txBody>
        </p:sp>
        <p:sp>
          <p:nvSpPr>
            <p:cNvPr id="35" name="文本框 34"/>
            <p:cNvSpPr txBox="1"/>
            <p:nvPr/>
          </p:nvSpPr>
          <p:spPr bwMode="auto">
            <a:xfrm>
              <a:off x="8642548" y="4629751"/>
              <a:ext cx="1961390" cy="426720"/>
            </a:xfrm>
            <a:prstGeom prst="rect">
              <a:avLst/>
            </a:prstGeom>
            <a:noFill/>
          </p:spPr>
          <p:txBody>
            <a:bodyPr wrap="square">
              <a:spAutoFit/>
            </a:bodyPr>
            <a:lstStyle/>
            <a:p>
              <a:pPr algn="ctr">
                <a:defRPr/>
              </a:pPr>
              <a:r>
                <a:rPr altLang="en-US" lang="zh-CN" spc="75" sz="1500">
                  <a:solidFill>
                    <a:schemeClr val="tx1">
                      <a:lumMod val="65000"/>
                      <a:lumOff val="35000"/>
                    </a:schemeClr>
                  </a:solidFill>
                  <a:latin typeface="+mj-ea"/>
                  <a:ea typeface="+mj-ea"/>
                </a:rPr>
                <a:t>在此添加标题</a:t>
              </a:r>
            </a:p>
          </p:txBody>
        </p:sp>
        <p:cxnSp>
          <p:nvCxnSpPr>
            <p:cNvPr id="36" name="直接连接符 35"/>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Requires="p14">
      <p:transition advTm="5000" p14:dur="1200" spd="slow">
        <p14:prism/>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500" id="7"/>
                                        <p:tgtEl>
                                          <p:spTgt spid="4"/>
                                        </p:tgtEl>
                                      </p:cBhvr>
                                    </p:animEffect>
                                  </p:childTnLst>
                                </p:cTn>
                              </p:par>
                              <p:par>
                                <p:cTn accel="60000" fill="hold" grpId="0" id="8" nodeType="withEffect" presetClass="entr" presetID="2" presetSubtype="4">
                                  <p:stCondLst>
                                    <p:cond delay="200"/>
                                  </p:stCondLst>
                                  <p:childTnLst>
                                    <p:set>
                                      <p:cBhvr>
                                        <p:cTn dur="1" fill="hold" id="9">
                                          <p:stCondLst>
                                            <p:cond delay="0"/>
                                          </p:stCondLst>
                                        </p:cTn>
                                        <p:tgtEl>
                                          <p:spTgt spid="10"/>
                                        </p:tgtEl>
                                        <p:attrNameLst>
                                          <p:attrName>style.visibility</p:attrName>
                                        </p:attrNameLst>
                                      </p:cBhvr>
                                      <p:to>
                                        <p:strVal val="visible"/>
                                      </p:to>
                                    </p:set>
                                    <p:anim calcmode="lin" valueType="num">
                                      <p:cBhvr additive="base">
                                        <p:cTn dur="500" fill="hold" id="10"/>
                                        <p:tgtEl>
                                          <p:spTgt spid="10"/>
                                        </p:tgtEl>
                                        <p:attrNameLst>
                                          <p:attrName>ppt_x</p:attrName>
                                        </p:attrNameLst>
                                      </p:cBhvr>
                                      <p:tavLst>
                                        <p:tav tm="0">
                                          <p:val>
                                            <p:strVal val="#ppt_x"/>
                                          </p:val>
                                        </p:tav>
                                        <p:tav tm="100000">
                                          <p:val>
                                            <p:strVal val="#ppt_x"/>
                                          </p:val>
                                        </p:tav>
                                      </p:tavLst>
                                    </p:anim>
                                    <p:anim calcmode="lin" valueType="num">
                                      <p:cBhvr additive="base">
                                        <p:cTn dur="500" fill="hold" id="11"/>
                                        <p:tgtEl>
                                          <p:spTgt spid="10"/>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7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fltVal val="0"/>
                                          </p:val>
                                        </p:tav>
                                        <p:tav tm="100000">
                                          <p:val>
                                            <p:strVal val="#ppt_w"/>
                                          </p:val>
                                        </p:tav>
                                      </p:tavLst>
                                    </p:anim>
                                    <p:anim calcmode="lin" valueType="num">
                                      <p:cBhvr>
                                        <p:cTn dur="500" fill="hold" id="16"/>
                                        <p:tgtEl>
                                          <p:spTgt spid="9"/>
                                        </p:tgtEl>
                                        <p:attrNameLst>
                                          <p:attrName>ppt_h</p:attrName>
                                        </p:attrNameLst>
                                      </p:cBhvr>
                                      <p:tavLst>
                                        <p:tav tm="0">
                                          <p:val>
                                            <p:fltVal val="0"/>
                                          </p:val>
                                        </p:tav>
                                        <p:tav tm="100000">
                                          <p:val>
                                            <p:strVal val="#ppt_h"/>
                                          </p:val>
                                        </p:tav>
                                      </p:tavLst>
                                    </p:anim>
                                    <p:animEffect filter="fade" transition="in">
                                      <p:cBhvr>
                                        <p:cTn dur="500" id="17"/>
                                        <p:tgtEl>
                                          <p:spTgt spid="9"/>
                                        </p:tgtEl>
                                      </p:cBhvr>
                                    </p:animEffect>
                                  </p:childTnLst>
                                </p:cTn>
                              </p:par>
                            </p:childTnLst>
                          </p:cTn>
                        </p:par>
                        <p:par>
                          <p:cTn fill="hold" id="18" nodeType="afterGroup">
                            <p:stCondLst>
                              <p:cond delay="1200"/>
                            </p:stCondLst>
                            <p:childTnLst>
                              <p:par>
                                <p:cTn fill="hold" id="19" nodeType="afterEffect" presetClass="entr" presetID="21" presetSubtype="1">
                                  <p:stCondLst>
                                    <p:cond delay="0"/>
                                  </p:stCondLst>
                                  <p:childTnLst>
                                    <p:set>
                                      <p:cBhvr>
                                        <p:cTn dur="1" fill="hold" id="20">
                                          <p:stCondLst>
                                            <p:cond delay="0"/>
                                          </p:stCondLst>
                                        </p:cTn>
                                        <p:tgtEl>
                                          <p:spTgt spid="15"/>
                                        </p:tgtEl>
                                        <p:attrNameLst>
                                          <p:attrName>style.visibility</p:attrName>
                                        </p:attrNameLst>
                                      </p:cBhvr>
                                      <p:to>
                                        <p:strVal val="visible"/>
                                      </p:to>
                                    </p:set>
                                    <p:animEffect filter="wheel(1)" transition="in">
                                      <p:cBhvr>
                                        <p:cTn dur="500" id="21"/>
                                        <p:tgtEl>
                                          <p:spTgt spid="15"/>
                                        </p:tgtEl>
                                      </p:cBhvr>
                                    </p:animEffect>
                                  </p:childTnLst>
                                </p:cTn>
                              </p:par>
                              <p:par>
                                <p:cTn accel="60000" fill="hold" grpId="0" id="22" nodeType="withEffect" presetClass="entr" presetID="2" presetSubtype="4">
                                  <p:stCondLst>
                                    <p:cond delay="200"/>
                                  </p:stCondLst>
                                  <p:childTnLst>
                                    <p:set>
                                      <p:cBhvr>
                                        <p:cTn dur="1" fill="hold" id="23">
                                          <p:stCondLst>
                                            <p:cond delay="0"/>
                                          </p:stCondLst>
                                        </p:cTn>
                                        <p:tgtEl>
                                          <p:spTgt spid="21"/>
                                        </p:tgtEl>
                                        <p:attrNameLst>
                                          <p:attrName>style.visibility</p:attrName>
                                        </p:attrNameLst>
                                      </p:cBhvr>
                                      <p:to>
                                        <p:strVal val="visible"/>
                                      </p:to>
                                    </p:set>
                                    <p:anim calcmode="lin" valueType="num">
                                      <p:cBhvr additive="base">
                                        <p:cTn dur="500" fill="hold" id="24"/>
                                        <p:tgtEl>
                                          <p:spTgt spid="21"/>
                                        </p:tgtEl>
                                        <p:attrNameLst>
                                          <p:attrName>ppt_x</p:attrName>
                                        </p:attrNameLst>
                                      </p:cBhvr>
                                      <p:tavLst>
                                        <p:tav tm="0">
                                          <p:val>
                                            <p:strVal val="#ppt_x"/>
                                          </p:val>
                                        </p:tav>
                                        <p:tav tm="100000">
                                          <p:val>
                                            <p:strVal val="#ppt_x"/>
                                          </p:val>
                                        </p:tav>
                                      </p:tavLst>
                                    </p:anim>
                                    <p:anim calcmode="lin" valueType="num">
                                      <p:cBhvr additive="base">
                                        <p:cTn dur="500" fill="hold" id="25"/>
                                        <p:tgtEl>
                                          <p:spTgt spid="21"/>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900"/>
                            </p:stCondLst>
                            <p:childTnLst>
                              <p:par>
                                <p:cTn fill="hold" grpId="0" id="27" nodeType="afterEffect" presetClass="entr" presetID="53" presetSubtype="0">
                                  <p:stCondLst>
                                    <p:cond delay="0"/>
                                  </p:stCondLst>
                                  <p:iterate type="lt">
                                    <p:tmPct val="10000"/>
                                  </p:iterate>
                                  <p:childTnLst>
                                    <p:set>
                                      <p:cBhvr>
                                        <p:cTn dur="1" fill="hold" id="28">
                                          <p:stCondLst>
                                            <p:cond delay="0"/>
                                          </p:stCondLst>
                                        </p:cTn>
                                        <p:tgtEl>
                                          <p:spTgt spid="20"/>
                                        </p:tgtEl>
                                        <p:attrNameLst>
                                          <p:attrName>style.visibility</p:attrName>
                                        </p:attrNameLst>
                                      </p:cBhvr>
                                      <p:to>
                                        <p:strVal val="visible"/>
                                      </p:to>
                                    </p:set>
                                    <p:anim calcmode="lin" valueType="num">
                                      <p:cBhvr>
                                        <p:cTn dur="500" fill="hold" id="29"/>
                                        <p:tgtEl>
                                          <p:spTgt spid="20"/>
                                        </p:tgtEl>
                                        <p:attrNameLst>
                                          <p:attrName>ppt_w</p:attrName>
                                        </p:attrNameLst>
                                      </p:cBhvr>
                                      <p:tavLst>
                                        <p:tav tm="0">
                                          <p:val>
                                            <p:fltVal val="0"/>
                                          </p:val>
                                        </p:tav>
                                        <p:tav tm="100000">
                                          <p:val>
                                            <p:strVal val="#ppt_w"/>
                                          </p:val>
                                        </p:tav>
                                      </p:tavLst>
                                    </p:anim>
                                    <p:anim calcmode="lin" valueType="num">
                                      <p:cBhvr>
                                        <p:cTn dur="500" fill="hold" id="30"/>
                                        <p:tgtEl>
                                          <p:spTgt spid="20"/>
                                        </p:tgtEl>
                                        <p:attrNameLst>
                                          <p:attrName>ppt_h</p:attrName>
                                        </p:attrNameLst>
                                      </p:cBhvr>
                                      <p:tavLst>
                                        <p:tav tm="0">
                                          <p:val>
                                            <p:fltVal val="0"/>
                                          </p:val>
                                        </p:tav>
                                        <p:tav tm="100000">
                                          <p:val>
                                            <p:strVal val="#ppt_h"/>
                                          </p:val>
                                        </p:tav>
                                      </p:tavLst>
                                    </p:anim>
                                    <p:animEffect filter="fade" transition="in">
                                      <p:cBhvr>
                                        <p:cTn dur="500" id="31"/>
                                        <p:tgtEl>
                                          <p:spTgt spid="20"/>
                                        </p:tgtEl>
                                      </p:cBhvr>
                                    </p:animEffect>
                                  </p:childTnLst>
                                </p:cTn>
                              </p:par>
                            </p:childTnLst>
                          </p:cTn>
                        </p:par>
                        <p:par>
                          <p:cTn fill="hold" id="32" nodeType="afterGroup">
                            <p:stCondLst>
                              <p:cond delay="2400"/>
                            </p:stCondLst>
                            <p:childTnLst>
                              <p:par>
                                <p:cTn fill="hold" id="33" nodeType="afterEffect" presetClass="entr" presetID="21" presetSubtype="1">
                                  <p:stCondLst>
                                    <p:cond delay="0"/>
                                  </p:stCondLst>
                                  <p:childTnLst>
                                    <p:set>
                                      <p:cBhvr>
                                        <p:cTn dur="1" fill="hold" id="34">
                                          <p:stCondLst>
                                            <p:cond delay="0"/>
                                          </p:stCondLst>
                                        </p:cTn>
                                        <p:tgtEl>
                                          <p:spTgt spid="26"/>
                                        </p:tgtEl>
                                        <p:attrNameLst>
                                          <p:attrName>style.visibility</p:attrName>
                                        </p:attrNameLst>
                                      </p:cBhvr>
                                      <p:to>
                                        <p:strVal val="visible"/>
                                      </p:to>
                                    </p:set>
                                    <p:animEffect filter="wheel(1)" transition="in">
                                      <p:cBhvr>
                                        <p:cTn dur="500" id="35"/>
                                        <p:tgtEl>
                                          <p:spTgt spid="26"/>
                                        </p:tgtEl>
                                      </p:cBhvr>
                                    </p:animEffect>
                                  </p:childTnLst>
                                </p:cTn>
                              </p:par>
                              <p:par>
                                <p:cTn accel="60000" fill="hold" grpId="0" id="36" nodeType="withEffect" presetClass="entr" presetID="2" presetSubtype="4">
                                  <p:stCondLst>
                                    <p:cond delay="200"/>
                                  </p:stCondLst>
                                  <p:childTnLst>
                                    <p:set>
                                      <p:cBhvr>
                                        <p:cTn dur="1" fill="hold" id="37">
                                          <p:stCondLst>
                                            <p:cond delay="0"/>
                                          </p:stCondLst>
                                        </p:cTn>
                                        <p:tgtEl>
                                          <p:spTgt spid="32"/>
                                        </p:tgtEl>
                                        <p:attrNameLst>
                                          <p:attrName>style.visibility</p:attrName>
                                        </p:attrNameLst>
                                      </p:cBhvr>
                                      <p:to>
                                        <p:strVal val="visible"/>
                                      </p:to>
                                    </p:set>
                                    <p:anim calcmode="lin" valueType="num">
                                      <p:cBhvr additive="base">
                                        <p:cTn dur="500" fill="hold" id="38"/>
                                        <p:tgtEl>
                                          <p:spTgt spid="32"/>
                                        </p:tgtEl>
                                        <p:attrNameLst>
                                          <p:attrName>ppt_x</p:attrName>
                                        </p:attrNameLst>
                                      </p:cBhvr>
                                      <p:tavLst>
                                        <p:tav tm="0">
                                          <p:val>
                                            <p:strVal val="#ppt_x"/>
                                          </p:val>
                                        </p:tav>
                                        <p:tav tm="100000">
                                          <p:val>
                                            <p:strVal val="#ppt_x"/>
                                          </p:val>
                                        </p:tav>
                                      </p:tavLst>
                                    </p:anim>
                                    <p:anim calcmode="lin" valueType="num">
                                      <p:cBhvr additive="base">
                                        <p:cTn dur="500" fill="hold" id="39"/>
                                        <p:tgtEl>
                                          <p:spTgt spid="3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100"/>
                            </p:stCondLst>
                            <p:childTnLst>
                              <p:par>
                                <p:cTn fill="hold" grpId="0" id="41" nodeType="afterEffect" presetClass="entr" presetID="53" presetSubtype="0">
                                  <p:stCondLst>
                                    <p:cond delay="0"/>
                                  </p:stCondLst>
                                  <p:iterate type="lt">
                                    <p:tmPct val="10000"/>
                                  </p:iterate>
                                  <p:childTnLst>
                                    <p:set>
                                      <p:cBhvr>
                                        <p:cTn dur="1" fill="hold" id="42">
                                          <p:stCondLst>
                                            <p:cond delay="0"/>
                                          </p:stCondLst>
                                        </p:cTn>
                                        <p:tgtEl>
                                          <p:spTgt spid="31"/>
                                        </p:tgtEl>
                                        <p:attrNameLst>
                                          <p:attrName>style.visibility</p:attrName>
                                        </p:attrNameLst>
                                      </p:cBhvr>
                                      <p:to>
                                        <p:strVal val="visible"/>
                                      </p:to>
                                    </p:set>
                                    <p:anim calcmode="lin" valueType="num">
                                      <p:cBhvr>
                                        <p:cTn dur="500" fill="hold" id="43"/>
                                        <p:tgtEl>
                                          <p:spTgt spid="31"/>
                                        </p:tgtEl>
                                        <p:attrNameLst>
                                          <p:attrName>ppt_w</p:attrName>
                                        </p:attrNameLst>
                                      </p:cBhvr>
                                      <p:tavLst>
                                        <p:tav tm="0">
                                          <p:val>
                                            <p:fltVal val="0"/>
                                          </p:val>
                                        </p:tav>
                                        <p:tav tm="100000">
                                          <p:val>
                                            <p:strVal val="#ppt_w"/>
                                          </p:val>
                                        </p:tav>
                                      </p:tavLst>
                                    </p:anim>
                                    <p:anim calcmode="lin" valueType="num">
                                      <p:cBhvr>
                                        <p:cTn dur="500" fill="hold" id="44"/>
                                        <p:tgtEl>
                                          <p:spTgt spid="31"/>
                                        </p:tgtEl>
                                        <p:attrNameLst>
                                          <p:attrName>ppt_h</p:attrName>
                                        </p:attrNameLst>
                                      </p:cBhvr>
                                      <p:tavLst>
                                        <p:tav tm="0">
                                          <p:val>
                                            <p:fltVal val="0"/>
                                          </p:val>
                                        </p:tav>
                                        <p:tav tm="100000">
                                          <p:val>
                                            <p:strVal val="#ppt_h"/>
                                          </p:val>
                                        </p:tav>
                                      </p:tavLst>
                                    </p:anim>
                                    <p:animEffect filter="fade" transition="in">
                                      <p:cBhvr>
                                        <p:cTn dur="500" id="45"/>
                                        <p:tgtEl>
                                          <p:spTgt spid="31"/>
                                        </p:tgtEl>
                                      </p:cBhvr>
                                    </p:animEffect>
                                  </p:childTnLst>
                                </p:cTn>
                              </p:par>
                            </p:childTnLst>
                          </p:cTn>
                        </p:par>
                        <p:par>
                          <p:cTn fill="hold" id="46" nodeType="afterGroup">
                            <p:stCondLst>
                              <p:cond delay="3600"/>
                            </p:stCondLst>
                            <p:childTnLst>
                              <p:par>
                                <p:cTn fill="hold" id="47" nodeType="afterEffect" presetClass="entr" presetID="16" presetSubtype="37">
                                  <p:stCondLst>
                                    <p:cond delay="0"/>
                                  </p:stCondLst>
                                  <p:childTnLst>
                                    <p:set>
                                      <p:cBhvr>
                                        <p:cTn dur="1" fill="hold" id="48">
                                          <p:stCondLst>
                                            <p:cond delay="0"/>
                                          </p:stCondLst>
                                        </p:cTn>
                                        <p:tgtEl>
                                          <p:spTgt spid="11"/>
                                        </p:tgtEl>
                                        <p:attrNameLst>
                                          <p:attrName>style.visibility</p:attrName>
                                        </p:attrNameLst>
                                      </p:cBhvr>
                                      <p:to>
                                        <p:strVal val="visible"/>
                                      </p:to>
                                    </p:set>
                                    <p:animEffect filter="barn(outVertical)" transition="in">
                                      <p:cBhvr>
                                        <p:cTn dur="500" id="49"/>
                                        <p:tgtEl>
                                          <p:spTgt spid="11"/>
                                        </p:tgtEl>
                                      </p:cBhvr>
                                    </p:animEffect>
                                  </p:childTnLst>
                                </p:cTn>
                              </p:par>
                              <p:par>
                                <p:cTn fill="hold" id="50" nodeType="withEffect" presetClass="entr" presetID="16" presetSubtype="37">
                                  <p:stCondLst>
                                    <p:cond delay="0"/>
                                  </p:stCondLst>
                                  <p:childTnLst>
                                    <p:set>
                                      <p:cBhvr>
                                        <p:cTn dur="1" fill="hold" id="51">
                                          <p:stCondLst>
                                            <p:cond delay="0"/>
                                          </p:stCondLst>
                                        </p:cTn>
                                        <p:tgtEl>
                                          <p:spTgt spid="22"/>
                                        </p:tgtEl>
                                        <p:attrNameLst>
                                          <p:attrName>style.visibility</p:attrName>
                                        </p:attrNameLst>
                                      </p:cBhvr>
                                      <p:to>
                                        <p:strVal val="visible"/>
                                      </p:to>
                                    </p:set>
                                    <p:animEffect filter="barn(outVertical)" transition="in">
                                      <p:cBhvr>
                                        <p:cTn dur="500" id="52"/>
                                        <p:tgtEl>
                                          <p:spTgt spid="22"/>
                                        </p:tgtEl>
                                      </p:cBhvr>
                                    </p:animEffect>
                                  </p:childTnLst>
                                </p:cTn>
                              </p:par>
                              <p:par>
                                <p:cTn fill="hold" id="53" nodeType="withEffect" presetClass="entr" presetID="16" presetSubtype="37">
                                  <p:stCondLst>
                                    <p:cond delay="0"/>
                                  </p:stCondLst>
                                  <p:childTnLst>
                                    <p:set>
                                      <p:cBhvr>
                                        <p:cTn dur="1" fill="hold" id="54">
                                          <p:stCondLst>
                                            <p:cond delay="0"/>
                                          </p:stCondLst>
                                        </p:cTn>
                                        <p:tgtEl>
                                          <p:spTgt spid="33"/>
                                        </p:tgtEl>
                                        <p:attrNameLst>
                                          <p:attrName>style.visibility</p:attrName>
                                        </p:attrNameLst>
                                      </p:cBhvr>
                                      <p:to>
                                        <p:strVal val="visible"/>
                                      </p:to>
                                    </p:set>
                                    <p:animEffect filter="barn(outVertical)" transition="in">
                                      <p:cBhvr>
                                        <p:cTn dur="500" id="5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20"/>
      <p:bldP grpId="0" spid="21"/>
      <p:bldP grpId="0" spid="31"/>
      <p:bldP grpId="0" spid="3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77194" y="1353344"/>
            <a:ext cx="2851220" cy="2851213"/>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22" name="Group 30"/>
          <p:cNvGrpSpPr/>
          <p:nvPr/>
        </p:nvGrpSpPr>
        <p:grpSpPr>
          <a:xfrm>
            <a:off x="2896394" y="2004579"/>
            <a:ext cx="576066" cy="491765"/>
            <a:chOff x="3440113" y="1050925"/>
            <a:chExt cx="390525" cy="333376"/>
          </a:xfrm>
          <a:solidFill>
            <a:schemeClr val="accent1"/>
          </a:solidFill>
        </p:grpSpPr>
        <p:sp>
          <p:nvSpPr>
            <p:cNvPr id="23" name="Freeform 8"/>
            <p:cNvSpPr/>
            <p:nvPr/>
          </p:nvSpPr>
          <p:spPr bwMode="auto">
            <a:xfrm>
              <a:off x="3563938" y="1244600"/>
              <a:ext cx="69850" cy="71438"/>
            </a:xfrm>
            <a:custGeom>
              <a:gdLst>
                <a:gd fmla="*/ 44 w 44" name="T0"/>
                <a:gd fmla="*/ 25 h 45" name="T1"/>
                <a:gd fmla="*/ 19 w 44" name="T2"/>
                <a:gd fmla="*/ 0 h 45" name="T3"/>
                <a:gd fmla="*/ 19 w 44" name="T4"/>
                <a:gd fmla="*/ 0 h 45" name="T5"/>
                <a:gd fmla="*/ 0 w 44" name="T6"/>
                <a:gd fmla="*/ 45 h 45" name="T7"/>
                <a:gd fmla="*/ 44 w 44" name="T8"/>
                <a:gd fmla="*/ 25 h 45" name="T9"/>
              </a:gdLst>
              <a:cxnLst>
                <a:cxn ang="0">
                  <a:pos x="T0" y="T1"/>
                </a:cxn>
                <a:cxn ang="0">
                  <a:pos x="T2" y="T3"/>
                </a:cxn>
                <a:cxn ang="0">
                  <a:pos x="T4" y="T5"/>
                </a:cxn>
                <a:cxn ang="0">
                  <a:pos x="T6" y="T7"/>
                </a:cxn>
                <a:cxn ang="0">
                  <a:pos x="T8" y="T9"/>
                </a:cxn>
              </a:cxnLst>
              <a:rect b="b" l="0" r="r" t="0"/>
              <a:pathLst>
                <a:path h="45" w="44">
                  <a:moveTo>
                    <a:pt x="44" y="25"/>
                  </a:moveTo>
                  <a:lnTo>
                    <a:pt x="19" y="0"/>
                  </a:lnTo>
                  <a:lnTo>
                    <a:pt x="19" y="0"/>
                  </a:lnTo>
                  <a:lnTo>
                    <a:pt x="0" y="45"/>
                  </a:lnTo>
                  <a:lnTo>
                    <a:pt x="44" y="2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typeface="+mj-ea"/>
                <a:ea typeface="+mj-ea"/>
              </a:endParaRPr>
            </a:p>
          </p:txBody>
        </p:sp>
        <p:sp>
          <p:nvSpPr>
            <p:cNvPr id="25" name="Freeform 10"/>
            <p:cNvSpPr/>
            <p:nvPr/>
          </p:nvSpPr>
          <p:spPr bwMode="auto">
            <a:xfrm>
              <a:off x="3605213" y="1074738"/>
              <a:ext cx="176213" cy="176213"/>
            </a:xfrm>
            <a:custGeom>
              <a:gdLst>
                <a:gd fmla="*/ 101 w 111" name="T0"/>
                <a:gd fmla="*/ 0 h 111" name="T1"/>
                <a:gd fmla="*/ 0 w 111" name="T2"/>
                <a:gd fmla="*/ 101 h 111" name="T3"/>
                <a:gd fmla="*/ 10 w 111" name="T4"/>
                <a:gd fmla="*/ 111 h 111" name="T5"/>
                <a:gd fmla="*/ 111 w 111" name="T6"/>
                <a:gd fmla="*/ 10 h 111" name="T7"/>
                <a:gd fmla="*/ 101 w 111" name="T8"/>
                <a:gd fmla="*/ 0 h 111" name="T9"/>
              </a:gdLst>
              <a:cxnLst>
                <a:cxn ang="0">
                  <a:pos x="T0" y="T1"/>
                </a:cxn>
                <a:cxn ang="0">
                  <a:pos x="T2" y="T3"/>
                </a:cxn>
                <a:cxn ang="0">
                  <a:pos x="T4" y="T5"/>
                </a:cxn>
                <a:cxn ang="0">
                  <a:pos x="T6" y="T7"/>
                </a:cxn>
                <a:cxn ang="0">
                  <a:pos x="T8" y="T9"/>
                </a:cxn>
              </a:cxnLst>
              <a:rect b="b" l="0" r="r" t="0"/>
              <a:pathLst>
                <a:path h="110" w="110">
                  <a:moveTo>
                    <a:pt x="101" y="0"/>
                  </a:moveTo>
                  <a:lnTo>
                    <a:pt x="0" y="101"/>
                  </a:lnTo>
                  <a:lnTo>
                    <a:pt x="10" y="111"/>
                  </a:lnTo>
                  <a:lnTo>
                    <a:pt x="111" y="10"/>
                  </a:lnTo>
                  <a:lnTo>
                    <a:pt x="10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typeface="+mj-ea"/>
                <a:ea typeface="+mj-ea"/>
              </a:endParaRPr>
            </a:p>
          </p:txBody>
        </p:sp>
        <p:sp>
          <p:nvSpPr>
            <p:cNvPr id="26" name="Freeform 11"/>
            <p:cNvSpPr/>
            <p:nvPr/>
          </p:nvSpPr>
          <p:spPr bwMode="auto">
            <a:xfrm>
              <a:off x="3629025" y="1098550"/>
              <a:ext cx="177800" cy="177800"/>
            </a:xfrm>
            <a:custGeom>
              <a:gdLst>
                <a:gd fmla="*/ 0 w 112" name="T0"/>
                <a:gd fmla="*/ 102 h 112" name="T1"/>
                <a:gd fmla="*/ 10 w 112" name="T2"/>
                <a:gd fmla="*/ 112 h 112" name="T3"/>
                <a:gd fmla="*/ 112 w 112" name="T4"/>
                <a:gd fmla="*/ 12 h 112" name="T5"/>
                <a:gd fmla="*/ 102 w 112" name="T6"/>
                <a:gd fmla="*/ 0 h 112" name="T7"/>
                <a:gd fmla="*/ 0 w 112" name="T8"/>
                <a:gd fmla="*/ 102 h 112" name="T9"/>
              </a:gdLst>
              <a:cxnLst>
                <a:cxn ang="0">
                  <a:pos x="T0" y="T1"/>
                </a:cxn>
                <a:cxn ang="0">
                  <a:pos x="T2" y="T3"/>
                </a:cxn>
                <a:cxn ang="0">
                  <a:pos x="T4" y="T5"/>
                </a:cxn>
                <a:cxn ang="0">
                  <a:pos x="T6" y="T7"/>
                </a:cxn>
                <a:cxn ang="0">
                  <a:pos x="T8" y="T9"/>
                </a:cxn>
              </a:cxnLst>
              <a:rect b="b" l="0" r="r" t="0"/>
              <a:pathLst>
                <a:path h="112" w="112">
                  <a:moveTo>
                    <a:pt x="0" y="102"/>
                  </a:moveTo>
                  <a:lnTo>
                    <a:pt x="10" y="112"/>
                  </a:lnTo>
                  <a:lnTo>
                    <a:pt x="112" y="12"/>
                  </a:lnTo>
                  <a:lnTo>
                    <a:pt x="102" y="0"/>
                  </a:lnTo>
                  <a:lnTo>
                    <a:pt x="0" y="10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typeface="+mj-ea"/>
                <a:ea typeface="+mj-ea"/>
              </a:endParaRPr>
            </a:p>
          </p:txBody>
        </p:sp>
        <p:sp>
          <p:nvSpPr>
            <p:cNvPr id="27" name="Freeform 12"/>
            <p:cNvSpPr/>
            <p:nvPr/>
          </p:nvSpPr>
          <p:spPr bwMode="auto">
            <a:xfrm>
              <a:off x="3775075" y="1050925"/>
              <a:ext cx="55563" cy="52388"/>
            </a:xfrm>
            <a:custGeom>
              <a:gdLst>
                <a:gd fmla="*/ 14 w 21" name="T0"/>
                <a:gd fmla="*/ 6 h 20" name="T1"/>
                <a:gd fmla="*/ 0 w 21" name="T2"/>
                <a:gd fmla="*/ 6 h 20" name="T3"/>
                <a:gd fmla="*/ 15 w 21" name="T4"/>
                <a:gd fmla="*/ 20 h 20" name="T5"/>
                <a:gd fmla="*/ 14 w 21" name="T6"/>
                <a:gd fmla="*/ 6 h 20" name="T7"/>
              </a:gdLst>
              <a:cxnLst>
                <a:cxn ang="0">
                  <a:pos x="T0" y="T1"/>
                </a:cxn>
                <a:cxn ang="0">
                  <a:pos x="T2" y="T3"/>
                </a:cxn>
                <a:cxn ang="0">
                  <a:pos x="T4" y="T5"/>
                </a:cxn>
                <a:cxn ang="0">
                  <a:pos x="T6" y="T7"/>
                </a:cxn>
              </a:cxnLst>
              <a:rect b="b" l="0" r="r" t="0"/>
              <a:pathLst>
                <a:path h="20" w="21">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typeface="+mj-ea"/>
                <a:ea typeface="+mj-ea"/>
              </a:endParaRPr>
            </a:p>
          </p:txBody>
        </p:sp>
        <p:sp>
          <p:nvSpPr>
            <p:cNvPr id="28" name="Freeform 13"/>
            <p:cNvSpPr/>
            <p:nvPr/>
          </p:nvSpPr>
          <p:spPr bwMode="auto">
            <a:xfrm>
              <a:off x="3440113" y="1058863"/>
              <a:ext cx="327025" cy="325438"/>
            </a:xfrm>
            <a:custGeom>
              <a:gdLst>
                <a:gd fmla="*/ 182 w 206" name="T0"/>
                <a:gd fmla="*/ 180 h 205" name="T1"/>
                <a:gd fmla="*/ 25 w 206" name="T2"/>
                <a:gd fmla="*/ 180 h 205" name="T3"/>
                <a:gd fmla="*/ 25 w 206" name="T4"/>
                <a:gd fmla="*/ 25 h 205" name="T5"/>
                <a:gd fmla="*/ 172 w 206" name="T6"/>
                <a:gd fmla="*/ 25 h 205" name="T7"/>
                <a:gd fmla="*/ 198 w 206" name="T8"/>
                <a:gd fmla="*/ 0 h 205" name="T9"/>
                <a:gd fmla="*/ 0 w 206" name="T10"/>
                <a:gd fmla="*/ 0 h 205" name="T11"/>
                <a:gd fmla="*/ 0 w 206" name="T12"/>
                <a:gd fmla="*/ 205 h 205" name="T13"/>
                <a:gd fmla="*/ 206 w 206" name="T14"/>
                <a:gd fmla="*/ 205 h 205" name="T15"/>
                <a:gd fmla="*/ 206 w 206" name="T16"/>
                <a:gd fmla="*/ 76 h 205" name="T17"/>
                <a:gd fmla="*/ 182 w 206" name="T18"/>
                <a:gd fmla="*/ 101 h 205" name="T19"/>
                <a:gd fmla="*/ 182 w 206" name="T20"/>
                <a:gd fmla="*/ 180 h 2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5" w="206">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typeface="+mj-ea"/>
                <a:ea typeface="+mj-ea"/>
              </a:endParaRPr>
            </a:p>
          </p:txBody>
        </p:sp>
      </p:grpSp>
      <p:sp>
        <p:nvSpPr>
          <p:cNvPr id="29" name="矩形 1"/>
          <p:cNvSpPr>
            <a:spLocks noChangeArrowheads="1"/>
          </p:cNvSpPr>
          <p:nvPr/>
        </p:nvSpPr>
        <p:spPr bwMode="auto">
          <a:xfrm>
            <a:off x="2394255" y="2570786"/>
            <a:ext cx="1568939"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pPr>
            <a:r>
              <a:rPr altLang="en-US" b="0" lang="zh-CN" sz="900">
                <a:solidFill>
                  <a:srgbClr val="595959"/>
                </a:solidFill>
                <a:latin typeface="+mj-ea"/>
                <a:ea typeface="+mj-ea"/>
              </a:rPr>
              <a:t>此处添加标题内容点击此处添加内容点击此处添加内容此处添加标题内容点击此处添加内容点击此处添加内容</a:t>
            </a:r>
          </a:p>
        </p:txBody>
      </p:sp>
      <p:sp>
        <p:nvSpPr>
          <p:cNvPr id="30" name="TextBox 28"/>
          <p:cNvSpPr txBox="1"/>
          <p:nvPr/>
        </p:nvSpPr>
        <p:spPr>
          <a:xfrm>
            <a:off x="6364511" y="2572544"/>
            <a:ext cx="2743994" cy="396240"/>
          </a:xfrm>
          <a:prstGeom prst="rect">
            <a:avLst/>
          </a:prstGeom>
          <a:noFill/>
        </p:spPr>
        <p:txBody>
          <a:bodyPr rtlCol="0" wrap="square">
            <a:spAutoFit/>
          </a:bodyPr>
          <a:lstStyle/>
          <a:p>
            <a:pPr algn="ctr"/>
            <a:r>
              <a:rPr altLang="en-US" b="0" lang="zh-CN" sz="2000">
                <a:solidFill>
                  <a:schemeClr val="accent1"/>
                </a:solidFill>
                <a:latin typeface="+mj-ea"/>
                <a:ea typeface="+mj-ea"/>
              </a:rPr>
              <a:t>标题内容</a:t>
            </a:r>
          </a:p>
        </p:txBody>
      </p:sp>
      <p:sp>
        <p:nvSpPr>
          <p:cNvPr id="31" name="TextBox 22"/>
          <p:cNvSpPr txBox="1"/>
          <p:nvPr/>
        </p:nvSpPr>
        <p:spPr>
          <a:xfrm>
            <a:off x="5884272" y="3044124"/>
            <a:ext cx="2802528" cy="1327700"/>
          </a:xfrm>
          <a:prstGeom prst="rect">
            <a:avLst/>
          </a:prstGeom>
          <a:noFill/>
        </p:spPr>
        <p:txBody>
          <a:bodyPr bIns="32914" lIns="65828" rIns="65828" rtlCol="0" tIns="32914"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pPr algn="l" fontAlgn="auto">
              <a:spcBef>
                <a:spcPct val="0"/>
              </a:spcBef>
              <a:defRPr/>
            </a:pPr>
            <a:r>
              <a:rPr altLang="en-US" b="0" baseline="0" cap="none" i="0" kern="0" kumimoji="0" lang="zh-CN" noProof="1" normalizeH="0" spc="0" strike="noStrike" sz="1150" u="none">
                <a:ln>
                  <a:noFill/>
                </a:ln>
                <a:solidFill>
                  <a:schemeClr val="tx1">
                    <a:lumMod val="65000"/>
                    <a:lumOff val="35000"/>
                  </a:schemeClr>
                </a:solidFill>
                <a:effectLst/>
                <a:uLnTx/>
                <a:uFillTx/>
                <a:latin typeface="+mj-ea"/>
                <a:ea typeface="+mj-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p>
        </p:txBody>
      </p:sp>
      <p:grpSp>
        <p:nvGrpSpPr>
          <p:cNvPr id="32" name="组合 31"/>
          <p:cNvGrpSpPr/>
          <p:nvPr/>
        </p:nvGrpSpPr>
        <p:grpSpPr>
          <a:xfrm>
            <a:off x="4987122" y="139684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41" name="组合 40"/>
          <p:cNvGrpSpPr/>
          <p:nvPr/>
        </p:nvGrpSpPr>
        <p:grpSpPr>
          <a:xfrm>
            <a:off x="1878803" y="3065408"/>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47" name="组合 46"/>
          <p:cNvGrpSpPr/>
          <p:nvPr/>
        </p:nvGrpSpPr>
        <p:grpSpPr>
          <a:xfrm>
            <a:off x="2509792" y="39326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50" name="组合 49"/>
          <p:cNvGrpSpPr/>
          <p:nvPr/>
        </p:nvGrpSpPr>
        <p:grpSpPr>
          <a:xfrm>
            <a:off x="2937878" y="3657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53" name="组合 52"/>
          <p:cNvGrpSpPr/>
          <p:nvPr/>
        </p:nvGrpSpPr>
        <p:grpSpPr>
          <a:xfrm>
            <a:off x="4128318" y="20432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56" name="组合 55"/>
          <p:cNvGrpSpPr/>
          <p:nvPr/>
        </p:nvGrpSpPr>
        <p:grpSpPr>
          <a:xfrm>
            <a:off x="4665401" y="290010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Tree>
  </p:cSld>
  <p:clrMapOvr>
    <a:masterClrMapping/>
  </p:clrMapOvr>
  <mc:AlternateContent>
    <mc:Choice Requires="p14">
      <p:transition advTm="6000" p14:dur="1200" spd="slow">
        <p14:prism/>
      </p:transition>
    </mc:Choice>
    <mc:Fallback>
      <p:transition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withEffect" presetClass="entr" presetID="2" presetSubtype="4">
                                  <p:stCondLst>
                                    <p:cond delay="9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2000" fill="hold" id="7"/>
                                        <p:tgtEl>
                                          <p:spTgt spid="4"/>
                                        </p:tgtEl>
                                        <p:attrNameLst>
                                          <p:attrName>ppt_x</p:attrName>
                                        </p:attrNameLst>
                                      </p:cBhvr>
                                      <p:tavLst>
                                        <p:tav tm="0">
                                          <p:val>
                                            <p:strVal val="#ppt_x"/>
                                          </p:val>
                                        </p:tav>
                                        <p:tav tm="100000">
                                          <p:val>
                                            <p:strVal val="#ppt_x"/>
                                          </p:val>
                                        </p:tav>
                                      </p:tavLst>
                                    </p:anim>
                                    <p:anim calcmode="lin" valueType="num">
                                      <p:cBhvr additive="base">
                                        <p:cTn dur="2000" fill="hold" id="8"/>
                                        <p:tgtEl>
                                          <p:spTgt spid="4"/>
                                        </p:tgtEl>
                                        <p:attrNameLst>
                                          <p:attrName>ppt_y</p:attrName>
                                        </p:attrNameLst>
                                      </p:cBhvr>
                                      <p:tavLst>
                                        <p:tav tm="0">
                                          <p:val>
                                            <p:strVal val="1+#ppt_h/2"/>
                                          </p:val>
                                        </p:tav>
                                        <p:tav tm="100000">
                                          <p:val>
                                            <p:strVal val="#ppt_y"/>
                                          </p:val>
                                        </p:tav>
                                      </p:tavLst>
                                    </p:anim>
                                  </p:childTnLst>
                                </p:cTn>
                              </p:par>
                              <p:par>
                                <p:cTn accel="65000" fill="hold" id="9" nodeType="withEffect" presetClass="entr" presetID="2" presetSubtype="3">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2000" fill="hold" id="11"/>
                                        <p:tgtEl>
                                          <p:spTgt spid="32"/>
                                        </p:tgtEl>
                                        <p:attrNameLst>
                                          <p:attrName>ppt_x</p:attrName>
                                        </p:attrNameLst>
                                      </p:cBhvr>
                                      <p:tavLst>
                                        <p:tav tm="0">
                                          <p:val>
                                            <p:strVal val="1+#ppt_w/2"/>
                                          </p:val>
                                        </p:tav>
                                        <p:tav tm="100000">
                                          <p:val>
                                            <p:strVal val="#ppt_x"/>
                                          </p:val>
                                        </p:tav>
                                      </p:tavLst>
                                    </p:anim>
                                    <p:anim calcmode="lin" valueType="num">
                                      <p:cBhvr additive="base">
                                        <p:cTn dur="2000" fill="hold" id="12"/>
                                        <p:tgtEl>
                                          <p:spTgt spid="32"/>
                                        </p:tgtEl>
                                        <p:attrNameLst>
                                          <p:attrName>ppt_y</p:attrName>
                                        </p:attrNameLst>
                                      </p:cBhvr>
                                      <p:tavLst>
                                        <p:tav tm="0">
                                          <p:val>
                                            <p:strVal val="0-#ppt_h/2"/>
                                          </p:val>
                                        </p:tav>
                                        <p:tav tm="100000">
                                          <p:val>
                                            <p:strVal val="#ppt_y"/>
                                          </p:val>
                                        </p:tav>
                                      </p:tavLst>
                                    </p:anim>
                                  </p:childTnLst>
                                </p:cTn>
                              </p:par>
                              <p:par>
                                <p:cTn accel="65000" fill="hold" id="13" nodeType="withEffect" presetClass="entr" presetID="2" presetSubtype="12">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2000" fill="hold" id="15"/>
                                        <p:tgtEl>
                                          <p:spTgt spid="35"/>
                                        </p:tgtEl>
                                        <p:attrNameLst>
                                          <p:attrName>ppt_x</p:attrName>
                                        </p:attrNameLst>
                                      </p:cBhvr>
                                      <p:tavLst>
                                        <p:tav tm="0">
                                          <p:val>
                                            <p:strVal val="0-#ppt_w/2"/>
                                          </p:val>
                                        </p:tav>
                                        <p:tav tm="100000">
                                          <p:val>
                                            <p:strVal val="#ppt_x"/>
                                          </p:val>
                                        </p:tav>
                                      </p:tavLst>
                                    </p:anim>
                                    <p:anim calcmode="lin" valueType="num">
                                      <p:cBhvr additive="base">
                                        <p:cTn dur="2000" fill="hold" id="16"/>
                                        <p:tgtEl>
                                          <p:spTgt spid="35"/>
                                        </p:tgtEl>
                                        <p:attrNameLst>
                                          <p:attrName>ppt_y</p:attrName>
                                        </p:attrNameLst>
                                      </p:cBhvr>
                                      <p:tavLst>
                                        <p:tav tm="0">
                                          <p:val>
                                            <p:strVal val="1+#ppt_h/2"/>
                                          </p:val>
                                        </p:tav>
                                        <p:tav tm="100000">
                                          <p:val>
                                            <p:strVal val="#ppt_y"/>
                                          </p:val>
                                        </p:tav>
                                      </p:tavLst>
                                    </p:anim>
                                  </p:childTnLst>
                                </p:cTn>
                              </p:par>
                              <p:par>
                                <p:cTn accel="65000" fill="hold" id="17" nodeType="withEffect" presetClass="entr" presetID="2" presetSubtype="12">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2000" fill="hold" id="19"/>
                                        <p:tgtEl>
                                          <p:spTgt spid="38"/>
                                        </p:tgtEl>
                                        <p:attrNameLst>
                                          <p:attrName>ppt_x</p:attrName>
                                        </p:attrNameLst>
                                      </p:cBhvr>
                                      <p:tavLst>
                                        <p:tav tm="0">
                                          <p:val>
                                            <p:strVal val="0-#ppt_w/2"/>
                                          </p:val>
                                        </p:tav>
                                        <p:tav tm="100000">
                                          <p:val>
                                            <p:strVal val="#ppt_x"/>
                                          </p:val>
                                        </p:tav>
                                      </p:tavLst>
                                    </p:anim>
                                    <p:anim calcmode="lin" valueType="num">
                                      <p:cBhvr additive="base">
                                        <p:cTn dur="2000" fill="hold" id="20"/>
                                        <p:tgtEl>
                                          <p:spTgt spid="38"/>
                                        </p:tgtEl>
                                        <p:attrNameLst>
                                          <p:attrName>ppt_y</p:attrName>
                                        </p:attrNameLst>
                                      </p:cBhvr>
                                      <p:tavLst>
                                        <p:tav tm="0">
                                          <p:val>
                                            <p:strVal val="1+#ppt_h/2"/>
                                          </p:val>
                                        </p:tav>
                                        <p:tav tm="100000">
                                          <p:val>
                                            <p:strVal val="#ppt_y"/>
                                          </p:val>
                                        </p:tav>
                                      </p:tavLst>
                                    </p:anim>
                                  </p:childTnLst>
                                </p:cTn>
                              </p:par>
                              <p:par>
                                <p:cTn accel="65000" fill="hold" id="21" nodeType="withEffect" presetClass="entr" presetID="2" presetSubtype="12">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additive="base">
                                        <p:cTn dur="2000" fill="hold" id="23"/>
                                        <p:tgtEl>
                                          <p:spTgt spid="53"/>
                                        </p:tgtEl>
                                        <p:attrNameLst>
                                          <p:attrName>ppt_x</p:attrName>
                                        </p:attrNameLst>
                                      </p:cBhvr>
                                      <p:tavLst>
                                        <p:tav tm="0">
                                          <p:val>
                                            <p:strVal val="0-#ppt_w/2"/>
                                          </p:val>
                                        </p:tav>
                                        <p:tav tm="100000">
                                          <p:val>
                                            <p:strVal val="#ppt_x"/>
                                          </p:val>
                                        </p:tav>
                                      </p:tavLst>
                                    </p:anim>
                                    <p:anim calcmode="lin" valueType="num">
                                      <p:cBhvr additive="base">
                                        <p:cTn dur="2000" fill="hold" id="24"/>
                                        <p:tgtEl>
                                          <p:spTgt spid="53"/>
                                        </p:tgtEl>
                                        <p:attrNameLst>
                                          <p:attrName>ppt_y</p:attrName>
                                        </p:attrNameLst>
                                      </p:cBhvr>
                                      <p:tavLst>
                                        <p:tav tm="0">
                                          <p:val>
                                            <p:strVal val="1+#ppt_h/2"/>
                                          </p:val>
                                        </p:tav>
                                        <p:tav tm="100000">
                                          <p:val>
                                            <p:strVal val="#ppt_y"/>
                                          </p:val>
                                        </p:tav>
                                      </p:tavLst>
                                    </p:anim>
                                  </p:childTnLst>
                                </p:cTn>
                              </p:par>
                              <p:par>
                                <p:cTn fill="hold" id="25" nodeType="withEffect" presetClass="entr" presetID="23" presetSubtype="528">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1000" fill="hold" id="27"/>
                                        <p:tgtEl>
                                          <p:spTgt spid="7"/>
                                        </p:tgtEl>
                                        <p:attrNameLst>
                                          <p:attrName>ppt_w</p:attrName>
                                        </p:attrNameLst>
                                      </p:cBhvr>
                                      <p:tavLst>
                                        <p:tav tm="0">
                                          <p:val>
                                            <p:fltVal val="0"/>
                                          </p:val>
                                        </p:tav>
                                        <p:tav tm="100000">
                                          <p:val>
                                            <p:strVal val="#ppt_w"/>
                                          </p:val>
                                        </p:tav>
                                      </p:tavLst>
                                    </p:anim>
                                    <p:anim calcmode="lin" valueType="num">
                                      <p:cBhvr>
                                        <p:cTn dur="1000" fill="hold" id="28"/>
                                        <p:tgtEl>
                                          <p:spTgt spid="7"/>
                                        </p:tgtEl>
                                        <p:attrNameLst>
                                          <p:attrName>ppt_h</p:attrName>
                                        </p:attrNameLst>
                                      </p:cBhvr>
                                      <p:tavLst>
                                        <p:tav tm="0">
                                          <p:val>
                                            <p:fltVal val="0"/>
                                          </p:val>
                                        </p:tav>
                                        <p:tav tm="100000">
                                          <p:val>
                                            <p:strVal val="#ppt_h"/>
                                          </p:val>
                                        </p:tav>
                                      </p:tavLst>
                                    </p:anim>
                                    <p:anim calcmode="lin" valueType="num">
                                      <p:cBhvr>
                                        <p:cTn dur="1000" fill="hold" id="29"/>
                                        <p:tgtEl>
                                          <p:spTgt spid="7"/>
                                        </p:tgtEl>
                                        <p:attrNameLst>
                                          <p:attrName>ppt_x</p:attrName>
                                        </p:attrNameLst>
                                      </p:cBhvr>
                                      <p:tavLst>
                                        <p:tav tm="0">
                                          <p:val>
                                            <p:fltVal val="0.5"/>
                                          </p:val>
                                        </p:tav>
                                        <p:tav tm="100000">
                                          <p:val>
                                            <p:strVal val="#ppt_x"/>
                                          </p:val>
                                        </p:tav>
                                      </p:tavLst>
                                    </p:anim>
                                    <p:anim calcmode="lin" valueType="num">
                                      <p:cBhvr>
                                        <p:cTn dur="1000" fill="hold" id="30"/>
                                        <p:tgtEl>
                                          <p:spTgt spid="7"/>
                                        </p:tgtEl>
                                        <p:attrNameLst>
                                          <p:attrName>ppt_y</p:attrName>
                                        </p:attrNameLst>
                                      </p:cBhvr>
                                      <p:tavLst>
                                        <p:tav tm="0">
                                          <p:val>
                                            <p:fltVal val="0.5"/>
                                          </p:val>
                                        </p:tav>
                                        <p:tav tm="100000">
                                          <p:val>
                                            <p:strVal val="#ppt_y"/>
                                          </p:val>
                                        </p:tav>
                                      </p:tavLst>
                                    </p:anim>
                                  </p:childTnLst>
                                </p:cTn>
                              </p:par>
                              <p:par>
                                <p:cTn fill="hold" id="31" nodeType="withEffect" presetClass="entr" presetID="23" presetSubtype="528">
                                  <p:stCondLst>
                                    <p:cond delay="200"/>
                                  </p:stCondLst>
                                  <p:childTnLst>
                                    <p:set>
                                      <p:cBhvr>
                                        <p:cTn dur="1" fill="hold" id="32">
                                          <p:stCondLst>
                                            <p:cond delay="0"/>
                                          </p:stCondLst>
                                        </p:cTn>
                                        <p:tgtEl>
                                          <p:spTgt spid="10"/>
                                        </p:tgtEl>
                                        <p:attrNameLst>
                                          <p:attrName>style.visibility</p:attrName>
                                        </p:attrNameLst>
                                      </p:cBhvr>
                                      <p:to>
                                        <p:strVal val="visible"/>
                                      </p:to>
                                    </p:set>
                                    <p:anim calcmode="lin" valueType="num">
                                      <p:cBhvr>
                                        <p:cTn dur="1000" fill="hold" id="33"/>
                                        <p:tgtEl>
                                          <p:spTgt spid="10"/>
                                        </p:tgtEl>
                                        <p:attrNameLst>
                                          <p:attrName>ppt_w</p:attrName>
                                        </p:attrNameLst>
                                      </p:cBhvr>
                                      <p:tavLst>
                                        <p:tav tm="0">
                                          <p:val>
                                            <p:fltVal val="0"/>
                                          </p:val>
                                        </p:tav>
                                        <p:tav tm="100000">
                                          <p:val>
                                            <p:strVal val="#ppt_w"/>
                                          </p:val>
                                        </p:tav>
                                      </p:tavLst>
                                    </p:anim>
                                    <p:anim calcmode="lin" valueType="num">
                                      <p:cBhvr>
                                        <p:cTn dur="1000" fill="hold" id="34"/>
                                        <p:tgtEl>
                                          <p:spTgt spid="10"/>
                                        </p:tgtEl>
                                        <p:attrNameLst>
                                          <p:attrName>ppt_h</p:attrName>
                                        </p:attrNameLst>
                                      </p:cBhvr>
                                      <p:tavLst>
                                        <p:tav tm="0">
                                          <p:val>
                                            <p:fltVal val="0"/>
                                          </p:val>
                                        </p:tav>
                                        <p:tav tm="100000">
                                          <p:val>
                                            <p:strVal val="#ppt_h"/>
                                          </p:val>
                                        </p:tav>
                                      </p:tavLst>
                                    </p:anim>
                                    <p:anim calcmode="lin" valueType="num">
                                      <p:cBhvr>
                                        <p:cTn dur="1000" fill="hold" id="35"/>
                                        <p:tgtEl>
                                          <p:spTgt spid="10"/>
                                        </p:tgtEl>
                                        <p:attrNameLst>
                                          <p:attrName>ppt_x</p:attrName>
                                        </p:attrNameLst>
                                      </p:cBhvr>
                                      <p:tavLst>
                                        <p:tav tm="0">
                                          <p:val>
                                            <p:fltVal val="0.5"/>
                                          </p:val>
                                        </p:tav>
                                        <p:tav tm="100000">
                                          <p:val>
                                            <p:strVal val="#ppt_x"/>
                                          </p:val>
                                        </p:tav>
                                      </p:tavLst>
                                    </p:anim>
                                    <p:anim calcmode="lin" valueType="num">
                                      <p:cBhvr>
                                        <p:cTn dur="1000" fill="hold" id="36"/>
                                        <p:tgtEl>
                                          <p:spTgt spid="10"/>
                                        </p:tgtEl>
                                        <p:attrNameLst>
                                          <p:attrName>ppt_y</p:attrName>
                                        </p:attrNameLst>
                                      </p:cBhvr>
                                      <p:tavLst>
                                        <p:tav tm="0">
                                          <p:val>
                                            <p:fltVal val="0.5"/>
                                          </p:val>
                                        </p:tav>
                                        <p:tav tm="100000">
                                          <p:val>
                                            <p:strVal val="#ppt_y"/>
                                          </p:val>
                                        </p:tav>
                                      </p:tavLst>
                                    </p:anim>
                                  </p:childTnLst>
                                </p:cTn>
                              </p:par>
                              <p:par>
                                <p:cTn accel="65000" fill="hold" id="37" nodeType="withEffect" presetClass="entr" presetID="2" presetSubtype="3">
                                  <p:stCondLst>
                                    <p:cond delay="0"/>
                                  </p:stCondLst>
                                  <p:childTnLst>
                                    <p:set>
                                      <p:cBhvr>
                                        <p:cTn dur="1" fill="hold" id="38">
                                          <p:stCondLst>
                                            <p:cond delay="0"/>
                                          </p:stCondLst>
                                        </p:cTn>
                                        <p:tgtEl>
                                          <p:spTgt spid="50"/>
                                        </p:tgtEl>
                                        <p:attrNameLst>
                                          <p:attrName>style.visibility</p:attrName>
                                        </p:attrNameLst>
                                      </p:cBhvr>
                                      <p:to>
                                        <p:strVal val="visible"/>
                                      </p:to>
                                    </p:set>
                                    <p:anim calcmode="lin" valueType="num">
                                      <p:cBhvr additive="base">
                                        <p:cTn dur="2000" fill="hold" id="39"/>
                                        <p:tgtEl>
                                          <p:spTgt spid="50"/>
                                        </p:tgtEl>
                                        <p:attrNameLst>
                                          <p:attrName>ppt_x</p:attrName>
                                        </p:attrNameLst>
                                      </p:cBhvr>
                                      <p:tavLst>
                                        <p:tav tm="0">
                                          <p:val>
                                            <p:strVal val="1+#ppt_w/2"/>
                                          </p:val>
                                        </p:tav>
                                        <p:tav tm="100000">
                                          <p:val>
                                            <p:strVal val="#ppt_x"/>
                                          </p:val>
                                        </p:tav>
                                      </p:tavLst>
                                    </p:anim>
                                    <p:anim calcmode="lin" valueType="num">
                                      <p:cBhvr additive="base">
                                        <p:cTn dur="2000" fill="hold" id="40"/>
                                        <p:tgtEl>
                                          <p:spTgt spid="50"/>
                                        </p:tgtEl>
                                        <p:attrNameLst>
                                          <p:attrName>ppt_y</p:attrName>
                                        </p:attrNameLst>
                                      </p:cBhvr>
                                      <p:tavLst>
                                        <p:tav tm="0">
                                          <p:val>
                                            <p:strVal val="0-#ppt_h/2"/>
                                          </p:val>
                                        </p:tav>
                                        <p:tav tm="100000">
                                          <p:val>
                                            <p:strVal val="#ppt_y"/>
                                          </p:val>
                                        </p:tav>
                                      </p:tavLst>
                                    </p:anim>
                                  </p:childTnLst>
                                </p:cTn>
                              </p:par>
                              <p:par>
                                <p:cTn accel="65000" fill="hold" id="41" nodeType="withEffect" presetClass="entr" presetID="2" presetSubtype="3">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additive="base">
                                        <p:cTn dur="2000" fill="hold" id="43"/>
                                        <p:tgtEl>
                                          <p:spTgt spid="47"/>
                                        </p:tgtEl>
                                        <p:attrNameLst>
                                          <p:attrName>ppt_x</p:attrName>
                                        </p:attrNameLst>
                                      </p:cBhvr>
                                      <p:tavLst>
                                        <p:tav tm="0">
                                          <p:val>
                                            <p:strVal val="1+#ppt_w/2"/>
                                          </p:val>
                                        </p:tav>
                                        <p:tav tm="100000">
                                          <p:val>
                                            <p:strVal val="#ppt_x"/>
                                          </p:val>
                                        </p:tav>
                                      </p:tavLst>
                                    </p:anim>
                                    <p:anim calcmode="lin" valueType="num">
                                      <p:cBhvr additive="base">
                                        <p:cTn dur="2000" fill="hold" id="44"/>
                                        <p:tgtEl>
                                          <p:spTgt spid="47"/>
                                        </p:tgtEl>
                                        <p:attrNameLst>
                                          <p:attrName>ppt_y</p:attrName>
                                        </p:attrNameLst>
                                      </p:cBhvr>
                                      <p:tavLst>
                                        <p:tav tm="0">
                                          <p:val>
                                            <p:strVal val="0-#ppt_h/2"/>
                                          </p:val>
                                        </p:tav>
                                        <p:tav tm="100000">
                                          <p:val>
                                            <p:strVal val="#ppt_y"/>
                                          </p:val>
                                        </p:tav>
                                      </p:tavLst>
                                    </p:anim>
                                  </p:childTnLst>
                                </p:cTn>
                              </p:par>
                              <p:par>
                                <p:cTn fill="hold" id="45" nodeType="withEffect" presetClass="entr" presetID="23" presetSubtype="528">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1000" fill="hold" id="47"/>
                                        <p:tgtEl>
                                          <p:spTgt spid="13"/>
                                        </p:tgtEl>
                                        <p:attrNameLst>
                                          <p:attrName>ppt_w</p:attrName>
                                        </p:attrNameLst>
                                      </p:cBhvr>
                                      <p:tavLst>
                                        <p:tav tm="0">
                                          <p:val>
                                            <p:fltVal val="0"/>
                                          </p:val>
                                        </p:tav>
                                        <p:tav tm="100000">
                                          <p:val>
                                            <p:strVal val="#ppt_w"/>
                                          </p:val>
                                        </p:tav>
                                      </p:tavLst>
                                    </p:anim>
                                    <p:anim calcmode="lin" valueType="num">
                                      <p:cBhvr>
                                        <p:cTn dur="1000" fill="hold" id="48"/>
                                        <p:tgtEl>
                                          <p:spTgt spid="13"/>
                                        </p:tgtEl>
                                        <p:attrNameLst>
                                          <p:attrName>ppt_h</p:attrName>
                                        </p:attrNameLst>
                                      </p:cBhvr>
                                      <p:tavLst>
                                        <p:tav tm="0">
                                          <p:val>
                                            <p:fltVal val="0"/>
                                          </p:val>
                                        </p:tav>
                                        <p:tav tm="100000">
                                          <p:val>
                                            <p:strVal val="#ppt_h"/>
                                          </p:val>
                                        </p:tav>
                                      </p:tavLst>
                                    </p:anim>
                                    <p:anim calcmode="lin" valueType="num">
                                      <p:cBhvr>
                                        <p:cTn dur="1000" fill="hold" id="49"/>
                                        <p:tgtEl>
                                          <p:spTgt spid="13"/>
                                        </p:tgtEl>
                                        <p:attrNameLst>
                                          <p:attrName>ppt_x</p:attrName>
                                        </p:attrNameLst>
                                      </p:cBhvr>
                                      <p:tavLst>
                                        <p:tav tm="0">
                                          <p:val>
                                            <p:fltVal val="0.5"/>
                                          </p:val>
                                        </p:tav>
                                        <p:tav tm="100000">
                                          <p:val>
                                            <p:strVal val="#ppt_x"/>
                                          </p:val>
                                        </p:tav>
                                      </p:tavLst>
                                    </p:anim>
                                    <p:anim calcmode="lin" valueType="num">
                                      <p:cBhvr>
                                        <p:cTn dur="1000" fill="hold" id="50"/>
                                        <p:tgtEl>
                                          <p:spTgt spid="13"/>
                                        </p:tgtEl>
                                        <p:attrNameLst>
                                          <p:attrName>ppt_y</p:attrName>
                                        </p:attrNameLst>
                                      </p:cBhvr>
                                      <p:tavLst>
                                        <p:tav tm="0">
                                          <p:val>
                                            <p:fltVal val="0.5"/>
                                          </p:val>
                                        </p:tav>
                                        <p:tav tm="100000">
                                          <p:val>
                                            <p:strVal val="#ppt_y"/>
                                          </p:val>
                                        </p:tav>
                                      </p:tavLst>
                                    </p:anim>
                                  </p:childTnLst>
                                </p:cTn>
                              </p:par>
                              <p:par>
                                <p:cTn accel="65000" fill="hold" id="51" nodeType="withEffect" presetClass="entr" presetID="2" presetSubtype="12">
                                  <p:stCondLst>
                                    <p:cond delay="0"/>
                                  </p:stCondLst>
                                  <p:childTnLst>
                                    <p:set>
                                      <p:cBhvr>
                                        <p:cTn dur="1" fill="hold" id="52">
                                          <p:stCondLst>
                                            <p:cond delay="0"/>
                                          </p:stCondLst>
                                        </p:cTn>
                                        <p:tgtEl>
                                          <p:spTgt spid="59"/>
                                        </p:tgtEl>
                                        <p:attrNameLst>
                                          <p:attrName>style.visibility</p:attrName>
                                        </p:attrNameLst>
                                      </p:cBhvr>
                                      <p:to>
                                        <p:strVal val="visible"/>
                                      </p:to>
                                    </p:set>
                                    <p:anim calcmode="lin" valueType="num">
                                      <p:cBhvr additive="base">
                                        <p:cTn dur="2000" fill="hold" id="53"/>
                                        <p:tgtEl>
                                          <p:spTgt spid="59"/>
                                        </p:tgtEl>
                                        <p:attrNameLst>
                                          <p:attrName>ppt_x</p:attrName>
                                        </p:attrNameLst>
                                      </p:cBhvr>
                                      <p:tavLst>
                                        <p:tav tm="0">
                                          <p:val>
                                            <p:strVal val="0-#ppt_w/2"/>
                                          </p:val>
                                        </p:tav>
                                        <p:tav tm="100000">
                                          <p:val>
                                            <p:strVal val="#ppt_x"/>
                                          </p:val>
                                        </p:tav>
                                      </p:tavLst>
                                    </p:anim>
                                    <p:anim calcmode="lin" valueType="num">
                                      <p:cBhvr additive="base">
                                        <p:cTn dur="2000" fill="hold" id="54"/>
                                        <p:tgtEl>
                                          <p:spTgt spid="59"/>
                                        </p:tgtEl>
                                        <p:attrNameLst>
                                          <p:attrName>ppt_y</p:attrName>
                                        </p:attrNameLst>
                                      </p:cBhvr>
                                      <p:tavLst>
                                        <p:tav tm="0">
                                          <p:val>
                                            <p:strVal val="1+#ppt_h/2"/>
                                          </p:val>
                                        </p:tav>
                                        <p:tav tm="100000">
                                          <p:val>
                                            <p:strVal val="#ppt_y"/>
                                          </p:val>
                                        </p:tav>
                                      </p:tavLst>
                                    </p:anim>
                                  </p:childTnLst>
                                </p:cTn>
                              </p:par>
                              <p:par>
                                <p:cTn accel="65000" fill="hold" id="55" nodeType="withEffect" presetClass="entr" presetID="2" presetSubtype="12">
                                  <p:stCondLst>
                                    <p:cond delay="0"/>
                                  </p:stCondLst>
                                  <p:childTnLst>
                                    <p:set>
                                      <p:cBhvr>
                                        <p:cTn dur="1" fill="hold" id="56">
                                          <p:stCondLst>
                                            <p:cond delay="0"/>
                                          </p:stCondLst>
                                        </p:cTn>
                                        <p:tgtEl>
                                          <p:spTgt spid="56"/>
                                        </p:tgtEl>
                                        <p:attrNameLst>
                                          <p:attrName>style.visibility</p:attrName>
                                        </p:attrNameLst>
                                      </p:cBhvr>
                                      <p:to>
                                        <p:strVal val="visible"/>
                                      </p:to>
                                    </p:set>
                                    <p:anim calcmode="lin" valueType="num">
                                      <p:cBhvr additive="base">
                                        <p:cTn dur="2000" fill="hold" id="57"/>
                                        <p:tgtEl>
                                          <p:spTgt spid="56"/>
                                        </p:tgtEl>
                                        <p:attrNameLst>
                                          <p:attrName>ppt_x</p:attrName>
                                        </p:attrNameLst>
                                      </p:cBhvr>
                                      <p:tavLst>
                                        <p:tav tm="0">
                                          <p:val>
                                            <p:strVal val="0-#ppt_w/2"/>
                                          </p:val>
                                        </p:tav>
                                        <p:tav tm="100000">
                                          <p:val>
                                            <p:strVal val="#ppt_x"/>
                                          </p:val>
                                        </p:tav>
                                      </p:tavLst>
                                    </p:anim>
                                    <p:anim calcmode="lin" valueType="num">
                                      <p:cBhvr additive="base">
                                        <p:cTn dur="2000" fill="hold" id="58"/>
                                        <p:tgtEl>
                                          <p:spTgt spid="56"/>
                                        </p:tgtEl>
                                        <p:attrNameLst>
                                          <p:attrName>ppt_y</p:attrName>
                                        </p:attrNameLst>
                                      </p:cBhvr>
                                      <p:tavLst>
                                        <p:tav tm="0">
                                          <p:val>
                                            <p:strVal val="1+#ppt_h/2"/>
                                          </p:val>
                                        </p:tav>
                                        <p:tav tm="100000">
                                          <p:val>
                                            <p:strVal val="#ppt_y"/>
                                          </p:val>
                                        </p:tav>
                                      </p:tavLst>
                                    </p:anim>
                                  </p:childTnLst>
                                </p:cTn>
                              </p:par>
                              <p:par>
                                <p:cTn fill="hold" id="59" nodeType="withEffect" presetClass="entr" presetID="23" presetSubtype="528">
                                  <p:stCondLst>
                                    <p:cond delay="200"/>
                                  </p:stCondLst>
                                  <p:childTnLst>
                                    <p:set>
                                      <p:cBhvr>
                                        <p:cTn dur="1" fill="hold" id="60">
                                          <p:stCondLst>
                                            <p:cond delay="0"/>
                                          </p:stCondLst>
                                        </p:cTn>
                                        <p:tgtEl>
                                          <p:spTgt spid="16"/>
                                        </p:tgtEl>
                                        <p:attrNameLst>
                                          <p:attrName>style.visibility</p:attrName>
                                        </p:attrNameLst>
                                      </p:cBhvr>
                                      <p:to>
                                        <p:strVal val="visible"/>
                                      </p:to>
                                    </p:set>
                                    <p:anim calcmode="lin" valueType="num">
                                      <p:cBhvr>
                                        <p:cTn dur="600" fill="hold" id="61"/>
                                        <p:tgtEl>
                                          <p:spTgt spid="16"/>
                                        </p:tgtEl>
                                        <p:attrNameLst>
                                          <p:attrName>ppt_w</p:attrName>
                                        </p:attrNameLst>
                                      </p:cBhvr>
                                      <p:tavLst>
                                        <p:tav tm="0">
                                          <p:val>
                                            <p:fltVal val="0"/>
                                          </p:val>
                                        </p:tav>
                                        <p:tav tm="100000">
                                          <p:val>
                                            <p:strVal val="#ppt_w"/>
                                          </p:val>
                                        </p:tav>
                                      </p:tavLst>
                                    </p:anim>
                                    <p:anim calcmode="lin" valueType="num">
                                      <p:cBhvr>
                                        <p:cTn dur="600" fill="hold" id="62"/>
                                        <p:tgtEl>
                                          <p:spTgt spid="16"/>
                                        </p:tgtEl>
                                        <p:attrNameLst>
                                          <p:attrName>ppt_h</p:attrName>
                                        </p:attrNameLst>
                                      </p:cBhvr>
                                      <p:tavLst>
                                        <p:tav tm="0">
                                          <p:val>
                                            <p:fltVal val="0"/>
                                          </p:val>
                                        </p:tav>
                                        <p:tav tm="100000">
                                          <p:val>
                                            <p:strVal val="#ppt_h"/>
                                          </p:val>
                                        </p:tav>
                                      </p:tavLst>
                                    </p:anim>
                                    <p:anim calcmode="lin" valueType="num">
                                      <p:cBhvr>
                                        <p:cTn dur="600" fill="hold" id="63"/>
                                        <p:tgtEl>
                                          <p:spTgt spid="16"/>
                                        </p:tgtEl>
                                        <p:attrNameLst>
                                          <p:attrName>ppt_x</p:attrName>
                                        </p:attrNameLst>
                                      </p:cBhvr>
                                      <p:tavLst>
                                        <p:tav tm="0">
                                          <p:val>
                                            <p:fltVal val="0.5"/>
                                          </p:val>
                                        </p:tav>
                                        <p:tav tm="100000">
                                          <p:val>
                                            <p:strVal val="#ppt_x"/>
                                          </p:val>
                                        </p:tav>
                                      </p:tavLst>
                                    </p:anim>
                                    <p:anim calcmode="lin" valueType="num">
                                      <p:cBhvr>
                                        <p:cTn dur="600" fill="hold" id="64"/>
                                        <p:tgtEl>
                                          <p:spTgt spid="16"/>
                                        </p:tgtEl>
                                        <p:attrNameLst>
                                          <p:attrName>ppt_y</p:attrName>
                                        </p:attrNameLst>
                                      </p:cBhvr>
                                      <p:tavLst>
                                        <p:tav tm="0">
                                          <p:val>
                                            <p:fltVal val="0.5"/>
                                          </p:val>
                                        </p:tav>
                                        <p:tav tm="100000">
                                          <p:val>
                                            <p:strVal val="#ppt_y"/>
                                          </p:val>
                                        </p:tav>
                                      </p:tavLst>
                                    </p:anim>
                                  </p:childTnLst>
                                </p:cTn>
                              </p:par>
                              <p:par>
                                <p:cTn accel="65000" fill="hold" id="65" nodeType="withEffect" presetClass="entr" presetID="2" presetSubtype="12">
                                  <p:stCondLst>
                                    <p:cond delay="0"/>
                                  </p:stCondLst>
                                  <p:childTnLst>
                                    <p:set>
                                      <p:cBhvr>
                                        <p:cTn dur="1" fill="hold" id="66">
                                          <p:stCondLst>
                                            <p:cond delay="0"/>
                                          </p:stCondLst>
                                        </p:cTn>
                                        <p:tgtEl>
                                          <p:spTgt spid="44"/>
                                        </p:tgtEl>
                                        <p:attrNameLst>
                                          <p:attrName>style.visibility</p:attrName>
                                        </p:attrNameLst>
                                      </p:cBhvr>
                                      <p:to>
                                        <p:strVal val="visible"/>
                                      </p:to>
                                    </p:set>
                                    <p:anim calcmode="lin" valueType="num">
                                      <p:cBhvr additive="base">
                                        <p:cTn dur="2000" fill="hold" id="67"/>
                                        <p:tgtEl>
                                          <p:spTgt spid="44"/>
                                        </p:tgtEl>
                                        <p:attrNameLst>
                                          <p:attrName>ppt_x</p:attrName>
                                        </p:attrNameLst>
                                      </p:cBhvr>
                                      <p:tavLst>
                                        <p:tav tm="0">
                                          <p:val>
                                            <p:strVal val="0-#ppt_w/2"/>
                                          </p:val>
                                        </p:tav>
                                        <p:tav tm="100000">
                                          <p:val>
                                            <p:strVal val="#ppt_x"/>
                                          </p:val>
                                        </p:tav>
                                      </p:tavLst>
                                    </p:anim>
                                    <p:anim calcmode="lin" valueType="num">
                                      <p:cBhvr additive="base">
                                        <p:cTn dur="2000" fill="hold" id="68"/>
                                        <p:tgtEl>
                                          <p:spTgt spid="44"/>
                                        </p:tgtEl>
                                        <p:attrNameLst>
                                          <p:attrName>ppt_y</p:attrName>
                                        </p:attrNameLst>
                                      </p:cBhvr>
                                      <p:tavLst>
                                        <p:tav tm="0">
                                          <p:val>
                                            <p:strVal val="1+#ppt_h/2"/>
                                          </p:val>
                                        </p:tav>
                                        <p:tav tm="100000">
                                          <p:val>
                                            <p:strVal val="#ppt_y"/>
                                          </p:val>
                                        </p:tav>
                                      </p:tavLst>
                                    </p:anim>
                                  </p:childTnLst>
                                </p:cTn>
                              </p:par>
                              <p:par>
                                <p:cTn fill="hold" id="69" nodeType="withEffect" presetClass="entr" presetID="23" presetSubtype="528">
                                  <p:stCondLst>
                                    <p:cond delay="0"/>
                                  </p:stCondLst>
                                  <p:childTnLst>
                                    <p:set>
                                      <p:cBhvr>
                                        <p:cTn dur="1" fill="hold" id="70">
                                          <p:stCondLst>
                                            <p:cond delay="0"/>
                                          </p:stCondLst>
                                        </p:cTn>
                                        <p:tgtEl>
                                          <p:spTgt spid="19"/>
                                        </p:tgtEl>
                                        <p:attrNameLst>
                                          <p:attrName>style.visibility</p:attrName>
                                        </p:attrNameLst>
                                      </p:cBhvr>
                                      <p:to>
                                        <p:strVal val="visible"/>
                                      </p:to>
                                    </p:set>
                                    <p:anim calcmode="lin" valueType="num">
                                      <p:cBhvr>
                                        <p:cTn dur="700" fill="hold" id="71"/>
                                        <p:tgtEl>
                                          <p:spTgt spid="19"/>
                                        </p:tgtEl>
                                        <p:attrNameLst>
                                          <p:attrName>ppt_w</p:attrName>
                                        </p:attrNameLst>
                                      </p:cBhvr>
                                      <p:tavLst>
                                        <p:tav tm="0">
                                          <p:val>
                                            <p:fltVal val="0"/>
                                          </p:val>
                                        </p:tav>
                                        <p:tav tm="100000">
                                          <p:val>
                                            <p:strVal val="#ppt_w"/>
                                          </p:val>
                                        </p:tav>
                                      </p:tavLst>
                                    </p:anim>
                                    <p:anim calcmode="lin" valueType="num">
                                      <p:cBhvr>
                                        <p:cTn dur="700" fill="hold" id="72"/>
                                        <p:tgtEl>
                                          <p:spTgt spid="19"/>
                                        </p:tgtEl>
                                        <p:attrNameLst>
                                          <p:attrName>ppt_h</p:attrName>
                                        </p:attrNameLst>
                                      </p:cBhvr>
                                      <p:tavLst>
                                        <p:tav tm="0">
                                          <p:val>
                                            <p:fltVal val="0"/>
                                          </p:val>
                                        </p:tav>
                                        <p:tav tm="100000">
                                          <p:val>
                                            <p:strVal val="#ppt_h"/>
                                          </p:val>
                                        </p:tav>
                                      </p:tavLst>
                                    </p:anim>
                                    <p:anim calcmode="lin" valueType="num">
                                      <p:cBhvr>
                                        <p:cTn dur="700" fill="hold" id="73"/>
                                        <p:tgtEl>
                                          <p:spTgt spid="19"/>
                                        </p:tgtEl>
                                        <p:attrNameLst>
                                          <p:attrName>ppt_x</p:attrName>
                                        </p:attrNameLst>
                                      </p:cBhvr>
                                      <p:tavLst>
                                        <p:tav tm="0">
                                          <p:val>
                                            <p:fltVal val="0.5"/>
                                          </p:val>
                                        </p:tav>
                                        <p:tav tm="100000">
                                          <p:val>
                                            <p:strVal val="#ppt_x"/>
                                          </p:val>
                                        </p:tav>
                                      </p:tavLst>
                                    </p:anim>
                                    <p:anim calcmode="lin" valueType="num">
                                      <p:cBhvr>
                                        <p:cTn dur="700" fill="hold" id="74"/>
                                        <p:tgtEl>
                                          <p:spTgt spid="19"/>
                                        </p:tgtEl>
                                        <p:attrNameLst>
                                          <p:attrName>ppt_y</p:attrName>
                                        </p:attrNameLst>
                                      </p:cBhvr>
                                      <p:tavLst>
                                        <p:tav tm="0">
                                          <p:val>
                                            <p:fltVal val="0.5"/>
                                          </p:val>
                                        </p:tav>
                                        <p:tav tm="100000">
                                          <p:val>
                                            <p:strVal val="#ppt_y"/>
                                          </p:val>
                                        </p:tav>
                                      </p:tavLst>
                                    </p:anim>
                                  </p:childTnLst>
                                </p:cTn>
                              </p:par>
                              <p:par>
                                <p:cTn accel="65000" fill="hold" id="75" nodeType="withEffect" presetClass="entr" presetID="2" presetSubtype="3">
                                  <p:stCondLst>
                                    <p:cond delay="0"/>
                                  </p:stCondLst>
                                  <p:childTnLst>
                                    <p:set>
                                      <p:cBhvr>
                                        <p:cTn dur="1" fill="hold" id="76">
                                          <p:stCondLst>
                                            <p:cond delay="0"/>
                                          </p:stCondLst>
                                        </p:cTn>
                                        <p:tgtEl>
                                          <p:spTgt spid="41"/>
                                        </p:tgtEl>
                                        <p:attrNameLst>
                                          <p:attrName>style.visibility</p:attrName>
                                        </p:attrNameLst>
                                      </p:cBhvr>
                                      <p:to>
                                        <p:strVal val="visible"/>
                                      </p:to>
                                    </p:set>
                                    <p:anim calcmode="lin" valueType="num">
                                      <p:cBhvr additive="base">
                                        <p:cTn dur="2000" fill="hold" id="77"/>
                                        <p:tgtEl>
                                          <p:spTgt spid="41"/>
                                        </p:tgtEl>
                                        <p:attrNameLst>
                                          <p:attrName>ppt_x</p:attrName>
                                        </p:attrNameLst>
                                      </p:cBhvr>
                                      <p:tavLst>
                                        <p:tav tm="0">
                                          <p:val>
                                            <p:strVal val="1+#ppt_w/2"/>
                                          </p:val>
                                        </p:tav>
                                        <p:tav tm="100000">
                                          <p:val>
                                            <p:strVal val="#ppt_x"/>
                                          </p:val>
                                        </p:tav>
                                      </p:tavLst>
                                    </p:anim>
                                    <p:anim calcmode="lin" valueType="num">
                                      <p:cBhvr additive="base">
                                        <p:cTn dur="2000" fill="hold" id="78"/>
                                        <p:tgtEl>
                                          <p:spTgt spid="41"/>
                                        </p:tgtEl>
                                        <p:attrNameLst>
                                          <p:attrName>ppt_y</p:attrName>
                                        </p:attrNameLst>
                                      </p:cBhvr>
                                      <p:tavLst>
                                        <p:tav tm="0">
                                          <p:val>
                                            <p:strVal val="0-#ppt_h/2"/>
                                          </p:val>
                                        </p:tav>
                                        <p:tav tm="100000">
                                          <p:val>
                                            <p:strVal val="#ppt_y"/>
                                          </p:val>
                                        </p:tav>
                                      </p:tavLst>
                                    </p:anim>
                                  </p:childTnLst>
                                </p:cTn>
                              </p:par>
                            </p:childTnLst>
                          </p:cTn>
                        </p:par>
                        <p:par>
                          <p:cTn fill="hold" id="79" nodeType="afterGroup">
                            <p:stCondLst>
                              <p:cond delay="2900"/>
                            </p:stCondLst>
                            <p:childTnLst>
                              <p:par>
                                <p:cTn fill="hold" id="80" nodeType="afterEffect" presetClass="entr" presetID="42" presetSubtype="0">
                                  <p:stCondLst>
                                    <p:cond delay="0"/>
                                  </p:stCondLst>
                                  <p:childTnLst>
                                    <p:set>
                                      <p:cBhvr>
                                        <p:cTn dur="1" fill="hold" id="81">
                                          <p:stCondLst>
                                            <p:cond delay="0"/>
                                          </p:stCondLst>
                                        </p:cTn>
                                        <p:tgtEl>
                                          <p:spTgt spid="22"/>
                                        </p:tgtEl>
                                        <p:attrNameLst>
                                          <p:attrName>style.visibility</p:attrName>
                                        </p:attrNameLst>
                                      </p:cBhvr>
                                      <p:to>
                                        <p:strVal val="visible"/>
                                      </p:to>
                                    </p:set>
                                    <p:animEffect filter="fade" transition="in">
                                      <p:cBhvr>
                                        <p:cTn dur="1000" id="82"/>
                                        <p:tgtEl>
                                          <p:spTgt spid="22"/>
                                        </p:tgtEl>
                                      </p:cBhvr>
                                    </p:animEffect>
                                    <p:anim calcmode="lin" valueType="num">
                                      <p:cBhvr>
                                        <p:cTn dur="1000" fill="hold" id="83"/>
                                        <p:tgtEl>
                                          <p:spTgt spid="22"/>
                                        </p:tgtEl>
                                        <p:attrNameLst>
                                          <p:attrName>ppt_x</p:attrName>
                                        </p:attrNameLst>
                                      </p:cBhvr>
                                      <p:tavLst>
                                        <p:tav tm="0">
                                          <p:val>
                                            <p:strVal val="#ppt_x"/>
                                          </p:val>
                                        </p:tav>
                                        <p:tav tm="100000">
                                          <p:val>
                                            <p:strVal val="#ppt_x"/>
                                          </p:val>
                                        </p:tav>
                                      </p:tavLst>
                                    </p:anim>
                                    <p:anim calcmode="lin" valueType="num">
                                      <p:cBhvr>
                                        <p:cTn dur="1000" fill="hold" id="84"/>
                                        <p:tgtEl>
                                          <p:spTgt spid="22"/>
                                        </p:tgtEl>
                                        <p:attrNameLst>
                                          <p:attrName>ppt_y</p:attrName>
                                        </p:attrNameLst>
                                      </p:cBhvr>
                                      <p:tavLst>
                                        <p:tav tm="0">
                                          <p:val>
                                            <p:strVal val="#ppt_y+.1"/>
                                          </p:val>
                                        </p:tav>
                                        <p:tav tm="100000">
                                          <p:val>
                                            <p:strVal val="#ppt_y"/>
                                          </p:val>
                                        </p:tav>
                                      </p:tavLst>
                                    </p:anim>
                                  </p:childTnLst>
                                </p:cTn>
                              </p:par>
                              <p:par>
                                <p:cTn fill="hold" grpId="0" id="85" nodeType="withEffect" presetClass="entr" presetID="47" presetSubtype="0">
                                  <p:stCondLst>
                                    <p:cond delay="0"/>
                                  </p:stCondLst>
                                  <p:childTnLst>
                                    <p:set>
                                      <p:cBhvr>
                                        <p:cTn dur="1" fill="hold" id="86">
                                          <p:stCondLst>
                                            <p:cond delay="0"/>
                                          </p:stCondLst>
                                        </p:cTn>
                                        <p:tgtEl>
                                          <p:spTgt spid="29"/>
                                        </p:tgtEl>
                                        <p:attrNameLst>
                                          <p:attrName>style.visibility</p:attrName>
                                        </p:attrNameLst>
                                      </p:cBhvr>
                                      <p:to>
                                        <p:strVal val="visible"/>
                                      </p:to>
                                    </p:set>
                                    <p:animEffect filter="fade" transition="in">
                                      <p:cBhvr>
                                        <p:cTn dur="1000" id="87"/>
                                        <p:tgtEl>
                                          <p:spTgt spid="29"/>
                                        </p:tgtEl>
                                      </p:cBhvr>
                                    </p:animEffect>
                                    <p:anim calcmode="lin" valueType="num">
                                      <p:cBhvr>
                                        <p:cTn dur="1000" fill="hold" id="88"/>
                                        <p:tgtEl>
                                          <p:spTgt spid="29"/>
                                        </p:tgtEl>
                                        <p:attrNameLst>
                                          <p:attrName>ppt_x</p:attrName>
                                        </p:attrNameLst>
                                      </p:cBhvr>
                                      <p:tavLst>
                                        <p:tav tm="0">
                                          <p:val>
                                            <p:strVal val="#ppt_x"/>
                                          </p:val>
                                        </p:tav>
                                        <p:tav tm="100000">
                                          <p:val>
                                            <p:strVal val="#ppt_x"/>
                                          </p:val>
                                        </p:tav>
                                      </p:tavLst>
                                    </p:anim>
                                    <p:anim calcmode="lin" valueType="num">
                                      <p:cBhvr>
                                        <p:cTn dur="1000" fill="hold" id="89"/>
                                        <p:tgtEl>
                                          <p:spTgt spid="29"/>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3900"/>
                            </p:stCondLst>
                            <p:childTnLst>
                              <p:par>
                                <p:cTn fill="hold" grpId="0" id="91" nodeType="afterEffect" presetClass="entr" presetID="42" presetSubtype="0">
                                  <p:stCondLst>
                                    <p:cond delay="0"/>
                                  </p:stCondLst>
                                  <p:childTnLst>
                                    <p:set>
                                      <p:cBhvr>
                                        <p:cTn dur="1" fill="hold" id="92">
                                          <p:stCondLst>
                                            <p:cond delay="0"/>
                                          </p:stCondLst>
                                        </p:cTn>
                                        <p:tgtEl>
                                          <p:spTgt spid="30"/>
                                        </p:tgtEl>
                                        <p:attrNameLst>
                                          <p:attrName>style.visibility</p:attrName>
                                        </p:attrNameLst>
                                      </p:cBhvr>
                                      <p:to>
                                        <p:strVal val="visible"/>
                                      </p:to>
                                    </p:set>
                                    <p:animEffect filter="fade" transition="in">
                                      <p:cBhvr>
                                        <p:cTn dur="1000" id="93"/>
                                        <p:tgtEl>
                                          <p:spTgt spid="30"/>
                                        </p:tgtEl>
                                      </p:cBhvr>
                                    </p:animEffect>
                                    <p:anim calcmode="lin" valueType="num">
                                      <p:cBhvr>
                                        <p:cTn dur="1000" fill="hold" id="94"/>
                                        <p:tgtEl>
                                          <p:spTgt spid="30"/>
                                        </p:tgtEl>
                                        <p:attrNameLst>
                                          <p:attrName>ppt_x</p:attrName>
                                        </p:attrNameLst>
                                      </p:cBhvr>
                                      <p:tavLst>
                                        <p:tav tm="0">
                                          <p:val>
                                            <p:strVal val="#ppt_x"/>
                                          </p:val>
                                        </p:tav>
                                        <p:tav tm="100000">
                                          <p:val>
                                            <p:strVal val="#ppt_x"/>
                                          </p:val>
                                        </p:tav>
                                      </p:tavLst>
                                    </p:anim>
                                    <p:anim calcmode="lin" valueType="num">
                                      <p:cBhvr>
                                        <p:cTn dur="1000" fill="hold" id="95"/>
                                        <p:tgtEl>
                                          <p:spTgt spid="30"/>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4900"/>
                            </p:stCondLst>
                            <p:childTnLst>
                              <p:par>
                                <p:cTn fill="hold" grpId="0" id="97" nodeType="afterEffect" presetClass="entr" presetID="16" presetSubtype="21">
                                  <p:stCondLst>
                                    <p:cond delay="0"/>
                                  </p:stCondLst>
                                  <p:childTnLst>
                                    <p:set>
                                      <p:cBhvr>
                                        <p:cTn dur="1" fill="hold" id="98">
                                          <p:stCondLst>
                                            <p:cond delay="0"/>
                                          </p:stCondLst>
                                        </p:cTn>
                                        <p:tgtEl>
                                          <p:spTgt spid="31"/>
                                        </p:tgtEl>
                                        <p:attrNameLst>
                                          <p:attrName>style.visibility</p:attrName>
                                        </p:attrNameLst>
                                      </p:cBhvr>
                                      <p:to>
                                        <p:strVal val="visible"/>
                                      </p:to>
                                    </p:set>
                                    <p:animEffect filter="barn(inVertical)" transition="in">
                                      <p:cBhvr>
                                        <p:cTn dur="500" id="9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图片占位符 31"/>
          <p:cNvPicPr>
            <a:picLocks noChangeAspect="1"/>
          </p:cNvPicPr>
          <p:nvPr/>
        </p:nvPicPr>
        <p:blipFill>
          <a:blip r:embed="rId3">
            <a:extLst>
              <a:ext uri="{28A0092B-C50C-407E-A947-70E740481C1C}">
                <a14:useLocalDpi val="0"/>
              </a:ext>
            </a:extLst>
          </a:blip>
          <a:stretch>
            <a:fillRect/>
          </a:stretch>
        </p:blipFill>
        <p:spPr>
          <a:xfrm>
            <a:off x="4010431" y="1020886"/>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pic>
        <p:nvPicPr>
          <p:cNvPr id="5" name="图片占位符 29"/>
          <p:cNvPicPr>
            <a:picLocks noChangeAspect="1"/>
          </p:cNvPicPr>
          <p:nvPr/>
        </p:nvPicPr>
        <p:blipFill>
          <a:blip r:embed="rId4">
            <a:extLst>
              <a:ext uri="{28A0092B-C50C-407E-A947-70E740481C1C}">
                <a14:useLocalDpi val="0"/>
              </a:ext>
            </a:extLst>
          </a:blip>
          <a:stretch>
            <a:fillRect/>
          </a:stretch>
        </p:blipFill>
        <p:spPr>
          <a:xfrm>
            <a:off x="6497745" y="1202180"/>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pic>
        <p:nvPicPr>
          <p:cNvPr id="6" name="图片占位符 26"/>
          <p:cNvPicPr>
            <a:picLocks noChangeAspect="1"/>
          </p:cNvPicPr>
          <p:nvPr/>
        </p:nvPicPr>
        <p:blipFill>
          <a:blip r:embed="rId5">
            <a:extLst>
              <a:ext uri="{28A0092B-C50C-407E-A947-70E740481C1C}">
                <a14:useLocalDpi val="0"/>
              </a:ext>
            </a:extLst>
          </a:blip>
          <a:srcRect l="18699" r="18699"/>
          <a:stretch>
            <a:fillRect/>
          </a:stretch>
        </p:blipFill>
        <p:spPr>
          <a:xfrm>
            <a:off x="5364088" y="3143859"/>
            <a:ext cx="1768475"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pic>
        <p:nvPicPr>
          <p:cNvPr id="7" name="图片占位符 1"/>
          <p:cNvPicPr>
            <a:picLocks noChangeAspect="1"/>
          </p:cNvPicPr>
          <p:nvPr/>
        </p:nvPicPr>
        <p:blipFill>
          <a:blip r:embed="rId7">
            <a:extLst>
              <a:ext uri="{28A0092B-C50C-407E-A947-70E740481C1C}">
                <a14:useLocalDpi val="0"/>
              </a:ext>
            </a:extLst>
          </a:blip>
          <a:stretch>
            <a:fillRect/>
          </a:stretch>
        </p:blipFill>
        <p:spPr>
          <a:xfrm>
            <a:off x="639673" y="1459022"/>
            <a:ext cx="1766888" cy="1766888"/>
          </a:xfrm>
          <a:prstGeom prst="ellipse">
            <a:avLst/>
          </a:prstGeom>
          <a:blipFill>
            <a:blip r:embed="rId6"/>
            <a:stretch>
              <a:fillRect/>
            </a:stretch>
          </a:blip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pic>
        <p:nvPicPr>
          <p:cNvPr id="8" name="图片占位符 2"/>
          <p:cNvPicPr>
            <a:picLocks noChangeAspect="1"/>
          </p:cNvPicPr>
          <p:nvPr/>
        </p:nvPicPr>
        <p:blipFill>
          <a:blip r:embed="rId8">
            <a:extLst>
              <a:ext uri="{28A0092B-C50C-407E-A947-70E740481C1C}">
                <a14:useLocalDpi val="0"/>
              </a:ext>
            </a:extLst>
          </a:blip>
          <a:stretch>
            <a:fillRect/>
          </a:stretch>
        </p:blipFill>
        <p:spPr>
          <a:xfrm>
            <a:off x="2627784" y="2787774"/>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sp>
        <p:nvSpPr>
          <p:cNvPr id="9" name="Rounded Rectangle 36"/>
          <p:cNvSpPr/>
          <p:nvPr/>
        </p:nvSpPr>
        <p:spPr>
          <a:xfrm>
            <a:off x="7666732" y="1441032"/>
            <a:ext cx="924820" cy="206456"/>
          </a:xfrm>
          <a:prstGeom prst="roundRect">
            <a:avLst>
              <a:gd fmla="val 50000" name="adj"/>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900">
                <a:latin typeface="+mj-ea"/>
                <a:ea typeface="+mj-ea"/>
                <a:cs typeface="Source Sans Pro ExtraLight"/>
              </a:rPr>
              <a:t>项目名称 05</a:t>
            </a:r>
          </a:p>
        </p:txBody>
      </p:sp>
      <p:sp>
        <p:nvSpPr>
          <p:cNvPr id="10" name="Rounded Rectangle 33"/>
          <p:cNvSpPr/>
          <p:nvPr/>
        </p:nvSpPr>
        <p:spPr>
          <a:xfrm>
            <a:off x="3890133" y="2902940"/>
            <a:ext cx="814154" cy="206456"/>
          </a:xfrm>
          <a:prstGeom prst="roundRect">
            <a:avLst>
              <a:gd fmla="val 50000" name="adj"/>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900">
                <a:latin typeface="+mj-ea"/>
                <a:ea typeface="+mj-ea"/>
                <a:cs typeface="Source Sans Pro ExtraLight"/>
              </a:rPr>
              <a:t>项目名称 02</a:t>
            </a:r>
          </a:p>
        </p:txBody>
      </p:sp>
      <p:sp>
        <p:nvSpPr>
          <p:cNvPr id="11" name="Rounded Rectangle 32"/>
          <p:cNvSpPr/>
          <p:nvPr/>
        </p:nvSpPr>
        <p:spPr>
          <a:xfrm>
            <a:off x="1813630" y="1574188"/>
            <a:ext cx="814154" cy="206456"/>
          </a:xfrm>
          <a:prstGeom prst="roundRect">
            <a:avLst>
              <a:gd fmla="val 50000" name="adj"/>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900">
                <a:latin typeface="+mj-ea"/>
                <a:ea typeface="+mj-ea"/>
                <a:cs typeface="Source Sans Pro ExtraLight"/>
              </a:rPr>
              <a:t>项目名称 01</a:t>
            </a:r>
          </a:p>
        </p:txBody>
      </p:sp>
      <p:sp>
        <p:nvSpPr>
          <p:cNvPr id="12" name="Rounded Rectangle 34"/>
          <p:cNvSpPr/>
          <p:nvPr/>
        </p:nvSpPr>
        <p:spPr>
          <a:xfrm>
            <a:off x="5159006" y="1135750"/>
            <a:ext cx="814154" cy="206456"/>
          </a:xfrm>
          <a:prstGeom prst="roundRect">
            <a:avLst>
              <a:gd fmla="val 50000" name="adj"/>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900">
                <a:latin typeface="+mj-ea"/>
                <a:ea typeface="+mj-ea"/>
                <a:cs typeface="Source Sans Pro ExtraLight"/>
              </a:rPr>
              <a:t>项目名称 03</a:t>
            </a:r>
          </a:p>
        </p:txBody>
      </p:sp>
      <p:sp>
        <p:nvSpPr>
          <p:cNvPr id="13" name="Rounded Rectangle 35"/>
          <p:cNvSpPr/>
          <p:nvPr/>
        </p:nvSpPr>
        <p:spPr>
          <a:xfrm>
            <a:off x="6546207" y="3396031"/>
            <a:ext cx="896437" cy="206456"/>
          </a:xfrm>
          <a:prstGeom prst="roundRect">
            <a:avLst>
              <a:gd fmla="val 50000" name="adj"/>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1000">
                <a:latin typeface="+mj-ea"/>
                <a:ea typeface="+mj-ea"/>
                <a:cs typeface="Source Sans Pro ExtraLight"/>
              </a:rPr>
              <a:t>项目名称 04</a:t>
            </a:r>
          </a:p>
        </p:txBody>
      </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5000"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0-#ppt_w/2"/>
                                          </p:val>
                                        </p:tav>
                                        <p:tav tm="100000">
                                          <p:val>
                                            <p:strVal val="#ppt_x"/>
                                          </p:val>
                                        </p:tav>
                                      </p:tavLst>
                                    </p:anim>
                                    <p:anim calcmode="lin" valueType="num">
                                      <p:cBhvr additive="base">
                                        <p:cTn dur="1500" fill="hold" id="8"/>
                                        <p:tgtEl>
                                          <p:spTgt spid="7"/>
                                        </p:tgtEl>
                                        <p:attrNameLst>
                                          <p:attrName>ppt_y</p:attrName>
                                        </p:attrNameLst>
                                      </p:cBhvr>
                                      <p:tavLst>
                                        <p:tav tm="0">
                                          <p:val>
                                            <p:strVal val="0-#ppt_h/2"/>
                                          </p:val>
                                        </p:tav>
                                        <p:tav tm="100000">
                                          <p:val>
                                            <p:strVal val="#ppt_y"/>
                                          </p:val>
                                        </p:tav>
                                      </p:tavLst>
                                    </p:anim>
                                  </p:childTnLst>
                                </p:cTn>
                              </p:par>
                              <p:par>
                                <p:cTn accel="65000" fill="hold" id="9" nodeType="withEffect" presetClass="entr" presetID="2" presetSubtype="1">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ppt_x"/>
                                          </p:val>
                                        </p:tav>
                                        <p:tav tm="100000">
                                          <p:val>
                                            <p:strVal val="#ppt_x"/>
                                          </p:val>
                                        </p:tav>
                                      </p:tavLst>
                                    </p:anim>
                                    <p:anim calcmode="lin" valueType="num">
                                      <p:cBhvr additive="base">
                                        <p:cTn dur="1500" fill="hold" id="12"/>
                                        <p:tgtEl>
                                          <p:spTgt spid="8"/>
                                        </p:tgtEl>
                                        <p:attrNameLst>
                                          <p:attrName>ppt_y</p:attrName>
                                        </p:attrNameLst>
                                      </p:cBhvr>
                                      <p:tavLst>
                                        <p:tav tm="0">
                                          <p:val>
                                            <p:strVal val="0-#ppt_h/2"/>
                                          </p:val>
                                        </p:tav>
                                        <p:tav tm="100000">
                                          <p:val>
                                            <p:strVal val="#ppt_y"/>
                                          </p:val>
                                        </p:tav>
                                      </p:tavLst>
                                    </p:anim>
                                  </p:childTnLst>
                                </p:cTn>
                              </p:par>
                              <p:par>
                                <p:cTn accel="65000" fill="hold" id="13" nodeType="withEffect" presetClass="entr" presetID="2" presetSubtype="3">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1+#ppt_w/2"/>
                                          </p:val>
                                        </p:tav>
                                        <p:tav tm="100000">
                                          <p:val>
                                            <p:strVal val="#ppt_x"/>
                                          </p:val>
                                        </p:tav>
                                      </p:tavLst>
                                    </p:anim>
                                    <p:anim calcmode="lin" valueType="num">
                                      <p:cBhvr additive="base">
                                        <p:cTn dur="1500" fill="hold" id="16"/>
                                        <p:tgtEl>
                                          <p:spTgt spid="4"/>
                                        </p:tgtEl>
                                        <p:attrNameLst>
                                          <p:attrName>ppt_y</p:attrName>
                                        </p:attrNameLst>
                                      </p:cBhvr>
                                      <p:tavLst>
                                        <p:tav tm="0">
                                          <p:val>
                                            <p:strVal val="0-#ppt_h/2"/>
                                          </p:val>
                                        </p:tav>
                                        <p:tav tm="100000">
                                          <p:val>
                                            <p:strVal val="#ppt_y"/>
                                          </p:val>
                                        </p:tav>
                                      </p:tavLst>
                                    </p:anim>
                                  </p:childTnLst>
                                </p:cTn>
                              </p:par>
                              <p:par>
                                <p:cTn accel="65000" fill="hold" id="17" nodeType="withEffect" presetClass="entr" presetID="2" presetSubtype="12">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500" fill="hold" id="19"/>
                                        <p:tgtEl>
                                          <p:spTgt spid="6"/>
                                        </p:tgtEl>
                                        <p:attrNameLst>
                                          <p:attrName>ppt_x</p:attrName>
                                        </p:attrNameLst>
                                      </p:cBhvr>
                                      <p:tavLst>
                                        <p:tav tm="0">
                                          <p:val>
                                            <p:strVal val="0-#ppt_w/2"/>
                                          </p:val>
                                        </p:tav>
                                        <p:tav tm="100000">
                                          <p:val>
                                            <p:strVal val="#ppt_x"/>
                                          </p:val>
                                        </p:tav>
                                      </p:tavLst>
                                    </p:anim>
                                    <p:anim calcmode="lin" valueType="num">
                                      <p:cBhvr additive="base">
                                        <p:cTn dur="1500" fill="hold" id="20"/>
                                        <p:tgtEl>
                                          <p:spTgt spid="6"/>
                                        </p:tgtEl>
                                        <p:attrNameLst>
                                          <p:attrName>ppt_y</p:attrName>
                                        </p:attrNameLst>
                                      </p:cBhvr>
                                      <p:tavLst>
                                        <p:tav tm="0">
                                          <p:val>
                                            <p:strVal val="1+#ppt_h/2"/>
                                          </p:val>
                                        </p:tav>
                                        <p:tav tm="100000">
                                          <p:val>
                                            <p:strVal val="#ppt_y"/>
                                          </p:val>
                                        </p:tav>
                                      </p:tavLst>
                                    </p:anim>
                                  </p:childTnLst>
                                </p:cTn>
                              </p:par>
                              <p:par>
                                <p:cTn accel="65000" fill="hold" id="21" nodeType="withEffect" presetClass="entr" presetID="2" presetSubtype="6">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1500" fill="hold" id="23"/>
                                        <p:tgtEl>
                                          <p:spTgt spid="5"/>
                                        </p:tgtEl>
                                        <p:attrNameLst>
                                          <p:attrName>ppt_x</p:attrName>
                                        </p:attrNameLst>
                                      </p:cBhvr>
                                      <p:tavLst>
                                        <p:tav tm="0">
                                          <p:val>
                                            <p:strVal val="1+#ppt_w/2"/>
                                          </p:val>
                                        </p:tav>
                                        <p:tav tm="100000">
                                          <p:val>
                                            <p:strVal val="#ppt_x"/>
                                          </p:val>
                                        </p:tav>
                                      </p:tavLst>
                                    </p:anim>
                                    <p:anim calcmode="lin" valueType="num">
                                      <p:cBhvr additive="base">
                                        <p:cTn dur="1500" fill="hold" id="24"/>
                                        <p:tgtEl>
                                          <p:spTgt spid="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53" presetSubtype="0">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ur="500" fill="hold" id="28"/>
                                        <p:tgtEl>
                                          <p:spTgt spid="11"/>
                                        </p:tgtEl>
                                        <p:attrNameLst>
                                          <p:attrName>ppt_w</p:attrName>
                                        </p:attrNameLst>
                                      </p:cBhvr>
                                      <p:tavLst>
                                        <p:tav tm="0">
                                          <p:val>
                                            <p:fltVal val="0"/>
                                          </p:val>
                                        </p:tav>
                                        <p:tav tm="100000">
                                          <p:val>
                                            <p:strVal val="#ppt_w"/>
                                          </p:val>
                                        </p:tav>
                                      </p:tavLst>
                                    </p:anim>
                                    <p:anim calcmode="lin" valueType="num">
                                      <p:cBhvr>
                                        <p:cTn dur="500" fill="hold" id="29"/>
                                        <p:tgtEl>
                                          <p:spTgt spid="11"/>
                                        </p:tgtEl>
                                        <p:attrNameLst>
                                          <p:attrName>ppt_h</p:attrName>
                                        </p:attrNameLst>
                                      </p:cBhvr>
                                      <p:tavLst>
                                        <p:tav tm="0">
                                          <p:val>
                                            <p:fltVal val="0"/>
                                          </p:val>
                                        </p:tav>
                                        <p:tav tm="100000">
                                          <p:val>
                                            <p:strVal val="#ppt_h"/>
                                          </p:val>
                                        </p:tav>
                                      </p:tavLst>
                                    </p:anim>
                                    <p:animEffect filter="fade" transition="in">
                                      <p:cBhvr>
                                        <p:cTn dur="500" id="30"/>
                                        <p:tgtEl>
                                          <p:spTgt spid="11"/>
                                        </p:tgtEl>
                                      </p:cBhvr>
                                    </p:animEffect>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p:cTn dur="500" fill="hold" id="34"/>
                                        <p:tgtEl>
                                          <p:spTgt spid="10"/>
                                        </p:tgtEl>
                                        <p:attrNameLst>
                                          <p:attrName>ppt_w</p:attrName>
                                        </p:attrNameLst>
                                      </p:cBhvr>
                                      <p:tavLst>
                                        <p:tav tm="0">
                                          <p:val>
                                            <p:fltVal val="0"/>
                                          </p:val>
                                        </p:tav>
                                        <p:tav tm="100000">
                                          <p:val>
                                            <p:strVal val="#ppt_w"/>
                                          </p:val>
                                        </p:tav>
                                      </p:tavLst>
                                    </p:anim>
                                    <p:anim calcmode="lin" valueType="num">
                                      <p:cBhvr>
                                        <p:cTn dur="500" fill="hold" id="35"/>
                                        <p:tgtEl>
                                          <p:spTgt spid="10"/>
                                        </p:tgtEl>
                                        <p:attrNameLst>
                                          <p:attrName>ppt_h</p:attrName>
                                        </p:attrNameLst>
                                      </p:cBhvr>
                                      <p:tavLst>
                                        <p:tav tm="0">
                                          <p:val>
                                            <p:fltVal val="0"/>
                                          </p:val>
                                        </p:tav>
                                        <p:tav tm="100000">
                                          <p:val>
                                            <p:strVal val="#ppt_h"/>
                                          </p:val>
                                        </p:tav>
                                      </p:tavLst>
                                    </p:anim>
                                    <p:animEffect filter="fade" transition="in">
                                      <p:cBhvr>
                                        <p:cTn dur="500" id="36"/>
                                        <p:tgtEl>
                                          <p:spTgt spid="10"/>
                                        </p:tgtEl>
                                      </p:cBhvr>
                                    </p:animEffect>
                                  </p:childTnLst>
                                </p:cTn>
                              </p:par>
                            </p:childTnLst>
                          </p:cTn>
                        </p:par>
                        <p:par>
                          <p:cTn fill="hold" id="37" nodeType="afterGroup">
                            <p:stCondLst>
                              <p:cond delay="2500"/>
                            </p:stCondLst>
                            <p:childTnLst>
                              <p:par>
                                <p:cTn fill="hold" grpId="0" id="38" nodeType="afterEffect" presetClass="entr" presetID="53" presetSubtype="0">
                                  <p:stCondLst>
                                    <p:cond delay="0"/>
                                  </p:stCondLst>
                                  <p:childTnLst>
                                    <p:set>
                                      <p:cBhvr>
                                        <p:cTn dur="1" fill="hold" id="39">
                                          <p:stCondLst>
                                            <p:cond delay="0"/>
                                          </p:stCondLst>
                                        </p:cTn>
                                        <p:tgtEl>
                                          <p:spTgt spid="12"/>
                                        </p:tgtEl>
                                        <p:attrNameLst>
                                          <p:attrName>style.visibility</p:attrName>
                                        </p:attrNameLst>
                                      </p:cBhvr>
                                      <p:to>
                                        <p:strVal val="visible"/>
                                      </p:to>
                                    </p:set>
                                    <p:anim calcmode="lin" valueType="num">
                                      <p:cBhvr>
                                        <p:cTn dur="500" fill="hold" id="40"/>
                                        <p:tgtEl>
                                          <p:spTgt spid="12"/>
                                        </p:tgtEl>
                                        <p:attrNameLst>
                                          <p:attrName>ppt_w</p:attrName>
                                        </p:attrNameLst>
                                      </p:cBhvr>
                                      <p:tavLst>
                                        <p:tav tm="0">
                                          <p:val>
                                            <p:fltVal val="0"/>
                                          </p:val>
                                        </p:tav>
                                        <p:tav tm="100000">
                                          <p:val>
                                            <p:strVal val="#ppt_w"/>
                                          </p:val>
                                        </p:tav>
                                      </p:tavLst>
                                    </p:anim>
                                    <p:anim calcmode="lin" valueType="num">
                                      <p:cBhvr>
                                        <p:cTn dur="500" fill="hold" id="41"/>
                                        <p:tgtEl>
                                          <p:spTgt spid="12"/>
                                        </p:tgtEl>
                                        <p:attrNameLst>
                                          <p:attrName>ppt_h</p:attrName>
                                        </p:attrNameLst>
                                      </p:cBhvr>
                                      <p:tavLst>
                                        <p:tav tm="0">
                                          <p:val>
                                            <p:fltVal val="0"/>
                                          </p:val>
                                        </p:tav>
                                        <p:tav tm="100000">
                                          <p:val>
                                            <p:strVal val="#ppt_h"/>
                                          </p:val>
                                        </p:tav>
                                      </p:tavLst>
                                    </p:anim>
                                    <p:animEffect filter="fade" transition="in">
                                      <p:cBhvr>
                                        <p:cTn dur="500" id="42"/>
                                        <p:tgtEl>
                                          <p:spTgt spid="12"/>
                                        </p:tgtEl>
                                      </p:cBhvr>
                                    </p:animEffect>
                                  </p:childTnLst>
                                </p:cTn>
                              </p:par>
                            </p:childTnLst>
                          </p:cTn>
                        </p:par>
                        <p:par>
                          <p:cTn fill="hold" id="43" nodeType="afterGroup">
                            <p:stCondLst>
                              <p:cond delay="3000"/>
                            </p:stCondLst>
                            <p:childTnLst>
                              <p:par>
                                <p:cTn fill="hold" grpId="0" id="44" nodeType="afterEffect" presetClass="entr" presetID="53" presetSubtype="0">
                                  <p:stCondLst>
                                    <p:cond delay="0"/>
                                  </p:stCondLst>
                                  <p:childTnLst>
                                    <p:set>
                                      <p:cBhvr>
                                        <p:cTn dur="1" fill="hold" id="45">
                                          <p:stCondLst>
                                            <p:cond delay="0"/>
                                          </p:stCondLst>
                                        </p:cTn>
                                        <p:tgtEl>
                                          <p:spTgt spid="13"/>
                                        </p:tgtEl>
                                        <p:attrNameLst>
                                          <p:attrName>style.visibility</p:attrName>
                                        </p:attrNameLst>
                                      </p:cBhvr>
                                      <p:to>
                                        <p:strVal val="visible"/>
                                      </p:to>
                                    </p:set>
                                    <p:anim calcmode="lin" valueType="num">
                                      <p:cBhvr>
                                        <p:cTn dur="500" fill="hold" id="46"/>
                                        <p:tgtEl>
                                          <p:spTgt spid="13"/>
                                        </p:tgtEl>
                                        <p:attrNameLst>
                                          <p:attrName>ppt_w</p:attrName>
                                        </p:attrNameLst>
                                      </p:cBhvr>
                                      <p:tavLst>
                                        <p:tav tm="0">
                                          <p:val>
                                            <p:fltVal val="0"/>
                                          </p:val>
                                        </p:tav>
                                        <p:tav tm="100000">
                                          <p:val>
                                            <p:strVal val="#ppt_w"/>
                                          </p:val>
                                        </p:tav>
                                      </p:tavLst>
                                    </p:anim>
                                    <p:anim calcmode="lin" valueType="num">
                                      <p:cBhvr>
                                        <p:cTn dur="500" fill="hold" id="47"/>
                                        <p:tgtEl>
                                          <p:spTgt spid="13"/>
                                        </p:tgtEl>
                                        <p:attrNameLst>
                                          <p:attrName>ppt_h</p:attrName>
                                        </p:attrNameLst>
                                      </p:cBhvr>
                                      <p:tavLst>
                                        <p:tav tm="0">
                                          <p:val>
                                            <p:fltVal val="0"/>
                                          </p:val>
                                        </p:tav>
                                        <p:tav tm="100000">
                                          <p:val>
                                            <p:strVal val="#ppt_h"/>
                                          </p:val>
                                        </p:tav>
                                      </p:tavLst>
                                    </p:anim>
                                    <p:animEffect filter="fade" transition="in">
                                      <p:cBhvr>
                                        <p:cTn dur="500" id="48"/>
                                        <p:tgtEl>
                                          <p:spTgt spid="13"/>
                                        </p:tgtEl>
                                      </p:cBhvr>
                                    </p:animEffect>
                                  </p:childTnLst>
                                </p:cTn>
                              </p:par>
                            </p:childTnLst>
                          </p:cTn>
                        </p:par>
                        <p:par>
                          <p:cTn fill="hold" id="49" nodeType="afterGroup">
                            <p:stCondLst>
                              <p:cond delay="3500"/>
                            </p:stCondLst>
                            <p:childTnLst>
                              <p:par>
                                <p:cTn fill="hold" grpId="0" id="50" nodeType="afterEffect" presetClass="entr" presetID="53" presetSubtype="0">
                                  <p:stCondLst>
                                    <p:cond delay="0"/>
                                  </p:stCondLst>
                                  <p:childTnLst>
                                    <p:set>
                                      <p:cBhvr>
                                        <p:cTn dur="1" fill="hold" id="51">
                                          <p:stCondLst>
                                            <p:cond delay="0"/>
                                          </p:stCondLst>
                                        </p:cTn>
                                        <p:tgtEl>
                                          <p:spTgt spid="9"/>
                                        </p:tgtEl>
                                        <p:attrNameLst>
                                          <p:attrName>style.visibility</p:attrName>
                                        </p:attrNameLst>
                                      </p:cBhvr>
                                      <p:to>
                                        <p:strVal val="visible"/>
                                      </p:to>
                                    </p:set>
                                    <p:anim calcmode="lin" valueType="num">
                                      <p:cBhvr>
                                        <p:cTn dur="500" fill="hold" id="52"/>
                                        <p:tgtEl>
                                          <p:spTgt spid="9"/>
                                        </p:tgtEl>
                                        <p:attrNameLst>
                                          <p:attrName>ppt_w</p:attrName>
                                        </p:attrNameLst>
                                      </p:cBhvr>
                                      <p:tavLst>
                                        <p:tav tm="0">
                                          <p:val>
                                            <p:fltVal val="0"/>
                                          </p:val>
                                        </p:tav>
                                        <p:tav tm="100000">
                                          <p:val>
                                            <p:strVal val="#ppt_w"/>
                                          </p:val>
                                        </p:tav>
                                      </p:tavLst>
                                    </p:anim>
                                    <p:anim calcmode="lin" valueType="num">
                                      <p:cBhvr>
                                        <p:cTn dur="500" fill="hold" id="53"/>
                                        <p:tgtEl>
                                          <p:spTgt spid="9"/>
                                        </p:tgtEl>
                                        <p:attrNameLst>
                                          <p:attrName>ppt_h</p:attrName>
                                        </p:attrNameLst>
                                      </p:cBhvr>
                                      <p:tavLst>
                                        <p:tav tm="0">
                                          <p:val>
                                            <p:fltVal val="0"/>
                                          </p:val>
                                        </p:tav>
                                        <p:tav tm="100000">
                                          <p:val>
                                            <p:strVal val="#ppt_h"/>
                                          </p:val>
                                        </p:tav>
                                      </p:tavLst>
                                    </p:anim>
                                    <p:animEffect filter="fade" transition="in">
                                      <p:cBhvr>
                                        <p:cTn dur="500" id="5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2966116" y="1628461"/>
            <a:ext cx="1438976" cy="2696498"/>
          </a:xfrm>
          <a:prstGeom prst="roundRect">
            <a:avLst>
              <a:gd fmla="val 50000" name="adj"/>
            </a:avLst>
          </a:prstGeom>
          <a:solidFill>
            <a:schemeClr val="bg1">
              <a:lumMod val="95000"/>
            </a:schemeClr>
          </a:solidFill>
          <a:ln w="50800">
            <a:noFill/>
          </a:ln>
          <a:effectLst>
            <a:outerShdw algn="tl" blurRad="139700" dir="2700000" dist="50800" rotWithShape="0">
              <a:schemeClr val="tx1">
                <a:alpha val="29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nvGrpSpPr>
          <p:cNvPr id="5" name="组合 4"/>
          <p:cNvGrpSpPr/>
          <p:nvPr/>
        </p:nvGrpSpPr>
        <p:grpSpPr>
          <a:xfrm>
            <a:off x="2981909" y="2863739"/>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1">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grpSp>
      <p:grpSp>
        <p:nvGrpSpPr>
          <p:cNvPr id="10" name="组合 9"/>
          <p:cNvGrpSpPr/>
          <p:nvPr/>
        </p:nvGrpSpPr>
        <p:grpSpPr>
          <a:xfrm>
            <a:off x="2975811" y="2150428"/>
            <a:ext cx="1419582" cy="604770"/>
            <a:chOff x="2061936" y="5054749"/>
            <a:chExt cx="2349784" cy="1001055"/>
          </a:xfrm>
        </p:grpSpPr>
        <p:sp>
          <p:nvSpPr>
            <p:cNvPr id="11" name="文本框 10"/>
            <p:cNvSpPr txBox="1"/>
            <p:nvPr/>
          </p:nvSpPr>
          <p:spPr bwMode="auto">
            <a:xfrm>
              <a:off x="2143823" y="5358492"/>
              <a:ext cx="2186005" cy="718948"/>
            </a:xfrm>
            <a:prstGeom prst="rect">
              <a:avLst/>
            </a:prstGeom>
            <a:noFill/>
          </p:spPr>
          <p:txBody>
            <a:bodyPr wrap="square">
              <a:spAutoFit/>
            </a:bodyPr>
            <a:lstStyle/>
            <a:p>
              <a:pPr>
                <a:lnSpc>
                  <a:spcPct val="125000"/>
                </a:lnSpc>
              </a:pPr>
              <a:r>
                <a:rPr altLang="en-US" lang="zh-CN" sz="900">
                  <a:solidFill>
                    <a:srgbClr val="000000"/>
                  </a:solidFill>
                  <a:latin typeface="+mj-ea"/>
                  <a:cs charset="0" typeface="Lato Light"/>
                  <a:sym charset="0" typeface="Lato Light"/>
                </a:rPr>
                <a:t>此处添加详细文本描述，建议与标题</a:t>
              </a:r>
            </a:p>
          </p:txBody>
        </p:sp>
        <p:sp>
          <p:nvSpPr>
            <p:cNvPr id="12" name="文本框 11"/>
            <p:cNvSpPr txBox="1"/>
            <p:nvPr/>
          </p:nvSpPr>
          <p:spPr bwMode="auto">
            <a:xfrm>
              <a:off x="2061937" y="5054748"/>
              <a:ext cx="2349784" cy="454072"/>
            </a:xfrm>
            <a:prstGeom prst="rect">
              <a:avLst/>
            </a:prstGeom>
            <a:noFill/>
          </p:spPr>
          <p:txBody>
            <a:bodyPr wrap="square">
              <a:spAutoFit/>
            </a:bodyPr>
            <a:lstStyle/>
            <a:p>
              <a:pPr algn="ctr">
                <a:defRPr/>
              </a:pPr>
              <a:r>
                <a:rPr altLang="en-US" lang="zh-CN" spc="75" sz="1200">
                  <a:solidFill>
                    <a:srgbClr val="080808"/>
                  </a:solidFill>
                  <a:latin typeface="+mj-ea"/>
                  <a:ea typeface="+mj-ea"/>
                </a:rPr>
                <a:t>在此添加标题</a:t>
              </a:r>
            </a:p>
          </p:txBody>
        </p:sp>
      </p:grpSp>
      <p:cxnSp>
        <p:nvCxnSpPr>
          <p:cNvPr id="13" name="直接连接符 12"/>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4738909" y="1628461"/>
            <a:ext cx="1438976" cy="2696498"/>
          </a:xfrm>
          <a:prstGeom prst="roundRect">
            <a:avLst>
              <a:gd fmla="val 50000" name="adj"/>
            </a:avLst>
          </a:prstGeom>
          <a:solidFill>
            <a:schemeClr val="bg1">
              <a:lumMod val="95000"/>
            </a:schemeClr>
          </a:solidFill>
          <a:ln w="50800">
            <a:noFill/>
          </a:ln>
          <a:effectLst>
            <a:outerShdw algn="tl" blurRad="139700" dir="2700000" dist="50800" rotWithShape="0">
              <a:schemeClr val="tx1">
                <a:alpha val="29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nvGrpSpPr>
          <p:cNvPr id="15" name="组合 14"/>
          <p:cNvGrpSpPr/>
          <p:nvPr/>
        </p:nvGrpSpPr>
        <p:grpSpPr>
          <a:xfrm>
            <a:off x="4754701" y="1685020"/>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3">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grpSp>
      <p:grpSp>
        <p:nvGrpSpPr>
          <p:cNvPr id="20" name="组合 19"/>
          <p:cNvGrpSpPr/>
          <p:nvPr/>
        </p:nvGrpSpPr>
        <p:grpSpPr>
          <a:xfrm>
            <a:off x="4748603" y="3286282"/>
            <a:ext cx="1419582" cy="622081"/>
            <a:chOff x="2061936" y="5137524"/>
            <a:chExt cx="2349784" cy="1029710"/>
          </a:xfrm>
        </p:grpSpPr>
        <p:sp>
          <p:nvSpPr>
            <p:cNvPr id="21" name="文本框 20"/>
            <p:cNvSpPr txBox="1"/>
            <p:nvPr/>
          </p:nvSpPr>
          <p:spPr bwMode="auto">
            <a:xfrm>
              <a:off x="2143824" y="5441264"/>
              <a:ext cx="2186005" cy="718949"/>
            </a:xfrm>
            <a:prstGeom prst="rect">
              <a:avLst/>
            </a:prstGeom>
            <a:noFill/>
          </p:spPr>
          <p:txBody>
            <a:bodyPr wrap="square">
              <a:spAutoFit/>
            </a:bodyPr>
            <a:lstStyle/>
            <a:p>
              <a:pPr>
                <a:lnSpc>
                  <a:spcPct val="125000"/>
                </a:lnSpc>
              </a:pPr>
              <a:r>
                <a:rPr altLang="en-US" lang="zh-CN" sz="900">
                  <a:solidFill>
                    <a:srgbClr val="000000"/>
                  </a:solidFill>
                  <a:latin typeface="+mj-ea"/>
                  <a:cs charset="0" typeface="Lato Light"/>
                  <a:sym charset="0" typeface="Lato Light"/>
                </a:rPr>
                <a:t>此处添加详细文本描述，建议与标题</a:t>
              </a:r>
            </a:p>
          </p:txBody>
        </p:sp>
        <p:sp>
          <p:nvSpPr>
            <p:cNvPr id="22" name="文本框 21"/>
            <p:cNvSpPr txBox="1"/>
            <p:nvPr/>
          </p:nvSpPr>
          <p:spPr bwMode="auto">
            <a:xfrm>
              <a:off x="2061935" y="5137524"/>
              <a:ext cx="2349784" cy="454073"/>
            </a:xfrm>
            <a:prstGeom prst="rect">
              <a:avLst/>
            </a:prstGeom>
            <a:noFill/>
          </p:spPr>
          <p:txBody>
            <a:bodyPr wrap="square">
              <a:spAutoFit/>
            </a:bodyPr>
            <a:lstStyle/>
            <a:p>
              <a:pPr algn="ctr">
                <a:defRPr/>
              </a:pPr>
              <a:r>
                <a:rPr altLang="en-US" lang="zh-CN" spc="75" sz="1200">
                  <a:solidFill>
                    <a:schemeClr val="accent3"/>
                  </a:solidFill>
                  <a:latin typeface="+mj-ea"/>
                  <a:ea typeface="+mj-ea"/>
                </a:rPr>
                <a:t>在此添加标题</a:t>
              </a:r>
            </a:p>
          </p:txBody>
        </p:sp>
      </p:grpSp>
      <p:cxnSp>
        <p:nvCxnSpPr>
          <p:cNvPr id="23" name="直接连接符 22"/>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308892" y="3298535"/>
            <a:ext cx="757990" cy="560874"/>
            <a:chOff x="8931338" y="2437732"/>
            <a:chExt cx="1010653" cy="747833"/>
          </a:xfrm>
        </p:grpSpPr>
        <p:sp>
          <p:nvSpPr>
            <p:cNvPr id="25" name="文本框 24"/>
            <p:cNvSpPr txBox="1"/>
            <p:nvPr/>
          </p:nvSpPr>
          <p:spPr>
            <a:xfrm>
              <a:off x="8931337" y="2437732"/>
              <a:ext cx="1010653" cy="670561"/>
            </a:xfrm>
            <a:prstGeom prst="rect">
              <a:avLst/>
            </a:prstGeom>
            <a:noFill/>
          </p:spPr>
          <p:txBody>
            <a:bodyPr rtlCol="0" wrap="square">
              <a:spAutoFit/>
            </a:bodyPr>
            <a:lstStyle/>
            <a:p>
              <a:pPr algn="ctr"/>
              <a:r>
                <a:rPr altLang="zh-CN" lang="en-US" sz="2700">
                  <a:solidFill>
                    <a:schemeClr val="tx1">
                      <a:lumMod val="65000"/>
                      <a:lumOff val="35000"/>
                    </a:schemeClr>
                  </a:solidFill>
                  <a:latin typeface="+mj-ea"/>
                  <a:ea typeface="+mj-ea"/>
                </a:rPr>
                <a:t>01</a:t>
              </a:r>
            </a:p>
          </p:txBody>
        </p:sp>
        <p:sp>
          <p:nvSpPr>
            <p:cNvPr id="26" name="文本框 25"/>
            <p:cNvSpPr txBox="1"/>
            <p:nvPr/>
          </p:nvSpPr>
          <p:spPr>
            <a:xfrm>
              <a:off x="8931337" y="2908566"/>
              <a:ext cx="1010653" cy="274320"/>
            </a:xfrm>
            <a:prstGeom prst="rect">
              <a:avLst/>
            </a:prstGeom>
            <a:noFill/>
          </p:spPr>
          <p:txBody>
            <a:bodyPr rtlCol="0" wrap="square">
              <a:spAutoFit/>
            </a:bodyPr>
            <a:lstStyle/>
            <a:p>
              <a:pPr algn="ctr"/>
              <a:r>
                <a:rPr altLang="zh-CN" lang="en-US" sz="750">
                  <a:solidFill>
                    <a:schemeClr val="tx1">
                      <a:lumMod val="65000"/>
                      <a:lumOff val="35000"/>
                    </a:schemeClr>
                  </a:solidFill>
                  <a:latin typeface="+mj-ea"/>
                  <a:ea typeface="+mj-ea"/>
                </a:rPr>
                <a:t>OPTION</a:t>
              </a:r>
            </a:p>
          </p:txBody>
        </p:sp>
      </p:grpSp>
      <p:grpSp>
        <p:nvGrpSpPr>
          <p:cNvPr id="27" name="组合 26"/>
          <p:cNvGrpSpPr/>
          <p:nvPr/>
        </p:nvGrpSpPr>
        <p:grpSpPr>
          <a:xfrm>
            <a:off x="5079399" y="2119816"/>
            <a:ext cx="757990" cy="560874"/>
            <a:chOff x="8931338" y="2437732"/>
            <a:chExt cx="1010653" cy="747833"/>
          </a:xfrm>
        </p:grpSpPr>
        <p:sp>
          <p:nvSpPr>
            <p:cNvPr id="28" name="文本框 27"/>
            <p:cNvSpPr txBox="1"/>
            <p:nvPr/>
          </p:nvSpPr>
          <p:spPr>
            <a:xfrm>
              <a:off x="8931339" y="2437732"/>
              <a:ext cx="1010653" cy="670561"/>
            </a:xfrm>
            <a:prstGeom prst="rect">
              <a:avLst/>
            </a:prstGeom>
            <a:noFill/>
          </p:spPr>
          <p:txBody>
            <a:bodyPr rtlCol="0" wrap="square">
              <a:spAutoFit/>
            </a:bodyPr>
            <a:lstStyle/>
            <a:p>
              <a:pPr algn="ctr"/>
              <a:r>
                <a:rPr altLang="zh-CN" lang="en-US" sz="2700">
                  <a:solidFill>
                    <a:schemeClr val="tx1">
                      <a:lumMod val="65000"/>
                      <a:lumOff val="35000"/>
                    </a:schemeClr>
                  </a:solidFill>
                  <a:latin typeface="+mj-ea"/>
                  <a:ea typeface="+mj-ea"/>
                </a:rPr>
                <a:t>02</a:t>
              </a:r>
            </a:p>
          </p:txBody>
        </p:sp>
        <p:sp>
          <p:nvSpPr>
            <p:cNvPr id="29" name="文本框 28"/>
            <p:cNvSpPr txBox="1"/>
            <p:nvPr/>
          </p:nvSpPr>
          <p:spPr>
            <a:xfrm>
              <a:off x="8931339" y="2908566"/>
              <a:ext cx="1010653" cy="274320"/>
            </a:xfrm>
            <a:prstGeom prst="rect">
              <a:avLst/>
            </a:prstGeom>
            <a:noFill/>
          </p:spPr>
          <p:txBody>
            <a:bodyPr rtlCol="0" wrap="square">
              <a:spAutoFit/>
            </a:bodyPr>
            <a:lstStyle/>
            <a:p>
              <a:pPr algn="ctr"/>
              <a:r>
                <a:rPr altLang="zh-CN" lang="en-US" sz="750">
                  <a:solidFill>
                    <a:schemeClr val="tx1">
                      <a:lumMod val="65000"/>
                      <a:lumOff val="35000"/>
                    </a:schemeClr>
                  </a:solidFill>
                  <a:latin typeface="+mj-ea"/>
                  <a:ea typeface="+mj-ea"/>
                </a:rPr>
                <a:t>OPTION</a:t>
              </a:r>
            </a:p>
          </p:txBody>
        </p:sp>
      </p:grpSp>
      <p:sp>
        <p:nvSpPr>
          <p:cNvPr id="30" name="文本框 29"/>
          <p:cNvSpPr txBox="1"/>
          <p:nvPr/>
        </p:nvSpPr>
        <p:spPr bwMode="auto">
          <a:xfrm>
            <a:off x="6301284" y="2042465"/>
            <a:ext cx="1926604" cy="605790"/>
          </a:xfrm>
          <a:prstGeom prst="rect">
            <a:avLst/>
          </a:prstGeom>
          <a:noFill/>
        </p:spPr>
        <p:txBody>
          <a:bodyPr wrap="square">
            <a:spAutoFit/>
          </a:bodyPr>
          <a:lstStyle/>
          <a:p>
            <a:pPr>
              <a:lnSpc>
                <a:spcPct val="125000"/>
              </a:lnSpc>
            </a:pPr>
            <a:r>
              <a:rPr altLang="en-US" lang="zh-CN" sz="900">
                <a:solidFill>
                  <a:srgbClr val="000000"/>
                </a:solidFill>
                <a:latin typeface="+mj-ea"/>
                <a:cs charset="0" typeface="Lato Light"/>
                <a:sym charset="0" typeface="Lato Light"/>
              </a:rPr>
              <a:t>此处添加详细文本描述，建议与标题相关并符合整体语言风格，语言描述尽量此处添加详细</a:t>
            </a:r>
          </a:p>
        </p:txBody>
      </p:sp>
      <p:sp>
        <p:nvSpPr>
          <p:cNvPr id="31" name="文本框 30"/>
          <p:cNvSpPr txBox="1"/>
          <p:nvPr/>
        </p:nvSpPr>
        <p:spPr bwMode="auto">
          <a:xfrm>
            <a:off x="945183" y="3221184"/>
            <a:ext cx="1926604" cy="605790"/>
          </a:xfrm>
          <a:prstGeom prst="rect">
            <a:avLst/>
          </a:prstGeom>
          <a:noFill/>
        </p:spPr>
        <p:txBody>
          <a:bodyPr wrap="square">
            <a:spAutoFit/>
          </a:bodyPr>
          <a:lstStyle/>
          <a:p>
            <a:pPr>
              <a:lnSpc>
                <a:spcPct val="125000"/>
              </a:lnSpc>
            </a:pPr>
            <a:r>
              <a:rPr altLang="en-US" lang="zh-CN" sz="900">
                <a:solidFill>
                  <a:srgbClr val="000000"/>
                </a:solidFill>
                <a:latin typeface="+mj-ea"/>
                <a:cs charset="0" typeface="Lato Light"/>
                <a:sym charset="0" typeface="Lato Light"/>
              </a:rPr>
              <a:t>此处添加详细文本描述，建议与标题相关并符合整体语言风格，语言描述尽量此处添加详细文本描述</a:t>
            </a:r>
          </a:p>
        </p:txBody>
      </p:sp>
    </p:spTree>
  </p:cSld>
  <p:clrMapOvr>
    <a:masterClrMapping/>
  </p:clrMapOvr>
  <mc:AlternateContent>
    <mc:Choice Requires="p14">
      <p:transition advTm="5000" p14:dur="1200" spd="slow">
        <p14:prism/>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2000" fill="hold" grpId="0" id="5" nodeType="with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accel="62000" fill="hold" grpId="0" id="9" nodeType="withEffect" presetClass="entr" presetID="2" presetSubtype="4">
                                  <p:stCondLst>
                                    <p:cond delay="20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700"/>
                            </p:stCondLst>
                            <p:childTnLst>
                              <p:par>
                                <p:cTn fill="hold" id="14" nodeType="afterEffect" presetClass="entr" presetID="21" presetSubtype="1">
                                  <p:stCondLst>
                                    <p:cond delay="0"/>
                                  </p:stCondLst>
                                  <p:childTnLst>
                                    <p:set>
                                      <p:cBhvr>
                                        <p:cTn dur="1" fill="hold" id="15">
                                          <p:stCondLst>
                                            <p:cond delay="0"/>
                                          </p:stCondLst>
                                        </p:cTn>
                                        <p:tgtEl>
                                          <p:spTgt spid="5"/>
                                        </p:tgtEl>
                                        <p:attrNameLst>
                                          <p:attrName>style.visibility</p:attrName>
                                        </p:attrNameLst>
                                      </p:cBhvr>
                                      <p:to>
                                        <p:strVal val="visible"/>
                                      </p:to>
                                    </p:set>
                                    <p:animEffect filter="wheel(1)" transition="in">
                                      <p:cBhvr>
                                        <p:cTn dur="500" id="16"/>
                                        <p:tgtEl>
                                          <p:spTgt spid="5"/>
                                        </p:tgtEl>
                                      </p:cBhvr>
                                    </p:animEffect>
                                  </p:childTnLst>
                                </p:cTn>
                              </p:par>
                              <p:par>
                                <p:cTn fill="hold" id="17" nodeType="withEffect" presetClass="entr" presetID="53" presetSubtype="0">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p:cTn dur="500" fill="hold" id="19"/>
                                        <p:tgtEl>
                                          <p:spTgt spid="24"/>
                                        </p:tgtEl>
                                        <p:attrNameLst>
                                          <p:attrName>ppt_w</p:attrName>
                                        </p:attrNameLst>
                                      </p:cBhvr>
                                      <p:tavLst>
                                        <p:tav tm="0">
                                          <p:val>
                                            <p:fltVal val="0"/>
                                          </p:val>
                                        </p:tav>
                                        <p:tav tm="100000">
                                          <p:val>
                                            <p:strVal val="#ppt_w"/>
                                          </p:val>
                                        </p:tav>
                                      </p:tavLst>
                                    </p:anim>
                                    <p:anim calcmode="lin" valueType="num">
                                      <p:cBhvr>
                                        <p:cTn dur="500" fill="hold" id="20"/>
                                        <p:tgtEl>
                                          <p:spTgt spid="24"/>
                                        </p:tgtEl>
                                        <p:attrNameLst>
                                          <p:attrName>ppt_h</p:attrName>
                                        </p:attrNameLst>
                                      </p:cBhvr>
                                      <p:tavLst>
                                        <p:tav tm="0">
                                          <p:val>
                                            <p:fltVal val="0"/>
                                          </p:val>
                                        </p:tav>
                                        <p:tav tm="100000">
                                          <p:val>
                                            <p:strVal val="#ppt_h"/>
                                          </p:val>
                                        </p:tav>
                                      </p:tavLst>
                                    </p:anim>
                                    <p:animEffect filter="fade" transition="in">
                                      <p:cBhvr>
                                        <p:cTn dur="500" id="21"/>
                                        <p:tgtEl>
                                          <p:spTgt spid="24"/>
                                        </p:tgtEl>
                                      </p:cBhvr>
                                    </p:animEffect>
                                  </p:childTnLst>
                                </p:cTn>
                              </p:par>
                            </p:childTnLst>
                          </p:cTn>
                        </p:par>
                        <p:par>
                          <p:cTn fill="hold" id="22" nodeType="afterGroup">
                            <p:stCondLst>
                              <p:cond delay="1200"/>
                            </p:stCondLst>
                            <p:childTnLst>
                              <p:par>
                                <p:cTn fill="hold" id="23" nodeType="afterEffect" presetClass="entr" presetID="16" presetSubtype="37">
                                  <p:stCondLst>
                                    <p:cond delay="0"/>
                                  </p:stCondLst>
                                  <p:childTnLst>
                                    <p:set>
                                      <p:cBhvr>
                                        <p:cTn dur="1" fill="hold" id="24">
                                          <p:stCondLst>
                                            <p:cond delay="0"/>
                                          </p:stCondLst>
                                        </p:cTn>
                                        <p:tgtEl>
                                          <p:spTgt spid="13"/>
                                        </p:tgtEl>
                                        <p:attrNameLst>
                                          <p:attrName>style.visibility</p:attrName>
                                        </p:attrNameLst>
                                      </p:cBhvr>
                                      <p:to>
                                        <p:strVal val="visible"/>
                                      </p:to>
                                    </p:set>
                                    <p:animEffect filter="barn(outVertical)" transition="in">
                                      <p:cBhvr>
                                        <p:cTn dur="500" id="25"/>
                                        <p:tgtEl>
                                          <p:spTgt spid="13"/>
                                        </p:tgtEl>
                                      </p:cBhvr>
                                    </p:animEffect>
                                  </p:childTnLst>
                                </p:cTn>
                              </p:par>
                            </p:childTnLst>
                          </p:cTn>
                        </p:par>
                        <p:par>
                          <p:cTn fill="hold" id="26" nodeType="afterGroup">
                            <p:stCondLst>
                              <p:cond delay="1700"/>
                            </p:stCondLst>
                            <p:childTnLst>
                              <p:par>
                                <p:cTn fill="hold" id="27" nodeType="afterEffect" presetClass="entr" presetID="22" presetSubtype="8">
                                  <p:stCondLst>
                                    <p:cond delay="0"/>
                                  </p:stCondLst>
                                  <p:childTnLst>
                                    <p:set>
                                      <p:cBhvr>
                                        <p:cTn dur="1" fill="hold" id="28">
                                          <p:stCondLst>
                                            <p:cond delay="0"/>
                                          </p:stCondLst>
                                        </p:cTn>
                                        <p:tgtEl>
                                          <p:spTgt spid="10"/>
                                        </p:tgtEl>
                                        <p:attrNameLst>
                                          <p:attrName>style.visibility</p:attrName>
                                        </p:attrNameLst>
                                      </p:cBhvr>
                                      <p:to>
                                        <p:strVal val="visible"/>
                                      </p:to>
                                    </p:set>
                                    <p:animEffect filter="wipe(left)" transition="in">
                                      <p:cBhvr>
                                        <p:cTn dur="500" id="29"/>
                                        <p:tgtEl>
                                          <p:spTgt spid="10"/>
                                        </p:tgtEl>
                                      </p:cBhvr>
                                    </p:animEffect>
                                  </p:childTnLst>
                                </p:cTn>
                              </p:par>
                            </p:childTnLst>
                          </p:cTn>
                        </p:par>
                        <p:par>
                          <p:cTn fill="hold" id="30" nodeType="afterGroup">
                            <p:stCondLst>
                              <p:cond delay="2200"/>
                            </p:stCondLst>
                            <p:childTnLst>
                              <p:par>
                                <p:cTn fill="hold" id="31" nodeType="afterEffect" presetClass="entr" presetID="21" presetSubtype="1">
                                  <p:stCondLst>
                                    <p:cond delay="0"/>
                                  </p:stCondLst>
                                  <p:childTnLst>
                                    <p:set>
                                      <p:cBhvr>
                                        <p:cTn dur="1" fill="hold" id="32">
                                          <p:stCondLst>
                                            <p:cond delay="0"/>
                                          </p:stCondLst>
                                        </p:cTn>
                                        <p:tgtEl>
                                          <p:spTgt spid="15"/>
                                        </p:tgtEl>
                                        <p:attrNameLst>
                                          <p:attrName>style.visibility</p:attrName>
                                        </p:attrNameLst>
                                      </p:cBhvr>
                                      <p:to>
                                        <p:strVal val="visible"/>
                                      </p:to>
                                    </p:set>
                                    <p:animEffect filter="wheel(1)" transition="in">
                                      <p:cBhvr>
                                        <p:cTn dur="500" id="33"/>
                                        <p:tgtEl>
                                          <p:spTgt spid="15"/>
                                        </p:tgtEl>
                                      </p:cBhvr>
                                    </p:animEffect>
                                  </p:childTnLst>
                                </p:cTn>
                              </p:par>
                              <p:par>
                                <p:cTn fill="hold" id="34" nodeType="withEffect" presetClass="entr" presetID="53" presetSubtype="0">
                                  <p:stCondLst>
                                    <p:cond delay="0"/>
                                  </p:stCondLst>
                                  <p:childTnLst>
                                    <p:set>
                                      <p:cBhvr>
                                        <p:cTn dur="1" fill="hold" id="35">
                                          <p:stCondLst>
                                            <p:cond delay="0"/>
                                          </p:stCondLst>
                                        </p:cTn>
                                        <p:tgtEl>
                                          <p:spTgt spid="27"/>
                                        </p:tgtEl>
                                        <p:attrNameLst>
                                          <p:attrName>style.visibility</p:attrName>
                                        </p:attrNameLst>
                                      </p:cBhvr>
                                      <p:to>
                                        <p:strVal val="visible"/>
                                      </p:to>
                                    </p:set>
                                    <p:anim calcmode="lin" valueType="num">
                                      <p:cBhvr>
                                        <p:cTn dur="500" fill="hold" id="36"/>
                                        <p:tgtEl>
                                          <p:spTgt spid="27"/>
                                        </p:tgtEl>
                                        <p:attrNameLst>
                                          <p:attrName>ppt_w</p:attrName>
                                        </p:attrNameLst>
                                      </p:cBhvr>
                                      <p:tavLst>
                                        <p:tav tm="0">
                                          <p:val>
                                            <p:fltVal val="0"/>
                                          </p:val>
                                        </p:tav>
                                        <p:tav tm="100000">
                                          <p:val>
                                            <p:strVal val="#ppt_w"/>
                                          </p:val>
                                        </p:tav>
                                      </p:tavLst>
                                    </p:anim>
                                    <p:anim calcmode="lin" valueType="num">
                                      <p:cBhvr>
                                        <p:cTn dur="500" fill="hold" id="37"/>
                                        <p:tgtEl>
                                          <p:spTgt spid="27"/>
                                        </p:tgtEl>
                                        <p:attrNameLst>
                                          <p:attrName>ppt_h</p:attrName>
                                        </p:attrNameLst>
                                      </p:cBhvr>
                                      <p:tavLst>
                                        <p:tav tm="0">
                                          <p:val>
                                            <p:fltVal val="0"/>
                                          </p:val>
                                        </p:tav>
                                        <p:tav tm="100000">
                                          <p:val>
                                            <p:strVal val="#ppt_h"/>
                                          </p:val>
                                        </p:tav>
                                      </p:tavLst>
                                    </p:anim>
                                    <p:animEffect filter="fade" transition="in">
                                      <p:cBhvr>
                                        <p:cTn dur="500" id="38"/>
                                        <p:tgtEl>
                                          <p:spTgt spid="27"/>
                                        </p:tgtEl>
                                      </p:cBhvr>
                                    </p:animEffect>
                                  </p:childTnLst>
                                </p:cTn>
                              </p:par>
                            </p:childTnLst>
                          </p:cTn>
                        </p:par>
                        <p:par>
                          <p:cTn fill="hold" id="39" nodeType="afterGroup">
                            <p:stCondLst>
                              <p:cond delay="2700"/>
                            </p:stCondLst>
                            <p:childTnLst>
                              <p:par>
                                <p:cTn fill="hold" id="40" nodeType="afterEffect" presetClass="entr" presetID="16" presetSubtype="37">
                                  <p:stCondLst>
                                    <p:cond delay="0"/>
                                  </p:stCondLst>
                                  <p:childTnLst>
                                    <p:set>
                                      <p:cBhvr>
                                        <p:cTn dur="1" fill="hold" id="41">
                                          <p:stCondLst>
                                            <p:cond delay="0"/>
                                          </p:stCondLst>
                                        </p:cTn>
                                        <p:tgtEl>
                                          <p:spTgt spid="23"/>
                                        </p:tgtEl>
                                        <p:attrNameLst>
                                          <p:attrName>style.visibility</p:attrName>
                                        </p:attrNameLst>
                                      </p:cBhvr>
                                      <p:to>
                                        <p:strVal val="visible"/>
                                      </p:to>
                                    </p:set>
                                    <p:animEffect filter="barn(outVertical)" transition="in">
                                      <p:cBhvr>
                                        <p:cTn dur="500" id="42"/>
                                        <p:tgtEl>
                                          <p:spTgt spid="23"/>
                                        </p:tgtEl>
                                      </p:cBhvr>
                                    </p:animEffect>
                                  </p:childTnLst>
                                </p:cTn>
                              </p:par>
                            </p:childTnLst>
                          </p:cTn>
                        </p:par>
                        <p:par>
                          <p:cTn fill="hold" id="43" nodeType="afterGroup">
                            <p:stCondLst>
                              <p:cond delay="3200"/>
                            </p:stCondLst>
                            <p:childTnLst>
                              <p:par>
                                <p:cTn fill="hold" id="44" nodeType="afterEffect" presetClass="entr" presetID="22" presetSubtype="8">
                                  <p:stCondLst>
                                    <p:cond delay="0"/>
                                  </p:stCondLst>
                                  <p:childTnLst>
                                    <p:set>
                                      <p:cBhvr>
                                        <p:cTn dur="1" fill="hold" id="45">
                                          <p:stCondLst>
                                            <p:cond delay="0"/>
                                          </p:stCondLst>
                                        </p:cTn>
                                        <p:tgtEl>
                                          <p:spTgt spid="20"/>
                                        </p:tgtEl>
                                        <p:attrNameLst>
                                          <p:attrName>style.visibility</p:attrName>
                                        </p:attrNameLst>
                                      </p:cBhvr>
                                      <p:to>
                                        <p:strVal val="visible"/>
                                      </p:to>
                                    </p:set>
                                    <p:animEffect filter="wipe(left)" transition="in">
                                      <p:cBhvr>
                                        <p:cTn dur="500" id="46"/>
                                        <p:tgtEl>
                                          <p:spTgt spid="20"/>
                                        </p:tgtEl>
                                      </p:cBhvr>
                                    </p:animEffect>
                                  </p:childTnLst>
                                </p:cTn>
                              </p:par>
                            </p:childTnLst>
                          </p:cTn>
                        </p:par>
                        <p:par>
                          <p:cTn fill="hold" id="47" nodeType="afterGroup">
                            <p:stCondLst>
                              <p:cond delay="3700"/>
                            </p:stCondLst>
                            <p:childTnLst>
                              <p:par>
                                <p:cTn fill="hold" grpId="0" id="48" nodeType="afterEffect" presetClass="entr" presetID="16" presetSubtype="37">
                                  <p:stCondLst>
                                    <p:cond delay="0"/>
                                  </p:stCondLst>
                                  <p:childTnLst>
                                    <p:set>
                                      <p:cBhvr>
                                        <p:cTn dur="1" fill="hold" id="49">
                                          <p:stCondLst>
                                            <p:cond delay="0"/>
                                          </p:stCondLst>
                                        </p:cTn>
                                        <p:tgtEl>
                                          <p:spTgt spid="30"/>
                                        </p:tgtEl>
                                        <p:attrNameLst>
                                          <p:attrName>style.visibility</p:attrName>
                                        </p:attrNameLst>
                                      </p:cBhvr>
                                      <p:to>
                                        <p:strVal val="visible"/>
                                      </p:to>
                                    </p:set>
                                    <p:animEffect filter="barn(outVertical)" transition="in">
                                      <p:cBhvr>
                                        <p:cTn dur="500" id="50"/>
                                        <p:tgtEl>
                                          <p:spTgt spid="30"/>
                                        </p:tgtEl>
                                      </p:cBhvr>
                                    </p:animEffect>
                                  </p:childTnLst>
                                </p:cTn>
                              </p:par>
                              <p:par>
                                <p:cTn fill="hold" grpId="0" id="51" nodeType="withEffect" presetClass="entr" presetID="16" presetSubtype="37">
                                  <p:stCondLst>
                                    <p:cond delay="0"/>
                                  </p:stCondLst>
                                  <p:childTnLst>
                                    <p:set>
                                      <p:cBhvr>
                                        <p:cTn dur="1" fill="hold" id="52">
                                          <p:stCondLst>
                                            <p:cond delay="0"/>
                                          </p:stCondLst>
                                        </p:cTn>
                                        <p:tgtEl>
                                          <p:spTgt spid="31"/>
                                        </p:tgtEl>
                                        <p:attrNameLst>
                                          <p:attrName>style.visibility</p:attrName>
                                        </p:attrNameLst>
                                      </p:cBhvr>
                                      <p:to>
                                        <p:strVal val="visible"/>
                                      </p:to>
                                    </p:set>
                                    <p:animEffect filter="barn(outVertical)" transition="in">
                                      <p:cBhvr>
                                        <p:cTn dur="500" id="5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30"/>
      <p:bldP grpId="0" spid="3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96760" y="2478038"/>
            <a:ext cx="5864847" cy="1326356"/>
            <a:chOff x="1601528" y="2724944"/>
            <a:chExt cx="5864847" cy="1075184"/>
          </a:xfrm>
        </p:grpSpPr>
        <p:cxnSp>
          <p:nvCxnSpPr>
            <p:cNvPr id="5" name="Straight Connector 30"/>
            <p:cNvCxnSpPr/>
            <p:nvPr/>
          </p:nvCxnSpPr>
          <p:spPr>
            <a:xfrm flipH="1">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5"/>
            <p:cNvCxnSpPr/>
            <p:nvPr/>
          </p:nvCxnSpPr>
          <p:spPr>
            <a:xfrm flipH="1">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p:nvPr/>
          </p:nvCxnSpPr>
          <p:spPr>
            <a:xfrm flipH="1">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3"/>
            <p:cNvCxnSpPr/>
            <p:nvPr/>
          </p:nvCxnSpPr>
          <p:spPr>
            <a:xfrm flipH="1">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67"/>
            <p:cNvCxnSpPr/>
            <p:nvPr/>
          </p:nvCxnSpPr>
          <p:spPr>
            <a:xfrm flipH="1">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148438" y="1563638"/>
            <a:ext cx="1086033" cy="1086033"/>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12" name="椭圆 11"/>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3" name="组合 12"/>
          <p:cNvGrpSpPr/>
          <p:nvPr/>
        </p:nvGrpSpPr>
        <p:grpSpPr>
          <a:xfrm>
            <a:off x="2615288" y="1563638"/>
            <a:ext cx="1086033" cy="1086033"/>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15" name="椭圆 14"/>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6" name="组合 15"/>
          <p:cNvGrpSpPr/>
          <p:nvPr/>
        </p:nvGrpSpPr>
        <p:grpSpPr>
          <a:xfrm>
            <a:off x="4082138" y="1563638"/>
            <a:ext cx="1086033" cy="1086033"/>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18" name="椭圆 17"/>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9" name="组合 18"/>
          <p:cNvGrpSpPr/>
          <p:nvPr/>
        </p:nvGrpSpPr>
        <p:grpSpPr>
          <a:xfrm>
            <a:off x="5548988" y="1563638"/>
            <a:ext cx="1086033" cy="1086033"/>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21" name="椭圆 2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22" name="组合 21"/>
          <p:cNvGrpSpPr/>
          <p:nvPr/>
        </p:nvGrpSpPr>
        <p:grpSpPr>
          <a:xfrm>
            <a:off x="7015838" y="1563638"/>
            <a:ext cx="1086033" cy="1086033"/>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24" name="椭圆 2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pic>
        <p:nvPicPr>
          <p:cNvPr descr="F:\Trabajos\Envato\Graphic River\Mica PPT\mountains.png" id="25" name="Picture 7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20000" contrast="-40000"/>
                    </a14:imgEffect>
                  </a14:imgLayer>
                </a14:imgProps>
              </a:ext>
            </a:extLst>
          </a:blip>
          <a:stretch>
            <a:fillRect/>
          </a:stretch>
        </p:blipFill>
        <p:spPr bwMode="auto">
          <a:xfrm>
            <a:off x="838994" y="3006767"/>
            <a:ext cx="7467600" cy="797627"/>
          </a:xfrm>
          <a:prstGeom prst="rect">
            <a:avLst/>
          </a:prstGeom>
          <a:noFill/>
          <a:effectLst>
            <a:outerShdw algn="ctr" blurRad="292100" rotWithShape="0" sx="109000" sy="109000">
              <a:prstClr val="black">
                <a:alpha val="51000"/>
              </a:prstClr>
            </a:outerShdw>
          </a:effectLst>
          <a:extLst>
            <a:ext uri="{909E8E84-426E-40DD-AFC4-6F175D3DCCD1}">
              <a14:hiddenFill>
                <a:solidFill>
                  <a:srgbClr val="FFFFFF"/>
                </a:solidFill>
              </a14:hiddenFill>
            </a:ext>
          </a:extLst>
        </p:spPr>
      </p:pic>
      <p:sp>
        <p:nvSpPr>
          <p:cNvPr id="26" name="文本框 37"/>
          <p:cNvSpPr>
            <a:spLocks noChangeArrowheads="1"/>
          </p:cNvSpPr>
          <p:nvPr/>
        </p:nvSpPr>
        <p:spPr bwMode="auto">
          <a:xfrm>
            <a:off x="1182559" y="184386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spcBef>
                <a:spcPct val="0"/>
              </a:spcBef>
              <a:buNone/>
            </a:pPr>
            <a:r>
              <a:rPr altLang="en-US" b="0" lang="zh-CN" sz="1600">
                <a:solidFill>
                  <a:srgbClr val="080808"/>
                </a:solidFill>
                <a:latin typeface="+mj-ea"/>
                <a:ea typeface="+mj-ea"/>
              </a:rPr>
              <a:t>创新务实</a:t>
            </a:r>
          </a:p>
        </p:txBody>
      </p:sp>
      <p:sp>
        <p:nvSpPr>
          <p:cNvPr id="27" name="文本框 37"/>
          <p:cNvSpPr>
            <a:spLocks noChangeArrowheads="1"/>
          </p:cNvSpPr>
          <p:nvPr/>
        </p:nvSpPr>
        <p:spPr bwMode="auto">
          <a:xfrm>
            <a:off x="2687974" y="184386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spcBef>
                <a:spcPct val="0"/>
              </a:spcBef>
              <a:buNone/>
            </a:pPr>
            <a:r>
              <a:rPr altLang="en-US" b="0" lang="zh-CN" sz="1600">
                <a:solidFill>
                  <a:srgbClr val="080808"/>
                </a:solidFill>
                <a:latin typeface="+mj-ea"/>
                <a:ea typeface="+mj-ea"/>
              </a:rPr>
              <a:t>超越自我</a:t>
            </a:r>
          </a:p>
        </p:txBody>
      </p:sp>
      <p:sp>
        <p:nvSpPr>
          <p:cNvPr id="28" name="文本框 37"/>
          <p:cNvSpPr>
            <a:spLocks noChangeArrowheads="1"/>
          </p:cNvSpPr>
          <p:nvPr/>
        </p:nvSpPr>
        <p:spPr bwMode="auto">
          <a:xfrm>
            <a:off x="4126481" y="184386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spcBef>
                <a:spcPct val="0"/>
              </a:spcBef>
              <a:buNone/>
            </a:pPr>
            <a:r>
              <a:rPr altLang="en-US" b="0" lang="zh-CN" sz="1600">
                <a:solidFill>
                  <a:srgbClr val="080808"/>
                </a:solidFill>
                <a:latin typeface="+mj-ea"/>
                <a:ea typeface="+mj-ea"/>
              </a:rPr>
              <a:t>追求卓越</a:t>
            </a:r>
          </a:p>
        </p:txBody>
      </p:sp>
      <p:sp>
        <p:nvSpPr>
          <p:cNvPr id="29" name="文本框 37"/>
          <p:cNvSpPr>
            <a:spLocks noChangeArrowheads="1"/>
          </p:cNvSpPr>
          <p:nvPr/>
        </p:nvSpPr>
        <p:spPr bwMode="auto">
          <a:xfrm>
            <a:off x="5583094" y="184386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spcBef>
                <a:spcPct val="0"/>
              </a:spcBef>
              <a:buNone/>
            </a:pPr>
            <a:r>
              <a:rPr altLang="en-US" b="0" lang="zh-CN" sz="1600">
                <a:solidFill>
                  <a:srgbClr val="080808"/>
                </a:solidFill>
                <a:latin typeface="+mj-ea"/>
                <a:ea typeface="+mj-ea"/>
              </a:rPr>
              <a:t>团结奋斗</a:t>
            </a:r>
          </a:p>
        </p:txBody>
      </p:sp>
      <p:sp>
        <p:nvSpPr>
          <p:cNvPr id="30" name="文本框 37"/>
          <p:cNvSpPr>
            <a:spLocks noChangeArrowheads="1"/>
          </p:cNvSpPr>
          <p:nvPr/>
        </p:nvSpPr>
        <p:spPr bwMode="auto">
          <a:xfrm>
            <a:off x="7077356" y="184386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spcBef>
                <a:spcPct val="0"/>
              </a:spcBef>
              <a:buNone/>
            </a:pPr>
            <a:r>
              <a:rPr altLang="en-US" b="0" lang="zh-CN" sz="1600">
                <a:solidFill>
                  <a:srgbClr val="080808"/>
                </a:solidFill>
                <a:latin typeface="+mj-ea"/>
                <a:ea typeface="+mj-ea"/>
              </a:rPr>
              <a:t>敢于创新</a:t>
            </a:r>
          </a:p>
        </p:txBody>
      </p:sp>
      <p:sp>
        <p:nvSpPr>
          <p:cNvPr id="31" name="矩形 30"/>
          <p:cNvSpPr/>
          <p:nvPr/>
        </p:nvSpPr>
        <p:spPr>
          <a:xfrm>
            <a:off x="1209140" y="2179618"/>
            <a:ext cx="1005403" cy="160024"/>
          </a:xfrm>
          <a:prstGeom prst="rect">
            <a:avLst/>
          </a:prstGeom>
          <a:noFill/>
          <a:ln>
            <a:noFill/>
          </a:ln>
        </p:spPr>
        <p:txBody>
          <a:bodyPr bIns="34292" lIns="68582" rIns="68582" tIns="34292" wrap="square">
            <a:spAutoFit/>
          </a:bodyPr>
          <a:lstStyle/>
          <a:p>
            <a:r>
              <a:rPr altLang="zh-CN" b="0" lang="en-US" sz="600">
                <a:latin typeface="+mj-ea"/>
                <a:ea typeface="+mj-ea"/>
              </a:rPr>
              <a:t>Pragmatic innovation</a:t>
            </a:r>
          </a:p>
        </p:txBody>
      </p:sp>
      <p:sp>
        <p:nvSpPr>
          <p:cNvPr id="32" name="矩形 31"/>
          <p:cNvSpPr/>
          <p:nvPr/>
        </p:nvSpPr>
        <p:spPr>
          <a:xfrm>
            <a:off x="2763193" y="2179618"/>
            <a:ext cx="1005403" cy="160024"/>
          </a:xfrm>
          <a:prstGeom prst="rect">
            <a:avLst/>
          </a:prstGeom>
          <a:noFill/>
          <a:ln>
            <a:noFill/>
          </a:ln>
        </p:spPr>
        <p:txBody>
          <a:bodyPr bIns="34292" lIns="68582" rIns="68582" tIns="34292" wrap="square">
            <a:spAutoFit/>
          </a:bodyPr>
          <a:lstStyle/>
          <a:p>
            <a:r>
              <a:rPr altLang="zh-CN" b="0" lang="en-US" sz="600">
                <a:latin typeface="+mj-ea"/>
                <a:ea typeface="+mj-ea"/>
              </a:rPr>
              <a:t>Transcendental ego</a:t>
            </a:r>
          </a:p>
        </p:txBody>
      </p:sp>
      <p:sp>
        <p:nvSpPr>
          <p:cNvPr id="33" name="矩形 32"/>
          <p:cNvSpPr/>
          <p:nvPr/>
        </p:nvSpPr>
        <p:spPr>
          <a:xfrm>
            <a:off x="4203373" y="2179618"/>
            <a:ext cx="1005403" cy="160024"/>
          </a:xfrm>
          <a:prstGeom prst="rect">
            <a:avLst/>
          </a:prstGeom>
          <a:noFill/>
          <a:ln>
            <a:noFill/>
          </a:ln>
        </p:spPr>
        <p:txBody>
          <a:bodyPr bIns="34292" lIns="68582" rIns="68582" tIns="34292" wrap="square">
            <a:spAutoFit/>
          </a:bodyPr>
          <a:lstStyle/>
          <a:p>
            <a:r>
              <a:rPr altLang="zh-CN" b="0" lang="en-US" sz="600">
                <a:latin typeface="+mj-ea"/>
                <a:ea typeface="+mj-ea"/>
              </a:rPr>
              <a:t>Pursuit of excellence</a:t>
            </a:r>
          </a:p>
        </p:txBody>
      </p:sp>
      <p:sp>
        <p:nvSpPr>
          <p:cNvPr id="34" name="矩形 33"/>
          <p:cNvSpPr/>
          <p:nvPr/>
        </p:nvSpPr>
        <p:spPr>
          <a:xfrm>
            <a:off x="5580112" y="2179618"/>
            <a:ext cx="1005403" cy="160024"/>
          </a:xfrm>
          <a:prstGeom prst="rect">
            <a:avLst/>
          </a:prstGeom>
          <a:noFill/>
          <a:ln>
            <a:noFill/>
          </a:ln>
        </p:spPr>
        <p:txBody>
          <a:bodyPr bIns="34292" lIns="68582" rIns="68582" tIns="34292" wrap="square">
            <a:spAutoFit/>
          </a:bodyPr>
          <a:lstStyle/>
          <a:p>
            <a:pPr algn="ctr"/>
            <a:r>
              <a:rPr altLang="zh-CN" b="0" lang="en-US" sz="600">
                <a:latin typeface="+mj-ea"/>
                <a:ea typeface="+mj-ea"/>
              </a:rPr>
              <a:t>United struggle</a:t>
            </a:r>
          </a:p>
        </p:txBody>
      </p:sp>
      <p:sp>
        <p:nvSpPr>
          <p:cNvPr id="35" name="矩形 34"/>
          <p:cNvSpPr/>
          <p:nvPr/>
        </p:nvSpPr>
        <p:spPr>
          <a:xfrm>
            <a:off x="7080696" y="2179618"/>
            <a:ext cx="1005403" cy="160024"/>
          </a:xfrm>
          <a:prstGeom prst="rect">
            <a:avLst/>
          </a:prstGeom>
          <a:noFill/>
          <a:ln>
            <a:noFill/>
          </a:ln>
        </p:spPr>
        <p:txBody>
          <a:bodyPr bIns="34292" lIns="68582" rIns="68582" tIns="34292" wrap="square">
            <a:spAutoFit/>
          </a:bodyPr>
          <a:lstStyle/>
          <a:p>
            <a:pPr algn="ctr"/>
            <a:r>
              <a:rPr altLang="zh-CN" b="0" lang="en-US" sz="600">
                <a:latin typeface="+mj-ea"/>
                <a:ea typeface="+mj-ea"/>
              </a:rPr>
              <a:t>Dare to innovate</a:t>
            </a:r>
          </a:p>
        </p:txBody>
      </p:sp>
      <p:sp>
        <p:nvSpPr>
          <p:cNvPr id="36" name="文本1"/>
          <p:cNvSpPr>
            <a:spLocks noChangeArrowheads="1"/>
          </p:cNvSpPr>
          <p:nvPr/>
        </p:nvSpPr>
        <p:spPr bwMode="gray">
          <a:xfrm>
            <a:off x="2460324" y="3776660"/>
            <a:ext cx="3941269" cy="891780"/>
          </a:xfrm>
          <a:prstGeom prst="roundRect">
            <a:avLst>
              <a:gd fmla="val 11505" name="adj"/>
            </a:avLst>
          </a:prstGeom>
          <a:noFill/>
          <a:ln algn="ctr" cap="flat" cmpd="sng" w="28575">
            <a:noFill/>
            <a:prstDash val="solid"/>
          </a:ln>
          <a:effectLst/>
        </p:spPr>
        <p:txBody>
          <a:bodyPr anchor="ctr" bIns="34295" lIns="68589" rIns="68589" tIns="3429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900" u="none">
                <a:ln>
                  <a:noFill/>
                </a:ln>
                <a:effectLst/>
                <a:uLnTx/>
                <a:uFillTx/>
                <a:latin typeface="+mj-ea"/>
                <a:ea typeface="+mj-ea"/>
                <a:cs typeface="+mn-cs"/>
              </a:rPr>
              <a:t>您的内容打在这里，或者通过复制您的文本后，在此框中选择粘贴，并选择只保留文字。在此录入上述图表的综合描述说明。</a:t>
            </a:r>
          </a:p>
        </p:txBody>
      </p:sp>
    </p:spTree>
  </p:cSld>
  <p:clrMapOvr>
    <a:masterClrMapping/>
  </p:clrMapOvr>
  <mc:AlternateContent>
    <mc:Choice Requires="p14">
      <p:transition advTm="5000" p14:dur="1200" spd="slow">
        <p14:prism/>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4"/>
                                        </p:tgtEl>
                                        <p:attrNameLst>
                                          <p:attrName>style.visibility</p:attrName>
                                        </p:attrNameLst>
                                      </p:cBhvr>
                                      <p:to>
                                        <p:strVal val="visible"/>
                                      </p:to>
                                    </p:set>
                                    <p:animEffect filter="wipe(down)" transition="in">
                                      <p:cBhvr>
                                        <p:cTn dur="500" id="13"/>
                                        <p:tgtEl>
                                          <p:spTgt spid="4"/>
                                        </p:tgtEl>
                                      </p:cBhvr>
                                    </p:animEffect>
                                  </p:childTnLst>
                                </p:cTn>
                              </p:par>
                            </p:childTnLst>
                          </p:cTn>
                        </p:par>
                        <p:par>
                          <p:cTn fill="hold" id="14" nodeType="afterGroup">
                            <p:stCondLst>
                              <p:cond delay="1500"/>
                            </p:stCondLst>
                            <p:childTnLst>
                              <p:par>
                                <p:cTn accel="52000" fill="hold" id="15" nodeType="afterEffect" presetClass="entr" presetID="2" presetSubtype="1">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1000" fill="hold" id="17"/>
                                        <p:tgtEl>
                                          <p:spTgt spid="10"/>
                                        </p:tgtEl>
                                        <p:attrNameLst>
                                          <p:attrName>ppt_x</p:attrName>
                                        </p:attrNameLst>
                                      </p:cBhvr>
                                      <p:tavLst>
                                        <p:tav tm="0">
                                          <p:val>
                                            <p:strVal val="#ppt_x"/>
                                          </p:val>
                                        </p:tav>
                                        <p:tav tm="100000">
                                          <p:val>
                                            <p:strVal val="#ppt_x"/>
                                          </p:val>
                                        </p:tav>
                                      </p:tavLst>
                                    </p:anim>
                                    <p:anim calcmode="lin" valueType="num">
                                      <p:cBhvr additive="base">
                                        <p:cTn dur="1000" fill="hold" id="18"/>
                                        <p:tgtEl>
                                          <p:spTgt spid="10"/>
                                        </p:tgtEl>
                                        <p:attrNameLst>
                                          <p:attrName>ppt_y</p:attrName>
                                        </p:attrNameLst>
                                      </p:cBhvr>
                                      <p:tavLst>
                                        <p:tav tm="0">
                                          <p:val>
                                            <p:strVal val="0-#ppt_h/2"/>
                                          </p:val>
                                        </p:tav>
                                        <p:tav tm="100000">
                                          <p:val>
                                            <p:strVal val="#ppt_y"/>
                                          </p:val>
                                        </p:tav>
                                      </p:tavLst>
                                    </p:anim>
                                  </p:childTnLst>
                                </p:cTn>
                              </p:par>
                              <p:par>
                                <p:cTn accel="52000" fill="hold" id="19" nodeType="withEffect" presetClass="entr" presetID="2" presetSubtype="1">
                                  <p:stCondLst>
                                    <p:cond delay="20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1000" fill="hold" id="21"/>
                                        <p:tgtEl>
                                          <p:spTgt spid="13"/>
                                        </p:tgtEl>
                                        <p:attrNameLst>
                                          <p:attrName>ppt_x</p:attrName>
                                        </p:attrNameLst>
                                      </p:cBhvr>
                                      <p:tavLst>
                                        <p:tav tm="0">
                                          <p:val>
                                            <p:strVal val="#ppt_x"/>
                                          </p:val>
                                        </p:tav>
                                        <p:tav tm="100000">
                                          <p:val>
                                            <p:strVal val="#ppt_x"/>
                                          </p:val>
                                        </p:tav>
                                      </p:tavLst>
                                    </p:anim>
                                    <p:anim calcmode="lin" valueType="num">
                                      <p:cBhvr additive="base">
                                        <p:cTn dur="1000" fill="hold" id="22"/>
                                        <p:tgtEl>
                                          <p:spTgt spid="13"/>
                                        </p:tgtEl>
                                        <p:attrNameLst>
                                          <p:attrName>ppt_y</p:attrName>
                                        </p:attrNameLst>
                                      </p:cBhvr>
                                      <p:tavLst>
                                        <p:tav tm="0">
                                          <p:val>
                                            <p:strVal val="0-#ppt_h/2"/>
                                          </p:val>
                                        </p:tav>
                                        <p:tav tm="100000">
                                          <p:val>
                                            <p:strVal val="#ppt_y"/>
                                          </p:val>
                                        </p:tav>
                                      </p:tavLst>
                                    </p:anim>
                                  </p:childTnLst>
                                </p:cTn>
                              </p:par>
                              <p:par>
                                <p:cTn accel="52000" fill="hold" id="23" nodeType="withEffect" presetClass="entr" presetID="2" presetSubtype="1">
                                  <p:stCondLst>
                                    <p:cond delay="400"/>
                                  </p:stCondLst>
                                  <p:childTnLst>
                                    <p:set>
                                      <p:cBhvr>
                                        <p:cTn dur="1" fill="hold" id="24">
                                          <p:stCondLst>
                                            <p:cond delay="0"/>
                                          </p:stCondLst>
                                        </p:cTn>
                                        <p:tgtEl>
                                          <p:spTgt spid="16"/>
                                        </p:tgtEl>
                                        <p:attrNameLst>
                                          <p:attrName>style.visibility</p:attrName>
                                        </p:attrNameLst>
                                      </p:cBhvr>
                                      <p:to>
                                        <p:strVal val="visible"/>
                                      </p:to>
                                    </p:set>
                                    <p:anim calcmode="lin" valueType="num">
                                      <p:cBhvr additive="base">
                                        <p:cTn dur="1000" fill="hold" id="25"/>
                                        <p:tgtEl>
                                          <p:spTgt spid="16"/>
                                        </p:tgtEl>
                                        <p:attrNameLst>
                                          <p:attrName>ppt_x</p:attrName>
                                        </p:attrNameLst>
                                      </p:cBhvr>
                                      <p:tavLst>
                                        <p:tav tm="0">
                                          <p:val>
                                            <p:strVal val="#ppt_x"/>
                                          </p:val>
                                        </p:tav>
                                        <p:tav tm="100000">
                                          <p:val>
                                            <p:strVal val="#ppt_x"/>
                                          </p:val>
                                        </p:tav>
                                      </p:tavLst>
                                    </p:anim>
                                    <p:anim calcmode="lin" valueType="num">
                                      <p:cBhvr additive="base">
                                        <p:cTn dur="1000" fill="hold" id="26"/>
                                        <p:tgtEl>
                                          <p:spTgt spid="16"/>
                                        </p:tgtEl>
                                        <p:attrNameLst>
                                          <p:attrName>ppt_y</p:attrName>
                                        </p:attrNameLst>
                                      </p:cBhvr>
                                      <p:tavLst>
                                        <p:tav tm="0">
                                          <p:val>
                                            <p:strVal val="0-#ppt_h/2"/>
                                          </p:val>
                                        </p:tav>
                                        <p:tav tm="100000">
                                          <p:val>
                                            <p:strVal val="#ppt_y"/>
                                          </p:val>
                                        </p:tav>
                                      </p:tavLst>
                                    </p:anim>
                                  </p:childTnLst>
                                </p:cTn>
                              </p:par>
                              <p:par>
                                <p:cTn accel="52000" fill="hold" id="27" nodeType="withEffect" presetClass="entr" presetID="2" presetSubtype="1">
                                  <p:stCondLst>
                                    <p:cond delay="700"/>
                                  </p:stCondLst>
                                  <p:childTnLst>
                                    <p:set>
                                      <p:cBhvr>
                                        <p:cTn dur="1" fill="hold" id="28">
                                          <p:stCondLst>
                                            <p:cond delay="0"/>
                                          </p:stCondLst>
                                        </p:cTn>
                                        <p:tgtEl>
                                          <p:spTgt spid="19"/>
                                        </p:tgtEl>
                                        <p:attrNameLst>
                                          <p:attrName>style.visibility</p:attrName>
                                        </p:attrNameLst>
                                      </p:cBhvr>
                                      <p:to>
                                        <p:strVal val="visible"/>
                                      </p:to>
                                    </p:set>
                                    <p:anim calcmode="lin" valueType="num">
                                      <p:cBhvr additive="base">
                                        <p:cTn dur="1000" fill="hold" id="29"/>
                                        <p:tgtEl>
                                          <p:spTgt spid="19"/>
                                        </p:tgtEl>
                                        <p:attrNameLst>
                                          <p:attrName>ppt_x</p:attrName>
                                        </p:attrNameLst>
                                      </p:cBhvr>
                                      <p:tavLst>
                                        <p:tav tm="0">
                                          <p:val>
                                            <p:strVal val="#ppt_x"/>
                                          </p:val>
                                        </p:tav>
                                        <p:tav tm="100000">
                                          <p:val>
                                            <p:strVal val="#ppt_x"/>
                                          </p:val>
                                        </p:tav>
                                      </p:tavLst>
                                    </p:anim>
                                    <p:anim calcmode="lin" valueType="num">
                                      <p:cBhvr additive="base">
                                        <p:cTn dur="1000" fill="hold" id="30"/>
                                        <p:tgtEl>
                                          <p:spTgt spid="19"/>
                                        </p:tgtEl>
                                        <p:attrNameLst>
                                          <p:attrName>ppt_y</p:attrName>
                                        </p:attrNameLst>
                                      </p:cBhvr>
                                      <p:tavLst>
                                        <p:tav tm="0">
                                          <p:val>
                                            <p:strVal val="0-#ppt_h/2"/>
                                          </p:val>
                                        </p:tav>
                                        <p:tav tm="100000">
                                          <p:val>
                                            <p:strVal val="#ppt_y"/>
                                          </p:val>
                                        </p:tav>
                                      </p:tavLst>
                                    </p:anim>
                                  </p:childTnLst>
                                </p:cTn>
                              </p:par>
                              <p:par>
                                <p:cTn accel="52000" fill="hold" id="31" nodeType="withEffect" presetClass="entr" presetID="2" presetSubtype="1">
                                  <p:stCondLst>
                                    <p:cond delay="100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1000" fill="hold" id="33"/>
                                        <p:tgtEl>
                                          <p:spTgt spid="22"/>
                                        </p:tgtEl>
                                        <p:attrNameLst>
                                          <p:attrName>ppt_x</p:attrName>
                                        </p:attrNameLst>
                                      </p:cBhvr>
                                      <p:tavLst>
                                        <p:tav tm="0">
                                          <p:val>
                                            <p:strVal val="#ppt_x"/>
                                          </p:val>
                                        </p:tav>
                                        <p:tav tm="100000">
                                          <p:val>
                                            <p:strVal val="#ppt_x"/>
                                          </p:val>
                                        </p:tav>
                                      </p:tavLst>
                                    </p:anim>
                                    <p:anim calcmode="lin" valueType="num">
                                      <p:cBhvr additive="base">
                                        <p:cTn dur="1000" fill="hold" id="34"/>
                                        <p:tgtEl>
                                          <p:spTgt spid="22"/>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16" presetSubtype="21">
                                  <p:stCondLst>
                                    <p:cond delay="0"/>
                                  </p:stCondLst>
                                  <p:childTnLst>
                                    <p:set>
                                      <p:cBhvr>
                                        <p:cTn dur="1" fill="hold" id="37">
                                          <p:stCondLst>
                                            <p:cond delay="0"/>
                                          </p:stCondLst>
                                        </p:cTn>
                                        <p:tgtEl>
                                          <p:spTgt spid="26"/>
                                        </p:tgtEl>
                                        <p:attrNameLst>
                                          <p:attrName>style.visibility</p:attrName>
                                        </p:attrNameLst>
                                      </p:cBhvr>
                                      <p:to>
                                        <p:strVal val="visible"/>
                                      </p:to>
                                    </p:set>
                                    <p:animEffect filter="barn(inVertical)" transition="in">
                                      <p:cBhvr>
                                        <p:cTn dur="500" id="38"/>
                                        <p:tgtEl>
                                          <p:spTgt spid="26"/>
                                        </p:tgtEl>
                                      </p:cBhvr>
                                    </p:animEffect>
                                  </p:childTnLst>
                                </p:cTn>
                              </p:par>
                              <p:par>
                                <p:cTn fill="hold" grpId="0" id="39" nodeType="withEffect" presetClass="entr" presetID="16" presetSubtype="21">
                                  <p:stCondLst>
                                    <p:cond delay="0"/>
                                  </p:stCondLst>
                                  <p:childTnLst>
                                    <p:set>
                                      <p:cBhvr>
                                        <p:cTn dur="1" fill="hold" id="40">
                                          <p:stCondLst>
                                            <p:cond delay="0"/>
                                          </p:stCondLst>
                                        </p:cTn>
                                        <p:tgtEl>
                                          <p:spTgt spid="27"/>
                                        </p:tgtEl>
                                        <p:attrNameLst>
                                          <p:attrName>style.visibility</p:attrName>
                                        </p:attrNameLst>
                                      </p:cBhvr>
                                      <p:to>
                                        <p:strVal val="visible"/>
                                      </p:to>
                                    </p:set>
                                    <p:animEffect filter="barn(inVertical)" transition="in">
                                      <p:cBhvr>
                                        <p:cTn dur="500" id="41"/>
                                        <p:tgtEl>
                                          <p:spTgt spid="27"/>
                                        </p:tgtEl>
                                      </p:cBhvr>
                                    </p:animEffect>
                                  </p:childTnLst>
                                </p:cTn>
                              </p:par>
                              <p:par>
                                <p:cTn fill="hold" grpId="0" id="42" nodeType="withEffect" presetClass="entr" presetID="16" presetSubtype="21">
                                  <p:stCondLst>
                                    <p:cond delay="0"/>
                                  </p:stCondLst>
                                  <p:childTnLst>
                                    <p:set>
                                      <p:cBhvr>
                                        <p:cTn dur="1" fill="hold" id="43">
                                          <p:stCondLst>
                                            <p:cond delay="0"/>
                                          </p:stCondLst>
                                        </p:cTn>
                                        <p:tgtEl>
                                          <p:spTgt spid="28"/>
                                        </p:tgtEl>
                                        <p:attrNameLst>
                                          <p:attrName>style.visibility</p:attrName>
                                        </p:attrNameLst>
                                      </p:cBhvr>
                                      <p:to>
                                        <p:strVal val="visible"/>
                                      </p:to>
                                    </p:set>
                                    <p:animEffect filter="barn(inVertical)" transition="in">
                                      <p:cBhvr>
                                        <p:cTn dur="500" id="44"/>
                                        <p:tgtEl>
                                          <p:spTgt spid="28"/>
                                        </p:tgtEl>
                                      </p:cBhvr>
                                    </p:animEffect>
                                  </p:childTnLst>
                                </p:cTn>
                              </p:par>
                              <p:par>
                                <p:cTn fill="hold" grpId="0" id="45" nodeType="withEffect" presetClass="entr" presetID="16" presetSubtype="21">
                                  <p:stCondLst>
                                    <p:cond delay="0"/>
                                  </p:stCondLst>
                                  <p:childTnLst>
                                    <p:set>
                                      <p:cBhvr>
                                        <p:cTn dur="1" fill="hold" id="46">
                                          <p:stCondLst>
                                            <p:cond delay="0"/>
                                          </p:stCondLst>
                                        </p:cTn>
                                        <p:tgtEl>
                                          <p:spTgt spid="29"/>
                                        </p:tgtEl>
                                        <p:attrNameLst>
                                          <p:attrName>style.visibility</p:attrName>
                                        </p:attrNameLst>
                                      </p:cBhvr>
                                      <p:to>
                                        <p:strVal val="visible"/>
                                      </p:to>
                                    </p:set>
                                    <p:animEffect filter="barn(inVertical)" transition="in">
                                      <p:cBhvr>
                                        <p:cTn dur="500" id="47"/>
                                        <p:tgtEl>
                                          <p:spTgt spid="29"/>
                                        </p:tgtEl>
                                      </p:cBhvr>
                                    </p:animEffect>
                                  </p:childTnLst>
                                </p:cTn>
                              </p:par>
                              <p:par>
                                <p:cTn fill="hold" grpId="0" id="48" nodeType="withEffect" presetClass="entr" presetID="16" presetSubtype="21">
                                  <p:stCondLst>
                                    <p:cond delay="0"/>
                                  </p:stCondLst>
                                  <p:childTnLst>
                                    <p:set>
                                      <p:cBhvr>
                                        <p:cTn dur="1" fill="hold" id="49">
                                          <p:stCondLst>
                                            <p:cond delay="0"/>
                                          </p:stCondLst>
                                        </p:cTn>
                                        <p:tgtEl>
                                          <p:spTgt spid="30"/>
                                        </p:tgtEl>
                                        <p:attrNameLst>
                                          <p:attrName>style.visibility</p:attrName>
                                        </p:attrNameLst>
                                      </p:cBhvr>
                                      <p:to>
                                        <p:strVal val="visible"/>
                                      </p:to>
                                    </p:set>
                                    <p:animEffect filter="barn(inVertical)" transition="in">
                                      <p:cBhvr>
                                        <p:cTn dur="500" id="50"/>
                                        <p:tgtEl>
                                          <p:spTgt spid="30"/>
                                        </p:tgtEl>
                                      </p:cBhvr>
                                    </p:animEffect>
                                  </p:childTnLst>
                                </p:cTn>
                              </p:par>
                              <p:par>
                                <p:cTn fill="hold" grpId="0" id="51" nodeType="withEffect" presetClass="entr" presetID="16" presetSubtype="21">
                                  <p:stCondLst>
                                    <p:cond delay="0"/>
                                  </p:stCondLst>
                                  <p:childTnLst>
                                    <p:set>
                                      <p:cBhvr>
                                        <p:cTn dur="1" fill="hold" id="52">
                                          <p:stCondLst>
                                            <p:cond delay="0"/>
                                          </p:stCondLst>
                                        </p:cTn>
                                        <p:tgtEl>
                                          <p:spTgt spid="31"/>
                                        </p:tgtEl>
                                        <p:attrNameLst>
                                          <p:attrName>style.visibility</p:attrName>
                                        </p:attrNameLst>
                                      </p:cBhvr>
                                      <p:to>
                                        <p:strVal val="visible"/>
                                      </p:to>
                                    </p:set>
                                    <p:animEffect filter="barn(inVertical)" transition="in">
                                      <p:cBhvr>
                                        <p:cTn dur="500" id="53"/>
                                        <p:tgtEl>
                                          <p:spTgt spid="31"/>
                                        </p:tgtEl>
                                      </p:cBhvr>
                                    </p:animEffect>
                                  </p:childTnLst>
                                </p:cTn>
                              </p:par>
                              <p:par>
                                <p:cTn fill="hold" grpId="0" id="54" nodeType="withEffect" presetClass="entr" presetID="16" presetSubtype="21">
                                  <p:stCondLst>
                                    <p:cond delay="0"/>
                                  </p:stCondLst>
                                  <p:childTnLst>
                                    <p:set>
                                      <p:cBhvr>
                                        <p:cTn dur="1" fill="hold" id="55">
                                          <p:stCondLst>
                                            <p:cond delay="0"/>
                                          </p:stCondLst>
                                        </p:cTn>
                                        <p:tgtEl>
                                          <p:spTgt spid="32"/>
                                        </p:tgtEl>
                                        <p:attrNameLst>
                                          <p:attrName>style.visibility</p:attrName>
                                        </p:attrNameLst>
                                      </p:cBhvr>
                                      <p:to>
                                        <p:strVal val="visible"/>
                                      </p:to>
                                    </p:set>
                                    <p:animEffect filter="barn(inVertical)" transition="in">
                                      <p:cBhvr>
                                        <p:cTn dur="500" id="56"/>
                                        <p:tgtEl>
                                          <p:spTgt spid="32"/>
                                        </p:tgtEl>
                                      </p:cBhvr>
                                    </p:animEffect>
                                  </p:childTnLst>
                                </p:cTn>
                              </p:par>
                              <p:par>
                                <p:cTn fill="hold" grpId="0" id="57" nodeType="withEffect" presetClass="entr" presetID="16" presetSubtype="21">
                                  <p:stCondLst>
                                    <p:cond delay="0"/>
                                  </p:stCondLst>
                                  <p:childTnLst>
                                    <p:set>
                                      <p:cBhvr>
                                        <p:cTn dur="1" fill="hold" id="58">
                                          <p:stCondLst>
                                            <p:cond delay="0"/>
                                          </p:stCondLst>
                                        </p:cTn>
                                        <p:tgtEl>
                                          <p:spTgt spid="33"/>
                                        </p:tgtEl>
                                        <p:attrNameLst>
                                          <p:attrName>style.visibility</p:attrName>
                                        </p:attrNameLst>
                                      </p:cBhvr>
                                      <p:to>
                                        <p:strVal val="visible"/>
                                      </p:to>
                                    </p:set>
                                    <p:animEffect filter="barn(inVertical)" transition="in">
                                      <p:cBhvr>
                                        <p:cTn dur="500" id="59"/>
                                        <p:tgtEl>
                                          <p:spTgt spid="33"/>
                                        </p:tgtEl>
                                      </p:cBhvr>
                                    </p:animEffect>
                                  </p:childTnLst>
                                </p:cTn>
                              </p:par>
                              <p:par>
                                <p:cTn fill="hold" grpId="0" id="60" nodeType="withEffect" presetClass="entr" presetID="16" presetSubtype="21">
                                  <p:stCondLst>
                                    <p:cond delay="0"/>
                                  </p:stCondLst>
                                  <p:childTnLst>
                                    <p:set>
                                      <p:cBhvr>
                                        <p:cTn dur="1" fill="hold" id="61">
                                          <p:stCondLst>
                                            <p:cond delay="0"/>
                                          </p:stCondLst>
                                        </p:cTn>
                                        <p:tgtEl>
                                          <p:spTgt spid="34"/>
                                        </p:tgtEl>
                                        <p:attrNameLst>
                                          <p:attrName>style.visibility</p:attrName>
                                        </p:attrNameLst>
                                      </p:cBhvr>
                                      <p:to>
                                        <p:strVal val="visible"/>
                                      </p:to>
                                    </p:set>
                                    <p:animEffect filter="barn(inVertical)" transition="in">
                                      <p:cBhvr>
                                        <p:cTn dur="500" id="62"/>
                                        <p:tgtEl>
                                          <p:spTgt spid="34"/>
                                        </p:tgtEl>
                                      </p:cBhvr>
                                    </p:animEffect>
                                  </p:childTnLst>
                                </p:cTn>
                              </p:par>
                              <p:par>
                                <p:cTn fill="hold" grpId="0" id="63" nodeType="withEffect" presetClass="entr" presetID="16" presetSubtype="21">
                                  <p:stCondLst>
                                    <p:cond delay="0"/>
                                  </p:stCondLst>
                                  <p:childTnLst>
                                    <p:set>
                                      <p:cBhvr>
                                        <p:cTn dur="1" fill="hold" id="64">
                                          <p:stCondLst>
                                            <p:cond delay="0"/>
                                          </p:stCondLst>
                                        </p:cTn>
                                        <p:tgtEl>
                                          <p:spTgt spid="35"/>
                                        </p:tgtEl>
                                        <p:attrNameLst>
                                          <p:attrName>style.visibility</p:attrName>
                                        </p:attrNameLst>
                                      </p:cBhvr>
                                      <p:to>
                                        <p:strVal val="visible"/>
                                      </p:to>
                                    </p:set>
                                    <p:animEffect filter="barn(inVertical)" transition="in">
                                      <p:cBhvr>
                                        <p:cTn dur="500" id="65"/>
                                        <p:tgtEl>
                                          <p:spTgt spid="35"/>
                                        </p:tgtEl>
                                      </p:cBhvr>
                                    </p:animEffect>
                                  </p:childTnLst>
                                </p:cTn>
                              </p:par>
                            </p:childTnLst>
                          </p:cTn>
                        </p:par>
                        <p:par>
                          <p:cTn fill="hold" id="66" nodeType="afterGroup">
                            <p:stCondLst>
                              <p:cond delay="4000"/>
                            </p:stCondLst>
                            <p:childTnLst>
                              <p:par>
                                <p:cTn fill="hold" grpId="0" id="67" nodeType="afterEffect" presetClass="entr" presetID="22" presetSubtype="8">
                                  <p:stCondLst>
                                    <p:cond delay="0"/>
                                  </p:stCondLst>
                                  <p:childTnLst>
                                    <p:set>
                                      <p:cBhvr>
                                        <p:cTn dur="1" fill="hold" id="68">
                                          <p:stCondLst>
                                            <p:cond delay="0"/>
                                          </p:stCondLst>
                                        </p:cTn>
                                        <p:tgtEl>
                                          <p:spTgt spid="36"/>
                                        </p:tgtEl>
                                        <p:attrNameLst>
                                          <p:attrName>style.visibility</p:attrName>
                                        </p:attrNameLst>
                                      </p:cBhvr>
                                      <p:to>
                                        <p:strVal val="visible"/>
                                      </p:to>
                                    </p:set>
                                    <p:animEffect filter="wipe(left)" transition="in">
                                      <p:cBhvr>
                                        <p:cTn dur="500" id="69"/>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0" spid="35"/>
      <p:bldP grpId="0" spid="3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latin charset="-122" panose="020b0503020204020204" pitchFamily="34" typeface="微软雅黑"/>
                <a:ea charset="-122" panose="020b0503020204020204" pitchFamily="34" typeface="微软雅黑"/>
              </a:rPr>
              <a:t> 第四部分</a:t>
            </a:r>
          </a:p>
          <a:p>
            <a:pPr lvl="1" marL="0"/>
            <a:r>
              <a:rPr altLang="en-US" b="1" lang="zh-CN" sz="1400">
                <a:solidFill>
                  <a:srgbClr val="080808"/>
                </a:solidFill>
                <a:latin charset="-122" panose="020b0503020204020204" pitchFamily="34" typeface="微软雅黑"/>
                <a:ea charset="-122" panose="020b0503020204020204" pitchFamily="34" typeface="微软雅黑"/>
              </a:rPr>
              <a:t>标题文字内容</a:t>
            </a:r>
          </a:p>
        </p:txBody>
      </p:sp>
      <p:cxnSp>
        <p:nvCxnSpPr>
          <p:cNvPr id="13" name="直接连接符 12"/>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29"/>
            <a:ext cx="902846" cy="243840"/>
          </a:xfrm>
          <a:prstGeom prst="rect">
            <a:avLst/>
          </a:prstGeom>
          <a:noFill/>
        </p:spPr>
        <p:txBody>
          <a:bodyPr bIns="0" lIns="0" rIns="0" rtlCol="0" tIns="0" wrap="square">
            <a:spAutoFit/>
          </a:bodyPr>
          <a:lstStyle/>
          <a:p>
            <a:r>
              <a:rPr altLang="zh-CN" lang="en-US" sz="1600">
                <a:solidFill>
                  <a:srgbClr val="080808"/>
                </a:solidFill>
                <a:latin charset="-122" panose="020b0503020204020204" pitchFamily="34" typeface="微软雅黑"/>
                <a:ea charset="-122" panose="020b0503020204020204" pitchFamily="34" typeface="微软雅黑"/>
              </a:rPr>
              <a:t>PART 04</a:t>
            </a:r>
          </a:p>
        </p:txBody>
      </p:sp>
      <p:grpSp>
        <p:nvGrpSpPr>
          <p:cNvPr id="16" name="组合 15"/>
          <p:cNvGrpSpPr/>
          <p:nvPr/>
        </p:nvGrpSpPr>
        <p:grpSpPr>
          <a:xfrm>
            <a:off x="2123728" y="1707656"/>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ndParaRPr>
            </a:p>
          </p:txBody>
        </p:sp>
      </p:grpSp>
      <p:sp>
        <p:nvSpPr>
          <p:cNvPr id="25"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6"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7"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8"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29"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30"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charset="-122" panose="020b0503020204020204" pitchFamily="34" typeface="微软雅黑"/>
                <a:ea charset="-122" panose="020b0503020204020204" pitchFamily="34" typeface="微软雅黑"/>
              </a:rPr>
              <a:t>※ 添加内容</a:t>
            </a:r>
          </a:p>
        </p:txBody>
      </p:sp>
      <p:sp>
        <p:nvSpPr>
          <p:cNvPr id="75" name="TextBox 13"/>
          <p:cNvSpPr txBox="1"/>
          <p:nvPr/>
        </p:nvSpPr>
        <p:spPr>
          <a:xfrm>
            <a:off x="2344338" y="1921522"/>
            <a:ext cx="902846" cy="762000"/>
          </a:xfrm>
          <a:prstGeom prst="rect">
            <a:avLst/>
          </a:prstGeom>
          <a:noFill/>
        </p:spPr>
        <p:txBody>
          <a:bodyPr bIns="0" lIns="0" rIns="0" rtlCol="0" tIns="0" wrap="square">
            <a:spAutoFit/>
          </a:bodyPr>
          <a:lstStyle/>
          <a:p>
            <a:r>
              <a:rPr altLang="zh-CN" b="1" lang="en-US" sz="5000">
                <a:solidFill>
                  <a:schemeClr val="accent4"/>
                </a:solidFill>
                <a:latin charset="-122" panose="020b0503020204020204" pitchFamily="34" typeface="微软雅黑"/>
                <a:ea charset="-122" panose="020b0503020204020204" pitchFamily="34" typeface="微软雅黑"/>
              </a:rPr>
              <a:t>04</a:t>
            </a:r>
          </a:p>
        </p:txBody>
      </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5"/>
                                        </p:tgtEl>
                                        <p:attrNameLst>
                                          <p:attrName>style.visibility</p:attrName>
                                        </p:attrNameLst>
                                      </p:cBhvr>
                                      <p:to>
                                        <p:strVal val="visible"/>
                                      </p:to>
                                    </p:set>
                                    <p:animEffect filter="wipe(left)" transition="in">
                                      <p:cBhvr>
                                        <p:cTn dur="500" id="15"/>
                                        <p:tgtEl>
                                          <p:spTgt spid="75"/>
                                        </p:tgtEl>
                                      </p:cBhvr>
                                    </p:animEffect>
                                  </p:childTnLst>
                                </p:cTn>
                              </p:par>
                            </p:childTnLst>
                          </p:cTn>
                        </p:par>
                        <p:par>
                          <p:cTn fill="hold" id="16" nodeType="afterGroup">
                            <p:stCondLst>
                              <p:cond delay="1500"/>
                            </p:stCondLst>
                            <p:childTnLst>
                              <p:par>
                                <p:cTn fill="hold" grpId="0" id="17" nodeType="afterEffect" presetClass="entr" presetID="12" presetSubtype="8">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id="19"/>
                                        <p:tgtEl>
                                          <p:spTgt spid="12"/>
                                        </p:tgtEl>
                                        <p:attrNameLst>
                                          <p:attrName>ppt_x</p:attrName>
                                        </p:attrNameLst>
                                      </p:cBhvr>
                                      <p:tavLst>
                                        <p:tav tm="0">
                                          <p:val>
                                            <p:strVal val="#ppt_x-#ppt_w*1.125000"/>
                                          </p:val>
                                        </p:tav>
                                        <p:tav tm="100000">
                                          <p:val>
                                            <p:strVal val="#ppt_x"/>
                                          </p:val>
                                        </p:tav>
                                      </p:tavLst>
                                    </p:anim>
                                    <p:animEffect filter="wipe(right)" transition="in">
                                      <p:cBhvr>
                                        <p:cTn dur="500" id="20"/>
                                        <p:tgtEl>
                                          <p:spTgt spid="12"/>
                                        </p:tgtEl>
                                      </p:cBhvr>
                                    </p:animEffect>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anim calcmode="lin" valueType="num">
                                      <p:cBhvr>
                                        <p:cTn dur="500" fill="hold" id="25"/>
                                        <p:tgtEl>
                                          <p:spTgt spid="14"/>
                                        </p:tgtEl>
                                        <p:attrNameLst>
                                          <p:attrName>ppt_x</p:attrName>
                                        </p:attrNameLst>
                                      </p:cBhvr>
                                      <p:tavLst>
                                        <p:tav tm="0">
                                          <p:val>
                                            <p:strVal val="#ppt_x"/>
                                          </p:val>
                                        </p:tav>
                                        <p:tav tm="100000">
                                          <p:val>
                                            <p:strVal val="#ppt_x"/>
                                          </p:val>
                                        </p:tav>
                                      </p:tavLst>
                                    </p:anim>
                                    <p:anim calcmode="lin" valueType="num">
                                      <p:cBhvr>
                                        <p:cTn dur="500" fill="hold" id="26"/>
                                        <p:tgtEl>
                                          <p:spTgt spid="1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2" presetSubtype="4">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additive="base">
                                        <p:cTn dur="500" fill="hold" id="30"/>
                                        <p:tgtEl>
                                          <p:spTgt spid="25"/>
                                        </p:tgtEl>
                                        <p:attrNameLst>
                                          <p:attrName>ppt_x</p:attrName>
                                        </p:attrNameLst>
                                      </p:cBhvr>
                                      <p:tavLst>
                                        <p:tav tm="0">
                                          <p:val>
                                            <p:strVal val="#ppt_x"/>
                                          </p:val>
                                        </p:tav>
                                        <p:tav tm="100000">
                                          <p:val>
                                            <p:strVal val="#ppt_x"/>
                                          </p:val>
                                        </p:tav>
                                      </p:tavLst>
                                    </p:anim>
                                    <p:anim calcmode="lin" valueType="num">
                                      <p:cBhvr additive="base">
                                        <p:cTn dur="500" fill="hold" id="31"/>
                                        <p:tgtEl>
                                          <p:spTgt spid="25"/>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200"/>
                                  </p:stCondLst>
                                  <p:childTnLst>
                                    <p:set>
                                      <p:cBhvr>
                                        <p:cTn dur="1" fill="hold" id="33">
                                          <p:stCondLst>
                                            <p:cond delay="0"/>
                                          </p:stCondLst>
                                        </p:cTn>
                                        <p:tgtEl>
                                          <p:spTgt spid="26"/>
                                        </p:tgtEl>
                                        <p:attrNameLst>
                                          <p:attrName>style.visibility</p:attrName>
                                        </p:attrNameLst>
                                      </p:cBhvr>
                                      <p:to>
                                        <p:strVal val="visible"/>
                                      </p:to>
                                    </p:set>
                                    <p:anim calcmode="lin" valueType="num">
                                      <p:cBhvr additive="base">
                                        <p:cTn dur="500" fill="hold" id="34"/>
                                        <p:tgtEl>
                                          <p:spTgt spid="26"/>
                                        </p:tgtEl>
                                        <p:attrNameLst>
                                          <p:attrName>ppt_x</p:attrName>
                                        </p:attrNameLst>
                                      </p:cBhvr>
                                      <p:tavLst>
                                        <p:tav tm="0">
                                          <p:val>
                                            <p:strVal val="#ppt_x"/>
                                          </p:val>
                                        </p:tav>
                                        <p:tav tm="100000">
                                          <p:val>
                                            <p:strVal val="#ppt_x"/>
                                          </p:val>
                                        </p:tav>
                                      </p:tavLst>
                                    </p:anim>
                                    <p:anim calcmode="lin" valueType="num">
                                      <p:cBhvr additive="base">
                                        <p:cTn dur="500" fill="hold" id="35"/>
                                        <p:tgtEl>
                                          <p:spTgt spid="26"/>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400"/>
                                  </p:stCondLst>
                                  <p:childTnLst>
                                    <p:set>
                                      <p:cBhvr>
                                        <p:cTn dur="1" fill="hold" id="37">
                                          <p:stCondLst>
                                            <p:cond delay="0"/>
                                          </p:stCondLst>
                                        </p:cTn>
                                        <p:tgtEl>
                                          <p:spTgt spid="27"/>
                                        </p:tgtEl>
                                        <p:attrNameLst>
                                          <p:attrName>style.visibility</p:attrName>
                                        </p:attrNameLst>
                                      </p:cBhvr>
                                      <p:to>
                                        <p:strVal val="visible"/>
                                      </p:to>
                                    </p:set>
                                    <p:anim calcmode="lin" valueType="num">
                                      <p:cBhvr additive="base">
                                        <p:cTn dur="500" fill="hold" id="38"/>
                                        <p:tgtEl>
                                          <p:spTgt spid="27"/>
                                        </p:tgtEl>
                                        <p:attrNameLst>
                                          <p:attrName>ppt_x</p:attrName>
                                        </p:attrNameLst>
                                      </p:cBhvr>
                                      <p:tavLst>
                                        <p:tav tm="0">
                                          <p:val>
                                            <p:strVal val="#ppt_x"/>
                                          </p:val>
                                        </p:tav>
                                        <p:tav tm="100000">
                                          <p:val>
                                            <p:strVal val="#ppt_x"/>
                                          </p:val>
                                        </p:tav>
                                      </p:tavLst>
                                    </p:anim>
                                    <p:anim calcmode="lin" valueType="num">
                                      <p:cBhvr additive="base">
                                        <p:cTn dur="500" fill="hold" id="39"/>
                                        <p:tgtEl>
                                          <p:spTgt spid="27"/>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600"/>
                                  </p:stCondLst>
                                  <p:childTnLst>
                                    <p:set>
                                      <p:cBhvr>
                                        <p:cTn dur="1" fill="hold" id="41">
                                          <p:stCondLst>
                                            <p:cond delay="0"/>
                                          </p:stCondLst>
                                        </p:cTn>
                                        <p:tgtEl>
                                          <p:spTgt spid="28"/>
                                        </p:tgtEl>
                                        <p:attrNameLst>
                                          <p:attrName>style.visibility</p:attrName>
                                        </p:attrNameLst>
                                      </p:cBhvr>
                                      <p:to>
                                        <p:strVal val="visible"/>
                                      </p:to>
                                    </p:set>
                                    <p:anim calcmode="lin" valueType="num">
                                      <p:cBhvr additive="base">
                                        <p:cTn dur="500" fill="hold" id="42"/>
                                        <p:tgtEl>
                                          <p:spTgt spid="28"/>
                                        </p:tgtEl>
                                        <p:attrNameLst>
                                          <p:attrName>ppt_x</p:attrName>
                                        </p:attrNameLst>
                                      </p:cBhvr>
                                      <p:tavLst>
                                        <p:tav tm="0">
                                          <p:val>
                                            <p:strVal val="#ppt_x"/>
                                          </p:val>
                                        </p:tav>
                                        <p:tav tm="100000">
                                          <p:val>
                                            <p:strVal val="#ppt_x"/>
                                          </p:val>
                                        </p:tav>
                                      </p:tavLst>
                                    </p:anim>
                                    <p:anim calcmode="lin" valueType="num">
                                      <p:cBhvr additive="base">
                                        <p:cTn dur="500" fill="hold" id="43"/>
                                        <p:tgtEl>
                                          <p:spTgt spid="2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800"/>
                                  </p:stCondLst>
                                  <p:childTnLst>
                                    <p:set>
                                      <p:cBhvr>
                                        <p:cTn dur="1" fill="hold" id="45">
                                          <p:stCondLst>
                                            <p:cond delay="0"/>
                                          </p:stCondLst>
                                        </p:cTn>
                                        <p:tgtEl>
                                          <p:spTgt spid="29"/>
                                        </p:tgtEl>
                                        <p:attrNameLst>
                                          <p:attrName>style.visibility</p:attrName>
                                        </p:attrNameLst>
                                      </p:cBhvr>
                                      <p:to>
                                        <p:strVal val="visible"/>
                                      </p:to>
                                    </p:set>
                                    <p:anim calcmode="lin" valueType="num">
                                      <p:cBhvr additive="base">
                                        <p:cTn dur="500" fill="hold" id="46"/>
                                        <p:tgtEl>
                                          <p:spTgt spid="29"/>
                                        </p:tgtEl>
                                        <p:attrNameLst>
                                          <p:attrName>ppt_x</p:attrName>
                                        </p:attrNameLst>
                                      </p:cBhvr>
                                      <p:tavLst>
                                        <p:tav tm="0">
                                          <p:val>
                                            <p:strVal val="#ppt_x"/>
                                          </p:val>
                                        </p:tav>
                                        <p:tav tm="100000">
                                          <p:val>
                                            <p:strVal val="#ppt_x"/>
                                          </p:val>
                                        </p:tav>
                                      </p:tavLst>
                                    </p:anim>
                                    <p:anim calcmode="lin" valueType="num">
                                      <p:cBhvr additive="base">
                                        <p:cTn dur="500" fill="hold" id="47"/>
                                        <p:tgtEl>
                                          <p:spTgt spid="29"/>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100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500" fill="hold" id="50"/>
                                        <p:tgtEl>
                                          <p:spTgt spid="30"/>
                                        </p:tgtEl>
                                        <p:attrNameLst>
                                          <p:attrName>ppt_x</p:attrName>
                                        </p:attrNameLst>
                                      </p:cBhvr>
                                      <p:tavLst>
                                        <p:tav tm="0">
                                          <p:val>
                                            <p:strVal val="#ppt_x"/>
                                          </p:val>
                                        </p:tav>
                                        <p:tav tm="100000">
                                          <p:val>
                                            <p:strVal val="#ppt_x"/>
                                          </p:val>
                                        </p:tav>
                                      </p:tavLst>
                                    </p:anim>
                                    <p:anim calcmode="lin" valueType="num">
                                      <p:cBhvr additive="base">
                                        <p:cTn dur="500" fill="hold" id="51"/>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5"/>
      <p:bldP grpId="0" spid="26"/>
      <p:bldP grpId="0" spid="27"/>
      <p:bldP grpId="0" spid="28"/>
      <p:bldP grpId="0" spid="29"/>
      <p:bldP grpId="0" spid="30"/>
      <p:bldP grpId="0" spid="7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971600" y="2050687"/>
            <a:ext cx="1423450" cy="1423450"/>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nvGrpSpPr>
          <p:cNvPr id="5" name="组合 4"/>
          <p:cNvGrpSpPr/>
          <p:nvPr/>
        </p:nvGrpSpPr>
        <p:grpSpPr>
          <a:xfrm>
            <a:off x="3004805" y="1381576"/>
            <a:ext cx="2846358" cy="2846358"/>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8" name="组合 7"/>
          <p:cNvGrpSpPr/>
          <p:nvPr/>
        </p:nvGrpSpPr>
        <p:grpSpPr>
          <a:xfrm>
            <a:off x="4932040" y="1410570"/>
            <a:ext cx="623903" cy="623903"/>
            <a:chOff x="304800" y="673100"/>
            <a:chExt cx="4000500" cy="4000500"/>
          </a:xfrm>
          <a:effectLst>
            <a:outerShdw algn="tr" blurRad="317500" dir="8100000" dist="190500" rotWithShape="0">
              <a:prstClr val="black">
                <a:alpha val="50000"/>
              </a:prstClr>
            </a:outerShdw>
          </a:effectLst>
        </p:grpSpPr>
        <p:sp>
          <p:nvSpPr>
            <p:cNvPr id="9" name="同心圆 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chemeClr val="accent3"/>
                </a:solidFill>
                <a:latin typeface="+mj-ea"/>
                <a:ea typeface="+mj-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500">
                  <a:solidFill>
                    <a:schemeClr val="accent3"/>
                  </a:solidFill>
                  <a:latin typeface="+mj-ea"/>
                  <a:ea typeface="+mj-ea"/>
                </a:rPr>
                <a:t>1</a:t>
              </a:r>
            </a:p>
          </p:txBody>
        </p:sp>
      </p:grpSp>
      <p:grpSp>
        <p:nvGrpSpPr>
          <p:cNvPr id="11" name="组合 10"/>
          <p:cNvGrpSpPr/>
          <p:nvPr/>
        </p:nvGrpSpPr>
        <p:grpSpPr>
          <a:xfrm>
            <a:off x="5477088" y="2450460"/>
            <a:ext cx="623903" cy="623903"/>
            <a:chOff x="304800" y="673100"/>
            <a:chExt cx="4000500" cy="4000500"/>
          </a:xfrm>
          <a:effectLst>
            <a:outerShdw algn="tr" blurRad="317500" dir="8100000" dist="190500" rotWithShape="0">
              <a:prstClr val="black">
                <a:alpha val="50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chemeClr val="accent3"/>
                </a:solidFill>
                <a:latin typeface="+mj-ea"/>
                <a:ea typeface="+mj-ea"/>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500">
                  <a:solidFill>
                    <a:schemeClr val="accent4"/>
                  </a:solidFill>
                  <a:latin typeface="+mj-ea"/>
                  <a:ea typeface="+mj-ea"/>
                </a:rPr>
                <a:t>2</a:t>
              </a:r>
            </a:p>
          </p:txBody>
        </p:sp>
      </p:grpSp>
      <p:grpSp>
        <p:nvGrpSpPr>
          <p:cNvPr id="14" name="组合 13"/>
          <p:cNvGrpSpPr/>
          <p:nvPr/>
        </p:nvGrpSpPr>
        <p:grpSpPr>
          <a:xfrm>
            <a:off x="4932040" y="3541908"/>
            <a:ext cx="623903" cy="623903"/>
            <a:chOff x="304800" y="673100"/>
            <a:chExt cx="4000500" cy="4000500"/>
          </a:xfrm>
          <a:effectLst>
            <a:outerShdw algn="tr" blurRad="317500" dir="8100000" dist="190500" rotWithShape="0">
              <a:prstClr val="black">
                <a:alpha val="50000"/>
              </a:prstClr>
            </a:outerShdw>
          </a:effectLst>
        </p:grpSpPr>
        <p:sp>
          <p:nvSpPr>
            <p:cNvPr id="15" name="同心圆 1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chemeClr val="accent3"/>
                </a:solidFill>
                <a:latin typeface="+mj-ea"/>
                <a:ea typeface="+mj-ea"/>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500">
                  <a:solidFill>
                    <a:schemeClr val="accent2"/>
                  </a:solidFill>
                  <a:latin typeface="+mj-ea"/>
                  <a:ea typeface="+mj-ea"/>
                </a:rPr>
                <a:t>3</a:t>
              </a:r>
            </a:p>
          </p:txBody>
        </p:sp>
      </p:grpSp>
      <p:sp>
        <p:nvSpPr>
          <p:cNvPr id="17" name="TextBox 15"/>
          <p:cNvSpPr txBox="1"/>
          <p:nvPr/>
        </p:nvSpPr>
        <p:spPr>
          <a:xfrm>
            <a:off x="1429324" y="2460253"/>
            <a:ext cx="508000" cy="609600"/>
          </a:xfrm>
          <a:prstGeom prst="rect">
            <a:avLst/>
          </a:prstGeom>
          <a:noFill/>
        </p:spPr>
        <p:txBody>
          <a:bodyPr bIns="0" lIns="0" rIns="0" rtlCol="0" tIns="0" wrap="none">
            <a:spAutoFit/>
          </a:bodyPr>
          <a:lstStyle/>
          <a:p>
            <a:pPr algn="ctr"/>
            <a:r>
              <a:rPr altLang="en-US" b="1" lang="zh-CN" sz="2000">
                <a:solidFill>
                  <a:schemeClr val="bg1"/>
                </a:solidFill>
                <a:latin typeface="+mj-ea"/>
                <a:ea typeface="+mj-ea"/>
              </a:rPr>
              <a:t>标题</a:t>
            </a:r>
          </a:p>
          <a:p>
            <a:pPr algn="ctr"/>
            <a:r>
              <a:rPr altLang="en-US" b="1" lang="zh-CN" sz="2000">
                <a:solidFill>
                  <a:schemeClr val="bg1"/>
                </a:solidFill>
                <a:latin typeface="+mj-ea"/>
                <a:ea typeface="+mj-ea"/>
              </a:rPr>
              <a:t>内容</a:t>
            </a:r>
          </a:p>
        </p:txBody>
      </p:sp>
      <p:sp>
        <p:nvSpPr>
          <p:cNvPr id="18" name="TextBox 16"/>
          <p:cNvSpPr txBox="1"/>
          <p:nvPr/>
        </p:nvSpPr>
        <p:spPr>
          <a:xfrm>
            <a:off x="5827795" y="1438817"/>
            <a:ext cx="2200588" cy="571500"/>
          </a:xfrm>
          <a:prstGeom prst="rect">
            <a:avLst/>
          </a:prstGeom>
          <a:noFill/>
        </p:spPr>
        <p:txBody>
          <a:bodyPr bIns="0" lIns="0" rIns="0" rtlCol="0" tIns="0" wrap="square">
            <a:spAutoFit/>
          </a:bodyPr>
          <a:lstStyle/>
          <a:p>
            <a:pPr algn="just">
              <a:lnSpc>
                <a:spcPts val="1500"/>
              </a:lnSpc>
            </a:pPr>
            <a:r>
              <a:rPr altLang="en-US" lang="zh-CN" sz="1000">
                <a:latin typeface="+mj-ea"/>
                <a:ea typeface="+mj-ea"/>
              </a:rPr>
              <a:t>点击输入简要文字内容，文字内容需概括精炼，不用多余的文字修饰，言简意赅的说明分项内容……。</a:t>
            </a:r>
          </a:p>
        </p:txBody>
      </p:sp>
      <p:sp>
        <p:nvSpPr>
          <p:cNvPr id="19" name="TextBox 17"/>
          <p:cNvSpPr txBox="1"/>
          <p:nvPr/>
        </p:nvSpPr>
        <p:spPr>
          <a:xfrm>
            <a:off x="6259843" y="2478885"/>
            <a:ext cx="2200588" cy="571500"/>
          </a:xfrm>
          <a:prstGeom prst="rect">
            <a:avLst/>
          </a:prstGeom>
          <a:noFill/>
        </p:spPr>
        <p:txBody>
          <a:bodyPr bIns="0" lIns="0" rIns="0" rtlCol="0" tIns="0" wrap="square">
            <a:spAutoFit/>
          </a:bodyPr>
          <a:lstStyle/>
          <a:p>
            <a:pPr algn="just">
              <a:lnSpc>
                <a:spcPts val="1500"/>
              </a:lnSpc>
            </a:pPr>
            <a:r>
              <a:rPr altLang="en-US" lang="zh-CN" sz="1000">
                <a:latin typeface="+mj-ea"/>
                <a:ea typeface="+mj-ea"/>
              </a:rPr>
              <a:t>点击输入简要文字内容，文字内容需概括精炼，不用多余的文字修饰，言简意赅的说明分项内容……。</a:t>
            </a:r>
          </a:p>
        </p:txBody>
      </p:sp>
      <p:sp>
        <p:nvSpPr>
          <p:cNvPr id="20" name="TextBox 18"/>
          <p:cNvSpPr txBox="1"/>
          <p:nvPr/>
        </p:nvSpPr>
        <p:spPr>
          <a:xfrm>
            <a:off x="5774440" y="3593199"/>
            <a:ext cx="2200588" cy="571500"/>
          </a:xfrm>
          <a:prstGeom prst="rect">
            <a:avLst/>
          </a:prstGeom>
          <a:noFill/>
        </p:spPr>
        <p:txBody>
          <a:bodyPr bIns="0" lIns="0" rIns="0" rtlCol="0" tIns="0" wrap="square">
            <a:spAutoFit/>
          </a:bodyPr>
          <a:lstStyle/>
          <a:p>
            <a:pPr algn="just">
              <a:lnSpc>
                <a:spcPts val="1500"/>
              </a:lnSpc>
            </a:pPr>
            <a:r>
              <a:rPr altLang="en-US" lang="zh-CN" sz="1000">
                <a:latin typeface="+mj-ea"/>
                <a:ea typeface="+mj-ea"/>
              </a:rPr>
              <a:t>点击输入简要文字内容，文字内容需概括精炼，不用多余的文字修饰，言简意赅的说明分项内容……。</a:t>
            </a:r>
          </a:p>
        </p:txBody>
      </p:sp>
      <p:sp>
        <p:nvSpPr>
          <p:cNvPr id="21" name="TextBox 19"/>
          <p:cNvSpPr txBox="1"/>
          <p:nvPr/>
        </p:nvSpPr>
        <p:spPr>
          <a:xfrm>
            <a:off x="3491879" y="2069425"/>
            <a:ext cx="1752111" cy="1386840"/>
          </a:xfrm>
          <a:prstGeom prst="rect">
            <a:avLst/>
          </a:prstGeom>
          <a:noFill/>
        </p:spPr>
        <p:txBody>
          <a:bodyPr bIns="0" lIns="0" rIns="0" rtlCol="0" tIns="0" wrap="square">
            <a:spAutoFit/>
          </a:bodyPr>
          <a:lstStyle/>
          <a:p>
            <a:pPr algn="just">
              <a:lnSpc>
                <a:spcPct val="130000"/>
              </a:lnSpc>
            </a:pPr>
            <a:r>
              <a:rPr altLang="en-US" lang="zh-CN" sz="1400">
                <a:latin typeface="+mj-ea"/>
                <a:ea typeface="+mj-ea"/>
              </a:rPr>
              <a:t>点击输入简要文字内容，文字内容需概括精炼，不用多余的文字修饰，言简意赅的说明分项内容……</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lstStyle/>
          <a:p/>
        </p:txBody>
      </p:sp>
    </p:spTree>
  </p:cSld>
  <p:clrMapOvr>
    <a:masterClrMapping/>
  </p:clrMapOvr>
  <mc:AlternateContent>
    <mc:Choice Requires="p14">
      <p:transition advTm="6000" p14:dur="1200" spd="slow">
        <p14:prism/>
      </p:transition>
    </mc:Choice>
    <mc:Fallback>
      <p:transition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2000" fill="hold" grpId="0"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0-#ppt_w/2"/>
                                          </p:val>
                                        </p:tav>
                                        <p:tav tm="100000">
                                          <p:val>
                                            <p:strVal val="#ppt_x"/>
                                          </p:val>
                                        </p:tav>
                                      </p:tavLst>
                                    </p:anim>
                                    <p:anim calcmode="lin" valueType="num">
                                      <p:cBhvr additive="base">
                                        <p:cTn dur="10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22" presetSubtype="8">
                                  <p:stCondLst>
                                    <p:cond delay="0"/>
                                  </p:stCondLst>
                                  <p:childTnLst>
                                    <p:set>
                                      <p:cBhvr>
                                        <p:cTn dur="1" fill="hold" id="11">
                                          <p:stCondLst>
                                            <p:cond delay="0"/>
                                          </p:stCondLst>
                                        </p:cTn>
                                        <p:tgtEl>
                                          <p:spTgt spid="22"/>
                                        </p:tgtEl>
                                        <p:attrNameLst>
                                          <p:attrName>style.visibility</p:attrName>
                                        </p:attrNameLst>
                                      </p:cBhvr>
                                      <p:to>
                                        <p:strVal val="visible"/>
                                      </p:to>
                                    </p:set>
                                    <p:animEffect filter="wipe(left)" transition="in">
                                      <p:cBhvr>
                                        <p:cTn dur="500" id="12"/>
                                        <p:tgtEl>
                                          <p:spTgt spid="22"/>
                                        </p:tgtEl>
                                      </p:cBhvr>
                                    </p:animEffect>
                                  </p:childTnLst>
                                </p:cTn>
                              </p:par>
                            </p:childTnLst>
                          </p:cTn>
                        </p:par>
                        <p:par>
                          <p:cTn fill="hold" id="13" nodeType="afterGroup">
                            <p:stCondLst>
                              <p:cond delay="1500"/>
                            </p:stCondLst>
                            <p:childTnLst>
                              <p:par>
                                <p:cTn fill="hold" grpId="0" id="14" nodeType="afterEffect" presetClass="entr" presetID="53" presetSubtype="0">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p:cTn dur="500" fill="hold" id="16"/>
                                        <p:tgtEl>
                                          <p:spTgt spid="17"/>
                                        </p:tgtEl>
                                        <p:attrNameLst>
                                          <p:attrName>ppt_w</p:attrName>
                                        </p:attrNameLst>
                                      </p:cBhvr>
                                      <p:tavLst>
                                        <p:tav tm="0">
                                          <p:val>
                                            <p:fltVal val="0"/>
                                          </p:val>
                                        </p:tav>
                                        <p:tav tm="100000">
                                          <p:val>
                                            <p:strVal val="#ppt_w"/>
                                          </p:val>
                                        </p:tav>
                                      </p:tavLst>
                                    </p:anim>
                                    <p:anim calcmode="lin" valueType="num">
                                      <p:cBhvr>
                                        <p:cTn dur="500" fill="hold" id="17"/>
                                        <p:tgtEl>
                                          <p:spTgt spid="17"/>
                                        </p:tgtEl>
                                        <p:attrNameLst>
                                          <p:attrName>ppt_h</p:attrName>
                                        </p:attrNameLst>
                                      </p:cBhvr>
                                      <p:tavLst>
                                        <p:tav tm="0">
                                          <p:val>
                                            <p:fltVal val="0"/>
                                          </p:val>
                                        </p:tav>
                                        <p:tav tm="100000">
                                          <p:val>
                                            <p:strVal val="#ppt_h"/>
                                          </p:val>
                                        </p:tav>
                                      </p:tavLst>
                                    </p:anim>
                                    <p:animEffect filter="fade" transition="in">
                                      <p:cBhvr>
                                        <p:cTn dur="500" id="18"/>
                                        <p:tgtEl>
                                          <p:spTgt spid="17"/>
                                        </p:tgtEl>
                                      </p:cBhvr>
                                    </p:animEffect>
                                  </p:childTnLst>
                                </p:cTn>
                              </p:par>
                            </p:childTnLst>
                          </p:cTn>
                        </p:par>
                        <p:par>
                          <p:cTn fill="hold" id="19" nodeType="afterGroup">
                            <p:stCondLst>
                              <p:cond delay="2000"/>
                            </p:stCondLst>
                            <p:childTnLst>
                              <p:par>
                                <p:cTn accel="42000" fill="hold" id="20" nodeType="afterEffect" presetClass="entr" presetID="2" presetSubtype="4">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1000" fill="hold" id="22"/>
                                        <p:tgtEl>
                                          <p:spTgt spid="5"/>
                                        </p:tgtEl>
                                        <p:attrNameLst>
                                          <p:attrName>ppt_x</p:attrName>
                                        </p:attrNameLst>
                                      </p:cBhvr>
                                      <p:tavLst>
                                        <p:tav tm="0">
                                          <p:val>
                                            <p:strVal val="#ppt_x"/>
                                          </p:val>
                                        </p:tav>
                                        <p:tav tm="100000">
                                          <p:val>
                                            <p:strVal val="#ppt_x"/>
                                          </p:val>
                                        </p:tav>
                                      </p:tavLst>
                                    </p:anim>
                                    <p:anim calcmode="lin" valueType="num">
                                      <p:cBhvr additive="base">
                                        <p:cTn dur="1000" fill="hold" id="23"/>
                                        <p:tgtEl>
                                          <p:spTgt spid="5"/>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22" presetSubtype="1">
                                  <p:stCondLst>
                                    <p:cond delay="0"/>
                                  </p:stCondLst>
                                  <p:childTnLst>
                                    <p:set>
                                      <p:cBhvr>
                                        <p:cTn dur="1" fill="hold" id="26">
                                          <p:stCondLst>
                                            <p:cond delay="0"/>
                                          </p:stCondLst>
                                        </p:cTn>
                                        <p:tgtEl>
                                          <p:spTgt spid="21"/>
                                        </p:tgtEl>
                                        <p:attrNameLst>
                                          <p:attrName>style.visibility</p:attrName>
                                        </p:attrNameLst>
                                      </p:cBhvr>
                                      <p:to>
                                        <p:strVal val="visible"/>
                                      </p:to>
                                    </p:set>
                                    <p:animEffect filter="wipe(up)" transition="in">
                                      <p:cBhvr>
                                        <p:cTn dur="500" id="27"/>
                                        <p:tgtEl>
                                          <p:spTgt spid="21"/>
                                        </p:tgtEl>
                                      </p:cBhvr>
                                    </p:animEffect>
                                  </p:childTnLst>
                                </p:cTn>
                              </p:par>
                            </p:childTnLst>
                          </p:cTn>
                        </p:par>
                        <p:par>
                          <p:cTn fill="hold" id="28" nodeType="afterGroup">
                            <p:stCondLst>
                              <p:cond delay="3500"/>
                            </p:stCondLst>
                            <p:childTnLst>
                              <p:par>
                                <p:cTn accel="52000" fill="hold" id="29" nodeType="afterEffect" presetClass="entr" presetID="2" presetSubtype="3">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1600" fill="hold" id="31"/>
                                        <p:tgtEl>
                                          <p:spTgt spid="8"/>
                                        </p:tgtEl>
                                        <p:attrNameLst>
                                          <p:attrName>ppt_x</p:attrName>
                                        </p:attrNameLst>
                                      </p:cBhvr>
                                      <p:tavLst>
                                        <p:tav tm="0">
                                          <p:val>
                                            <p:strVal val="1+#ppt_w/2"/>
                                          </p:val>
                                        </p:tav>
                                        <p:tav tm="100000">
                                          <p:val>
                                            <p:strVal val="#ppt_x"/>
                                          </p:val>
                                        </p:tav>
                                      </p:tavLst>
                                    </p:anim>
                                    <p:anim calcmode="lin" valueType="num">
                                      <p:cBhvr additive="base">
                                        <p:cTn dur="1600" fill="hold" id="32"/>
                                        <p:tgtEl>
                                          <p:spTgt spid="8"/>
                                        </p:tgtEl>
                                        <p:attrNameLst>
                                          <p:attrName>ppt_y</p:attrName>
                                        </p:attrNameLst>
                                      </p:cBhvr>
                                      <p:tavLst>
                                        <p:tav tm="0">
                                          <p:val>
                                            <p:strVal val="0-#ppt_h/2"/>
                                          </p:val>
                                        </p:tav>
                                        <p:tav tm="100000">
                                          <p:val>
                                            <p:strVal val="#ppt_y"/>
                                          </p:val>
                                        </p:tav>
                                      </p:tavLst>
                                    </p:anim>
                                  </p:childTnLst>
                                </p:cTn>
                              </p:par>
                              <p:par>
                                <p:cTn accel="52000" fill="hold" id="33" nodeType="withEffect" presetClass="entr" presetID="2" presetSubtype="2">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1600" fill="hold" id="35"/>
                                        <p:tgtEl>
                                          <p:spTgt spid="11"/>
                                        </p:tgtEl>
                                        <p:attrNameLst>
                                          <p:attrName>ppt_x</p:attrName>
                                        </p:attrNameLst>
                                      </p:cBhvr>
                                      <p:tavLst>
                                        <p:tav tm="0">
                                          <p:val>
                                            <p:strVal val="1+#ppt_w/2"/>
                                          </p:val>
                                        </p:tav>
                                        <p:tav tm="100000">
                                          <p:val>
                                            <p:strVal val="#ppt_x"/>
                                          </p:val>
                                        </p:tav>
                                      </p:tavLst>
                                    </p:anim>
                                    <p:anim calcmode="lin" valueType="num">
                                      <p:cBhvr additive="base">
                                        <p:cTn dur="1600" fill="hold" id="36"/>
                                        <p:tgtEl>
                                          <p:spTgt spid="11"/>
                                        </p:tgtEl>
                                        <p:attrNameLst>
                                          <p:attrName>ppt_y</p:attrName>
                                        </p:attrNameLst>
                                      </p:cBhvr>
                                      <p:tavLst>
                                        <p:tav tm="0">
                                          <p:val>
                                            <p:strVal val="#ppt_y"/>
                                          </p:val>
                                        </p:tav>
                                        <p:tav tm="100000">
                                          <p:val>
                                            <p:strVal val="#ppt_y"/>
                                          </p:val>
                                        </p:tav>
                                      </p:tavLst>
                                    </p:anim>
                                  </p:childTnLst>
                                </p:cTn>
                              </p:par>
                              <p:par>
                                <p:cTn accel="52000" fill="hold" id="37" nodeType="withEffect" presetClass="entr" presetID="2" presetSubtype="6">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600" fill="hold" id="39"/>
                                        <p:tgtEl>
                                          <p:spTgt spid="14"/>
                                        </p:tgtEl>
                                        <p:attrNameLst>
                                          <p:attrName>ppt_x</p:attrName>
                                        </p:attrNameLst>
                                      </p:cBhvr>
                                      <p:tavLst>
                                        <p:tav tm="0">
                                          <p:val>
                                            <p:strVal val="1+#ppt_w/2"/>
                                          </p:val>
                                        </p:tav>
                                        <p:tav tm="100000">
                                          <p:val>
                                            <p:strVal val="#ppt_x"/>
                                          </p:val>
                                        </p:tav>
                                      </p:tavLst>
                                    </p:anim>
                                    <p:anim calcmode="lin" valueType="num">
                                      <p:cBhvr additive="base">
                                        <p:cTn dur="1600" fill="hold" id="40"/>
                                        <p:tgtEl>
                                          <p:spTgt spid="1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5100"/>
                            </p:stCondLst>
                            <p:childTnLst>
                              <p:par>
                                <p:cTn fill="hold" grpId="0" id="42" nodeType="afterEffect" presetClass="entr" presetID="22" presetSubtype="8">
                                  <p:stCondLst>
                                    <p:cond delay="0"/>
                                  </p:stCondLst>
                                  <p:childTnLst>
                                    <p:set>
                                      <p:cBhvr>
                                        <p:cTn dur="1" fill="hold" id="43">
                                          <p:stCondLst>
                                            <p:cond delay="0"/>
                                          </p:stCondLst>
                                        </p:cTn>
                                        <p:tgtEl>
                                          <p:spTgt spid="18"/>
                                        </p:tgtEl>
                                        <p:attrNameLst>
                                          <p:attrName>style.visibility</p:attrName>
                                        </p:attrNameLst>
                                      </p:cBhvr>
                                      <p:to>
                                        <p:strVal val="visible"/>
                                      </p:to>
                                    </p:set>
                                    <p:animEffect filter="wipe(left)" transition="in">
                                      <p:cBhvr>
                                        <p:cTn dur="500" id="44"/>
                                        <p:tgtEl>
                                          <p:spTgt spid="18"/>
                                        </p:tgtEl>
                                      </p:cBhvr>
                                    </p:animEffect>
                                  </p:childTnLst>
                                </p:cTn>
                              </p:par>
                              <p:par>
                                <p:cTn fill="hold" grpId="0" id="45" nodeType="withEffect" presetClass="entr" presetID="22" presetSubtype="8">
                                  <p:stCondLst>
                                    <p:cond delay="200"/>
                                  </p:stCondLst>
                                  <p:childTnLst>
                                    <p:set>
                                      <p:cBhvr>
                                        <p:cTn dur="1" fill="hold" id="46">
                                          <p:stCondLst>
                                            <p:cond delay="0"/>
                                          </p:stCondLst>
                                        </p:cTn>
                                        <p:tgtEl>
                                          <p:spTgt spid="19"/>
                                        </p:tgtEl>
                                        <p:attrNameLst>
                                          <p:attrName>style.visibility</p:attrName>
                                        </p:attrNameLst>
                                      </p:cBhvr>
                                      <p:to>
                                        <p:strVal val="visible"/>
                                      </p:to>
                                    </p:set>
                                    <p:animEffect filter="wipe(left)" transition="in">
                                      <p:cBhvr>
                                        <p:cTn dur="500" id="47"/>
                                        <p:tgtEl>
                                          <p:spTgt spid="19"/>
                                        </p:tgtEl>
                                      </p:cBhvr>
                                    </p:animEffect>
                                  </p:childTnLst>
                                </p:cTn>
                              </p:par>
                              <p:par>
                                <p:cTn fill="hold" grpId="0" id="48" nodeType="withEffect" presetClass="entr" presetID="22" presetSubtype="8">
                                  <p:stCondLst>
                                    <p:cond delay="400"/>
                                  </p:stCondLst>
                                  <p:childTnLst>
                                    <p:set>
                                      <p:cBhvr>
                                        <p:cTn dur="1" fill="hold" id="49">
                                          <p:stCondLst>
                                            <p:cond delay="0"/>
                                          </p:stCondLst>
                                        </p:cTn>
                                        <p:tgtEl>
                                          <p:spTgt spid="20"/>
                                        </p:tgtEl>
                                        <p:attrNameLst>
                                          <p:attrName>style.visibility</p:attrName>
                                        </p:attrNameLst>
                                      </p:cBhvr>
                                      <p:to>
                                        <p:strVal val="visible"/>
                                      </p:to>
                                    </p:set>
                                    <p:animEffect filter="wipe(left)" transition="in">
                                      <p:cBhvr>
                                        <p:cTn dur="500" id="5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7"/>
      <p:bldP grpId="0" spid="18"/>
      <p:bldP grpId="0" spid="19"/>
      <p:bldP grpId="0" spid="20"/>
      <p:bldP grpId="0" spid="2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86952" y="853215"/>
            <a:ext cx="3192960" cy="3950783"/>
            <a:chOff x="865232" y="1286330"/>
            <a:chExt cx="4013321" cy="4966128"/>
          </a:xfrm>
        </p:grpSpPr>
        <p:pic>
          <p:nvPicPr>
            <p:cNvPr id="5" name="Picture 3"/>
            <p:cNvPicPr>
              <a:picLocks noChangeAspect="1"/>
            </p:cNvPicPr>
            <p:nvPr/>
          </p:nvPicPr>
          <p:blipFill>
            <a:blip r:embed="rId3"/>
            <a:srcRect b="10136" l="5354" r="6203" t="8440"/>
            <a:stretch>
              <a:fillRect/>
            </a:stretch>
          </p:blipFill>
          <p:spPr bwMode="auto">
            <a:xfrm>
              <a:off x="865232" y="1286330"/>
              <a:ext cx="4013321" cy="4966128"/>
            </a:xfrm>
            <a:prstGeom prst="rect">
              <a:avLst/>
            </a:prstGeom>
            <a:noFill/>
            <a:ln w="9525">
              <a:noFill/>
              <a:miter lim="800000"/>
            </a:ln>
          </p:spPr>
        </p:pic>
        <p:sp>
          <p:nvSpPr>
            <p:cNvPr id="6" name="Rectangle 4"/>
            <p:cNvSpPr/>
            <p:nvPr/>
          </p:nvSpPr>
          <p:spPr>
            <a:xfrm>
              <a:off x="1454212" y="1875344"/>
              <a:ext cx="2840124" cy="36991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lang="en-US" sz="3200">
                <a:solidFill>
                  <a:prstClr val="white"/>
                </a:solidFill>
                <a:latin typeface="+mj-ea"/>
                <a:ea typeface="+mj-ea"/>
              </a:endParaRPr>
            </a:p>
          </p:txBody>
        </p:sp>
      </p:grpSp>
      <p:sp>
        <p:nvSpPr>
          <p:cNvPr id="7" name="矩形 6"/>
          <p:cNvSpPr>
            <a:spLocks noChangeArrowheads="1"/>
          </p:cNvSpPr>
          <p:nvPr/>
        </p:nvSpPr>
        <p:spPr bwMode="auto">
          <a:xfrm>
            <a:off x="4208606" y="3534278"/>
            <a:ext cx="1083474" cy="304798"/>
          </a:xfrm>
          <a:prstGeom prst="rect">
            <a:avLst/>
          </a:prstGeom>
          <a:noFill/>
          <a:ln w="9525">
            <a:noFill/>
            <a:miter lim="800000"/>
          </a:ln>
        </p:spPr>
        <p:txBody>
          <a:bodyPr bIns="45719" lIns="91435" rIns="91435" tIns="45719" wrap="square">
            <a:spAutoFit/>
          </a:bodyPr>
          <a:lstStyle/>
          <a:p>
            <a:r>
              <a:rPr altLang="en-US" b="1" lang="zh-CN" sz="1400">
                <a:solidFill>
                  <a:schemeClr val="accent1"/>
                </a:solidFill>
                <a:latin typeface="+mj-ea"/>
                <a:ea typeface="+mj-ea"/>
              </a:rPr>
              <a:t>添加标题</a:t>
            </a:r>
          </a:p>
        </p:txBody>
      </p:sp>
      <p:sp>
        <p:nvSpPr>
          <p:cNvPr id="8" name="矩形 47"/>
          <p:cNvSpPr>
            <a:spLocks noChangeArrowheads="1"/>
          </p:cNvSpPr>
          <p:nvPr/>
        </p:nvSpPr>
        <p:spPr bwMode="auto">
          <a:xfrm>
            <a:off x="4194319" y="3846285"/>
            <a:ext cx="1928420" cy="694942"/>
          </a:xfrm>
          <a:prstGeom prst="rect">
            <a:avLst/>
          </a:prstGeom>
          <a:noFill/>
          <a:ln>
            <a:noFill/>
          </a:ln>
        </p:spPr>
        <p:txBody>
          <a:bodyPr bIns="45719" lIns="91435" rIns="91435" tIns="45719" wrap="square">
            <a:spAutoFit/>
          </a:bodyPr>
          <a:lstStyle/>
          <a:p>
            <a:pPr defTabSz="913765" fontAlgn="auto">
              <a:lnSpc>
                <a:spcPct val="120000"/>
              </a:lnSpc>
              <a:spcAft>
                <a:spcPct val="0"/>
              </a:spcAft>
              <a:buFont charset="0" panose="020b0604020202020204" pitchFamily="34" typeface="Arial"/>
              <a:buNone/>
              <a:defRPr/>
            </a:pPr>
            <a:r>
              <a:rPr altLang="en-US" lang="zh-CN" sz="1100">
                <a:solidFill>
                  <a:srgbClr val="080808"/>
                </a:solidFill>
                <a:latin typeface="+mj-ea"/>
                <a:ea typeface="+mj-ea"/>
                <a:sym charset="-122" panose="020b0503020204020204" pitchFamily="34" typeface="微软雅黑"/>
              </a:rPr>
              <a:t>在此录入本图表的综合描述说明，在此录入本图表的综合描述说明。</a:t>
            </a:r>
          </a:p>
        </p:txBody>
      </p:sp>
      <p:sp>
        <p:nvSpPr>
          <p:cNvPr id="9" name="矩形 8"/>
          <p:cNvSpPr>
            <a:spLocks noChangeArrowheads="1"/>
          </p:cNvSpPr>
          <p:nvPr/>
        </p:nvSpPr>
        <p:spPr bwMode="auto">
          <a:xfrm>
            <a:off x="6402282" y="3534278"/>
            <a:ext cx="978029" cy="304798"/>
          </a:xfrm>
          <a:prstGeom prst="rect">
            <a:avLst/>
          </a:prstGeom>
          <a:noFill/>
          <a:ln w="9525">
            <a:noFill/>
            <a:miter lim="800000"/>
          </a:ln>
        </p:spPr>
        <p:txBody>
          <a:bodyPr bIns="45719" lIns="91435" rIns="91435" tIns="45719" wrap="square">
            <a:spAutoFit/>
          </a:bodyPr>
          <a:lstStyle/>
          <a:p>
            <a:r>
              <a:rPr altLang="en-US" b="1" lang="zh-CN" sz="1400">
                <a:solidFill>
                  <a:schemeClr val="accent2"/>
                </a:solidFill>
                <a:latin typeface="+mj-ea"/>
                <a:ea typeface="+mj-ea"/>
              </a:rPr>
              <a:t>添加标题</a:t>
            </a:r>
          </a:p>
        </p:txBody>
      </p:sp>
      <p:sp>
        <p:nvSpPr>
          <p:cNvPr id="10" name="矩形 9"/>
          <p:cNvSpPr>
            <a:spLocks noChangeArrowheads="1"/>
          </p:cNvSpPr>
          <p:nvPr/>
        </p:nvSpPr>
        <p:spPr bwMode="auto">
          <a:xfrm>
            <a:off x="6387995" y="3846285"/>
            <a:ext cx="1928420" cy="694942"/>
          </a:xfrm>
          <a:prstGeom prst="rect">
            <a:avLst/>
          </a:prstGeom>
          <a:noFill/>
          <a:ln>
            <a:noFill/>
          </a:ln>
        </p:spPr>
        <p:txBody>
          <a:bodyPr bIns="45719" lIns="91435" rIns="91435" tIns="45719" wrap="square">
            <a:spAutoFit/>
          </a:bodyPr>
          <a:lstStyle/>
          <a:p>
            <a:pPr defTabSz="913765" fontAlgn="auto">
              <a:lnSpc>
                <a:spcPct val="120000"/>
              </a:lnSpc>
              <a:spcAft>
                <a:spcPct val="0"/>
              </a:spcAft>
              <a:buFont charset="0" panose="020b0604020202020204" pitchFamily="34" typeface="Arial"/>
              <a:buNone/>
              <a:defRPr/>
            </a:pPr>
            <a:r>
              <a:rPr altLang="en-US" lang="zh-CN" sz="1100">
                <a:solidFill>
                  <a:srgbClr val="080808"/>
                </a:solidFill>
                <a:latin typeface="+mj-ea"/>
                <a:ea typeface="+mj-ea"/>
                <a:sym charset="-122" panose="020b0503020204020204" pitchFamily="34" typeface="微软雅黑"/>
              </a:rPr>
              <a:t>在此录入本图表的综合描述说明，在此录入本图表的综合描述说明。</a:t>
            </a: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algn="tr" blurRad="381000" dir="8100000" dist="254000"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13" name="TextBox 24"/>
            <p:cNvSpPr txBox="1"/>
            <p:nvPr/>
          </p:nvSpPr>
          <p:spPr>
            <a:xfrm>
              <a:off x="1224125" y="3331792"/>
              <a:ext cx="2191136"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algn="l"/>
              <a:r>
                <a:rPr altLang="en-US" b="0" lang="zh-CN" sz="1100">
                  <a:solidFill>
                    <a:srgbClr val="080808"/>
                  </a:solidFill>
                  <a:latin typeface="+mj-ea"/>
                  <a:ea typeface="+mj-ea"/>
                </a:rPr>
                <a:t>点击输入标题文本小标签</a:t>
              </a: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algn="tr" blurRad="381000" dir="8100000" dist="254000"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20" name="TextBox 31"/>
            <p:cNvSpPr txBox="1"/>
            <p:nvPr/>
          </p:nvSpPr>
          <p:spPr>
            <a:xfrm>
              <a:off x="1224125" y="3331792"/>
              <a:ext cx="2989681"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algn="l"/>
              <a:r>
                <a:rPr altLang="en-US" b="0" lang="zh-CN" sz="1100">
                  <a:solidFill>
                    <a:srgbClr val="080808"/>
                  </a:solidFill>
                  <a:latin typeface="+mj-ea"/>
                  <a:ea typeface="+mj-ea"/>
                </a:rPr>
                <a:t>点击输入标题文本及描述说明</a:t>
              </a: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algn="tr" blurRad="381000" dir="8100000" dist="254000"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27" name="TextBox 38"/>
            <p:cNvSpPr txBox="1"/>
            <p:nvPr/>
          </p:nvSpPr>
          <p:spPr>
            <a:xfrm>
              <a:off x="1224125" y="3331792"/>
              <a:ext cx="2371197"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algn="l"/>
              <a:r>
                <a:rPr altLang="en-US" b="0" lang="zh-CN" sz="1100">
                  <a:solidFill>
                    <a:srgbClr val="080808"/>
                  </a:solidFill>
                  <a:latin typeface="+mj-ea"/>
                  <a:ea typeface="+mj-ea"/>
                </a:rPr>
                <a:t>点击输入标题文本小标签</a:t>
              </a: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algn="tr" blurRad="381000" dir="8100000" dist="254000"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34" name="TextBox 45"/>
            <p:cNvSpPr txBox="1"/>
            <p:nvPr/>
          </p:nvSpPr>
          <p:spPr>
            <a:xfrm>
              <a:off x="1224126" y="3331792"/>
              <a:ext cx="1911028"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algn="l"/>
              <a:r>
                <a:rPr altLang="en-US" b="0" lang="zh-CN" sz="1100">
                  <a:solidFill>
                    <a:srgbClr val="080808"/>
                  </a:solidFill>
                  <a:latin typeface="+mj-ea"/>
                  <a:ea typeface="+mj-ea"/>
                </a:rPr>
                <a:t>点击输入标题文本</a:t>
              </a:r>
            </a:p>
          </p:txBody>
        </p:sp>
      </p:grpSp>
    </p:spTree>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350" id="12"/>
                                        <p:tgtEl>
                                          <p:spTgt spid="11"/>
                                        </p:tgtEl>
                                        <p:attrNameLst>
                                          <p:attrName>ppt_x</p:attrName>
                                        </p:attrNameLst>
                                      </p:cBhvr>
                                      <p:tavLst>
                                        <p:tav tm="0">
                                          <p:val>
                                            <p:strVal val="#ppt_x-#ppt_w*1.125000"/>
                                          </p:val>
                                        </p:tav>
                                        <p:tav tm="100000">
                                          <p:val>
                                            <p:strVal val="#ppt_x"/>
                                          </p:val>
                                        </p:tav>
                                      </p:tavLst>
                                    </p:anim>
                                    <p:animEffect filter="wipe(right)" transition="in">
                                      <p:cBhvr>
                                        <p:cTn dur="350" id="13"/>
                                        <p:tgtEl>
                                          <p:spTgt spid="11"/>
                                        </p:tgtEl>
                                      </p:cBhvr>
                                    </p:animEffect>
                                  </p:childTnLst>
                                </p:cTn>
                              </p:par>
                              <p:par>
                                <p:cTn fill="hold" id="14" nodeType="withEffect" presetClass="entr" presetID="12" presetSubtype="8">
                                  <p:stCondLst>
                                    <p:cond delay="10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350" id="16"/>
                                        <p:tgtEl>
                                          <p:spTgt spid="18"/>
                                        </p:tgtEl>
                                        <p:attrNameLst>
                                          <p:attrName>ppt_x</p:attrName>
                                        </p:attrNameLst>
                                      </p:cBhvr>
                                      <p:tavLst>
                                        <p:tav tm="0">
                                          <p:val>
                                            <p:strVal val="#ppt_x-#ppt_w*1.125000"/>
                                          </p:val>
                                        </p:tav>
                                        <p:tav tm="100000">
                                          <p:val>
                                            <p:strVal val="#ppt_x"/>
                                          </p:val>
                                        </p:tav>
                                      </p:tavLst>
                                    </p:anim>
                                    <p:animEffect filter="wipe(right)" transition="in">
                                      <p:cBhvr>
                                        <p:cTn dur="350" id="17"/>
                                        <p:tgtEl>
                                          <p:spTgt spid="18"/>
                                        </p:tgtEl>
                                      </p:cBhvr>
                                    </p:animEffect>
                                  </p:childTnLst>
                                </p:cTn>
                              </p:par>
                              <p:par>
                                <p:cTn fill="hold" id="18" nodeType="withEffect" presetClass="entr" presetID="12" presetSubtype="8">
                                  <p:stCondLst>
                                    <p:cond delay="20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350" id="20"/>
                                        <p:tgtEl>
                                          <p:spTgt spid="25"/>
                                        </p:tgtEl>
                                        <p:attrNameLst>
                                          <p:attrName>ppt_x</p:attrName>
                                        </p:attrNameLst>
                                      </p:cBhvr>
                                      <p:tavLst>
                                        <p:tav tm="0">
                                          <p:val>
                                            <p:strVal val="#ppt_x-#ppt_w*1.125000"/>
                                          </p:val>
                                        </p:tav>
                                        <p:tav tm="100000">
                                          <p:val>
                                            <p:strVal val="#ppt_x"/>
                                          </p:val>
                                        </p:tav>
                                      </p:tavLst>
                                    </p:anim>
                                    <p:animEffect filter="wipe(right)" transition="in">
                                      <p:cBhvr>
                                        <p:cTn dur="350" id="21"/>
                                        <p:tgtEl>
                                          <p:spTgt spid="25"/>
                                        </p:tgtEl>
                                      </p:cBhvr>
                                    </p:animEffect>
                                  </p:childTnLst>
                                </p:cTn>
                              </p:par>
                              <p:par>
                                <p:cTn fill="hold" id="22" nodeType="withEffect" presetClass="entr" presetID="12" presetSubtype="8">
                                  <p:stCondLst>
                                    <p:cond delay="30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350" id="24"/>
                                        <p:tgtEl>
                                          <p:spTgt spid="32"/>
                                        </p:tgtEl>
                                        <p:attrNameLst>
                                          <p:attrName>ppt_x</p:attrName>
                                        </p:attrNameLst>
                                      </p:cBhvr>
                                      <p:tavLst>
                                        <p:tav tm="0">
                                          <p:val>
                                            <p:strVal val="#ppt_x-#ppt_w*1.125000"/>
                                          </p:val>
                                        </p:tav>
                                        <p:tav tm="100000">
                                          <p:val>
                                            <p:strVal val="#ppt_x"/>
                                          </p:val>
                                        </p:tav>
                                      </p:tavLst>
                                    </p:anim>
                                    <p:animEffect filter="wipe(right)" transition="in">
                                      <p:cBhvr>
                                        <p:cTn dur="350" id="25"/>
                                        <p:tgtEl>
                                          <p:spTgt spid="32"/>
                                        </p:tgtEl>
                                      </p:cBhvr>
                                    </p:animEffect>
                                  </p:childTnLst>
                                </p:cTn>
                              </p:par>
                            </p:childTnLst>
                          </p:cTn>
                        </p:par>
                        <p:par>
                          <p:cTn fill="hold" id="26" nodeType="afterGroup">
                            <p:stCondLst>
                              <p:cond delay="1150"/>
                            </p:stCondLst>
                            <p:childTnLst>
                              <p:par>
                                <p:cTn fill="hold" grpId="0" id="27" nodeType="afterEffect" presetClass="entr" presetID="1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id="29"/>
                                        <p:tgtEl>
                                          <p:spTgt spid="7"/>
                                        </p:tgtEl>
                                        <p:attrNameLst>
                                          <p:attrName>ppt_y</p:attrName>
                                        </p:attrNameLst>
                                      </p:cBhvr>
                                      <p:tavLst>
                                        <p:tav tm="0">
                                          <p:val>
                                            <p:strVal val="#ppt_y+#ppt_h*1.125000"/>
                                          </p:val>
                                        </p:tav>
                                        <p:tav tm="100000">
                                          <p:val>
                                            <p:strVal val="#ppt_y"/>
                                          </p:val>
                                        </p:tav>
                                      </p:tavLst>
                                    </p:anim>
                                    <p:animEffect filter="wipe(up)" transition="in">
                                      <p:cBhvr>
                                        <p:cTn dur="500" id="30"/>
                                        <p:tgtEl>
                                          <p:spTgt spid="7"/>
                                        </p:tgtEl>
                                      </p:cBhvr>
                                    </p:animEffect>
                                  </p:childTnLst>
                                </p:cTn>
                              </p:par>
                              <p:par>
                                <p:cTn fill="hold" grpId="0" id="31" nodeType="withEffect" presetClass="entr" presetID="12" presetSubtype="4">
                                  <p:stCondLst>
                                    <p:cond delay="20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id="33"/>
                                        <p:tgtEl>
                                          <p:spTgt spid="8"/>
                                        </p:tgtEl>
                                        <p:attrNameLst>
                                          <p:attrName>ppt_y</p:attrName>
                                        </p:attrNameLst>
                                      </p:cBhvr>
                                      <p:tavLst>
                                        <p:tav tm="0">
                                          <p:val>
                                            <p:strVal val="#ppt_y+#ppt_h*1.125000"/>
                                          </p:val>
                                        </p:tav>
                                        <p:tav tm="100000">
                                          <p:val>
                                            <p:strVal val="#ppt_y"/>
                                          </p:val>
                                        </p:tav>
                                      </p:tavLst>
                                    </p:anim>
                                    <p:animEffect filter="wipe(up)" transition="in">
                                      <p:cBhvr>
                                        <p:cTn dur="500" id="34"/>
                                        <p:tgtEl>
                                          <p:spTgt spid="8"/>
                                        </p:tgtEl>
                                      </p:cBhvr>
                                    </p:animEffect>
                                  </p:childTnLst>
                                </p:cTn>
                              </p:par>
                              <p:par>
                                <p:cTn fill="hold" grpId="0" id="35" nodeType="withEffect" presetClass="entr" presetID="12" presetSubtype="4">
                                  <p:stCondLst>
                                    <p:cond delay="40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id="37"/>
                                        <p:tgtEl>
                                          <p:spTgt spid="9"/>
                                        </p:tgtEl>
                                        <p:attrNameLst>
                                          <p:attrName>ppt_y</p:attrName>
                                        </p:attrNameLst>
                                      </p:cBhvr>
                                      <p:tavLst>
                                        <p:tav tm="0">
                                          <p:val>
                                            <p:strVal val="#ppt_y+#ppt_h*1.125000"/>
                                          </p:val>
                                        </p:tav>
                                        <p:tav tm="100000">
                                          <p:val>
                                            <p:strVal val="#ppt_y"/>
                                          </p:val>
                                        </p:tav>
                                      </p:tavLst>
                                    </p:anim>
                                    <p:animEffect filter="wipe(up)" transition="in">
                                      <p:cBhvr>
                                        <p:cTn dur="500" id="38"/>
                                        <p:tgtEl>
                                          <p:spTgt spid="9"/>
                                        </p:tgtEl>
                                      </p:cBhvr>
                                    </p:animEffect>
                                  </p:childTnLst>
                                </p:cTn>
                              </p:par>
                              <p:par>
                                <p:cTn fill="hold" grpId="0" id="39" nodeType="withEffect" presetClass="entr" presetID="12" presetSubtype="4">
                                  <p:stCondLst>
                                    <p:cond delay="600"/>
                                  </p:stCondLst>
                                  <p:childTnLst>
                                    <p:set>
                                      <p:cBhvr>
                                        <p:cTn dur="1" fill="hold" id="40">
                                          <p:stCondLst>
                                            <p:cond delay="0"/>
                                          </p:stCondLst>
                                        </p:cTn>
                                        <p:tgtEl>
                                          <p:spTgt spid="10"/>
                                        </p:tgtEl>
                                        <p:attrNameLst>
                                          <p:attrName>style.visibility</p:attrName>
                                        </p:attrNameLst>
                                      </p:cBhvr>
                                      <p:to>
                                        <p:strVal val="visible"/>
                                      </p:to>
                                    </p:set>
                                    <p:anim calcmode="lin" valueType="num">
                                      <p:cBhvr additive="base">
                                        <p:cTn dur="500" id="41"/>
                                        <p:tgtEl>
                                          <p:spTgt spid="10"/>
                                        </p:tgtEl>
                                        <p:attrNameLst>
                                          <p:attrName>ppt_y</p:attrName>
                                        </p:attrNameLst>
                                      </p:cBhvr>
                                      <p:tavLst>
                                        <p:tav tm="0">
                                          <p:val>
                                            <p:strVal val="#ppt_y+#ppt_h*1.125000"/>
                                          </p:val>
                                        </p:tav>
                                        <p:tav tm="100000">
                                          <p:val>
                                            <p:strVal val="#ppt_y"/>
                                          </p:val>
                                        </p:tav>
                                      </p:tavLst>
                                    </p:anim>
                                    <p:animEffect filter="wipe(up)" transition="in">
                                      <p:cBhvr>
                                        <p:cTn dur="500" id="4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706852" y="1347614"/>
            <a:ext cx="2352980" cy="2352980"/>
            <a:chOff x="304800" y="673100"/>
            <a:chExt cx="4000500" cy="4000500"/>
          </a:xfrm>
          <a:effectLst>
            <a:outerShdw algn="tr" blurRad="444500" dir="6840000" dist="254000" rotWithShape="0">
              <a:prstClr val="black">
                <a:alpha val="50000"/>
              </a:prstClr>
            </a:outerShdw>
          </a:effectLst>
        </p:grpSpPr>
        <p:sp>
          <p:nvSpPr>
            <p:cNvPr id="19" name="同心圆 1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grpSp>
      <p:sp>
        <p:nvSpPr>
          <p:cNvPr id="21" name="矩形 20"/>
          <p:cNvSpPr/>
          <p:nvPr/>
        </p:nvSpPr>
        <p:spPr>
          <a:xfrm>
            <a:off x="1033496" y="2002394"/>
            <a:ext cx="1652198" cy="853440"/>
          </a:xfrm>
          <a:prstGeom prst="rect">
            <a:avLst/>
          </a:prstGeom>
        </p:spPr>
        <p:txBody>
          <a:bodyPr wrap="square">
            <a:spAutoFit/>
          </a:bodyPr>
          <a:lstStyle/>
          <a:p>
            <a:pPr defTabSz="934085"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5000" u="none">
                <a:ln>
                  <a:noFill/>
                </a:ln>
                <a:solidFill>
                  <a:srgbClr val="080808"/>
                </a:solidFill>
                <a:effectLst/>
                <a:uLnTx/>
                <a:uFillTx/>
                <a:latin typeface="+mj-ea"/>
                <a:ea typeface="+mj-ea"/>
              </a:rPr>
              <a:t>目 录</a:t>
            </a:r>
          </a:p>
        </p:txBody>
      </p:sp>
      <p:sp>
        <p:nvSpPr>
          <p:cNvPr id="22" name="Rectangle 4"/>
          <p:cNvSpPr txBox="1">
            <a:spLocks noChangeArrowheads="1"/>
          </p:cNvSpPr>
          <p:nvPr/>
        </p:nvSpPr>
        <p:spPr bwMode="auto">
          <a:xfrm>
            <a:off x="1143145" y="2852870"/>
            <a:ext cx="1372458"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fontAlgn="auto" lvl="0">
              <a:spcBef>
                <a:spcPct val="0"/>
              </a:spcBef>
              <a:spcAft>
                <a:spcPct val="0"/>
              </a:spcAft>
              <a:defRPr/>
            </a:pPr>
            <a:r>
              <a:rPr altLang="zh-CN" b="0" baseline="0" cap="none" i="0" kern="0" kumimoji="0" lang="en-US" noProof="0" normalizeH="0" spc="0" strike="noStrike" sz="1500" u="none">
                <a:ln>
                  <a:noFill/>
                </a:ln>
                <a:solidFill>
                  <a:srgbClr val="080808"/>
                </a:solidFill>
                <a:effectLst/>
                <a:uLnTx/>
                <a:uFillTx/>
                <a:latin typeface="+mj-ea"/>
              </a:rPr>
              <a:t>CATALOG</a:t>
            </a:r>
          </a:p>
        </p:txBody>
      </p:sp>
      <p:grpSp>
        <p:nvGrpSpPr>
          <p:cNvPr id="84" name="组合 83"/>
          <p:cNvGrpSpPr/>
          <p:nvPr/>
        </p:nvGrpSpPr>
        <p:grpSpPr>
          <a:xfrm>
            <a:off x="5731949" y="1480847"/>
            <a:ext cx="1602228" cy="1359398"/>
            <a:chOff x="5553262" y="2638733"/>
            <a:chExt cx="2397222" cy="2093640"/>
          </a:xfrm>
        </p:grpSpPr>
        <p:grpSp>
          <p:nvGrpSpPr>
            <p:cNvPr id="85" name="组合 84"/>
            <p:cNvGrpSpPr/>
            <p:nvPr/>
          </p:nvGrpSpPr>
          <p:grpSpPr>
            <a:xfrm>
              <a:off x="5553262" y="2638733"/>
              <a:ext cx="2397222" cy="2093640"/>
              <a:chOff x="5553262" y="2638733"/>
              <a:chExt cx="2397222" cy="2093640"/>
            </a:xfrm>
          </p:grpSpPr>
          <p:grpSp>
            <p:nvGrpSpPr>
              <p:cNvPr id="87" name="组合 86"/>
              <p:cNvGrpSpPr/>
              <p:nvPr/>
            </p:nvGrpSpPr>
            <p:grpSpPr>
              <a:xfrm>
                <a:off x="5553262" y="2638733"/>
                <a:ext cx="2397222" cy="2093640"/>
                <a:chOff x="1511944" y="2420246"/>
                <a:chExt cx="2627152" cy="2294453"/>
              </a:xfrm>
              <a:effectLst>
                <a:outerShdw algn="t" blurRad="203200" dir="3780000" dist="38100" rotWithShape="0" sx="103000" sy="103000">
                  <a:prstClr val="black">
                    <a:alpha val="25000"/>
                  </a:prstClr>
                </a:outerShdw>
              </a:effectLst>
            </p:grpSpPr>
            <p:sp>
              <p:nvSpPr>
                <p:cNvPr id="8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9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88" name="Freeform 7"/>
              <p:cNvSpPr/>
              <p:nvPr/>
            </p:nvSpPr>
            <p:spPr bwMode="auto">
              <a:xfrm>
                <a:off x="5864945" y="2882683"/>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86" name="TextBox 85"/>
            <p:cNvSpPr txBox="1"/>
            <p:nvPr/>
          </p:nvSpPr>
          <p:spPr>
            <a:xfrm>
              <a:off x="6259489" y="3110169"/>
              <a:ext cx="1273333" cy="985802"/>
            </a:xfrm>
            <a:prstGeom prst="rect">
              <a:avLst/>
            </a:prstGeom>
            <a:noFill/>
          </p:spPr>
          <p:txBody>
            <a:bodyPr rtlCol="0" wrap="square">
              <a:spAutoFit/>
            </a:bodyPr>
            <a:lstStyle/>
            <a:p>
              <a:r>
                <a:rPr altLang="zh-CN" lang="en-US" sz="3600">
                  <a:solidFill>
                    <a:schemeClr val="bg1"/>
                  </a:solidFill>
                  <a:latin typeface="+mj-ea"/>
                  <a:ea typeface="+mj-ea"/>
                </a:rPr>
                <a:t>03</a:t>
              </a:r>
            </a:p>
          </p:txBody>
        </p:sp>
      </p:grpSp>
      <p:grpSp>
        <p:nvGrpSpPr>
          <p:cNvPr id="91" name="组合 90"/>
          <p:cNvGrpSpPr/>
          <p:nvPr/>
        </p:nvGrpSpPr>
        <p:grpSpPr>
          <a:xfrm>
            <a:off x="3278088" y="1492091"/>
            <a:ext cx="1602228" cy="1359398"/>
            <a:chOff x="1881842" y="2656049"/>
            <a:chExt cx="2397222" cy="2093640"/>
          </a:xfrm>
        </p:grpSpPr>
        <p:grpSp>
          <p:nvGrpSpPr>
            <p:cNvPr id="92" name="组合 91"/>
            <p:cNvGrpSpPr/>
            <p:nvPr/>
          </p:nvGrpSpPr>
          <p:grpSpPr>
            <a:xfrm>
              <a:off x="1881842" y="2656049"/>
              <a:ext cx="2397222" cy="2093640"/>
              <a:chOff x="1511944" y="2420246"/>
              <a:chExt cx="2627152" cy="2294453"/>
            </a:xfrm>
            <a:effectLst>
              <a:outerShdw algn="t" blurRad="203200" dir="3780000" dist="38100" rotWithShape="0" sx="103000" sy="103000">
                <a:prstClr val="black">
                  <a:alpha val="25000"/>
                </a:prstClr>
              </a:outerShdw>
            </a:effectLst>
          </p:grpSpPr>
          <p:sp>
            <p:nvSpPr>
              <p:cNvPr id="95"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96"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93" name="Freeform 7"/>
            <p:cNvSpPr/>
            <p:nvPr/>
          </p:nvSpPr>
          <p:spPr bwMode="auto">
            <a:xfrm>
              <a:off x="2193523" y="2932555"/>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94" name="TextBox 93"/>
            <p:cNvSpPr txBox="1"/>
            <p:nvPr/>
          </p:nvSpPr>
          <p:spPr>
            <a:xfrm>
              <a:off x="2575311" y="3250048"/>
              <a:ext cx="1157729" cy="985802"/>
            </a:xfrm>
            <a:prstGeom prst="rect">
              <a:avLst/>
            </a:prstGeom>
            <a:noFill/>
          </p:spPr>
          <p:txBody>
            <a:bodyPr rtlCol="0" wrap="square">
              <a:spAutoFit/>
            </a:bodyPr>
            <a:lstStyle/>
            <a:p>
              <a:r>
                <a:rPr altLang="zh-CN" lang="en-US" sz="3600">
                  <a:solidFill>
                    <a:schemeClr val="bg1"/>
                  </a:solidFill>
                  <a:latin typeface="+mj-ea"/>
                  <a:ea typeface="+mj-ea"/>
                </a:rPr>
                <a:t>01</a:t>
              </a:r>
            </a:p>
          </p:txBody>
        </p:sp>
      </p:grpSp>
      <p:grpSp>
        <p:nvGrpSpPr>
          <p:cNvPr id="97" name="组合 96"/>
          <p:cNvGrpSpPr/>
          <p:nvPr/>
        </p:nvGrpSpPr>
        <p:grpSpPr>
          <a:xfrm>
            <a:off x="4507954" y="2171789"/>
            <a:ext cx="1602228" cy="1359398"/>
            <a:chOff x="3721944" y="3702869"/>
            <a:chExt cx="2397222" cy="2093640"/>
          </a:xfrm>
        </p:grpSpPr>
        <p:grpSp>
          <p:nvGrpSpPr>
            <p:cNvPr id="98" name="组合 97"/>
            <p:cNvGrpSpPr/>
            <p:nvPr/>
          </p:nvGrpSpPr>
          <p:grpSpPr>
            <a:xfrm>
              <a:off x="3721944" y="3702869"/>
              <a:ext cx="2397222" cy="2093640"/>
              <a:chOff x="3721944" y="3702869"/>
              <a:chExt cx="2397222" cy="2093640"/>
            </a:xfrm>
          </p:grpSpPr>
          <p:grpSp>
            <p:nvGrpSpPr>
              <p:cNvPr id="100" name="组合 99"/>
              <p:cNvGrpSpPr/>
              <p:nvPr/>
            </p:nvGrpSpPr>
            <p:grpSpPr>
              <a:xfrm>
                <a:off x="3721944" y="3702869"/>
                <a:ext cx="2397222" cy="2093640"/>
                <a:chOff x="1511944" y="2420246"/>
                <a:chExt cx="2627152" cy="2294453"/>
              </a:xfrm>
              <a:effectLst>
                <a:outerShdw algn="t" blurRad="203200" dir="3780000" dist="38100" rotWithShape="0" sx="103000" sy="103000">
                  <a:prstClr val="black">
                    <a:alpha val="25000"/>
                  </a:prstClr>
                </a:outerShdw>
              </a:effectLst>
            </p:grpSpPr>
            <p:sp>
              <p:nvSpPr>
                <p:cNvPr id="102"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103"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101" name="Freeform 7"/>
              <p:cNvSpPr/>
              <p:nvPr/>
            </p:nvSpPr>
            <p:spPr bwMode="auto">
              <a:xfrm>
                <a:off x="4033627" y="3946819"/>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99" name="TextBox 98"/>
            <p:cNvSpPr txBox="1"/>
            <p:nvPr/>
          </p:nvSpPr>
          <p:spPr>
            <a:xfrm>
              <a:off x="4382515" y="4183862"/>
              <a:ext cx="1220570" cy="985802"/>
            </a:xfrm>
            <a:prstGeom prst="rect">
              <a:avLst/>
            </a:prstGeom>
            <a:noFill/>
          </p:spPr>
          <p:txBody>
            <a:bodyPr rtlCol="0" wrap="square">
              <a:spAutoFit/>
            </a:bodyPr>
            <a:lstStyle/>
            <a:p>
              <a:r>
                <a:rPr altLang="zh-CN" lang="en-US" sz="3600">
                  <a:solidFill>
                    <a:schemeClr val="bg1"/>
                  </a:solidFill>
                  <a:latin typeface="+mj-ea"/>
                  <a:ea typeface="+mj-ea"/>
                </a:rPr>
                <a:t>02</a:t>
              </a:r>
            </a:p>
          </p:txBody>
        </p:sp>
      </p:grpSp>
      <p:grpSp>
        <p:nvGrpSpPr>
          <p:cNvPr id="104" name="组合 103"/>
          <p:cNvGrpSpPr/>
          <p:nvPr/>
        </p:nvGrpSpPr>
        <p:grpSpPr>
          <a:xfrm>
            <a:off x="6958451" y="2164982"/>
            <a:ext cx="1602228" cy="1359398"/>
            <a:chOff x="7388330" y="3692384"/>
            <a:chExt cx="2397222" cy="2093640"/>
          </a:xfrm>
        </p:grpSpPr>
        <p:grpSp>
          <p:nvGrpSpPr>
            <p:cNvPr id="105" name="组合 104"/>
            <p:cNvGrpSpPr/>
            <p:nvPr/>
          </p:nvGrpSpPr>
          <p:grpSpPr>
            <a:xfrm>
              <a:off x="7388330" y="3692384"/>
              <a:ext cx="2397222" cy="2093640"/>
              <a:chOff x="7388330" y="3692384"/>
              <a:chExt cx="2397222" cy="2093640"/>
            </a:xfrm>
          </p:grpSpPr>
          <p:grpSp>
            <p:nvGrpSpPr>
              <p:cNvPr id="107" name="组合 106"/>
              <p:cNvGrpSpPr/>
              <p:nvPr/>
            </p:nvGrpSpPr>
            <p:grpSpPr>
              <a:xfrm>
                <a:off x="7388330" y="3692384"/>
                <a:ext cx="2397222" cy="2093640"/>
                <a:chOff x="1511944" y="2420246"/>
                <a:chExt cx="2627152" cy="2294453"/>
              </a:xfrm>
              <a:effectLst>
                <a:outerShdw algn="t" blurRad="203200" dir="3780000" dist="38100" rotWithShape="0" sx="103000" sy="103000">
                  <a:prstClr val="black">
                    <a:alpha val="25000"/>
                  </a:prstClr>
                </a:outerShdw>
              </a:effectLst>
            </p:grpSpPr>
            <p:sp>
              <p:nvSpPr>
                <p:cNvPr id="10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11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108" name="Freeform 7"/>
              <p:cNvSpPr/>
              <p:nvPr/>
            </p:nvSpPr>
            <p:spPr bwMode="auto">
              <a:xfrm>
                <a:off x="7700013" y="3936334"/>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106" name="TextBox 105"/>
            <p:cNvSpPr txBox="1"/>
            <p:nvPr/>
          </p:nvSpPr>
          <p:spPr>
            <a:xfrm>
              <a:off x="8048902" y="4173377"/>
              <a:ext cx="1185202" cy="985802"/>
            </a:xfrm>
            <a:prstGeom prst="rect">
              <a:avLst/>
            </a:prstGeom>
            <a:noFill/>
          </p:spPr>
          <p:txBody>
            <a:bodyPr rtlCol="0" wrap="square">
              <a:spAutoFit/>
            </a:bodyPr>
            <a:lstStyle/>
            <a:p>
              <a:r>
                <a:rPr altLang="zh-CN" lang="en-US" sz="3600">
                  <a:solidFill>
                    <a:schemeClr val="bg1"/>
                  </a:solidFill>
                  <a:latin typeface="+mj-ea"/>
                  <a:ea typeface="+mj-ea"/>
                </a:rPr>
                <a:t>04</a:t>
              </a:r>
            </a:p>
          </p:txBody>
        </p:sp>
      </p:grpSp>
      <p:grpSp>
        <p:nvGrpSpPr>
          <p:cNvPr id="111" name="组合 110"/>
          <p:cNvGrpSpPr/>
          <p:nvPr/>
        </p:nvGrpSpPr>
        <p:grpSpPr>
          <a:xfrm>
            <a:off x="3639327" y="2967176"/>
            <a:ext cx="1027882" cy="471555"/>
            <a:chOff x="2328257" y="4927865"/>
            <a:chExt cx="1537897" cy="726254"/>
          </a:xfrm>
        </p:grpSpPr>
        <p:sp>
          <p:nvSpPr>
            <p:cNvPr id="112" name="TextBox 111"/>
            <p:cNvSpPr txBox="1"/>
            <p:nvPr/>
          </p:nvSpPr>
          <p:spPr>
            <a:xfrm>
              <a:off x="2328257" y="4927865"/>
              <a:ext cx="1537897" cy="492902"/>
            </a:xfrm>
            <a:prstGeom prst="rect">
              <a:avLst/>
            </a:prstGeom>
            <a:noFill/>
          </p:spPr>
          <p:txBody>
            <a:bodyPr rtlCol="0" wrap="square">
              <a:spAutoFit/>
            </a:bodyPr>
            <a:lstStyle/>
            <a:p>
              <a:r>
                <a:rPr altLang="en-US" lang="zh-CN" sz="1500">
                  <a:solidFill>
                    <a:schemeClr val="tx1">
                      <a:lumMod val="65000"/>
                      <a:lumOff val="35000"/>
                    </a:schemeClr>
                  </a:solidFill>
                  <a:latin typeface="+mj-ea"/>
                  <a:ea typeface="+mj-ea"/>
                </a:rPr>
                <a:t>标题内容</a:t>
              </a:r>
            </a:p>
          </p:txBody>
        </p:sp>
        <p:sp>
          <p:nvSpPr>
            <p:cNvPr id="113" name="TextBox 112"/>
            <p:cNvSpPr txBox="1"/>
            <p:nvPr/>
          </p:nvSpPr>
          <p:spPr>
            <a:xfrm>
              <a:off x="2419469" y="5322307"/>
              <a:ext cx="1379770" cy="328601"/>
            </a:xfrm>
            <a:prstGeom prst="rect">
              <a:avLst/>
            </a:prstGeom>
            <a:noFill/>
          </p:spPr>
          <p:txBody>
            <a:bodyPr rtlCol="0" wrap="square">
              <a:spAutoFit/>
            </a:bodyPr>
            <a:lstStyle/>
            <a:p>
              <a:r>
                <a:rPr altLang="zh-CN" lang="en-US" sz="800">
                  <a:solidFill>
                    <a:schemeClr val="tx1">
                      <a:lumMod val="50000"/>
                      <a:lumOff val="50000"/>
                    </a:schemeClr>
                  </a:solidFill>
                  <a:latin typeface="+mj-ea"/>
                  <a:ea typeface="+mj-ea"/>
                </a:rPr>
                <a:t>WORKREPORT</a:t>
              </a:r>
            </a:p>
          </p:txBody>
        </p:sp>
      </p:grpSp>
      <p:grpSp>
        <p:nvGrpSpPr>
          <p:cNvPr id="114" name="组合 113"/>
          <p:cNvGrpSpPr/>
          <p:nvPr/>
        </p:nvGrpSpPr>
        <p:grpSpPr>
          <a:xfrm>
            <a:off x="4858857" y="1541057"/>
            <a:ext cx="1027882" cy="446865"/>
            <a:chOff x="4246958" y="2731461"/>
            <a:chExt cx="1537897" cy="688227"/>
          </a:xfrm>
        </p:grpSpPr>
        <p:sp>
          <p:nvSpPr>
            <p:cNvPr id="115" name="TextBox 114"/>
            <p:cNvSpPr txBox="1"/>
            <p:nvPr/>
          </p:nvSpPr>
          <p:spPr>
            <a:xfrm>
              <a:off x="4246958" y="2731461"/>
              <a:ext cx="1537897" cy="492901"/>
            </a:xfrm>
            <a:prstGeom prst="rect">
              <a:avLst/>
            </a:prstGeom>
            <a:noFill/>
          </p:spPr>
          <p:txBody>
            <a:bodyPr rtlCol="0" wrap="square">
              <a:spAutoFit/>
            </a:bodyPr>
            <a:lstStyle/>
            <a:p>
              <a:r>
                <a:rPr altLang="en-US" lang="zh-CN" sz="1500">
                  <a:solidFill>
                    <a:schemeClr val="tx1">
                      <a:lumMod val="65000"/>
                      <a:lumOff val="35000"/>
                    </a:schemeClr>
                  </a:solidFill>
                  <a:latin typeface="+mj-ea"/>
                  <a:ea typeface="+mj-ea"/>
                </a:rPr>
                <a:t>标题内容</a:t>
              </a:r>
            </a:p>
          </p:txBody>
        </p:sp>
        <p:sp>
          <p:nvSpPr>
            <p:cNvPr id="116" name="TextBox 115"/>
            <p:cNvSpPr txBox="1"/>
            <p:nvPr/>
          </p:nvSpPr>
          <p:spPr>
            <a:xfrm>
              <a:off x="4335082" y="3111580"/>
              <a:ext cx="1286284" cy="305129"/>
            </a:xfrm>
            <a:prstGeom prst="rect">
              <a:avLst/>
            </a:prstGeom>
            <a:noFill/>
          </p:spPr>
          <p:txBody>
            <a:bodyPr rtlCol="0" wrap="square">
              <a:spAutoFit/>
            </a:bodyPr>
            <a:lstStyle/>
            <a:p>
              <a:r>
                <a:rPr altLang="zh-CN" lang="en-US" sz="700">
                  <a:solidFill>
                    <a:schemeClr val="tx1">
                      <a:lumMod val="50000"/>
                      <a:lumOff val="50000"/>
                    </a:schemeClr>
                  </a:solidFill>
                  <a:latin typeface="+mj-ea"/>
                  <a:ea typeface="+mj-ea"/>
                </a:rPr>
                <a:t>WORKREPORT</a:t>
              </a:r>
            </a:p>
          </p:txBody>
        </p:sp>
      </p:grpSp>
      <p:grpSp>
        <p:nvGrpSpPr>
          <p:cNvPr id="117" name="组合 116"/>
          <p:cNvGrpSpPr/>
          <p:nvPr/>
        </p:nvGrpSpPr>
        <p:grpSpPr>
          <a:xfrm>
            <a:off x="6093849" y="3000164"/>
            <a:ext cx="1027882" cy="466656"/>
            <a:chOff x="5982926" y="4927865"/>
            <a:chExt cx="1537897" cy="718707"/>
          </a:xfrm>
        </p:grpSpPr>
        <p:sp>
          <p:nvSpPr>
            <p:cNvPr id="118" name="TextBox 117"/>
            <p:cNvSpPr txBox="1"/>
            <p:nvPr/>
          </p:nvSpPr>
          <p:spPr>
            <a:xfrm>
              <a:off x="5982927" y="4927865"/>
              <a:ext cx="1537897" cy="492901"/>
            </a:xfrm>
            <a:prstGeom prst="rect">
              <a:avLst/>
            </a:prstGeom>
            <a:noFill/>
          </p:spPr>
          <p:txBody>
            <a:bodyPr rtlCol="0" wrap="square">
              <a:spAutoFit/>
            </a:bodyPr>
            <a:lstStyle/>
            <a:p>
              <a:r>
                <a:rPr altLang="en-US" lang="zh-CN" sz="1500">
                  <a:solidFill>
                    <a:schemeClr val="tx1">
                      <a:lumMod val="65000"/>
                      <a:lumOff val="35000"/>
                    </a:schemeClr>
                  </a:solidFill>
                  <a:latin typeface="+mj-ea"/>
                  <a:ea typeface="+mj-ea"/>
                </a:rPr>
                <a:t>标题内容</a:t>
              </a:r>
            </a:p>
          </p:txBody>
        </p:sp>
        <p:sp>
          <p:nvSpPr>
            <p:cNvPr id="119" name="TextBox 118"/>
            <p:cNvSpPr txBox="1"/>
            <p:nvPr/>
          </p:nvSpPr>
          <p:spPr>
            <a:xfrm>
              <a:off x="6071050" y="5338463"/>
              <a:ext cx="1286284" cy="305129"/>
            </a:xfrm>
            <a:prstGeom prst="rect">
              <a:avLst/>
            </a:prstGeom>
            <a:noFill/>
          </p:spPr>
          <p:txBody>
            <a:bodyPr rtlCol="0" wrap="square">
              <a:spAutoFit/>
            </a:bodyPr>
            <a:lstStyle/>
            <a:p>
              <a:r>
                <a:rPr altLang="zh-CN" lang="en-US" sz="700">
                  <a:solidFill>
                    <a:schemeClr val="tx1">
                      <a:lumMod val="50000"/>
                      <a:lumOff val="50000"/>
                    </a:schemeClr>
                  </a:solidFill>
                  <a:latin typeface="+mj-ea"/>
                  <a:ea typeface="+mj-ea"/>
                </a:rPr>
                <a:t>WORKREPORT</a:t>
              </a:r>
            </a:p>
          </p:txBody>
        </p:sp>
      </p:grpSp>
      <p:grpSp>
        <p:nvGrpSpPr>
          <p:cNvPr id="120" name="组合 119"/>
          <p:cNvGrpSpPr/>
          <p:nvPr/>
        </p:nvGrpSpPr>
        <p:grpSpPr>
          <a:xfrm>
            <a:off x="7259916" y="1541057"/>
            <a:ext cx="1027882" cy="446865"/>
            <a:chOff x="7839376" y="2731461"/>
            <a:chExt cx="1537897" cy="688227"/>
          </a:xfrm>
        </p:grpSpPr>
        <p:sp>
          <p:nvSpPr>
            <p:cNvPr id="121" name="TextBox 120"/>
            <p:cNvSpPr txBox="1"/>
            <p:nvPr/>
          </p:nvSpPr>
          <p:spPr>
            <a:xfrm>
              <a:off x="7839375" y="2731461"/>
              <a:ext cx="1537897" cy="492901"/>
            </a:xfrm>
            <a:prstGeom prst="rect">
              <a:avLst/>
            </a:prstGeom>
            <a:noFill/>
          </p:spPr>
          <p:txBody>
            <a:bodyPr rtlCol="0" wrap="square">
              <a:spAutoFit/>
            </a:bodyPr>
            <a:lstStyle/>
            <a:p>
              <a:r>
                <a:rPr altLang="en-US" lang="zh-CN" sz="1500">
                  <a:solidFill>
                    <a:schemeClr val="tx1">
                      <a:lumMod val="65000"/>
                      <a:lumOff val="35000"/>
                    </a:schemeClr>
                  </a:solidFill>
                  <a:latin typeface="+mj-ea"/>
                  <a:ea typeface="+mj-ea"/>
                </a:rPr>
                <a:t>标题内容</a:t>
              </a:r>
            </a:p>
          </p:txBody>
        </p:sp>
        <p:sp>
          <p:nvSpPr>
            <p:cNvPr id="122" name="TextBox 121"/>
            <p:cNvSpPr txBox="1"/>
            <p:nvPr/>
          </p:nvSpPr>
          <p:spPr>
            <a:xfrm>
              <a:off x="7947820" y="3111580"/>
              <a:ext cx="1286284" cy="305129"/>
            </a:xfrm>
            <a:prstGeom prst="rect">
              <a:avLst/>
            </a:prstGeom>
            <a:noFill/>
          </p:spPr>
          <p:txBody>
            <a:bodyPr rtlCol="0" wrap="square">
              <a:spAutoFit/>
            </a:bodyPr>
            <a:lstStyle/>
            <a:p>
              <a:r>
                <a:rPr altLang="zh-CN" lang="en-US" sz="700">
                  <a:solidFill>
                    <a:schemeClr val="tx1">
                      <a:lumMod val="50000"/>
                      <a:lumOff val="50000"/>
                    </a:schemeClr>
                  </a:solidFill>
                  <a:latin typeface="+mj-ea"/>
                  <a:ea typeface="+mj-ea"/>
                </a:rPr>
                <a:t>WORKREPORT</a:t>
              </a:r>
            </a:p>
          </p:txBody>
        </p:sp>
      </p:grpSp>
    </p:spTree>
  </p:cSld>
  <p:clrMapOvr>
    <a:masterClrMapping/>
  </p:clrMapOvr>
  <mc:AlternateContent>
    <mc:Choice Requires="p14">
      <p:transition advTm="6000" p14:dur="1200" spd="slow">
        <p14:prism/>
      </p:transition>
    </mc:Choice>
    <mc:Fallback>
      <p:transition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1">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2000" fill="hold" id="7"/>
                                        <p:tgtEl>
                                          <p:spTgt spid="18"/>
                                        </p:tgtEl>
                                        <p:attrNameLst>
                                          <p:attrName>ppt_x</p:attrName>
                                        </p:attrNameLst>
                                      </p:cBhvr>
                                      <p:tavLst>
                                        <p:tav tm="0">
                                          <p:val>
                                            <p:strVal val="#ppt_x"/>
                                          </p:val>
                                        </p:tav>
                                        <p:tav tm="100000">
                                          <p:val>
                                            <p:strVal val="#ppt_x"/>
                                          </p:val>
                                        </p:tav>
                                      </p:tavLst>
                                    </p:anim>
                                    <p:anim calcmode="lin" valueType="num">
                                      <p:cBhvr additive="base">
                                        <p:cTn dur="2000" fill="hold" id="8"/>
                                        <p:tgtEl>
                                          <p:spTgt spid="18"/>
                                        </p:tgtEl>
                                        <p:attrNameLst>
                                          <p:attrName>ppt_y</p:attrName>
                                        </p:attrNameLst>
                                      </p:cBhvr>
                                      <p:tavLst>
                                        <p:tav tm="0">
                                          <p:val>
                                            <p:strVal val="0-#ppt_h/2"/>
                                          </p:val>
                                        </p:tav>
                                        <p:tav tm="100000">
                                          <p:val>
                                            <p:strVal val="#ppt_y"/>
                                          </p:val>
                                        </p:tav>
                                      </p:tavLst>
                                    </p:anim>
                                  </p:childTnLst>
                                </p:cTn>
                              </p:par>
                              <p:par>
                                <p:cTn fill="hold" grpId="0" id="9" nodeType="withEffect" presetClass="entr" presetID="56" presetSubtype="0">
                                  <p:stCondLst>
                                    <p:cond delay="1000"/>
                                  </p:stCondLst>
                                  <p:iterate type="lt">
                                    <p:tmPct val="10000"/>
                                  </p:iterate>
                                  <p:childTnLst>
                                    <p:set>
                                      <p:cBhvr>
                                        <p:cTn dur="1" fill="hold" id="10">
                                          <p:stCondLst>
                                            <p:cond delay="0"/>
                                          </p:stCondLst>
                                        </p:cTn>
                                        <p:tgtEl>
                                          <p:spTgt spid="21"/>
                                        </p:tgtEl>
                                        <p:attrNameLst>
                                          <p:attrName>style.visibility</p:attrName>
                                        </p:attrNameLst>
                                      </p:cBhvr>
                                      <p:to>
                                        <p:strVal val="visible"/>
                                      </p:to>
                                    </p:set>
                                    <p:anim by="(-#ppt_w*2)" calcmode="lin" valueType="num">
                                      <p:cBhvr rctx="PPT">
                                        <p:cTn autoRev="1" dur="500" fill="hold" id="11">
                                          <p:stCondLst>
                                            <p:cond delay="0"/>
                                          </p:stCondLst>
                                        </p:cTn>
                                        <p:tgtEl>
                                          <p:spTgt spid="21"/>
                                        </p:tgtEl>
                                        <p:attrNameLst>
                                          <p:attrName>ppt_w</p:attrName>
                                        </p:attrNameLst>
                                      </p:cBhvr>
                                    </p:anim>
                                    <p:anim by="(#ppt_w*0.50)" calcmode="lin" valueType="num">
                                      <p:cBhvr>
                                        <p:cTn autoRev="1" decel="50000" dur="500" fill="hold" id="12">
                                          <p:stCondLst>
                                            <p:cond delay="0"/>
                                          </p:stCondLst>
                                        </p:cTn>
                                        <p:tgtEl>
                                          <p:spTgt spid="21"/>
                                        </p:tgtEl>
                                        <p:attrNameLst>
                                          <p:attrName>ppt_x</p:attrName>
                                        </p:attrNameLst>
                                      </p:cBhvr>
                                    </p:anim>
                                    <p:anim calcmode="lin" from="(-#ppt_h/2)" to="(#ppt_y)" valueType="num">
                                      <p:cBhvr>
                                        <p:cTn dur="1000" fill="hold" id="13">
                                          <p:stCondLst>
                                            <p:cond delay="0"/>
                                          </p:stCondLst>
                                        </p:cTn>
                                        <p:tgtEl>
                                          <p:spTgt spid="21"/>
                                        </p:tgtEl>
                                        <p:attrNameLst>
                                          <p:attrName>ppt_y</p:attrName>
                                        </p:attrNameLst>
                                      </p:cBhvr>
                                    </p:anim>
                                    <p:animRot by="21600000">
                                      <p:cBhvr>
                                        <p:cTn dur="1000" fill="hold" id="14">
                                          <p:stCondLst>
                                            <p:cond delay="0"/>
                                          </p:stCondLst>
                                        </p:cTn>
                                        <p:tgtEl>
                                          <p:spTgt spid="21"/>
                                        </p:tgtEl>
                                        <p:attrNameLst>
                                          <p:attrName>r</p:attrName>
                                        </p:attrNameLst>
                                      </p:cBhvr>
                                    </p:animRot>
                                  </p:childTnLst>
                                </p:cTn>
                              </p:par>
                              <p:par>
                                <p:cTn fill="hold" grpId="0" id="15" nodeType="withEffect" presetClass="entr" presetID="22" presetSubtype="8">
                                  <p:stCondLst>
                                    <p:cond delay="150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500" id="17"/>
                                        <p:tgtEl>
                                          <p:spTgt spid="22"/>
                                        </p:tgtEl>
                                      </p:cBhvr>
                                    </p:animEffect>
                                  </p:childTnLst>
                                </p:cTn>
                              </p:par>
                            </p:childTnLst>
                          </p:cTn>
                        </p:par>
                        <p:par>
                          <p:cTn fill="hold" id="18" nodeType="afterGroup">
                            <p:stCondLst>
                              <p:cond delay="2000"/>
                            </p:stCondLst>
                            <p:childTnLst>
                              <p:par>
                                <p:cTn accel="52000" fill="hold" id="19" nodeType="afterEffect" presetClass="entr" presetID="2" presetSubtype="3">
                                  <p:stCondLst>
                                    <p:cond delay="0"/>
                                  </p:stCondLst>
                                  <p:childTnLst>
                                    <p:set>
                                      <p:cBhvr>
                                        <p:cTn dur="1" fill="hold" id="20">
                                          <p:stCondLst>
                                            <p:cond delay="0"/>
                                          </p:stCondLst>
                                        </p:cTn>
                                        <p:tgtEl>
                                          <p:spTgt spid="91"/>
                                        </p:tgtEl>
                                        <p:attrNameLst>
                                          <p:attrName>style.visibility</p:attrName>
                                        </p:attrNameLst>
                                      </p:cBhvr>
                                      <p:to>
                                        <p:strVal val="visible"/>
                                      </p:to>
                                    </p:set>
                                    <p:anim calcmode="lin" valueType="num">
                                      <p:cBhvr additive="base">
                                        <p:cTn dur="2000" fill="hold" id="21"/>
                                        <p:tgtEl>
                                          <p:spTgt spid="91"/>
                                        </p:tgtEl>
                                        <p:attrNameLst>
                                          <p:attrName>ppt_x</p:attrName>
                                        </p:attrNameLst>
                                      </p:cBhvr>
                                      <p:tavLst>
                                        <p:tav tm="0">
                                          <p:val>
                                            <p:strVal val="1+#ppt_w/2"/>
                                          </p:val>
                                        </p:tav>
                                        <p:tav tm="100000">
                                          <p:val>
                                            <p:strVal val="#ppt_x"/>
                                          </p:val>
                                        </p:tav>
                                      </p:tavLst>
                                    </p:anim>
                                    <p:anim calcmode="lin" valueType="num">
                                      <p:cBhvr additive="base">
                                        <p:cTn dur="2000" fill="hold" id="22"/>
                                        <p:tgtEl>
                                          <p:spTgt spid="91"/>
                                        </p:tgtEl>
                                        <p:attrNameLst>
                                          <p:attrName>ppt_y</p:attrName>
                                        </p:attrNameLst>
                                      </p:cBhvr>
                                      <p:tavLst>
                                        <p:tav tm="0">
                                          <p:val>
                                            <p:strVal val="0-#ppt_h/2"/>
                                          </p:val>
                                        </p:tav>
                                        <p:tav tm="100000">
                                          <p:val>
                                            <p:strVal val="#ppt_y"/>
                                          </p:val>
                                        </p:tav>
                                      </p:tavLst>
                                    </p:anim>
                                  </p:childTnLst>
                                </p:cTn>
                              </p:par>
                              <p:par>
                                <p:cTn accel="52000" fill="hold" id="23" nodeType="withEffect" presetClass="entr" presetID="2" presetSubtype="12">
                                  <p:stCondLst>
                                    <p:cond delay="0"/>
                                  </p:stCondLst>
                                  <p:childTnLst>
                                    <p:set>
                                      <p:cBhvr>
                                        <p:cTn dur="1" fill="hold" id="24">
                                          <p:stCondLst>
                                            <p:cond delay="0"/>
                                          </p:stCondLst>
                                        </p:cTn>
                                        <p:tgtEl>
                                          <p:spTgt spid="97"/>
                                        </p:tgtEl>
                                        <p:attrNameLst>
                                          <p:attrName>style.visibility</p:attrName>
                                        </p:attrNameLst>
                                      </p:cBhvr>
                                      <p:to>
                                        <p:strVal val="visible"/>
                                      </p:to>
                                    </p:set>
                                    <p:anim calcmode="lin" valueType="num">
                                      <p:cBhvr additive="base">
                                        <p:cTn dur="2000" fill="hold" id="25"/>
                                        <p:tgtEl>
                                          <p:spTgt spid="97"/>
                                        </p:tgtEl>
                                        <p:attrNameLst>
                                          <p:attrName>ppt_x</p:attrName>
                                        </p:attrNameLst>
                                      </p:cBhvr>
                                      <p:tavLst>
                                        <p:tav tm="0">
                                          <p:val>
                                            <p:strVal val="0-#ppt_w/2"/>
                                          </p:val>
                                        </p:tav>
                                        <p:tav tm="100000">
                                          <p:val>
                                            <p:strVal val="#ppt_x"/>
                                          </p:val>
                                        </p:tav>
                                      </p:tavLst>
                                    </p:anim>
                                    <p:anim calcmode="lin" valueType="num">
                                      <p:cBhvr additive="base">
                                        <p:cTn dur="2000" fill="hold" id="26"/>
                                        <p:tgtEl>
                                          <p:spTgt spid="97"/>
                                        </p:tgtEl>
                                        <p:attrNameLst>
                                          <p:attrName>ppt_y</p:attrName>
                                        </p:attrNameLst>
                                      </p:cBhvr>
                                      <p:tavLst>
                                        <p:tav tm="0">
                                          <p:val>
                                            <p:strVal val="1+#ppt_h/2"/>
                                          </p:val>
                                        </p:tav>
                                        <p:tav tm="100000">
                                          <p:val>
                                            <p:strVal val="#ppt_y"/>
                                          </p:val>
                                        </p:tav>
                                      </p:tavLst>
                                    </p:anim>
                                  </p:childTnLst>
                                </p:cTn>
                              </p:par>
                              <p:par>
                                <p:cTn accel="52000" fill="hold" id="27" nodeType="withEffect" presetClass="entr" presetID="2" presetSubtype="3">
                                  <p:stCondLst>
                                    <p:cond delay="0"/>
                                  </p:stCondLst>
                                  <p:childTnLst>
                                    <p:set>
                                      <p:cBhvr>
                                        <p:cTn dur="1" fill="hold" id="28">
                                          <p:stCondLst>
                                            <p:cond delay="0"/>
                                          </p:stCondLst>
                                        </p:cTn>
                                        <p:tgtEl>
                                          <p:spTgt spid="84"/>
                                        </p:tgtEl>
                                        <p:attrNameLst>
                                          <p:attrName>style.visibility</p:attrName>
                                        </p:attrNameLst>
                                      </p:cBhvr>
                                      <p:to>
                                        <p:strVal val="visible"/>
                                      </p:to>
                                    </p:set>
                                    <p:anim calcmode="lin" valueType="num">
                                      <p:cBhvr additive="base">
                                        <p:cTn dur="2000" fill="hold" id="29"/>
                                        <p:tgtEl>
                                          <p:spTgt spid="84"/>
                                        </p:tgtEl>
                                        <p:attrNameLst>
                                          <p:attrName>ppt_x</p:attrName>
                                        </p:attrNameLst>
                                      </p:cBhvr>
                                      <p:tavLst>
                                        <p:tav tm="0">
                                          <p:val>
                                            <p:strVal val="1+#ppt_w/2"/>
                                          </p:val>
                                        </p:tav>
                                        <p:tav tm="100000">
                                          <p:val>
                                            <p:strVal val="#ppt_x"/>
                                          </p:val>
                                        </p:tav>
                                      </p:tavLst>
                                    </p:anim>
                                    <p:anim calcmode="lin" valueType="num">
                                      <p:cBhvr additive="base">
                                        <p:cTn dur="2000" fill="hold" id="30"/>
                                        <p:tgtEl>
                                          <p:spTgt spid="84"/>
                                        </p:tgtEl>
                                        <p:attrNameLst>
                                          <p:attrName>ppt_y</p:attrName>
                                        </p:attrNameLst>
                                      </p:cBhvr>
                                      <p:tavLst>
                                        <p:tav tm="0">
                                          <p:val>
                                            <p:strVal val="0-#ppt_h/2"/>
                                          </p:val>
                                        </p:tav>
                                        <p:tav tm="100000">
                                          <p:val>
                                            <p:strVal val="#ppt_y"/>
                                          </p:val>
                                        </p:tav>
                                      </p:tavLst>
                                    </p:anim>
                                  </p:childTnLst>
                                </p:cTn>
                              </p:par>
                              <p:par>
                                <p:cTn accel="52000" fill="hold" id="31" nodeType="withEffect" presetClass="entr" presetID="2" presetSubtype="12">
                                  <p:stCondLst>
                                    <p:cond delay="0"/>
                                  </p:stCondLst>
                                  <p:childTnLst>
                                    <p:set>
                                      <p:cBhvr>
                                        <p:cTn dur="1" fill="hold" id="32">
                                          <p:stCondLst>
                                            <p:cond delay="0"/>
                                          </p:stCondLst>
                                        </p:cTn>
                                        <p:tgtEl>
                                          <p:spTgt spid="104"/>
                                        </p:tgtEl>
                                        <p:attrNameLst>
                                          <p:attrName>style.visibility</p:attrName>
                                        </p:attrNameLst>
                                      </p:cBhvr>
                                      <p:to>
                                        <p:strVal val="visible"/>
                                      </p:to>
                                    </p:set>
                                    <p:anim calcmode="lin" valueType="num">
                                      <p:cBhvr additive="base">
                                        <p:cTn dur="2000" fill="hold" id="33"/>
                                        <p:tgtEl>
                                          <p:spTgt spid="104"/>
                                        </p:tgtEl>
                                        <p:attrNameLst>
                                          <p:attrName>ppt_x</p:attrName>
                                        </p:attrNameLst>
                                      </p:cBhvr>
                                      <p:tavLst>
                                        <p:tav tm="0">
                                          <p:val>
                                            <p:strVal val="0-#ppt_w/2"/>
                                          </p:val>
                                        </p:tav>
                                        <p:tav tm="100000">
                                          <p:val>
                                            <p:strVal val="#ppt_x"/>
                                          </p:val>
                                        </p:tav>
                                      </p:tavLst>
                                    </p:anim>
                                    <p:anim calcmode="lin" valueType="num">
                                      <p:cBhvr additive="base">
                                        <p:cTn dur="2000" fill="hold" id="34"/>
                                        <p:tgtEl>
                                          <p:spTgt spid="104"/>
                                        </p:tgtEl>
                                        <p:attrNameLst>
                                          <p:attrName>ppt_y</p:attrName>
                                        </p:attrNameLst>
                                      </p:cBhvr>
                                      <p:tavLst>
                                        <p:tav tm="0">
                                          <p:val>
                                            <p:strVal val="1+#ppt_h/2"/>
                                          </p:val>
                                        </p:tav>
                                        <p:tav tm="100000">
                                          <p:val>
                                            <p:strVal val="#ppt_y"/>
                                          </p:val>
                                        </p:tav>
                                      </p:tavLst>
                                    </p:anim>
                                  </p:childTnLst>
                                </p:cTn>
                              </p:par>
                              <p:par>
                                <p:cTn fill="hold" id="35" nodeType="withEffect" presetClass="entr" presetID="42" presetSubtype="0">
                                  <p:stCondLst>
                                    <p:cond delay="1400"/>
                                  </p:stCondLst>
                                  <p:childTnLst>
                                    <p:set>
                                      <p:cBhvr>
                                        <p:cTn dur="1" fill="hold" id="36">
                                          <p:stCondLst>
                                            <p:cond delay="0"/>
                                          </p:stCondLst>
                                        </p:cTn>
                                        <p:tgtEl>
                                          <p:spTgt spid="111"/>
                                        </p:tgtEl>
                                        <p:attrNameLst>
                                          <p:attrName>style.visibility</p:attrName>
                                        </p:attrNameLst>
                                      </p:cBhvr>
                                      <p:to>
                                        <p:strVal val="visible"/>
                                      </p:to>
                                    </p:set>
                                    <p:animEffect filter="fade" transition="in">
                                      <p:cBhvr>
                                        <p:cTn dur="1000" id="37"/>
                                        <p:tgtEl>
                                          <p:spTgt spid="111"/>
                                        </p:tgtEl>
                                      </p:cBhvr>
                                    </p:animEffect>
                                    <p:anim calcmode="lin" valueType="num">
                                      <p:cBhvr>
                                        <p:cTn dur="1000" fill="hold" id="38"/>
                                        <p:tgtEl>
                                          <p:spTgt spid="111"/>
                                        </p:tgtEl>
                                        <p:attrNameLst>
                                          <p:attrName>ppt_x</p:attrName>
                                        </p:attrNameLst>
                                      </p:cBhvr>
                                      <p:tavLst>
                                        <p:tav tm="0">
                                          <p:val>
                                            <p:strVal val="#ppt_x"/>
                                          </p:val>
                                        </p:tav>
                                        <p:tav tm="100000">
                                          <p:val>
                                            <p:strVal val="#ppt_x"/>
                                          </p:val>
                                        </p:tav>
                                      </p:tavLst>
                                    </p:anim>
                                    <p:anim calcmode="lin" valueType="num">
                                      <p:cBhvr>
                                        <p:cTn dur="1000" fill="hold" id="39"/>
                                        <p:tgtEl>
                                          <p:spTgt spid="111"/>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1600"/>
                                  </p:stCondLst>
                                  <p:childTnLst>
                                    <p:set>
                                      <p:cBhvr>
                                        <p:cTn dur="1" fill="hold" id="41">
                                          <p:stCondLst>
                                            <p:cond delay="0"/>
                                          </p:stCondLst>
                                        </p:cTn>
                                        <p:tgtEl>
                                          <p:spTgt spid="114"/>
                                        </p:tgtEl>
                                        <p:attrNameLst>
                                          <p:attrName>style.visibility</p:attrName>
                                        </p:attrNameLst>
                                      </p:cBhvr>
                                      <p:to>
                                        <p:strVal val="visible"/>
                                      </p:to>
                                    </p:set>
                                    <p:animEffect filter="fade" transition="in">
                                      <p:cBhvr>
                                        <p:cTn dur="1000" id="42"/>
                                        <p:tgtEl>
                                          <p:spTgt spid="114"/>
                                        </p:tgtEl>
                                      </p:cBhvr>
                                    </p:animEffect>
                                    <p:anim calcmode="lin" valueType="num">
                                      <p:cBhvr>
                                        <p:cTn dur="1000" fill="hold" id="43"/>
                                        <p:tgtEl>
                                          <p:spTgt spid="114"/>
                                        </p:tgtEl>
                                        <p:attrNameLst>
                                          <p:attrName>ppt_x</p:attrName>
                                        </p:attrNameLst>
                                      </p:cBhvr>
                                      <p:tavLst>
                                        <p:tav tm="0">
                                          <p:val>
                                            <p:strVal val="#ppt_x"/>
                                          </p:val>
                                        </p:tav>
                                        <p:tav tm="100000">
                                          <p:val>
                                            <p:strVal val="#ppt_x"/>
                                          </p:val>
                                        </p:tav>
                                      </p:tavLst>
                                    </p:anim>
                                    <p:anim calcmode="lin" valueType="num">
                                      <p:cBhvr>
                                        <p:cTn dur="1000" fill="hold" id="44"/>
                                        <p:tgtEl>
                                          <p:spTgt spid="114"/>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1800"/>
                                  </p:stCondLst>
                                  <p:childTnLst>
                                    <p:set>
                                      <p:cBhvr>
                                        <p:cTn dur="1" fill="hold" id="46">
                                          <p:stCondLst>
                                            <p:cond delay="0"/>
                                          </p:stCondLst>
                                        </p:cTn>
                                        <p:tgtEl>
                                          <p:spTgt spid="117"/>
                                        </p:tgtEl>
                                        <p:attrNameLst>
                                          <p:attrName>style.visibility</p:attrName>
                                        </p:attrNameLst>
                                      </p:cBhvr>
                                      <p:to>
                                        <p:strVal val="visible"/>
                                      </p:to>
                                    </p:set>
                                    <p:animEffect filter="fade" transition="in">
                                      <p:cBhvr>
                                        <p:cTn dur="1000" id="47"/>
                                        <p:tgtEl>
                                          <p:spTgt spid="117"/>
                                        </p:tgtEl>
                                      </p:cBhvr>
                                    </p:animEffect>
                                    <p:anim calcmode="lin" valueType="num">
                                      <p:cBhvr>
                                        <p:cTn dur="1000" fill="hold" id="48"/>
                                        <p:tgtEl>
                                          <p:spTgt spid="117"/>
                                        </p:tgtEl>
                                        <p:attrNameLst>
                                          <p:attrName>ppt_x</p:attrName>
                                        </p:attrNameLst>
                                      </p:cBhvr>
                                      <p:tavLst>
                                        <p:tav tm="0">
                                          <p:val>
                                            <p:strVal val="#ppt_x"/>
                                          </p:val>
                                        </p:tav>
                                        <p:tav tm="100000">
                                          <p:val>
                                            <p:strVal val="#ppt_x"/>
                                          </p:val>
                                        </p:tav>
                                      </p:tavLst>
                                    </p:anim>
                                    <p:anim calcmode="lin" valueType="num">
                                      <p:cBhvr>
                                        <p:cTn dur="1000" fill="hold" id="49"/>
                                        <p:tgtEl>
                                          <p:spTgt spid="117"/>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2000"/>
                                  </p:stCondLst>
                                  <p:childTnLst>
                                    <p:set>
                                      <p:cBhvr>
                                        <p:cTn dur="1" fill="hold" id="51">
                                          <p:stCondLst>
                                            <p:cond delay="0"/>
                                          </p:stCondLst>
                                        </p:cTn>
                                        <p:tgtEl>
                                          <p:spTgt spid="120"/>
                                        </p:tgtEl>
                                        <p:attrNameLst>
                                          <p:attrName>style.visibility</p:attrName>
                                        </p:attrNameLst>
                                      </p:cBhvr>
                                      <p:to>
                                        <p:strVal val="visible"/>
                                      </p:to>
                                    </p:set>
                                    <p:animEffect filter="fade" transition="in">
                                      <p:cBhvr>
                                        <p:cTn dur="1000" id="52"/>
                                        <p:tgtEl>
                                          <p:spTgt spid="120"/>
                                        </p:tgtEl>
                                      </p:cBhvr>
                                    </p:animEffect>
                                    <p:anim calcmode="lin" valueType="num">
                                      <p:cBhvr>
                                        <p:cTn dur="1000" fill="hold" id="53"/>
                                        <p:tgtEl>
                                          <p:spTgt spid="120"/>
                                        </p:tgtEl>
                                        <p:attrNameLst>
                                          <p:attrName>ppt_x</p:attrName>
                                        </p:attrNameLst>
                                      </p:cBhvr>
                                      <p:tavLst>
                                        <p:tav tm="0">
                                          <p:val>
                                            <p:strVal val="#ppt_x"/>
                                          </p:val>
                                        </p:tav>
                                        <p:tav tm="100000">
                                          <p:val>
                                            <p:strVal val="#ppt_x"/>
                                          </p:val>
                                        </p:tav>
                                      </p:tavLst>
                                    </p:anim>
                                    <p:anim calcmode="lin" valueType="num">
                                      <p:cBhvr>
                                        <p:cTn dur="1000" fill="hold" id="54"/>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fmla="val 9039"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6" name="圆角矩形 5"/>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fmla="val 9039"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9" name="圆角矩形 8"/>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fmla="val 9039"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12" name="圆角矩形 11"/>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fmla="val 9039"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15" name="圆角矩形 14"/>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fmla="val 9039"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18" name="圆角矩形 17"/>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fmla="val 9039"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21" name="圆角矩形 20"/>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gdLst>
                <a:gd fmla="*/ 165 w 171" name="T0"/>
                <a:gd fmla="*/ 0 h 152" name="T1"/>
                <a:gd fmla="*/ 5 w 171" name="T2"/>
                <a:gd fmla="*/ 0 h 152" name="T3"/>
                <a:gd fmla="*/ 0 w 171" name="T4"/>
                <a:gd fmla="*/ 5 h 152" name="T5"/>
                <a:gd fmla="*/ 0 w 171" name="T6"/>
                <a:gd fmla="*/ 146 h 152" name="T7"/>
                <a:gd fmla="*/ 5 w 171" name="T8"/>
                <a:gd fmla="*/ 152 h 152" name="T9"/>
                <a:gd fmla="*/ 165 w 171" name="T10"/>
                <a:gd fmla="*/ 152 h 152" name="T11"/>
                <a:gd fmla="*/ 171 w 171" name="T12"/>
                <a:gd fmla="*/ 146 h 152" name="T13"/>
                <a:gd fmla="*/ 171 w 171" name="T14"/>
                <a:gd fmla="*/ 5 h 152" name="T15"/>
                <a:gd fmla="*/ 165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24" name="Freeform 64"/>
            <p:cNvSpPr>
              <a:spLocks noEditPoints="1"/>
            </p:cNvSpPr>
            <p:nvPr/>
          </p:nvSpPr>
          <p:spPr bwMode="auto">
            <a:xfrm>
              <a:off x="3864007" y="5619744"/>
              <a:ext cx="394679" cy="249385"/>
            </a:xfrm>
            <a:custGeom>
              <a:gdLst>
                <a:gd fmla="*/ 0 w 154" name="T0"/>
                <a:gd fmla="*/ 76 h 97" name="T1"/>
                <a:gd fmla="*/ 12 w 154" name="T2"/>
                <a:gd fmla="*/ 97 h 97" name="T3"/>
                <a:gd fmla="*/ 9 w 154" name="T4"/>
                <a:gd fmla="*/ 66 h 97" name="T5"/>
                <a:gd fmla="*/ 8 w 154" name="T6"/>
                <a:gd fmla="*/ 64 h 97" name="T7"/>
                <a:gd fmla="*/ 24 w 154" name="T8"/>
                <a:gd fmla="*/ 32 h 97" name="T9"/>
                <a:gd fmla="*/ 27 w 154" name="T10"/>
                <a:gd fmla="*/ 30 h 97" name="T11"/>
                <a:gd fmla="*/ 27 w 154" name="T12"/>
                <a:gd fmla="*/ 28 h 97" name="T13"/>
                <a:gd fmla="*/ 30 w 154" name="T14"/>
                <a:gd fmla="*/ 26 h 97" name="T15"/>
                <a:gd fmla="*/ 31 w 154" name="T16"/>
                <a:gd fmla="*/ 25 h 97" name="T17"/>
                <a:gd fmla="*/ 30 w 154" name="T18"/>
                <a:gd fmla="*/ 25 h 97" name="T19"/>
                <a:gd fmla="*/ 31 w 154" name="T20"/>
                <a:gd fmla="*/ 23 h 97" name="T21"/>
                <a:gd fmla="*/ 33 w 154" name="T22"/>
                <a:gd fmla="*/ 24 h 97" name="T23"/>
                <a:gd fmla="*/ 44 w 154" name="T24"/>
                <a:gd fmla="*/ 14 h 97" name="T25"/>
                <a:gd fmla="*/ 42 w 154" name="T26"/>
                <a:gd fmla="*/ 16 h 97" name="T27"/>
                <a:gd fmla="*/ 77 w 154" name="T28"/>
                <a:gd fmla="*/ 8 h 97" name="T29"/>
                <a:gd fmla="*/ 114 w 154" name="T30"/>
                <a:gd fmla="*/ 19 h 97" name="T31"/>
                <a:gd fmla="*/ 118 w 154" name="T32"/>
                <a:gd fmla="*/ 22 h 97" name="T33"/>
                <a:gd fmla="*/ 122 w 154" name="T34"/>
                <a:gd fmla="*/ 23 h 97" name="T35"/>
                <a:gd fmla="*/ 123 w 154" name="T36"/>
                <a:gd fmla="*/ 25 h 97" name="T37"/>
                <a:gd fmla="*/ 124 w 154" name="T38"/>
                <a:gd fmla="*/ 26 h 97" name="T39"/>
                <a:gd fmla="*/ 139 w 154" name="T40"/>
                <a:gd fmla="*/ 44 h 97" name="T41"/>
                <a:gd fmla="*/ 140 w 154" name="T42"/>
                <a:gd fmla="*/ 45 h 97" name="T43"/>
                <a:gd fmla="*/ 141 w 154" name="T44"/>
                <a:gd fmla="*/ 52 h 97" name="T45"/>
                <a:gd fmla="*/ 142 w 154" name="T46"/>
                <a:gd fmla="*/ 55 h 97" name="T47"/>
                <a:gd fmla="*/ 143 w 154" name="T48"/>
                <a:gd fmla="*/ 54 h 97" name="T49"/>
                <a:gd fmla="*/ 144 w 154" name="T50"/>
                <a:gd fmla="*/ 57 h 97" name="T51"/>
                <a:gd fmla="*/ 142 w 154" name="T52"/>
                <a:gd fmla="*/ 56 h 97" name="T53"/>
                <a:gd fmla="*/ 143 w 154" name="T54"/>
                <a:gd fmla="*/ 57 h 97" name="T55"/>
                <a:gd fmla="*/ 144 w 154" name="T56"/>
                <a:gd fmla="*/ 62 h 97" name="T57"/>
                <a:gd fmla="*/ 145 w 154" name="T58"/>
                <a:gd fmla="*/ 76 h 97" name="T59"/>
                <a:gd fmla="*/ 144 w 154" name="T60"/>
                <a:gd fmla="*/ 89 h 97" name="T61"/>
                <a:gd fmla="*/ 144 w 154" name="T62"/>
                <a:gd fmla="*/ 95 h 97" name="T63"/>
                <a:gd fmla="*/ 143 w 154" name="T64"/>
                <a:gd fmla="*/ 93 h 97" name="T65"/>
                <a:gd fmla="*/ 151 w 154" name="T66"/>
                <a:gd fmla="*/ 97 h 97" name="T67"/>
                <a:gd fmla="*/ 77 w 154" name="T68"/>
                <a:gd fmla="*/ 0 h 97" name="T69"/>
                <a:gd fmla="*/ 142 w 154" name="T70"/>
                <a:gd fmla="*/ 50 h 9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7" w="154">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25" name="Freeform 65"/>
            <p:cNvSpPr/>
            <p:nvPr/>
          </p:nvSpPr>
          <p:spPr bwMode="auto">
            <a:xfrm>
              <a:off x="3961592" y="5668537"/>
              <a:ext cx="5422" cy="3253"/>
            </a:xfrm>
            <a:custGeom>
              <a:gdLst>
                <a:gd fmla="*/ 0 w 2" name="T0"/>
                <a:gd fmla="*/ 1 h 1" name="T1"/>
                <a:gd fmla="*/ 2 w 2" name="T2"/>
                <a:gd fmla="*/ 0 h 1" name="T3"/>
                <a:gd fmla="*/ 0 w 2" name="T4"/>
                <a:gd fmla="*/ 1 h 1" name="T5"/>
                <a:gd fmla="*/ 0 w 2" name="T6"/>
                <a:gd fmla="*/ 1 h 1" name="T7"/>
              </a:gdLst>
              <a:cxnLst>
                <a:cxn ang="0">
                  <a:pos x="T0" y="T1"/>
                </a:cxn>
                <a:cxn ang="0">
                  <a:pos x="T2" y="T3"/>
                </a:cxn>
                <a:cxn ang="0">
                  <a:pos x="T4" y="T5"/>
                </a:cxn>
                <a:cxn ang="0">
                  <a:pos x="T6" y="T7"/>
                </a:cxn>
              </a:cxnLst>
              <a:rect b="b" l="0" r="r" t="0"/>
              <a:pathLst>
                <a:path h="1" w="2">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26" name="Freeform 66"/>
            <p:cNvSpPr/>
            <p:nvPr/>
          </p:nvSpPr>
          <p:spPr bwMode="auto">
            <a:xfrm>
              <a:off x="3969183" y="5666368"/>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27" name="Freeform 67"/>
            <p:cNvSpPr>
              <a:spLocks noEditPoints="1"/>
            </p:cNvSpPr>
            <p:nvPr/>
          </p:nvSpPr>
          <p:spPr bwMode="auto">
            <a:xfrm>
              <a:off x="3884608" y="5683717"/>
              <a:ext cx="114934" cy="185413"/>
            </a:xfrm>
            <a:custGeom>
              <a:gdLst>
                <a:gd fmla="*/ 23 w 45" name="T0"/>
                <a:gd fmla="*/ 6 h 72" name="T1"/>
                <a:gd fmla="*/ 20 w 45" name="T2"/>
                <a:gd fmla="*/ 3 h 72" name="T3"/>
                <a:gd fmla="*/ 18 w 45" name="T4"/>
                <a:gd fmla="*/ 4 h 72" name="T5"/>
                <a:gd fmla="*/ 18 w 45" name="T6"/>
                <a:gd fmla="*/ 6 h 72" name="T7"/>
                <a:gd fmla="*/ 15 w 45" name="T8"/>
                <a:gd fmla="*/ 7 h 72" name="T9"/>
                <a:gd fmla="*/ 1 w 45" name="T10"/>
                <a:gd fmla="*/ 41 h 72" name="T11"/>
                <a:gd fmla="*/ 3 w 45" name="T12"/>
                <a:gd fmla="*/ 47 h 72" name="T13"/>
                <a:gd fmla="*/ 4 w 45" name="T14"/>
                <a:gd fmla="*/ 44 h 72" name="T15"/>
                <a:gd fmla="*/ 7 w 45" name="T16"/>
                <a:gd fmla="*/ 47 h 72" name="T17"/>
                <a:gd fmla="*/ 14 w 45" name="T18"/>
                <a:gd fmla="*/ 55 h 72" name="T19"/>
                <a:gd fmla="*/ 17 w 45" name="T20"/>
                <a:gd fmla="*/ 57 h 72" name="T21"/>
                <a:gd fmla="*/ 21 w 45" name="T22"/>
                <a:gd fmla="*/ 61 h 72" name="T23"/>
                <a:gd fmla="*/ 20 w 45" name="T24"/>
                <a:gd fmla="*/ 68 h 72" name="T25"/>
                <a:gd fmla="*/ 21 w 45" name="T26"/>
                <a:gd fmla="*/ 72 h 72" name="T27"/>
                <a:gd fmla="*/ 45 w 45" name="T28"/>
                <a:gd fmla="*/ 70 h 72" name="T29"/>
                <a:gd fmla="*/ 42 w 45" name="T30"/>
                <a:gd fmla="*/ 66 h 72" name="T31"/>
                <a:gd fmla="*/ 36 w 45" name="T32"/>
                <a:gd fmla="*/ 64 h 72" name="T33"/>
                <a:gd fmla="*/ 29 w 45" name="T34"/>
                <a:gd fmla="*/ 56 h 72" name="T35"/>
                <a:gd fmla="*/ 26 w 45" name="T36"/>
                <a:gd fmla="*/ 55 h 72" name="T37"/>
                <a:gd fmla="*/ 21 w 45" name="T38"/>
                <a:gd fmla="*/ 58 h 72" name="T39"/>
                <a:gd fmla="*/ 19 w 45" name="T40"/>
                <a:gd fmla="*/ 53 h 72" name="T41"/>
                <a:gd fmla="*/ 14 w 45" name="T42"/>
                <a:gd fmla="*/ 48 h 72" name="T43"/>
                <a:gd fmla="*/ 14 w 45" name="T44"/>
                <a:gd fmla="*/ 43 h 72" name="T45"/>
                <a:gd fmla="*/ 20 w 45" name="T46"/>
                <a:gd fmla="*/ 43 h 72" name="T47"/>
                <a:gd fmla="*/ 20 w 45" name="T48"/>
                <a:gd fmla="*/ 42 h 72" name="T49"/>
                <a:gd fmla="*/ 25 w 45" name="T50"/>
                <a:gd fmla="*/ 37 h 72" name="T51"/>
                <a:gd fmla="*/ 27 w 45" name="T52"/>
                <a:gd fmla="*/ 31 h 72" name="T53"/>
                <a:gd fmla="*/ 32 w 45" name="T54"/>
                <a:gd fmla="*/ 29 h 72" name="T55"/>
                <a:gd fmla="*/ 32 w 45" name="T56"/>
                <a:gd fmla="*/ 25 h 72" name="T57"/>
                <a:gd fmla="*/ 35 w 45" name="T58"/>
                <a:gd fmla="*/ 27 h 72" name="T59"/>
                <a:gd fmla="*/ 37 w 45" name="T60"/>
                <a:gd fmla="*/ 27 h 72" name="T61"/>
                <a:gd fmla="*/ 34 w 45" name="T62"/>
                <a:gd fmla="*/ 21 h 72" name="T63"/>
                <a:gd fmla="*/ 31 w 45" name="T64"/>
                <a:gd fmla="*/ 15 h 72" name="T65"/>
                <a:gd fmla="*/ 30 w 45" name="T66"/>
                <a:gd fmla="*/ 14 h 72" name="T67"/>
                <a:gd fmla="*/ 25 w 45" name="T68"/>
                <a:gd fmla="*/ 13 h 72" name="T69"/>
                <a:gd fmla="*/ 24 w 45" name="T70"/>
                <a:gd fmla="*/ 20 h 72" name="T71"/>
                <a:gd fmla="*/ 21 w 45" name="T72"/>
                <a:gd fmla="*/ 20 h 72" name="T73"/>
                <a:gd fmla="*/ 17 w 45" name="T74"/>
                <a:gd fmla="*/ 16 h 72" name="T75"/>
                <a:gd fmla="*/ 22 w 45" name="T76"/>
                <a:gd fmla="*/ 11 h 72" name="T77"/>
                <a:gd fmla="*/ 25 w 45" name="T78"/>
                <a:gd fmla="*/ 6 h 72" name="T79"/>
                <a:gd fmla="*/ 28 w 45" name="T80"/>
                <a:gd fmla="*/ 6 h 72" name="T81"/>
                <a:gd fmla="*/ 28 w 45" name="T82"/>
                <a:gd fmla="*/ 11 h 72" name="T83"/>
                <a:gd fmla="*/ 32 w 45" name="T84"/>
                <a:gd fmla="*/ 9 h 72" name="T85"/>
                <a:gd fmla="*/ 35 w 45" name="T86"/>
                <a:gd fmla="*/ 8 h 72" name="T87"/>
                <a:gd fmla="*/ 32 w 45" name="T88"/>
                <a:gd fmla="*/ 5 h 72" name="T89"/>
                <a:gd fmla="*/ 29 w 45" name="T90"/>
                <a:gd fmla="*/ 2 h 72" name="T91"/>
                <a:gd fmla="*/ 23 w 45" name="T92"/>
                <a:gd fmla="*/ 0 h 72" name="T93"/>
                <a:gd fmla="*/ 34 w 45" name="T94"/>
                <a:gd fmla="*/ 22 h 72" name="T95"/>
                <a:gd fmla="*/ 3 w 45" name="T96"/>
                <a:gd fmla="*/ 42 h 72" name="T97"/>
                <a:gd fmla="*/ 3 w 45" name="T98"/>
                <a:gd fmla="*/ 42 h 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2" w="45">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28" name="Freeform 68"/>
            <p:cNvSpPr>
              <a:spLocks noEditPoints="1"/>
            </p:cNvSpPr>
            <p:nvPr/>
          </p:nvSpPr>
          <p:spPr bwMode="auto">
            <a:xfrm>
              <a:off x="3940991" y="5655525"/>
              <a:ext cx="37950" cy="31445"/>
            </a:xfrm>
            <a:custGeom>
              <a:gdLst>
                <a:gd fmla="*/ 12 w 15" name="T0"/>
                <a:gd fmla="*/ 2 h 12" name="T1"/>
                <a:gd fmla="*/ 15 w 15" name="T2"/>
                <a:gd fmla="*/ 1 h 12" name="T3"/>
                <a:gd fmla="*/ 14 w 15" name="T4"/>
                <a:gd fmla="*/ 0 h 12" name="T5"/>
                <a:gd fmla="*/ 2 w 15" name="T6"/>
                <a:gd fmla="*/ 9 h 12" name="T7"/>
                <a:gd fmla="*/ 3 w 15" name="T8"/>
                <a:gd fmla="*/ 10 h 12" name="T9"/>
                <a:gd fmla="*/ 3 w 15" name="T10"/>
                <a:gd fmla="*/ 10 h 12" name="T11"/>
                <a:gd fmla="*/ 3 w 15" name="T12"/>
                <a:gd fmla="*/ 10 h 12" name="T13"/>
                <a:gd fmla="*/ 1 w 15" name="T14"/>
                <a:gd fmla="*/ 9 h 12" name="T15"/>
                <a:gd fmla="*/ 0 w 15" name="T16"/>
                <a:gd fmla="*/ 10 h 12" name="T17"/>
                <a:gd fmla="*/ 0 w 15" name="T18"/>
                <a:gd fmla="*/ 11 h 12" name="T19"/>
                <a:gd fmla="*/ 2 w 15" name="T20"/>
                <a:gd fmla="*/ 11 h 12" name="T21"/>
                <a:gd fmla="*/ 5 w 15" name="T22"/>
                <a:gd fmla="*/ 10 h 12" name="T23"/>
                <a:gd fmla="*/ 6 w 15" name="T24"/>
                <a:gd fmla="*/ 9 h 12" name="T25"/>
                <a:gd fmla="*/ 5 w 15" name="T26"/>
                <a:gd fmla="*/ 9 h 12" name="T27"/>
                <a:gd fmla="*/ 7 w 15" name="T28"/>
                <a:gd fmla="*/ 9 h 12" name="T29"/>
                <a:gd fmla="*/ 8 w 15" name="T30"/>
                <a:gd fmla="*/ 6 h 12" name="T31"/>
                <a:gd fmla="*/ 8 w 15" name="T32"/>
                <a:gd fmla="*/ 6 h 12" name="T33"/>
                <a:gd fmla="*/ 10 w 15" name="T34"/>
                <a:gd fmla="*/ 5 h 12" name="T35"/>
                <a:gd fmla="*/ 11 w 15" name="T36"/>
                <a:gd fmla="*/ 5 h 12" name="T37"/>
                <a:gd fmla="*/ 11 w 15" name="T38"/>
                <a:gd fmla="*/ 4 h 12" name="T39"/>
                <a:gd fmla="*/ 12 w 15" name="T40"/>
                <a:gd fmla="*/ 4 h 12" name="T41"/>
                <a:gd fmla="*/ 12 w 15" name="T42"/>
                <a:gd fmla="*/ 3 h 12" name="T43"/>
                <a:gd fmla="*/ 12 w 15" name="T44"/>
                <a:gd fmla="*/ 3 h 12" name="T45"/>
                <a:gd fmla="*/ 12 w 15" name="T46"/>
                <a:gd fmla="*/ 2 h 12" name="T47"/>
                <a:gd fmla="*/ 4 w 15" name="T48"/>
                <a:gd fmla="*/ 10 h 12" name="T49"/>
                <a:gd fmla="*/ 4 w 15" name="T50"/>
                <a:gd fmla="*/ 10 h 12" name="T51"/>
                <a:gd fmla="*/ 4 w 15" name="T52"/>
                <a:gd fmla="*/ 10 h 1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 w="15">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29" name="Freeform 69"/>
            <p:cNvSpPr/>
            <p:nvPr/>
          </p:nvSpPr>
          <p:spPr bwMode="auto">
            <a:xfrm>
              <a:off x="4192545" y="5812747"/>
              <a:ext cx="2169" cy="4337"/>
            </a:xfrm>
            <a:custGeom>
              <a:gdLst>
                <a:gd fmla="*/ 0 w 1" name="T0"/>
                <a:gd fmla="*/ 2 h 2" name="T1"/>
                <a:gd fmla="*/ 1 w 1" name="T2"/>
                <a:gd fmla="*/ 0 h 2" name="T3"/>
                <a:gd fmla="*/ 0 w 1" name="T4"/>
                <a:gd fmla="*/ 0 h 2" name="T5"/>
                <a:gd fmla="*/ 0 w 1" name="T6"/>
                <a:gd fmla="*/ 2 h 2" name="T7"/>
              </a:gdLst>
              <a:cxnLst>
                <a:cxn ang="0">
                  <a:pos x="T0" y="T1"/>
                </a:cxn>
                <a:cxn ang="0">
                  <a:pos x="T2" y="T3"/>
                </a:cxn>
                <a:cxn ang="0">
                  <a:pos x="T4" y="T5"/>
                </a:cxn>
                <a:cxn ang="0">
                  <a:pos x="T6" y="T7"/>
                </a:cxn>
              </a:cxnLst>
              <a:rect b="b" l="0" r="r" t="0"/>
              <a:pathLst>
                <a:path h="2" w="1">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0" name="Freeform 70"/>
            <p:cNvSpPr/>
            <p:nvPr/>
          </p:nvSpPr>
          <p:spPr bwMode="auto">
            <a:xfrm>
              <a:off x="4072189" y="5779134"/>
              <a:ext cx="2169" cy="2169"/>
            </a:xfrm>
            <a:custGeom>
              <a:gdLst>
                <a:gd fmla="*/ 0 w 1" name="T0"/>
                <a:gd fmla="*/ 0 h 1" name="T1"/>
                <a:gd fmla="*/ 1 w 1" name="T2"/>
                <a:gd fmla="*/ 1 h 1" name="T3"/>
                <a:gd fmla="*/ 0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1" name="Freeform 71"/>
            <p:cNvSpPr/>
            <p:nvPr/>
          </p:nvSpPr>
          <p:spPr bwMode="auto">
            <a:xfrm>
              <a:off x="4030986" y="5724920"/>
              <a:ext cx="9759" cy="22770"/>
            </a:xfrm>
            <a:custGeom>
              <a:gdLst>
                <a:gd fmla="*/ 3 w 4" name="T0"/>
                <a:gd fmla="*/ 5 h 9" name="T1"/>
                <a:gd fmla="*/ 3 w 4" name="T2"/>
                <a:gd fmla="*/ 2 h 9" name="T3"/>
                <a:gd fmla="*/ 2 w 4" name="T4"/>
                <a:gd fmla="*/ 1 h 9" name="T5"/>
                <a:gd fmla="*/ 2 w 4" name="T6"/>
                <a:gd fmla="*/ 0 h 9" name="T7"/>
                <a:gd fmla="*/ 1 w 4" name="T8"/>
                <a:gd fmla="*/ 0 h 9" name="T9"/>
                <a:gd fmla="*/ 0 w 4" name="T10"/>
                <a:gd fmla="*/ 4 h 9" name="T11"/>
                <a:gd fmla="*/ 2 w 4" name="T12"/>
                <a:gd fmla="*/ 4 h 9" name="T13"/>
                <a:gd fmla="*/ 0 w 4" name="T14"/>
                <a:gd fmla="*/ 5 h 9" name="T15"/>
                <a:gd fmla="*/ 1 w 4" name="T16"/>
                <a:gd fmla="*/ 8 h 9" name="T17"/>
                <a:gd fmla="*/ 0 w 4" name="T18"/>
                <a:gd fmla="*/ 9 h 9" name="T19"/>
                <a:gd fmla="*/ 3 w 4" name="T20"/>
                <a:gd fmla="*/ 8 h 9" name="T21"/>
                <a:gd fmla="*/ 4 w 4" name="T22"/>
                <a:gd fmla="*/ 6 h 9" name="T23"/>
                <a:gd fmla="*/ 3 w 4" name="T24"/>
                <a:gd fmla="*/ 5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4">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2" name="Freeform 72"/>
            <p:cNvSpPr>
              <a:spLocks noEditPoints="1"/>
            </p:cNvSpPr>
            <p:nvPr/>
          </p:nvSpPr>
          <p:spPr bwMode="auto">
            <a:xfrm>
              <a:off x="4015806" y="5673959"/>
              <a:ext cx="209267" cy="195171"/>
            </a:xfrm>
            <a:custGeom>
              <a:gdLst>
                <a:gd fmla="*/ 80 w 82" name="T0"/>
                <a:gd fmla="*/ 23 h 76" name="T1"/>
                <a:gd fmla="*/ 64 w 82" name="T2"/>
                <a:gd fmla="*/ 4 h 76" name="T3"/>
                <a:gd fmla="*/ 61 w 82" name="T4"/>
                <a:gd fmla="*/ 1 h 76" name="T5"/>
                <a:gd fmla="*/ 56 w 82" name="T6"/>
                <a:gd fmla="*/ 2 h 76" name="T7"/>
                <a:gd fmla="*/ 50 w 82" name="T8"/>
                <a:gd fmla="*/ 4 h 76" name="T9"/>
                <a:gd fmla="*/ 46 w 82" name="T10"/>
                <a:gd fmla="*/ 6 h 76" name="T11"/>
                <a:gd fmla="*/ 43 w 82" name="T12"/>
                <a:gd fmla="*/ 6 h 76" name="T13"/>
                <a:gd fmla="*/ 35 w 82" name="T14"/>
                <a:gd fmla="*/ 10 h 76" name="T15"/>
                <a:gd fmla="*/ 29 w 82" name="T16"/>
                <a:gd fmla="*/ 13 h 76" name="T17"/>
                <a:gd fmla="*/ 29 w 82" name="T18"/>
                <a:gd fmla="*/ 13 h 76" name="T19"/>
                <a:gd fmla="*/ 21 w 82" name="T20"/>
                <a:gd fmla="*/ 7 h 76" name="T21"/>
                <a:gd fmla="*/ 15 w 82" name="T22"/>
                <a:gd fmla="*/ 15 h 76" name="T23"/>
                <a:gd fmla="*/ 12 w 82" name="T24"/>
                <a:gd fmla="*/ 21 h 76" name="T25"/>
                <a:gd fmla="*/ 11 w 82" name="T26"/>
                <a:gd fmla="*/ 25 h 76" name="T27"/>
                <a:gd fmla="*/ 7 w 82" name="T28"/>
                <a:gd fmla="*/ 30 h 76" name="T29"/>
                <a:gd fmla="*/ 8 w 82" name="T30"/>
                <a:gd fmla="*/ 35 h 76" name="T31"/>
                <a:gd fmla="*/ 7 w 82" name="T32"/>
                <a:gd fmla="*/ 41 h 76" name="T33"/>
                <a:gd fmla="*/ 14 w 82" name="T34"/>
                <a:gd fmla="*/ 34 h 76" name="T35"/>
                <a:gd fmla="*/ 15 w 82" name="T36"/>
                <a:gd fmla="*/ 36 h 76" name="T37"/>
                <a:gd fmla="*/ 18 w 82" name="T38"/>
                <a:gd fmla="*/ 40 h 76" name="T39"/>
                <a:gd fmla="*/ 17 w 82" name="T40"/>
                <a:gd fmla="*/ 34 h 76" name="T41"/>
                <a:gd fmla="*/ 20 w 82" name="T42"/>
                <a:gd fmla="*/ 41 h 76" name="T43"/>
                <a:gd fmla="*/ 23 w 82" name="T44"/>
                <a:gd fmla="*/ 40 h 76" name="T45"/>
                <a:gd fmla="*/ 28 w 82" name="T46"/>
                <a:gd fmla="*/ 41 h 76" name="T47"/>
                <a:gd fmla="*/ 20 w 82" name="T48"/>
                <a:gd fmla="*/ 45 h 76" name="T49"/>
                <a:gd fmla="*/ 12 w 82" name="T50"/>
                <a:gd fmla="*/ 41 h 76" name="T51"/>
                <a:gd fmla="*/ 3 w 82" name="T52"/>
                <a:gd fmla="*/ 47 h 76" name="T53"/>
                <a:gd fmla="*/ 2 w 82" name="T54"/>
                <a:gd fmla="*/ 64 h 76" name="T55"/>
                <a:gd fmla="*/ 10 w 82" name="T56"/>
                <a:gd fmla="*/ 65 h 76" name="T57"/>
                <a:gd fmla="*/ 15 w 82" name="T58"/>
                <a:gd fmla="*/ 74 h 76" name="T59"/>
                <a:gd fmla="*/ 32 w 82" name="T60"/>
                <a:gd fmla="*/ 69 h 76" name="T61"/>
                <a:gd fmla="*/ 35 w 82" name="T62"/>
                <a:gd fmla="*/ 60 h 76" name="T63"/>
                <a:gd fmla="*/ 29 w 82" name="T64"/>
                <a:gd fmla="*/ 51 h 76" name="T65"/>
                <a:gd fmla="*/ 34 w 82" name="T66"/>
                <a:gd fmla="*/ 59 h 76" name="T67"/>
                <a:gd fmla="*/ 42 w 82" name="T68"/>
                <a:gd fmla="*/ 52 h 76" name="T69"/>
                <a:gd fmla="*/ 37 w 82" name="T70"/>
                <a:gd fmla="*/ 46 h 76" name="T71"/>
                <a:gd fmla="*/ 44 w 82" name="T72"/>
                <a:gd fmla="*/ 50 h 76" name="T73"/>
                <a:gd fmla="*/ 48 w 82" name="T74"/>
                <a:gd fmla="*/ 53 h 76" name="T75"/>
                <a:gd fmla="*/ 51 w 82" name="T76"/>
                <a:gd fmla="*/ 62 h 76" name="T77"/>
                <a:gd fmla="*/ 55 w 82" name="T78"/>
                <a:gd fmla="*/ 56 h 76" name="T79"/>
                <a:gd fmla="*/ 60 w 82" name="T80"/>
                <a:gd fmla="*/ 55 h 76" name="T81"/>
                <a:gd fmla="*/ 63 w 82" name="T82"/>
                <a:gd fmla="*/ 60 h 76" name="T83"/>
                <a:gd fmla="*/ 66 w 82" name="T84"/>
                <a:gd fmla="*/ 63 h 76" name="T85"/>
                <a:gd fmla="*/ 67 w 82" name="T86"/>
                <a:gd fmla="*/ 62 h 76" name="T87"/>
                <a:gd fmla="*/ 69 w 82" name="T88"/>
                <a:gd fmla="*/ 54 h 76" name="T89"/>
                <a:gd fmla="*/ 75 w 82" name="T90"/>
                <a:gd fmla="*/ 45 h 76" name="T91"/>
                <a:gd fmla="*/ 75 w 82" name="T92"/>
                <a:gd fmla="*/ 40 h 76" name="T93"/>
                <a:gd fmla="*/ 78 w 82" name="T94"/>
                <a:gd fmla="*/ 36 h 76" name="T95"/>
                <a:gd fmla="*/ 82 w 82" name="T96"/>
                <a:gd fmla="*/ 27 h 76" name="T97"/>
                <a:gd fmla="*/ 19 w 82" name="T98"/>
                <a:gd fmla="*/ 24 h 76" name="T99"/>
                <a:gd fmla="*/ 15 w 82" name="T100"/>
                <a:gd fmla="*/ 24 h 76" name="T101"/>
                <a:gd fmla="*/ 18 w 82" name="T102"/>
                <a:gd fmla="*/ 19 h 76" name="T103"/>
                <a:gd fmla="*/ 21 w 82" name="T104"/>
                <a:gd fmla="*/ 19 h 76" name="T105"/>
                <a:gd fmla="*/ 24 w 82" name="T106"/>
                <a:gd fmla="*/ 9 h 76" name="T107"/>
                <a:gd fmla="*/ 28 w 82" name="T108"/>
                <a:gd fmla="*/ 48 h 76" name="T109"/>
                <a:gd fmla="*/ 28 w 82" name="T110"/>
                <a:gd fmla="*/ 15 h 76" name="T111"/>
                <a:gd fmla="*/ 45 w 82" name="T112"/>
                <a:gd fmla="*/ 9 h 76" name="T113"/>
                <a:gd fmla="*/ 61 w 82" name="T114"/>
                <a:gd fmla="*/ 5 h 76" name="T115"/>
                <a:gd fmla="*/ 62 w 82" name="T116"/>
                <a:gd fmla="*/ 4 h 76" name="T117"/>
                <a:gd fmla="*/ 74 w 82" name="T118"/>
                <a:gd fmla="*/ 39 h 7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6" w="82">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3" name="Freeform 73"/>
            <p:cNvSpPr/>
            <p:nvPr/>
          </p:nvSpPr>
          <p:spPr bwMode="auto">
            <a:xfrm>
              <a:off x="4228326" y="5756364"/>
              <a:ext cx="4337" cy="9759"/>
            </a:xfrm>
            <a:custGeom>
              <a:gdLst>
                <a:gd fmla="*/ 1 w 2" name="T0"/>
                <a:gd fmla="*/ 3 h 4" name="T1"/>
                <a:gd fmla="*/ 2 w 2" name="T2"/>
                <a:gd fmla="*/ 4 h 4" name="T3"/>
                <a:gd fmla="*/ 2 w 2" name="T4"/>
                <a:gd fmla="*/ 3 h 4" name="T5"/>
                <a:gd fmla="*/ 1 w 2" name="T6"/>
                <a:gd fmla="*/ 1 h 4" name="T7"/>
                <a:gd fmla="*/ 0 w 2" name="T8"/>
                <a:gd fmla="*/ 0 h 4" name="T9"/>
                <a:gd fmla="*/ 0 w 2" name="T10"/>
                <a:gd fmla="*/ 2 h 4" name="T11"/>
                <a:gd fmla="*/ 0 w 2" name="T12"/>
                <a:gd fmla="*/ 3 h 4" name="T13"/>
                <a:gd fmla="*/ 0 w 2" name="T14"/>
                <a:gd fmla="*/ 3 h 4" name="T15"/>
                <a:gd fmla="*/ 1 w 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4" name="Freeform 74"/>
            <p:cNvSpPr/>
            <p:nvPr/>
          </p:nvSpPr>
          <p:spPr bwMode="auto">
            <a:xfrm>
              <a:off x="4213146" y="5820337"/>
              <a:ext cx="9759" cy="9759"/>
            </a:xfrm>
            <a:custGeom>
              <a:gdLst>
                <a:gd fmla="*/ 0 w 4" name="T0"/>
                <a:gd fmla="*/ 3 h 4" name="T1"/>
                <a:gd fmla="*/ 1 w 4" name="T2"/>
                <a:gd fmla="*/ 3 h 4" name="T3"/>
                <a:gd fmla="*/ 1 w 4" name="T4"/>
                <a:gd fmla="*/ 4 h 4" name="T5"/>
                <a:gd fmla="*/ 4 w 4" name="T6"/>
                <a:gd fmla="*/ 3 h 4" name="T7"/>
                <a:gd fmla="*/ 2 w 4" name="T8"/>
                <a:gd fmla="*/ 2 h 4" name="T9"/>
                <a:gd fmla="*/ 1 w 4" name="T10"/>
                <a:gd fmla="*/ 0 h 4" name="T11"/>
                <a:gd fmla="*/ 1 w 4" name="T12"/>
                <a:gd fmla="*/ 2 h 4" name="T13"/>
                <a:gd fmla="*/ 0 w 4" name="T14"/>
                <a:gd fmla="*/ 3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5" name="Freeform 75"/>
            <p:cNvSpPr/>
            <p:nvPr/>
          </p:nvSpPr>
          <p:spPr bwMode="auto">
            <a:xfrm>
              <a:off x="4204472" y="5845275"/>
              <a:ext cx="10843" cy="13011"/>
            </a:xfrm>
            <a:custGeom>
              <a:gdLst>
                <a:gd fmla="*/ 4 w 4" name="T0"/>
                <a:gd fmla="*/ 1 h 5" name="T1"/>
                <a:gd fmla="*/ 2 w 4" name="T2"/>
                <a:gd fmla="*/ 0 h 5" name="T3"/>
                <a:gd fmla="*/ 2 w 4" name="T4"/>
                <a:gd fmla="*/ 5 h 5" name="T5"/>
                <a:gd fmla="*/ 2 w 4" name="T6"/>
                <a:gd fmla="*/ 3 h 5" name="T7"/>
                <a:gd fmla="*/ 3 w 4" name="T8"/>
                <a:gd fmla="*/ 4 h 5" name="T9"/>
                <a:gd fmla="*/ 3 w 4" name="T10"/>
                <a:gd fmla="*/ 1 h 5" name="T11"/>
                <a:gd fmla="*/ 4 w 4" name="T12"/>
                <a:gd fmla="*/ 1 h 5" name="T13"/>
              </a:gdLst>
              <a:cxnLst>
                <a:cxn ang="0">
                  <a:pos x="T0" y="T1"/>
                </a:cxn>
                <a:cxn ang="0">
                  <a:pos x="T2" y="T3"/>
                </a:cxn>
                <a:cxn ang="0">
                  <a:pos x="T4" y="T5"/>
                </a:cxn>
                <a:cxn ang="0">
                  <a:pos x="T6" y="T7"/>
                </a:cxn>
                <a:cxn ang="0">
                  <a:pos x="T8" y="T9"/>
                </a:cxn>
                <a:cxn ang="0">
                  <a:pos x="T10" y="T11"/>
                </a:cxn>
                <a:cxn ang="0">
                  <a:pos x="T12" y="T13"/>
                </a:cxn>
              </a:cxnLst>
              <a:rect b="b" l="0" r="r" t="0"/>
              <a:pathLst>
                <a:path h="5" w="4">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6" name="Freeform 76"/>
            <p:cNvSpPr/>
            <p:nvPr/>
          </p:nvSpPr>
          <p:spPr bwMode="auto">
            <a:xfrm>
              <a:off x="4192545" y="5835516"/>
              <a:ext cx="15180" cy="22770"/>
            </a:xfrm>
            <a:custGeom>
              <a:gdLst>
                <a:gd fmla="*/ 0 w 6" name="T0"/>
                <a:gd fmla="*/ 5 h 9" name="T1"/>
                <a:gd fmla="*/ 1 w 6" name="T2"/>
                <a:gd fmla="*/ 8 h 9" name="T3"/>
                <a:gd fmla="*/ 4 w 6" name="T4"/>
                <a:gd fmla="*/ 9 h 9" name="T5"/>
                <a:gd fmla="*/ 5 w 6" name="T6"/>
                <a:gd fmla="*/ 8 h 9" name="T7"/>
                <a:gd fmla="*/ 4 w 6" name="T8"/>
                <a:gd fmla="*/ 8 h 9" name="T9"/>
                <a:gd fmla="*/ 5 w 6" name="T10"/>
                <a:gd fmla="*/ 5 h 9" name="T11"/>
                <a:gd fmla="*/ 5 w 6" name="T12"/>
                <a:gd fmla="*/ 3 h 9" name="T13"/>
                <a:gd fmla="*/ 6 w 6" name="T14"/>
                <a:gd fmla="*/ 1 h 9" name="T15"/>
                <a:gd fmla="*/ 4 w 6" name="T16"/>
                <a:gd fmla="*/ 0 h 9" name="T17"/>
                <a:gd fmla="*/ 0 w 6" name="T18"/>
                <a:gd fmla="*/ 5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6">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7" name="Freeform 77"/>
            <p:cNvSpPr/>
            <p:nvPr/>
          </p:nvSpPr>
          <p:spPr bwMode="auto">
            <a:xfrm>
              <a:off x="4187123" y="5858287"/>
              <a:ext cx="15180" cy="7590"/>
            </a:xfrm>
            <a:custGeom>
              <a:gdLst>
                <a:gd fmla="*/ 0 w 6" name="T0"/>
                <a:gd fmla="*/ 2 h 3" name="T1"/>
                <a:gd fmla="*/ 6 w 6" name="T2"/>
                <a:gd fmla="*/ 3 h 3" name="T3"/>
                <a:gd fmla="*/ 5 w 6" name="T4"/>
                <a:gd fmla="*/ 1 h 3" name="T5"/>
                <a:gd fmla="*/ 1 w 6" name="T6"/>
                <a:gd fmla="*/ 0 h 3" name="T7"/>
                <a:gd fmla="*/ 0 w 6" name="T8"/>
                <a:gd fmla="*/ 2 h 3" name="T9"/>
              </a:gdLst>
              <a:cxnLst>
                <a:cxn ang="0">
                  <a:pos x="T0" y="T1"/>
                </a:cxn>
                <a:cxn ang="0">
                  <a:pos x="T2" y="T3"/>
                </a:cxn>
                <a:cxn ang="0">
                  <a:pos x="T4" y="T5"/>
                </a:cxn>
                <a:cxn ang="0">
                  <a:pos x="T6" y="T7"/>
                </a:cxn>
                <a:cxn ang="0">
                  <a:pos x="T8" y="T9"/>
                </a:cxn>
              </a:cxnLst>
              <a:rect b="b" l="0" r="r" t="0"/>
              <a:pathLst>
                <a:path h="3" w="6">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8" name="Freeform 78"/>
            <p:cNvSpPr/>
            <p:nvPr/>
          </p:nvSpPr>
          <p:spPr bwMode="auto">
            <a:xfrm>
              <a:off x="4204472" y="5799735"/>
              <a:ext cx="5422" cy="7590"/>
            </a:xfrm>
            <a:custGeom>
              <a:gdLst>
                <a:gd fmla="*/ 0 w 2" name="T0"/>
                <a:gd fmla="*/ 1 h 3" name="T1"/>
                <a:gd fmla="*/ 1 w 2" name="T2"/>
                <a:gd fmla="*/ 3 h 3" name="T3"/>
                <a:gd fmla="*/ 2 w 2" name="T4"/>
                <a:gd fmla="*/ 1 h 3" name="T5"/>
                <a:gd fmla="*/ 0 w 2" name="T6"/>
                <a:gd fmla="*/ 1 h 3" name="T7"/>
              </a:gdLst>
              <a:cxnLst>
                <a:cxn ang="0">
                  <a:pos x="T0" y="T1"/>
                </a:cxn>
                <a:cxn ang="0">
                  <a:pos x="T2" y="T3"/>
                </a:cxn>
                <a:cxn ang="0">
                  <a:pos x="T4" y="T5"/>
                </a:cxn>
                <a:cxn ang="0">
                  <a:pos x="T6" y="T7"/>
                </a:cxn>
              </a:cxnLst>
              <a:rect b="b" l="0" r="r" t="0"/>
              <a:pathLst>
                <a:path h="3" w="2">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9" name="Freeform 79"/>
            <p:cNvSpPr/>
            <p:nvPr/>
          </p:nvSpPr>
          <p:spPr bwMode="auto">
            <a:xfrm>
              <a:off x="4207725" y="5809494"/>
              <a:ext cx="5422" cy="10843"/>
            </a:xfrm>
            <a:custGeom>
              <a:gdLst>
                <a:gd fmla="*/ 0 w 2" name="T0"/>
                <a:gd fmla="*/ 2 h 4" name="T1"/>
                <a:gd fmla="*/ 1 w 2" name="T2"/>
                <a:gd fmla="*/ 4 h 4" name="T3"/>
                <a:gd fmla="*/ 2 w 2" name="T4"/>
                <a:gd fmla="*/ 1 h 4" name="T5"/>
                <a:gd fmla="*/ 0 w 2" name="T6"/>
                <a:gd fmla="*/ 2 h 4" name="T7"/>
              </a:gdLst>
              <a:cxnLst>
                <a:cxn ang="0">
                  <a:pos x="T0" y="T1"/>
                </a:cxn>
                <a:cxn ang="0">
                  <a:pos x="T2" y="T3"/>
                </a:cxn>
                <a:cxn ang="0">
                  <a:pos x="T4" y="T5"/>
                </a:cxn>
                <a:cxn ang="0">
                  <a:pos x="T6" y="T7"/>
                </a:cxn>
              </a:cxnLst>
              <a:rect b="b" l="0" r="r" t="0"/>
              <a:pathLst>
                <a:path h="4" w="2">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0" name="Freeform 80"/>
            <p:cNvSpPr/>
            <p:nvPr/>
          </p:nvSpPr>
          <p:spPr bwMode="auto">
            <a:xfrm>
              <a:off x="4220736" y="5845275"/>
              <a:ext cx="7590" cy="5422"/>
            </a:xfrm>
            <a:custGeom>
              <a:gdLst>
                <a:gd fmla="*/ 3 w 3" name="T0"/>
                <a:gd fmla="*/ 0 h 2" name="T1"/>
                <a:gd fmla="*/ 0 w 3" name="T2"/>
                <a:gd fmla="*/ 1 h 2" name="T3"/>
                <a:gd fmla="*/ 3 w 3" name="T4"/>
                <a:gd fmla="*/ 0 h 2" name="T5"/>
              </a:gdLst>
              <a:cxnLst>
                <a:cxn ang="0">
                  <a:pos x="T0" y="T1"/>
                </a:cxn>
                <a:cxn ang="0">
                  <a:pos x="T2" y="T3"/>
                </a:cxn>
                <a:cxn ang="0">
                  <a:pos x="T4" y="T5"/>
                </a:cxn>
              </a:cxnLst>
              <a:rect b="b" l="0" r="r" t="0"/>
              <a:pathLst>
                <a:path h="2" w="3">
                  <a:moveTo>
                    <a:pt x="3" y="0"/>
                  </a:moveTo>
                  <a:cubicBezTo>
                    <a:pt x="2" y="0"/>
                    <a:pt x="0" y="0"/>
                    <a:pt x="0" y="1"/>
                  </a:cubicBezTo>
                  <a:cubicBezTo>
                    <a:pt x="1" y="2"/>
                    <a:pt x="3" y="1"/>
                    <a:pt x="3"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1" name="Freeform 81"/>
            <p:cNvSpPr/>
            <p:nvPr/>
          </p:nvSpPr>
          <p:spPr bwMode="auto">
            <a:xfrm>
              <a:off x="4217483" y="5766122"/>
              <a:ext cx="15180" cy="22770"/>
            </a:xfrm>
            <a:custGeom>
              <a:gdLst>
                <a:gd fmla="*/ 5 w 6" name="T0"/>
                <a:gd fmla="*/ 0 h 9" name="T1"/>
                <a:gd fmla="*/ 5 w 6" name="T2"/>
                <a:gd fmla="*/ 0 h 9" name="T3"/>
                <a:gd fmla="*/ 5 w 6" name="T4"/>
                <a:gd fmla="*/ 0 h 9" name="T5"/>
                <a:gd fmla="*/ 5 w 6" name="T6"/>
                <a:gd fmla="*/ 3 h 9" name="T7"/>
                <a:gd fmla="*/ 5 w 6" name="T8"/>
                <a:gd fmla="*/ 3 h 9" name="T9"/>
                <a:gd fmla="*/ 2 w 6" name="T10"/>
                <a:gd fmla="*/ 5 h 9" name="T11"/>
                <a:gd fmla="*/ 0 w 6" name="T12"/>
                <a:gd fmla="*/ 7 h 9" name="T13"/>
                <a:gd fmla="*/ 1 w 6" name="T14"/>
                <a:gd fmla="*/ 7 h 9" name="T15"/>
                <a:gd fmla="*/ 0 w 6" name="T16"/>
                <a:gd fmla="*/ 7 h 9" name="T17"/>
                <a:gd fmla="*/ 1 w 6" name="T18"/>
                <a:gd fmla="*/ 9 h 9" name="T19"/>
                <a:gd fmla="*/ 2 w 6" name="T20"/>
                <a:gd fmla="*/ 7 h 9" name="T21"/>
                <a:gd fmla="*/ 3 w 6" name="T22"/>
                <a:gd fmla="*/ 7 h 9" name="T23"/>
                <a:gd fmla="*/ 6 w 6" name="T24"/>
                <a:gd fmla="*/ 5 h 9" name="T25"/>
                <a:gd fmla="*/ 6 w 6" name="T26"/>
                <a:gd fmla="*/ 5 h 9" name="T27"/>
                <a:gd fmla="*/ 5 w 6" name="T28"/>
                <a:gd fmla="*/ 0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6">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2" name="Freeform 82"/>
            <p:cNvSpPr/>
            <p:nvPr/>
          </p:nvSpPr>
          <p:spPr bwMode="auto">
            <a:xfrm>
              <a:off x="4228326" y="5747690"/>
              <a:ext cx="2169" cy="8674"/>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1" y="2"/>
                    <a:pt x="0" y="1"/>
                    <a:pt x="0" y="0"/>
                  </a:cubicBezTo>
                  <a:cubicBezTo>
                    <a:pt x="0" y="1"/>
                    <a:pt x="0" y="2"/>
                    <a:pt x="1" y="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3" name="Freeform 83"/>
            <p:cNvSpPr/>
            <p:nvPr/>
          </p:nvSpPr>
          <p:spPr bwMode="auto">
            <a:xfrm>
              <a:off x="4174112" y="5837685"/>
              <a:ext cx="13011" cy="20602"/>
            </a:xfrm>
            <a:custGeom>
              <a:gdLst>
                <a:gd fmla="*/ 5 w 5" name="T0"/>
                <a:gd fmla="*/ 8 h 8" name="T1"/>
                <a:gd fmla="*/ 4 w 5" name="T2"/>
                <a:gd fmla="*/ 4 h 8" name="T3"/>
                <a:gd fmla="*/ 3 w 5" name="T4"/>
                <a:gd fmla="*/ 2 h 8" name="T5"/>
                <a:gd fmla="*/ 2 w 5" name="T6"/>
                <a:gd fmla="*/ 0 h 8" name="T7"/>
                <a:gd fmla="*/ 1 w 5" name="T8"/>
                <a:gd fmla="*/ 0 h 8" name="T9"/>
                <a:gd fmla="*/ 0 w 5" name="T10"/>
                <a:gd fmla="*/ 0 h 8" name="T11"/>
                <a:gd fmla="*/ 2 w 5" name="T12"/>
                <a:gd fmla="*/ 6 h 8" name="T13"/>
                <a:gd fmla="*/ 5 w 5"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5">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4" name="Freeform 84"/>
            <p:cNvSpPr/>
            <p:nvPr/>
          </p:nvSpPr>
          <p:spPr bwMode="auto">
            <a:xfrm>
              <a:off x="4151342" y="5830095"/>
              <a:ext cx="5422" cy="7590"/>
            </a:xfrm>
            <a:custGeom>
              <a:gdLst>
                <a:gd fmla="*/ 1 w 2" name="T0"/>
                <a:gd fmla="*/ 3 h 3" name="T1"/>
                <a:gd fmla="*/ 2 w 2" name="T2"/>
                <a:gd fmla="*/ 2 h 3" name="T3"/>
                <a:gd fmla="*/ 1 w 2" name="T4"/>
                <a:gd fmla="*/ 0 h 3" name="T5"/>
                <a:gd fmla="*/ 1 w 2" name="T6"/>
                <a:gd fmla="*/ 3 h 3" name="T7"/>
              </a:gdLst>
              <a:cxnLst>
                <a:cxn ang="0">
                  <a:pos x="T0" y="T1"/>
                </a:cxn>
                <a:cxn ang="0">
                  <a:pos x="T2" y="T3"/>
                </a:cxn>
                <a:cxn ang="0">
                  <a:pos x="T4" y="T5"/>
                </a:cxn>
                <a:cxn ang="0">
                  <a:pos x="T6" y="T7"/>
                </a:cxn>
              </a:cxnLst>
              <a:rect b="b" l="0" r="r" t="0"/>
              <a:pathLst>
                <a:path h="3" w="2">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5" name="Freeform 85"/>
            <p:cNvSpPr>
              <a:spLocks noEditPoints="1"/>
            </p:cNvSpPr>
            <p:nvPr/>
          </p:nvSpPr>
          <p:spPr bwMode="auto">
            <a:xfrm>
              <a:off x="3963761" y="5651188"/>
              <a:ext cx="74816" cy="73731"/>
            </a:xfrm>
            <a:custGeom>
              <a:gdLst>
                <a:gd fmla="*/ 9 w 29" name="T0"/>
                <a:gd fmla="*/ 28 h 29" name="T1"/>
                <a:gd fmla="*/ 10 w 29" name="T2"/>
                <a:gd fmla="*/ 28 h 29" name="T3"/>
                <a:gd fmla="*/ 11 w 29" name="T4"/>
                <a:gd fmla="*/ 29 h 29" name="T5"/>
                <a:gd fmla="*/ 12 w 29" name="T6"/>
                <a:gd fmla="*/ 28 h 29" name="T7"/>
                <a:gd fmla="*/ 13 w 29" name="T8"/>
                <a:gd fmla="*/ 24 h 29" name="T9"/>
                <a:gd fmla="*/ 14 w 29" name="T10"/>
                <a:gd fmla="*/ 22 h 29" name="T11"/>
                <a:gd fmla="*/ 16 w 29" name="T12"/>
                <a:gd fmla="*/ 22 h 29" name="T13"/>
                <a:gd fmla="*/ 17 w 29" name="T14"/>
                <a:gd fmla="*/ 21 h 29" name="T15"/>
                <a:gd fmla="*/ 20 w 29" name="T16"/>
                <a:gd fmla="*/ 20 h 29" name="T17"/>
                <a:gd fmla="*/ 22 w 29" name="T18"/>
                <a:gd fmla="*/ 17 h 29" name="T19"/>
                <a:gd fmla="*/ 19 w 29" name="T20"/>
                <a:gd fmla="*/ 17 h 29" name="T21"/>
                <a:gd fmla="*/ 20 w 29" name="T22"/>
                <a:gd fmla="*/ 16 h 29" name="T23"/>
                <a:gd fmla="*/ 23 w 29" name="T24"/>
                <a:gd fmla="*/ 17 h 29" name="T25"/>
                <a:gd fmla="*/ 22 w 29" name="T26"/>
                <a:gd fmla="*/ 16 h 29" name="T27"/>
                <a:gd fmla="*/ 23 w 29" name="T28"/>
                <a:gd fmla="*/ 16 h 29" name="T29"/>
                <a:gd fmla="*/ 23 w 29" name="T30"/>
                <a:gd fmla="*/ 15 h 29" name="T31"/>
                <a:gd fmla="*/ 24 w 29" name="T32"/>
                <a:gd fmla="*/ 10 h 29" name="T33"/>
                <a:gd fmla="*/ 26 w 29" name="T34"/>
                <a:gd fmla="*/ 10 h 29" name="T35"/>
                <a:gd fmla="*/ 24 w 29" name="T36"/>
                <a:gd fmla="*/ 8 h 29" name="T37"/>
                <a:gd fmla="*/ 25 w 29" name="T38"/>
                <a:gd fmla="*/ 8 h 29" name="T39"/>
                <a:gd fmla="*/ 25 w 29" name="T40"/>
                <a:gd fmla="*/ 6 h 29" name="T41"/>
                <a:gd fmla="*/ 27 w 29" name="T42"/>
                <a:gd fmla="*/ 5 h 29" name="T43"/>
                <a:gd fmla="*/ 29 w 29" name="T44"/>
                <a:gd fmla="*/ 5 h 29" name="T45"/>
                <a:gd fmla="*/ 27 w 29" name="T46"/>
                <a:gd fmla="*/ 4 h 29" name="T47"/>
                <a:gd fmla="*/ 26 w 29" name="T48"/>
                <a:gd fmla="*/ 3 h 29" name="T49"/>
                <a:gd fmla="*/ 24 w 29" name="T50"/>
                <a:gd fmla="*/ 4 h 29" name="T51"/>
                <a:gd fmla="*/ 26 w 29" name="T52"/>
                <a:gd fmla="*/ 2 h 29" name="T53"/>
                <a:gd fmla="*/ 23 w 29" name="T54"/>
                <a:gd fmla="*/ 1 h 29" name="T55"/>
                <a:gd fmla="*/ 21 w 29" name="T56"/>
                <a:gd fmla="*/ 1 h 29" name="T57"/>
                <a:gd fmla="*/ 20 w 29" name="T58"/>
                <a:gd fmla="*/ 1 h 29" name="T59"/>
                <a:gd fmla="*/ 16 w 29" name="T60"/>
                <a:gd fmla="*/ 1 h 29" name="T61"/>
                <a:gd fmla="*/ 13 w 29" name="T62"/>
                <a:gd fmla="*/ 2 h 29" name="T63"/>
                <a:gd fmla="*/ 13 w 29" name="T64"/>
                <a:gd fmla="*/ 4 h 29" name="T65"/>
                <a:gd fmla="*/ 9 w 29" name="T66"/>
                <a:gd fmla="*/ 3 h 29" name="T67"/>
                <a:gd fmla="*/ 3 w 29" name="T68"/>
                <a:gd fmla="*/ 6 h 29" name="T69"/>
                <a:gd fmla="*/ 4 w 29" name="T70"/>
                <a:gd fmla="*/ 7 h 29" name="T71"/>
                <a:gd fmla="*/ 1 w 29" name="T72"/>
                <a:gd fmla="*/ 8 h 29" name="T73"/>
                <a:gd fmla="*/ 0 w 29" name="T74"/>
                <a:gd fmla="*/ 9 h 29" name="T75"/>
                <a:gd fmla="*/ 1 w 29" name="T76"/>
                <a:gd fmla="*/ 10 h 29" name="T77"/>
                <a:gd fmla="*/ 2 w 29" name="T78"/>
                <a:gd fmla="*/ 10 h 29" name="T79"/>
                <a:gd fmla="*/ 4 w 29" name="T80"/>
                <a:gd fmla="*/ 10 h 29" name="T81"/>
                <a:gd fmla="*/ 1 w 29" name="T82"/>
                <a:gd fmla="*/ 10 h 29" name="T83"/>
                <a:gd fmla="*/ 3 w 29" name="T84"/>
                <a:gd fmla="*/ 12 h 29" name="T85"/>
                <a:gd fmla="*/ 4 w 29" name="T86"/>
                <a:gd fmla="*/ 11 h 29" name="T87"/>
                <a:gd fmla="*/ 7 w 29" name="T88"/>
                <a:gd fmla="*/ 12 h 29" name="T89"/>
                <a:gd fmla="*/ 7 w 29" name="T90"/>
                <a:gd fmla="*/ 14 h 29" name="T91"/>
                <a:gd fmla="*/ 7 w 29" name="T92"/>
                <a:gd fmla="*/ 16 h 29" name="T93"/>
                <a:gd fmla="*/ 8 w 29" name="T94"/>
                <a:gd fmla="*/ 16 h 29" name="T95"/>
                <a:gd fmla="*/ 7 w 29" name="T96"/>
                <a:gd fmla="*/ 17 h 29" name="T97"/>
                <a:gd fmla="*/ 9 w 29" name="T98"/>
                <a:gd fmla="*/ 19 h 29" name="T99"/>
                <a:gd fmla="*/ 7 w 29" name="T100"/>
                <a:gd fmla="*/ 20 h 29" name="T101"/>
                <a:gd fmla="*/ 7 w 29" name="T102"/>
                <a:gd fmla="*/ 22 h 29" name="T103"/>
                <a:gd fmla="*/ 9 w 29" name="T104"/>
                <a:gd fmla="*/ 28 h 29" name="T105"/>
                <a:gd fmla="*/ 22 w 29" name="T106"/>
                <a:gd fmla="*/ 16 h 29" name="T107"/>
                <a:gd fmla="*/ 22 w 29" name="T108"/>
                <a:gd fmla="*/ 14 h 29" name="T109"/>
                <a:gd fmla="*/ 22 w 29" name="T110"/>
                <a:gd fmla="*/ 16 h 29" name="T111"/>
                <a:gd fmla="*/ 23 w 29" name="T112"/>
                <a:gd fmla="*/ 3 h 29" name="T113"/>
                <a:gd fmla="*/ 22 w 29" name="T114"/>
                <a:gd fmla="*/ 4 h 29" name="T115"/>
                <a:gd fmla="*/ 19 w 29" name="T116"/>
                <a:gd fmla="*/ 4 h 29" name="T117"/>
                <a:gd fmla="*/ 23 w 29" name="T118"/>
                <a:gd fmla="*/ 3 h 2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 w="28">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6" name="Freeform 86"/>
            <p:cNvSpPr/>
            <p:nvPr/>
          </p:nvSpPr>
          <p:spPr bwMode="auto">
            <a:xfrm>
              <a:off x="4048335" y="5660947"/>
              <a:ext cx="20602" cy="20602"/>
            </a:xfrm>
            <a:custGeom>
              <a:gdLst>
                <a:gd fmla="*/ 0 w 8" name="T0"/>
                <a:gd fmla="*/ 2 h 8" name="T1"/>
                <a:gd fmla="*/ 1 w 8" name="T2"/>
                <a:gd fmla="*/ 4 h 8" name="T3"/>
                <a:gd fmla="*/ 1 w 8" name="T4"/>
                <a:gd fmla="*/ 5 h 8" name="T5"/>
                <a:gd fmla="*/ 3 w 8" name="T6"/>
                <a:gd fmla="*/ 4 h 8" name="T7"/>
                <a:gd fmla="*/ 2 w 8" name="T8"/>
                <a:gd fmla="*/ 6 h 8" name="T9"/>
                <a:gd fmla="*/ 4 w 8" name="T10"/>
                <a:gd fmla="*/ 7 h 8" name="T11"/>
                <a:gd fmla="*/ 5 w 8" name="T12"/>
                <a:gd fmla="*/ 8 h 8" name="T13"/>
                <a:gd fmla="*/ 5 w 8" name="T14"/>
                <a:gd fmla="*/ 5 h 8" name="T15"/>
                <a:gd fmla="*/ 8 w 8" name="T16"/>
                <a:gd fmla="*/ 6 h 8" name="T17"/>
                <a:gd fmla="*/ 6 w 8" name="T18"/>
                <a:gd fmla="*/ 3 h 8" name="T19"/>
                <a:gd fmla="*/ 5 w 8" name="T20"/>
                <a:gd fmla="*/ 3 h 8" name="T21"/>
                <a:gd fmla="*/ 4 w 8" name="T22"/>
                <a:gd fmla="*/ 2 h 8" name="T23"/>
                <a:gd fmla="*/ 3 w 8" name="T24"/>
                <a:gd fmla="*/ 1 h 8" name="T25"/>
                <a:gd fmla="*/ 3 w 8" name="T26"/>
                <a:gd fmla="*/ 2 h 8" name="T27"/>
                <a:gd fmla="*/ 0 w 8" name="T28"/>
                <a:gd fmla="*/ 2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7" name="Freeform 87"/>
            <p:cNvSpPr/>
            <p:nvPr/>
          </p:nvSpPr>
          <p:spPr bwMode="auto">
            <a:xfrm>
              <a:off x="4061346" y="5660947"/>
              <a:ext cx="15180" cy="7590"/>
            </a:xfrm>
            <a:custGeom>
              <a:gdLst>
                <a:gd fmla="*/ 5 w 6" name="T0"/>
                <a:gd fmla="*/ 2 h 3" name="T1"/>
                <a:gd fmla="*/ 6 w 6" name="T2"/>
                <a:gd fmla="*/ 1 h 3" name="T3"/>
                <a:gd fmla="*/ 0 w 6" name="T4"/>
                <a:gd fmla="*/ 0 h 3" name="T5"/>
                <a:gd fmla="*/ 0 w 6" name="T6"/>
                <a:gd fmla="*/ 1 h 3" name="T7"/>
                <a:gd fmla="*/ 5 w 6" name="T8"/>
                <a:gd fmla="*/ 2 h 3" name="T9"/>
              </a:gdLst>
              <a:cxnLst>
                <a:cxn ang="0">
                  <a:pos x="T0" y="T1"/>
                </a:cxn>
                <a:cxn ang="0">
                  <a:pos x="T2" y="T3"/>
                </a:cxn>
                <a:cxn ang="0">
                  <a:pos x="T4" y="T5"/>
                </a:cxn>
                <a:cxn ang="0">
                  <a:pos x="T6" y="T7"/>
                </a:cxn>
                <a:cxn ang="0">
                  <a:pos x="T8" y="T9"/>
                </a:cxn>
              </a:cxnLst>
              <a:rect b="b" l="0" r="r" t="0"/>
              <a:pathLst>
                <a:path h="3" w="6">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8" name="Freeform 88"/>
            <p:cNvSpPr/>
            <p:nvPr/>
          </p:nvSpPr>
          <p:spPr bwMode="auto">
            <a:xfrm>
              <a:off x="4025565" y="5735762"/>
              <a:ext cx="5422" cy="7590"/>
            </a:xfrm>
            <a:custGeom>
              <a:gdLst>
                <a:gd fmla="*/ 1 w 2" name="T0"/>
                <a:gd fmla="*/ 0 h 3" name="T1"/>
                <a:gd fmla="*/ 0 w 2" name="T2"/>
                <a:gd fmla="*/ 1 h 3" name="T3"/>
                <a:gd fmla="*/ 0 w 2" name="T4"/>
                <a:gd fmla="*/ 3 h 3" name="T5"/>
                <a:gd fmla="*/ 2 w 2" name="T6"/>
                <a:gd fmla="*/ 2 h 3" name="T7"/>
                <a:gd fmla="*/ 2 w 2" name="T8"/>
                <a:gd fmla="*/ 0 h 3" name="T9"/>
                <a:gd fmla="*/ 1 w 2" name="T10"/>
                <a:gd fmla="*/ 0 h 3" name="T11"/>
              </a:gdLst>
              <a:cxnLst>
                <a:cxn ang="0">
                  <a:pos x="T0" y="T1"/>
                </a:cxn>
                <a:cxn ang="0">
                  <a:pos x="T2" y="T3"/>
                </a:cxn>
                <a:cxn ang="0">
                  <a:pos x="T4" y="T5"/>
                </a:cxn>
                <a:cxn ang="0">
                  <a:pos x="T6" y="T7"/>
                </a:cxn>
                <a:cxn ang="0">
                  <a:pos x="T8" y="T9"/>
                </a:cxn>
                <a:cxn ang="0">
                  <a:pos x="T10" y="T11"/>
                </a:cxn>
              </a:cxnLst>
              <a:rect b="b" l="0" r="r" t="0"/>
              <a:pathLst>
                <a:path h="3" w="2">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49" name="Freeform 89"/>
            <p:cNvSpPr/>
            <p:nvPr/>
          </p:nvSpPr>
          <p:spPr bwMode="auto">
            <a:xfrm>
              <a:off x="4020144" y="5702150"/>
              <a:ext cx="13011" cy="13011"/>
            </a:xfrm>
            <a:custGeom>
              <a:gdLst>
                <a:gd fmla="*/ 5 w 5" name="T0"/>
                <a:gd fmla="*/ 4 h 5" name="T1"/>
                <a:gd fmla="*/ 5 w 5" name="T2"/>
                <a:gd fmla="*/ 1 h 5" name="T3"/>
                <a:gd fmla="*/ 2 w 5" name="T4"/>
                <a:gd fmla="*/ 2 h 5" name="T5"/>
                <a:gd fmla="*/ 1 w 5" name="T6"/>
                <a:gd fmla="*/ 1 h 5" name="T7"/>
                <a:gd fmla="*/ 0 w 5" name="T8"/>
                <a:gd fmla="*/ 2 h 5" name="T9"/>
                <a:gd fmla="*/ 1 w 5" name="T10"/>
                <a:gd fmla="*/ 2 h 5" name="T11"/>
                <a:gd fmla="*/ 0 w 5" name="T12"/>
                <a:gd fmla="*/ 4 h 5" name="T13"/>
                <a:gd fmla="*/ 2 w 5" name="T14"/>
                <a:gd fmla="*/ 5 h 5" name="T15"/>
                <a:gd fmla="*/ 4 w 5" name="T16"/>
                <a:gd fmla="*/ 5 h 5" name="T17"/>
                <a:gd fmla="*/ 5 w 5" name="T18"/>
                <a:gd fmla="*/ 4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0" name="Freeform 90"/>
            <p:cNvSpPr/>
            <p:nvPr/>
          </p:nvSpPr>
          <p:spPr bwMode="auto">
            <a:xfrm>
              <a:off x="4102549" y="5676127"/>
              <a:ext cx="17349" cy="20602"/>
            </a:xfrm>
            <a:custGeom>
              <a:gdLst>
                <a:gd fmla="*/ 1 w 7" name="T0"/>
                <a:gd fmla="*/ 5 h 8" name="T1"/>
                <a:gd fmla="*/ 0 w 7" name="T2"/>
                <a:gd fmla="*/ 6 h 8" name="T3"/>
                <a:gd fmla="*/ 2 w 7" name="T4"/>
                <a:gd fmla="*/ 8 h 8" name="T5"/>
                <a:gd fmla="*/ 3 w 7" name="T6"/>
                <a:gd fmla="*/ 7 h 8" name="T7"/>
                <a:gd fmla="*/ 2 w 7" name="T8"/>
                <a:gd fmla="*/ 4 h 8" name="T9"/>
                <a:gd fmla="*/ 5 w 7" name="T10"/>
                <a:gd fmla="*/ 2 h 8" name="T11"/>
                <a:gd fmla="*/ 7 w 7" name="T12"/>
                <a:gd fmla="*/ 0 h 8" name="T13"/>
                <a:gd fmla="*/ 6 w 7" name="T14"/>
                <a:gd fmla="*/ 0 h 8" name="T15"/>
                <a:gd fmla="*/ 6 w 7" name="T16"/>
                <a:gd fmla="*/ 0 h 8" name="T17"/>
                <a:gd fmla="*/ 2 w 7" name="T18"/>
                <a:gd fmla="*/ 2 h 8" name="T19"/>
                <a:gd fmla="*/ 1 w 7" name="T20"/>
                <a:gd fmla="*/ 5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7">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1" name="Freeform 91"/>
            <p:cNvSpPr/>
            <p:nvPr/>
          </p:nvSpPr>
          <p:spPr bwMode="auto">
            <a:xfrm>
              <a:off x="4107971" y="5660947"/>
              <a:ext cx="4337" cy="7590"/>
            </a:xfrm>
            <a:custGeom>
              <a:gdLst>
                <a:gd fmla="*/ 0 w 2" name="T0"/>
                <a:gd fmla="*/ 2 h 3" name="T1"/>
                <a:gd fmla="*/ 2 w 2" name="T2"/>
                <a:gd fmla="*/ 2 h 3" name="T3"/>
                <a:gd fmla="*/ 0 w 2" name="T4"/>
                <a:gd fmla="*/ 2 h 3" name="T5"/>
              </a:gdLst>
              <a:cxnLst>
                <a:cxn ang="0">
                  <a:pos x="T0" y="T1"/>
                </a:cxn>
                <a:cxn ang="0">
                  <a:pos x="T2" y="T3"/>
                </a:cxn>
                <a:cxn ang="0">
                  <a:pos x="T4" y="T5"/>
                </a:cxn>
              </a:cxnLst>
              <a:rect b="b" l="0" r="r" t="0"/>
              <a:pathLst>
                <a:path h="3" w="2">
                  <a:moveTo>
                    <a:pt x="0" y="2"/>
                  </a:moveTo>
                  <a:cubicBezTo>
                    <a:pt x="0" y="3"/>
                    <a:pt x="1" y="2"/>
                    <a:pt x="2" y="2"/>
                  </a:cubicBezTo>
                  <a:cubicBezTo>
                    <a:pt x="2"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2" name="Freeform 92"/>
            <p:cNvSpPr/>
            <p:nvPr/>
          </p:nvSpPr>
          <p:spPr bwMode="auto">
            <a:xfrm>
              <a:off x="4145920" y="5663116"/>
              <a:ext cx="10843" cy="8674"/>
            </a:xfrm>
            <a:custGeom>
              <a:gdLst>
                <a:gd fmla="*/ 2 w 4" name="T0"/>
                <a:gd fmla="*/ 0 h 3" name="T1"/>
                <a:gd fmla="*/ 0 w 4" name="T2"/>
                <a:gd fmla="*/ 1 h 3" name="T3"/>
                <a:gd fmla="*/ 0 w 4" name="T4"/>
                <a:gd fmla="*/ 2 h 3" name="T5"/>
                <a:gd fmla="*/ 4 w 4" name="T6"/>
                <a:gd fmla="*/ 2 h 3" name="T7"/>
                <a:gd fmla="*/ 4 w 4" name="T8"/>
                <a:gd fmla="*/ 2 h 3" name="T9"/>
                <a:gd fmla="*/ 2 w 4" name="T10"/>
                <a:gd fmla="*/ 0 h 3" name="T11"/>
              </a:gdLst>
              <a:cxnLst>
                <a:cxn ang="0">
                  <a:pos x="T0" y="T1"/>
                </a:cxn>
                <a:cxn ang="0">
                  <a:pos x="T2" y="T3"/>
                </a:cxn>
                <a:cxn ang="0">
                  <a:pos x="T4" y="T5"/>
                </a:cxn>
                <a:cxn ang="0">
                  <a:pos x="T6" y="T7"/>
                </a:cxn>
                <a:cxn ang="0">
                  <a:pos x="T8" y="T9"/>
                </a:cxn>
                <a:cxn ang="0">
                  <a:pos x="T10" y="T11"/>
                </a:cxn>
              </a:cxnLst>
              <a:rect b="b" l="0" r="r" t="0"/>
              <a:pathLst>
                <a:path h="3" w="4">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3" name="Freeform 93"/>
            <p:cNvSpPr/>
            <p:nvPr/>
          </p:nvSpPr>
          <p:spPr bwMode="auto">
            <a:xfrm>
              <a:off x="3938823" y="5709740"/>
              <a:ext cx="9759" cy="9759"/>
            </a:xfrm>
            <a:custGeom>
              <a:gdLst>
                <a:gd fmla="*/ 2 w 4" name="T0"/>
                <a:gd fmla="*/ 0 h 4" name="T1"/>
                <a:gd fmla="*/ 0 w 4" name="T2"/>
                <a:gd fmla="*/ 2 h 4" name="T3"/>
                <a:gd fmla="*/ 2 w 4" name="T4"/>
                <a:gd fmla="*/ 3 h 4" name="T5"/>
                <a:gd fmla="*/ 4 w 4" name="T6"/>
                <a:gd fmla="*/ 2 h 4" name="T7"/>
                <a:gd fmla="*/ 3 w 4" name="T8"/>
                <a:gd fmla="*/ 1 h 4" name="T9"/>
                <a:gd fmla="*/ 2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4" name="Freeform 94"/>
            <p:cNvSpPr/>
            <p:nvPr/>
          </p:nvSpPr>
          <p:spPr bwMode="auto">
            <a:xfrm>
              <a:off x="3954003" y="5812747"/>
              <a:ext cx="4337" cy="4337"/>
            </a:xfrm>
            <a:custGeom>
              <a:gdLst>
                <a:gd fmla="*/ 0 w 2" name="T0"/>
                <a:gd fmla="*/ 2 h 2" name="T1"/>
                <a:gd fmla="*/ 2 w 2" name="T2"/>
                <a:gd fmla="*/ 0 h 2" name="T3"/>
                <a:gd fmla="*/ 0 w 2" name="T4"/>
                <a:gd fmla="*/ 0 h 2" name="T5"/>
                <a:gd fmla="*/ 0 w 2" name="T6"/>
                <a:gd fmla="*/ 2 h 2" name="T7"/>
              </a:gdLst>
              <a:cxnLst>
                <a:cxn ang="0">
                  <a:pos x="T0" y="T1"/>
                </a:cxn>
                <a:cxn ang="0">
                  <a:pos x="T2" y="T3"/>
                </a:cxn>
                <a:cxn ang="0">
                  <a:pos x="T4" y="T5"/>
                </a:cxn>
                <a:cxn ang="0">
                  <a:pos x="T6" y="T7"/>
                </a:cxn>
              </a:cxnLst>
              <a:rect b="b" l="0" r="r" t="0"/>
              <a:pathLst>
                <a:path h="2" w="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5" name="Freeform 95"/>
            <p:cNvSpPr/>
            <p:nvPr/>
          </p:nvSpPr>
          <p:spPr bwMode="auto">
            <a:xfrm>
              <a:off x="3930148" y="5804073"/>
              <a:ext cx="23854" cy="13011"/>
            </a:xfrm>
            <a:custGeom>
              <a:gdLst>
                <a:gd fmla="*/ 6 w 9" name="T0"/>
                <a:gd fmla="*/ 4 h 5" name="T1"/>
                <a:gd fmla="*/ 7 w 9" name="T2"/>
                <a:gd fmla="*/ 5 h 5" name="T3"/>
                <a:gd fmla="*/ 9 w 9" name="T4"/>
                <a:gd fmla="*/ 4 h 5" name="T5"/>
                <a:gd fmla="*/ 6 w 9" name="T6"/>
                <a:gd fmla="*/ 2 h 5" name="T7"/>
                <a:gd fmla="*/ 5 w 9" name="T8"/>
                <a:gd fmla="*/ 1 h 5" name="T9"/>
                <a:gd fmla="*/ 4 w 9" name="T10"/>
                <a:gd fmla="*/ 0 h 5" name="T11"/>
                <a:gd fmla="*/ 1 w 9" name="T12"/>
                <a:gd fmla="*/ 0 h 5" name="T13"/>
                <a:gd fmla="*/ 0 w 9" name="T14"/>
                <a:gd fmla="*/ 2 h 5" name="T15"/>
                <a:gd fmla="*/ 2 w 9" name="T16"/>
                <a:gd fmla="*/ 1 h 5" name="T17"/>
                <a:gd fmla="*/ 4 w 9" name="T18"/>
                <a:gd fmla="*/ 3 h 5" name="T19"/>
                <a:gd fmla="*/ 6 w 9" name="T20"/>
                <a:gd fmla="*/ 3 h 5" name="T21"/>
                <a:gd fmla="*/ 6 w 9" name="T22"/>
                <a:gd fmla="*/ 4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9">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6" name="Freeform 96"/>
            <p:cNvSpPr/>
            <p:nvPr/>
          </p:nvSpPr>
          <p:spPr bwMode="auto">
            <a:xfrm>
              <a:off x="3938823" y="5812747"/>
              <a:ext cx="4337" cy="4337"/>
            </a:xfrm>
            <a:custGeom>
              <a:gdLst>
                <a:gd fmla="*/ 0 w 2" name="T0"/>
                <a:gd fmla="*/ 0 h 2" name="T1"/>
                <a:gd fmla="*/ 0 w 2" name="T2"/>
                <a:gd fmla="*/ 2 h 2" name="T3"/>
                <a:gd fmla="*/ 2 w 2" name="T4"/>
                <a:gd fmla="*/ 1 h 2" name="T5"/>
                <a:gd fmla="*/ 0 w 2" name="T6"/>
                <a:gd fmla="*/ 0 h 2" name="T7"/>
              </a:gdLst>
              <a:cxnLst>
                <a:cxn ang="0">
                  <a:pos x="T0" y="T1"/>
                </a:cxn>
                <a:cxn ang="0">
                  <a:pos x="T2" y="T3"/>
                </a:cxn>
                <a:cxn ang="0">
                  <a:pos x="T4" y="T5"/>
                </a:cxn>
                <a:cxn ang="0">
                  <a:pos x="T6" y="T7"/>
                </a:cxn>
              </a:cxnLst>
              <a:rect b="b" l="0" r="r" t="0"/>
              <a:pathLst>
                <a:path h="2" w="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7" name="Freeform 97"/>
            <p:cNvSpPr/>
            <p:nvPr/>
          </p:nvSpPr>
          <p:spPr bwMode="auto">
            <a:xfrm>
              <a:off x="3938823" y="5801904"/>
              <a:ext cx="2169" cy="2169"/>
            </a:xfrm>
            <a:custGeom>
              <a:gdLst>
                <a:gd fmla="*/ 0 w 1" name="T0"/>
                <a:gd fmla="*/ 0 h 1" name="T1"/>
                <a:gd fmla="*/ 0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8" name="Freeform 98"/>
            <p:cNvSpPr/>
            <p:nvPr/>
          </p:nvSpPr>
          <p:spPr bwMode="auto">
            <a:xfrm>
              <a:off x="3943160" y="5801904"/>
              <a:ext cx="3253" cy="2169"/>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59" name="Freeform 99"/>
            <p:cNvSpPr/>
            <p:nvPr/>
          </p:nvSpPr>
          <p:spPr bwMode="auto">
            <a:xfrm>
              <a:off x="3946412" y="5804073"/>
              <a:ext cx="2169" cy="3253"/>
            </a:xfrm>
            <a:custGeom>
              <a:gdLst>
                <a:gd fmla="*/ 0 w 1" name="T0"/>
                <a:gd fmla="*/ 0 h 1" name="T1"/>
                <a:gd fmla="*/ 0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0" name="Freeform 100"/>
            <p:cNvSpPr/>
            <p:nvPr/>
          </p:nvSpPr>
          <p:spPr bwMode="auto">
            <a:xfrm>
              <a:off x="3948581" y="5807325"/>
              <a:ext cx="2169" cy="2169"/>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1" y="0"/>
                    <a:pt x="0" y="0"/>
                    <a:pt x="0" y="0"/>
                  </a:cubicBezTo>
                  <a:cubicBezTo>
                    <a:pt x="0"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1" name="Freeform 101"/>
            <p:cNvSpPr/>
            <p:nvPr/>
          </p:nvSpPr>
          <p:spPr bwMode="auto">
            <a:xfrm>
              <a:off x="4222905" y="5848528"/>
              <a:ext cx="15180" cy="15180"/>
            </a:xfrm>
            <a:custGeom>
              <a:gdLst>
                <a:gd fmla="*/ 4 w 6" name="T0"/>
                <a:gd fmla="*/ 6 h 6" name="T1"/>
                <a:gd fmla="*/ 6 w 6" name="T2"/>
                <a:gd fmla="*/ 1 h 6" name="T3"/>
                <a:gd fmla="*/ 4 w 6" name="T4"/>
                <a:gd fmla="*/ 0 h 6" name="T5"/>
                <a:gd fmla="*/ 4 w 6" name="T6"/>
                <a:gd fmla="*/ 0 h 6" name="T7"/>
                <a:gd fmla="*/ 3 w 6" name="T8"/>
                <a:gd fmla="*/ 0 h 6" name="T9"/>
                <a:gd fmla="*/ 2 w 6" name="T10"/>
                <a:gd fmla="*/ 1 h 6" name="T11"/>
                <a:gd fmla="*/ 1 w 6" name="T12"/>
                <a:gd fmla="*/ 1 h 6" name="T13"/>
                <a:gd fmla="*/ 0 w 6" name="T14"/>
                <a:gd fmla="*/ 2 h 6" name="T15"/>
                <a:gd fmla="*/ 1 w 6" name="T16"/>
                <a:gd fmla="*/ 2 h 6" name="T17"/>
                <a:gd fmla="*/ 3 w 6" name="T18"/>
                <a:gd fmla="*/ 4 h 6" name="T19"/>
                <a:gd fmla="*/ 4 w 6" name="T20"/>
                <a:gd fmla="*/ 5 h 6" name="T21"/>
                <a:gd fmla="*/ 4 w 6" name="T22"/>
                <a:gd fmla="*/ 6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charset="-122" panose="020b0503020204020204" pitchFamily="34" typeface="微软雅黑"/>
                <a:ea typeface="+mj-ea"/>
              </a:endParaRPr>
            </a:p>
          </p:txBody>
        </p:sp>
        <p:sp>
          <p:nvSpPr>
            <p:cNvPr id="62" name="Freeform 102"/>
            <p:cNvSpPr/>
            <p:nvPr/>
          </p:nvSpPr>
          <p:spPr bwMode="auto">
            <a:xfrm flipH="1">
              <a:off x="3950749" y="568154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3" name="Freeform 103"/>
            <p:cNvSpPr/>
            <p:nvPr/>
          </p:nvSpPr>
          <p:spPr bwMode="auto">
            <a:xfrm>
              <a:off x="4200135" y="5771544"/>
              <a:ext cx="4337" cy="4337"/>
            </a:xfrm>
            <a:custGeom>
              <a:gdLst>
                <a:gd fmla="*/ 2 w 2" name="T0"/>
                <a:gd fmla="*/ 0 h 2" name="T1"/>
                <a:gd fmla="*/ 0 w 2" name="T2"/>
                <a:gd fmla="*/ 1 h 2" name="T3"/>
                <a:gd fmla="*/ 2 w 2" name="T4"/>
                <a:gd fmla="*/ 1 h 2" name="T5"/>
                <a:gd fmla="*/ 2 w 2" name="T6"/>
                <a:gd fmla="*/ 0 h 2" name="T7"/>
              </a:gdLst>
              <a:cxnLst>
                <a:cxn ang="0">
                  <a:pos x="T0" y="T1"/>
                </a:cxn>
                <a:cxn ang="0">
                  <a:pos x="T2" y="T3"/>
                </a:cxn>
                <a:cxn ang="0">
                  <a:pos x="T4" y="T5"/>
                </a:cxn>
                <a:cxn ang="0">
                  <a:pos x="T6" y="T7"/>
                </a:cxn>
              </a:cxnLst>
              <a:rect b="b" l="0" r="r" t="0"/>
              <a:pathLst>
                <a:path h="2" w="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4" name="Freeform 104"/>
            <p:cNvSpPr/>
            <p:nvPr/>
          </p:nvSpPr>
          <p:spPr bwMode="auto">
            <a:xfrm>
              <a:off x="4168691" y="5686970"/>
              <a:ext cx="3253"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1"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5" name="Freeform 105"/>
            <p:cNvSpPr/>
            <p:nvPr/>
          </p:nvSpPr>
          <p:spPr bwMode="auto">
            <a:xfrm flipH="1">
              <a:off x="4171943" y="568697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6" name="Freeform 106"/>
            <p:cNvSpPr/>
            <p:nvPr/>
          </p:nvSpPr>
          <p:spPr bwMode="auto">
            <a:xfrm>
              <a:off x="4130741" y="5696728"/>
              <a:ext cx="2169" cy="3253"/>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1" y="1"/>
                  </a:cubicBezTo>
                  <a:cubicBezTo>
                    <a:pt x="1" y="0"/>
                    <a:pt x="0" y="1"/>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7" name="Freeform 107"/>
            <p:cNvSpPr/>
            <p:nvPr/>
          </p:nvSpPr>
          <p:spPr bwMode="auto">
            <a:xfrm flipH="1">
              <a:off x="3894367" y="579648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8" name="Freeform 108"/>
            <p:cNvSpPr/>
            <p:nvPr/>
          </p:nvSpPr>
          <p:spPr bwMode="auto">
            <a:xfrm>
              <a:off x="4051588" y="5763954"/>
              <a:ext cx="2169" cy="2169"/>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1" y="0"/>
                  </a:cubicBezTo>
                  <a:cubicBezTo>
                    <a:pt x="0" y="0"/>
                    <a:pt x="1" y="1"/>
                    <a:pt x="1"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69" name="Freeform 109"/>
            <p:cNvSpPr/>
            <p:nvPr/>
          </p:nvSpPr>
          <p:spPr bwMode="auto">
            <a:xfrm>
              <a:off x="4053757" y="5707571"/>
              <a:ext cx="15180" cy="30360"/>
            </a:xfrm>
            <a:custGeom>
              <a:gdLst>
                <a:gd fmla="*/ 6 w 6" name="T0"/>
                <a:gd fmla="*/ 0 h 12" name="T1"/>
                <a:gd fmla="*/ 3 w 6" name="T2"/>
                <a:gd fmla="*/ 6 h 12" name="T3"/>
                <a:gd fmla="*/ 4 w 6" name="T4"/>
                <a:gd fmla="*/ 7 h 12" name="T5"/>
                <a:gd fmla="*/ 2 w 6" name="T6"/>
                <a:gd fmla="*/ 11 h 12" name="T7"/>
                <a:gd fmla="*/ 0 w 6" name="T8"/>
                <a:gd fmla="*/ 8 h 12" name="T9"/>
                <a:gd fmla="*/ 0 w 6" name="T10"/>
                <a:gd fmla="*/ 11 h 12" name="T11"/>
                <a:gd fmla="*/ 0 w 6" name="T12"/>
                <a:gd fmla="*/ 12 h 12" name="T13"/>
                <a:gd fmla="*/ 1 w 6" name="T14"/>
                <a:gd fmla="*/ 12 h 12" name="T15"/>
                <a:gd fmla="*/ 3 w 6" name="T16"/>
                <a:gd fmla="*/ 11 h 12" name="T17"/>
                <a:gd fmla="*/ 4 w 6" name="T18"/>
                <a:gd fmla="*/ 11 h 12" name="T19"/>
                <a:gd fmla="*/ 5 w 6" name="T20"/>
                <a:gd fmla="*/ 8 h 12" name="T21"/>
                <a:gd fmla="*/ 6 w 6" name="T22"/>
                <a:gd fmla="*/ 9 h 12" name="T23"/>
                <a:gd fmla="*/ 6 w 6" name="T24"/>
                <a:gd fmla="*/ 6 h 12" name="T25"/>
                <a:gd fmla="*/ 4 w 6" name="T26"/>
                <a:gd fmla="*/ 5 h 12" name="T27"/>
                <a:gd fmla="*/ 6 w 6" name="T28"/>
                <a:gd fmla="*/ 1 h 12" name="T29"/>
                <a:gd fmla="*/ 6 w 6" name="T30"/>
                <a:gd fmla="*/ 0 h 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 w="6">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0" name="Freeform 110"/>
            <p:cNvSpPr/>
            <p:nvPr/>
          </p:nvSpPr>
          <p:spPr bwMode="auto">
            <a:xfrm flipH="1">
              <a:off x="3971351" y="574009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1" name="Freeform 111"/>
            <p:cNvSpPr/>
            <p:nvPr/>
          </p:nvSpPr>
          <p:spPr bwMode="auto">
            <a:xfrm>
              <a:off x="4187123" y="5809494"/>
              <a:ext cx="5422" cy="7590"/>
            </a:xfrm>
            <a:custGeom>
              <a:gdLst>
                <a:gd fmla="*/ 1 w 2" name="T0"/>
                <a:gd fmla="*/ 0 h 3" name="T1"/>
                <a:gd fmla="*/ 1 w 2" name="T2"/>
                <a:gd fmla="*/ 2 h 3" name="T3"/>
                <a:gd fmla="*/ 2 w 2" name="T4"/>
                <a:gd fmla="*/ 3 h 3" name="T5"/>
                <a:gd fmla="*/ 2 w 2" name="T6"/>
                <a:gd fmla="*/ 1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2" name="Freeform 112"/>
            <p:cNvSpPr/>
            <p:nvPr/>
          </p:nvSpPr>
          <p:spPr bwMode="auto">
            <a:xfrm>
              <a:off x="4081948" y="5704318"/>
              <a:ext cx="7590" cy="7590"/>
            </a:xfrm>
            <a:custGeom>
              <a:gdLst>
                <a:gd fmla="*/ 0 w 3" name="T0"/>
                <a:gd fmla="*/ 0 h 3" name="T1"/>
                <a:gd fmla="*/ 2 w 3" name="T2"/>
                <a:gd fmla="*/ 3 h 3" name="T3"/>
                <a:gd fmla="*/ 2 w 3" name="T4"/>
                <a:gd fmla="*/ 2 h 3" name="T5"/>
                <a:gd fmla="*/ 3 w 3" name="T6"/>
                <a:gd fmla="*/ 1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3" name="Freeform 113"/>
            <p:cNvSpPr/>
            <p:nvPr/>
          </p:nvSpPr>
          <p:spPr bwMode="auto">
            <a:xfrm flipH="1">
              <a:off x="4076526" y="569672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4" name="Freeform 114"/>
            <p:cNvSpPr/>
            <p:nvPr/>
          </p:nvSpPr>
          <p:spPr bwMode="auto">
            <a:xfrm flipH="1">
              <a:off x="4087369" y="5796482"/>
              <a:ext cx="0" cy="3253"/>
            </a:xfrm>
            <a:custGeom>
              <a:gdLst>
                <a:gd fmla="*/ 0 h 1" name="T0"/>
                <a:gd fmla="*/ 0 h 1" name="T1"/>
                <a:gd fmla="*/ 0 h 1" name="T2"/>
              </a:gdLst>
              <a:cxnLst>
                <a:cxn ang="0">
                  <a:pos x="0" y="T0"/>
                </a:cxn>
                <a:cxn ang="0">
                  <a:pos x="0" y="T1"/>
                </a:cxn>
                <a:cxn ang="0">
                  <a:pos x="0" y="T2"/>
                </a:cxn>
              </a:cxnLst>
              <a:rect b="b" l="0" r="r" t="0"/>
              <a:pathLst>
                <a:path h="1">
                  <a:moveTo>
                    <a:pt x="0" y="0"/>
                  </a:moveTo>
                  <a:cubicBezTo>
                    <a:pt x="0" y="1"/>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5" name="Freeform 115"/>
            <p:cNvSpPr/>
            <p:nvPr/>
          </p:nvSpPr>
          <p:spPr bwMode="auto">
            <a:xfrm>
              <a:off x="4087369" y="5709740"/>
              <a:ext cx="2169"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0"/>
                    <a:pt x="1" y="0"/>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6" name="Freeform 116"/>
            <p:cNvSpPr/>
            <p:nvPr/>
          </p:nvSpPr>
          <p:spPr bwMode="auto">
            <a:xfrm>
              <a:off x="4128572" y="5694560"/>
              <a:ext cx="2169" cy="2169"/>
            </a:xfrm>
            <a:custGeom>
              <a:gdLst>
                <a:gd fmla="*/ 1 w 1" name="T0"/>
                <a:gd fmla="*/ 1 h 1" name="T1"/>
                <a:gd fmla="*/ 1 w 1" name="T2"/>
                <a:gd fmla="*/ 1 h 1" name="T3"/>
              </a:gdLst>
              <a:cxnLst>
                <a:cxn ang="0">
                  <a:pos x="T0" y="T1"/>
                </a:cxn>
                <a:cxn ang="0">
                  <a:pos x="T2" y="T3"/>
                </a:cxn>
              </a:cxnLst>
              <a:rect b="b" l="0" r="r" t="0"/>
              <a:pathLst>
                <a:path h="1" w="1">
                  <a:moveTo>
                    <a:pt x="1" y="1"/>
                  </a:move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7" name="Freeform 117"/>
            <p:cNvSpPr/>
            <p:nvPr/>
          </p:nvSpPr>
          <p:spPr bwMode="auto">
            <a:xfrm>
              <a:off x="4072189" y="5722751"/>
              <a:ext cx="2169"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1"/>
                    <a:pt x="1" y="1"/>
                    <a:pt x="1" y="0"/>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8" name="Freeform 118"/>
            <p:cNvSpPr/>
            <p:nvPr/>
          </p:nvSpPr>
          <p:spPr bwMode="auto">
            <a:xfrm>
              <a:off x="4171943" y="5683717"/>
              <a:ext cx="2169"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1"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79" name="Freeform 119"/>
            <p:cNvSpPr/>
            <p:nvPr/>
          </p:nvSpPr>
          <p:spPr bwMode="auto">
            <a:xfrm>
              <a:off x="4012554" y="5655525"/>
              <a:ext cx="10843" cy="5422"/>
            </a:xfrm>
            <a:custGeom>
              <a:gdLst>
                <a:gd fmla="*/ 4 w 4" name="T0"/>
                <a:gd fmla="*/ 1 h 2" name="T1"/>
                <a:gd fmla="*/ 0 w 4" name="T2"/>
                <a:gd fmla="*/ 2 h 2" name="T3"/>
                <a:gd fmla="*/ 3 w 4" name="T4"/>
                <a:gd fmla="*/ 2 h 2" name="T5"/>
                <a:gd fmla="*/ 4 w 4" name="T6"/>
                <a:gd fmla="*/ 1 h 2" name="T7"/>
              </a:gdLst>
              <a:cxnLst>
                <a:cxn ang="0">
                  <a:pos x="T0" y="T1"/>
                </a:cxn>
                <a:cxn ang="0">
                  <a:pos x="T2" y="T3"/>
                </a:cxn>
                <a:cxn ang="0">
                  <a:pos x="T4" y="T5"/>
                </a:cxn>
                <a:cxn ang="0">
                  <a:pos x="T6" y="T7"/>
                </a:cxn>
              </a:cxnLst>
              <a:rect b="b" l="0" r="r" t="0"/>
              <a:pathLst>
                <a:path h="2" w="4">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80" name="Freeform 120"/>
            <p:cNvSpPr/>
            <p:nvPr/>
          </p:nvSpPr>
          <p:spPr bwMode="auto">
            <a:xfrm>
              <a:off x="4017975" y="5686970"/>
              <a:ext cx="2169" cy="4337"/>
            </a:xfrm>
            <a:custGeom>
              <a:gdLst>
                <a:gd fmla="*/ 1 w 1" name="T0"/>
                <a:gd fmla="*/ 2 h 2" name="T1"/>
                <a:gd fmla="*/ 1 w 1" name="T2"/>
                <a:gd fmla="*/ 0 h 2" name="T3"/>
                <a:gd fmla="*/ 1 w 1" name="T4"/>
                <a:gd fmla="*/ 2 h 2" name="T5"/>
              </a:gdLst>
              <a:cxnLst>
                <a:cxn ang="0">
                  <a:pos x="T0" y="T1"/>
                </a:cxn>
                <a:cxn ang="0">
                  <a:pos x="T2" y="T3"/>
                </a:cxn>
                <a:cxn ang="0">
                  <a:pos x="T4" y="T5"/>
                </a:cxn>
              </a:cxnLst>
              <a:rect b="b" l="0" r="r" t="0"/>
              <a:pathLst>
                <a:path h="2" w="1">
                  <a:moveTo>
                    <a:pt x="1" y="2"/>
                  </a:moveTo>
                  <a:cubicBezTo>
                    <a:pt x="1" y="1"/>
                    <a:pt x="1" y="1"/>
                    <a:pt x="1" y="0"/>
                  </a:cubicBezTo>
                  <a:cubicBezTo>
                    <a:pt x="1" y="0"/>
                    <a:pt x="0" y="1"/>
                    <a:pt x="1"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81" name="Freeform 121"/>
            <p:cNvSpPr/>
            <p:nvPr/>
          </p:nvSpPr>
          <p:spPr bwMode="auto">
            <a:xfrm>
              <a:off x="3892198" y="5792145"/>
              <a:ext cx="2169" cy="4337"/>
            </a:xfrm>
            <a:custGeom>
              <a:gdLst>
                <a:gd fmla="*/ 0 w 1" name="T0"/>
                <a:gd fmla="*/ 0 h 2" name="T1"/>
                <a:gd fmla="*/ 1 w 1" name="T2"/>
                <a:gd fmla="*/ 1 h 2" name="T3"/>
                <a:gd fmla="*/ 0 w 1" name="T4"/>
                <a:gd fmla="*/ 0 h 2" name="T5"/>
              </a:gdLst>
              <a:cxnLst>
                <a:cxn ang="0">
                  <a:pos x="T0" y="T1"/>
                </a:cxn>
                <a:cxn ang="0">
                  <a:pos x="T2" y="T3"/>
                </a:cxn>
                <a:cxn ang="0">
                  <a:pos x="T4" y="T5"/>
                </a:cxn>
              </a:cxnLst>
              <a:rect b="b" l="0" r="r" t="0"/>
              <a:pathLst>
                <a:path h="2" w="1">
                  <a:moveTo>
                    <a:pt x="0" y="0"/>
                  </a:moveTo>
                  <a:cubicBezTo>
                    <a:pt x="0" y="1"/>
                    <a:pt x="1" y="2"/>
                    <a:pt x="1" y="1"/>
                  </a:cubicBezTo>
                  <a:cubicBezTo>
                    <a:pt x="1" y="1"/>
                    <a:pt x="1"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82" name="Freeform 122"/>
            <p:cNvSpPr/>
            <p:nvPr/>
          </p:nvSpPr>
          <p:spPr bwMode="auto">
            <a:xfrm flipH="1">
              <a:off x="3892198" y="5788893"/>
              <a:ext cx="0" cy="3253"/>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1"/>
                    <a:pt x="0" y="0"/>
                    <a:pt x="0"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gdLst>
                <a:gd fmla="*/ 8 w 139" name="T0"/>
                <a:gd fmla="*/ 123 h 123" name="T1"/>
                <a:gd fmla="*/ 20 w 139" name="T2"/>
                <a:gd fmla="*/ 90 h 123" name="T3"/>
                <a:gd fmla="*/ 0 w 139" name="T4"/>
                <a:gd fmla="*/ 53 h 123" name="T5"/>
                <a:gd fmla="*/ 69 w 139" name="T6"/>
                <a:gd fmla="*/ 0 h 123" name="T7"/>
                <a:gd fmla="*/ 139 w 139" name="T8"/>
                <a:gd fmla="*/ 53 h 123" name="T9"/>
                <a:gd fmla="*/ 69 w 139" name="T10"/>
                <a:gd fmla="*/ 106 h 123" name="T11"/>
                <a:gd fmla="*/ 45 w 139" name="T12"/>
                <a:gd fmla="*/ 103 h 123" name="T13"/>
                <a:gd fmla="*/ 22 w 139" name="T14"/>
                <a:gd fmla="*/ 115 h 123" name="T15"/>
                <a:gd fmla="*/ 8 w 139" name="T16"/>
                <a:gd fmla="*/ 123 h 123" name="T17"/>
                <a:gd fmla="*/ 69 w 139" name="T18"/>
                <a:gd fmla="*/ 12 h 123" name="T19"/>
                <a:gd fmla="*/ 12 w 139" name="T20"/>
                <a:gd fmla="*/ 53 h 123" name="T21"/>
                <a:gd fmla="*/ 30 w 139" name="T22"/>
                <a:gd fmla="*/ 83 h 123" name="T23"/>
                <a:gd fmla="*/ 34 w 139" name="T24"/>
                <a:gd fmla="*/ 85 h 123" name="T25"/>
                <a:gd fmla="*/ 30 w 139" name="T26"/>
                <a:gd fmla="*/ 97 h 123" name="T27"/>
                <a:gd fmla="*/ 45 w 139" name="T28"/>
                <a:gd fmla="*/ 91 h 123" name="T29"/>
                <a:gd fmla="*/ 46 w 139" name="T30"/>
                <a:gd fmla="*/ 91 h 123" name="T31"/>
                <a:gd fmla="*/ 47 w 139" name="T32"/>
                <a:gd fmla="*/ 91 h 123" name="T33"/>
                <a:gd fmla="*/ 69 w 139" name="T34"/>
                <a:gd fmla="*/ 94 h 123" name="T35"/>
                <a:gd fmla="*/ 127 w 139" name="T36"/>
                <a:gd fmla="*/ 53 h 123" name="T37"/>
                <a:gd fmla="*/ 69 w 139" name="T38"/>
                <a:gd fmla="*/ 12 h 12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3" w="139">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85" name="Freeform 213"/>
            <p:cNvSpPr/>
            <p:nvPr/>
          </p:nvSpPr>
          <p:spPr bwMode="auto">
            <a:xfrm>
              <a:off x="6238588" y="5529748"/>
              <a:ext cx="169148" cy="16265"/>
            </a:xfrm>
            <a:custGeom>
              <a:gdLst>
                <a:gd fmla="*/ 156 w 156" name="T0"/>
                <a:gd fmla="*/ 15 h 15" name="T1"/>
                <a:gd fmla="*/ 0 w 156" name="T2"/>
                <a:gd fmla="*/ 15 h 15" name="T3"/>
                <a:gd fmla="*/ 0 w 156" name="T4"/>
                <a:gd fmla="*/ 0 h 15" name="T5"/>
                <a:gd fmla="*/ 156 w 156" name="T6"/>
                <a:gd fmla="*/ 0 h 15" name="T7"/>
                <a:gd fmla="*/ 156 w 156" name="T8"/>
                <a:gd fmla="*/ 15 h 15" name="T9"/>
                <a:gd fmla="*/ 156 w 156" name="T10"/>
                <a:gd fmla="*/ 15 h 15" name="T11"/>
              </a:gdLst>
              <a:cxnLst>
                <a:cxn ang="0">
                  <a:pos x="T0" y="T1"/>
                </a:cxn>
                <a:cxn ang="0">
                  <a:pos x="T2" y="T3"/>
                </a:cxn>
                <a:cxn ang="0">
                  <a:pos x="T4" y="T5"/>
                </a:cxn>
                <a:cxn ang="0">
                  <a:pos x="T6" y="T7"/>
                </a:cxn>
                <a:cxn ang="0">
                  <a:pos x="T8" y="T9"/>
                </a:cxn>
                <a:cxn ang="0">
                  <a:pos x="T10" y="T11"/>
                </a:cxn>
              </a:cxnLst>
              <a:rect b="b" l="0" r="r" t="0"/>
              <a:pathLst>
                <a:path h="15" w="156">
                  <a:moveTo>
                    <a:pt x="156" y="15"/>
                  </a:moveTo>
                  <a:lnTo>
                    <a:pt x="0" y="15"/>
                  </a:lnTo>
                  <a:lnTo>
                    <a:pt x="0" y="0"/>
                  </a:lnTo>
                  <a:lnTo>
                    <a:pt x="156" y="0"/>
                  </a:lnTo>
                  <a:lnTo>
                    <a:pt x="156" y="15"/>
                  </a:lnTo>
                  <a:lnTo>
                    <a:pt x="156" y="15"/>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86" name="Freeform 214"/>
            <p:cNvSpPr/>
            <p:nvPr/>
          </p:nvSpPr>
          <p:spPr bwMode="auto">
            <a:xfrm>
              <a:off x="6238588" y="5561192"/>
              <a:ext cx="169148" cy="15180"/>
            </a:xfrm>
            <a:custGeom>
              <a:gdLst>
                <a:gd fmla="*/ 156 w 156" name="T0"/>
                <a:gd fmla="*/ 14 h 14" name="T1"/>
                <a:gd fmla="*/ 0 w 156" name="T2"/>
                <a:gd fmla="*/ 14 h 14" name="T3"/>
                <a:gd fmla="*/ 0 w 156" name="T4"/>
                <a:gd fmla="*/ 0 h 14" name="T5"/>
                <a:gd fmla="*/ 156 w 156" name="T6"/>
                <a:gd fmla="*/ 0 h 14" name="T7"/>
                <a:gd fmla="*/ 156 w 156" name="T8"/>
                <a:gd fmla="*/ 14 h 14" name="T9"/>
                <a:gd fmla="*/ 156 w 156" name="T10"/>
                <a:gd fmla="*/ 14 h 14" name="T11"/>
              </a:gdLst>
              <a:cxnLst>
                <a:cxn ang="0">
                  <a:pos x="T0" y="T1"/>
                </a:cxn>
                <a:cxn ang="0">
                  <a:pos x="T2" y="T3"/>
                </a:cxn>
                <a:cxn ang="0">
                  <a:pos x="T4" y="T5"/>
                </a:cxn>
                <a:cxn ang="0">
                  <a:pos x="T6" y="T7"/>
                </a:cxn>
                <a:cxn ang="0">
                  <a:pos x="T8" y="T9"/>
                </a:cxn>
                <a:cxn ang="0">
                  <a:pos x="T10" y="T11"/>
                </a:cxn>
              </a:cxnLst>
              <a:rect b="b" l="0" r="r" t="0"/>
              <a:pathLst>
                <a:path h="14" w="156">
                  <a:moveTo>
                    <a:pt x="156" y="14"/>
                  </a:moveTo>
                  <a:lnTo>
                    <a:pt x="0" y="14"/>
                  </a:lnTo>
                  <a:lnTo>
                    <a:pt x="0" y="0"/>
                  </a:lnTo>
                  <a:lnTo>
                    <a:pt x="156" y="0"/>
                  </a:lnTo>
                  <a:lnTo>
                    <a:pt x="156" y="14"/>
                  </a:lnTo>
                  <a:lnTo>
                    <a:pt x="156" y="14"/>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89" name="Freeform 215"/>
            <p:cNvSpPr/>
            <p:nvPr/>
          </p:nvSpPr>
          <p:spPr bwMode="auto">
            <a:xfrm>
              <a:off x="6238588" y="5591552"/>
              <a:ext cx="169148" cy="18433"/>
            </a:xfrm>
            <a:custGeom>
              <a:gdLst>
                <a:gd fmla="*/ 156 w 156" name="T0"/>
                <a:gd fmla="*/ 17 h 17" name="T1"/>
                <a:gd fmla="*/ 0 w 156" name="T2"/>
                <a:gd fmla="*/ 17 h 17" name="T3"/>
                <a:gd fmla="*/ 0 w 156" name="T4"/>
                <a:gd fmla="*/ 0 h 17" name="T5"/>
                <a:gd fmla="*/ 156 w 156" name="T6"/>
                <a:gd fmla="*/ 0 h 17" name="T7"/>
                <a:gd fmla="*/ 156 w 156" name="T8"/>
                <a:gd fmla="*/ 17 h 17" name="T9"/>
                <a:gd fmla="*/ 156 w 156" name="T10"/>
                <a:gd fmla="*/ 17 h 17" name="T11"/>
              </a:gdLst>
              <a:cxnLst>
                <a:cxn ang="0">
                  <a:pos x="T0" y="T1"/>
                </a:cxn>
                <a:cxn ang="0">
                  <a:pos x="T2" y="T3"/>
                </a:cxn>
                <a:cxn ang="0">
                  <a:pos x="T4" y="T5"/>
                </a:cxn>
                <a:cxn ang="0">
                  <a:pos x="T6" y="T7"/>
                </a:cxn>
                <a:cxn ang="0">
                  <a:pos x="T8" y="T9"/>
                </a:cxn>
                <a:cxn ang="0">
                  <a:pos x="T10" y="T11"/>
                </a:cxn>
              </a:cxnLst>
              <a:rect b="b" l="0" r="r" t="0"/>
              <a:pathLst>
                <a:path h="17" w="156">
                  <a:moveTo>
                    <a:pt x="156" y="17"/>
                  </a:moveTo>
                  <a:lnTo>
                    <a:pt x="0" y="17"/>
                  </a:lnTo>
                  <a:lnTo>
                    <a:pt x="0" y="0"/>
                  </a:lnTo>
                  <a:lnTo>
                    <a:pt x="156" y="0"/>
                  </a:lnTo>
                  <a:lnTo>
                    <a:pt x="156" y="17"/>
                  </a:lnTo>
                  <a:lnTo>
                    <a:pt x="156" y="17"/>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90" name="Freeform 216"/>
            <p:cNvSpPr/>
            <p:nvPr/>
          </p:nvSpPr>
          <p:spPr bwMode="auto">
            <a:xfrm>
              <a:off x="5964264" y="5622997"/>
              <a:ext cx="250470" cy="271071"/>
            </a:xfrm>
            <a:custGeom>
              <a:gdLst>
                <a:gd fmla="*/ 92 w 98" name="T0"/>
                <a:gd fmla="*/ 73 h 106" name="T1"/>
                <a:gd fmla="*/ 61 w 98" name="T2"/>
                <a:gd fmla="*/ 64 h 106" name="T3"/>
                <a:gd fmla="*/ 62 w 98" name="T4"/>
                <a:gd fmla="*/ 57 h 106" name="T5"/>
                <a:gd fmla="*/ 66 w 98" name="T6"/>
                <a:gd fmla="*/ 51 h 106" name="T7"/>
                <a:gd fmla="*/ 67 w 98" name="T8"/>
                <a:gd fmla="*/ 44 h 106" name="T9"/>
                <a:gd fmla="*/ 69 w 98" name="T10"/>
                <a:gd fmla="*/ 45 h 106" name="T11"/>
                <a:gd fmla="*/ 71 w 98" name="T12"/>
                <a:gd fmla="*/ 43 h 106" name="T13"/>
                <a:gd fmla="*/ 72 w 98" name="T14"/>
                <a:gd fmla="*/ 32 h 106" name="T15"/>
                <a:gd fmla="*/ 70 w 98" name="T16"/>
                <a:gd fmla="*/ 29 h 106" name="T17"/>
                <a:gd fmla="*/ 69 w 98" name="T18"/>
                <a:gd fmla="*/ 30 h 106" name="T19"/>
                <a:gd fmla="*/ 70 w 98" name="T20"/>
                <a:gd fmla="*/ 23 h 106" name="T21"/>
                <a:gd fmla="*/ 66 w 98" name="T22"/>
                <a:gd fmla="*/ 8 h 106" name="T23"/>
                <a:gd fmla="*/ 32 w 98" name="T24"/>
                <a:gd fmla="*/ 8 h 106" name="T25"/>
                <a:gd fmla="*/ 28 w 98" name="T26"/>
                <a:gd fmla="*/ 23 h 106" name="T27"/>
                <a:gd fmla="*/ 29 w 98" name="T28"/>
                <a:gd fmla="*/ 30 h 106" name="T29"/>
                <a:gd fmla="*/ 28 w 98" name="T30"/>
                <a:gd fmla="*/ 29 h 106" name="T31"/>
                <a:gd fmla="*/ 26 w 98" name="T32"/>
                <a:gd fmla="*/ 32 h 106" name="T33"/>
                <a:gd fmla="*/ 27 w 98" name="T34"/>
                <a:gd fmla="*/ 43 h 106" name="T35"/>
                <a:gd fmla="*/ 29 w 98" name="T36"/>
                <a:gd fmla="*/ 45 h 106" name="T37"/>
                <a:gd fmla="*/ 31 w 98" name="T38"/>
                <a:gd fmla="*/ 44 h 106" name="T39"/>
                <a:gd fmla="*/ 31 w 98" name="T40"/>
                <a:gd fmla="*/ 51 h 106" name="T41"/>
                <a:gd fmla="*/ 36 w 98" name="T42"/>
                <a:gd fmla="*/ 57 h 106" name="T43"/>
                <a:gd fmla="*/ 37 w 98" name="T44"/>
                <a:gd fmla="*/ 64 h 106" name="T45"/>
                <a:gd fmla="*/ 5 w 98" name="T46"/>
                <a:gd fmla="*/ 73 h 106" name="T47"/>
                <a:gd fmla="*/ 0 w 98" name="T48"/>
                <a:gd fmla="*/ 83 h 106" name="T49"/>
                <a:gd fmla="*/ 1 w 98" name="T50"/>
                <a:gd fmla="*/ 94 h 106" name="T51"/>
                <a:gd fmla="*/ 8 w 98" name="T52"/>
                <a:gd fmla="*/ 102 h 106" name="T53"/>
                <a:gd fmla="*/ 90 w 98" name="T54"/>
                <a:gd fmla="*/ 102 h 106" name="T55"/>
                <a:gd fmla="*/ 96 w 98" name="T56"/>
                <a:gd fmla="*/ 94 h 106" name="T57"/>
                <a:gd fmla="*/ 98 w 98" name="T58"/>
                <a:gd fmla="*/ 83 h 106" name="T59"/>
                <a:gd fmla="*/ 92 w 98" name="T60"/>
                <a:gd fmla="*/ 73 h 1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98">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gdLst>
                <a:gd fmla="*/ 84 w 163" name="T0"/>
                <a:gd fmla="*/ 129 h 163" name="T1"/>
                <a:gd fmla="*/ 46 w 163" name="T2"/>
                <a:gd fmla="*/ 50 h 163" name="T3"/>
                <a:gd fmla="*/ 81 w 163" name="T4"/>
                <a:gd fmla="*/ 34 h 163" name="T5"/>
                <a:gd fmla="*/ 127 w 163" name="T6"/>
                <a:gd fmla="*/ 89 h 163" name="T7"/>
                <a:gd fmla="*/ 147 w 163" name="T8"/>
                <a:gd fmla="*/ 94 h 163" name="T9"/>
                <a:gd fmla="*/ 162 w 163" name="T10"/>
                <a:gd fmla="*/ 86 h 163" name="T11"/>
                <a:gd fmla="*/ 162 w 163" name="T12"/>
                <a:gd fmla="*/ 70 h 163" name="T13"/>
                <a:gd fmla="*/ 144 w 163" name="T14"/>
                <a:gd fmla="*/ 59 h 163" name="T15"/>
                <a:gd fmla="*/ 154 w 163" name="T16"/>
                <a:gd fmla="*/ 45 h 163" name="T17"/>
                <a:gd fmla="*/ 145 w 163" name="T18"/>
                <a:gd fmla="*/ 32 h 163" name="T19"/>
                <a:gd fmla="*/ 125 w 163" name="T20"/>
                <a:gd fmla="*/ 30 h 163" name="T21"/>
                <a:gd fmla="*/ 126 w 163" name="T22"/>
                <a:gd fmla="*/ 13 h 163" name="T23"/>
                <a:gd fmla="*/ 112 w 163" name="T24"/>
                <a:gd fmla="*/ 6 h 163" name="T25"/>
                <a:gd fmla="*/ 93 w 163" name="T26"/>
                <a:gd fmla="*/ 15 h 163" name="T27"/>
                <a:gd fmla="*/ 86 w 163" name="T28"/>
                <a:gd fmla="*/ 0 h 163" name="T29"/>
                <a:gd fmla="*/ 70 w 163" name="T30"/>
                <a:gd fmla="*/ 1 h 163" name="T31"/>
                <a:gd fmla="*/ 58 w 163" name="T32"/>
                <a:gd fmla="*/ 18 h 163" name="T33"/>
                <a:gd fmla="*/ 44 w 163" name="T34"/>
                <a:gd fmla="*/ 9 h 163" name="T35"/>
                <a:gd fmla="*/ 31 w 163" name="T36"/>
                <a:gd fmla="*/ 17 h 163" name="T37"/>
                <a:gd fmla="*/ 31 w 163" name="T38"/>
                <a:gd fmla="*/ 36 h 163" name="T39"/>
                <a:gd fmla="*/ 15 w 163" name="T40"/>
                <a:gd fmla="*/ 33 h 163" name="T41"/>
                <a:gd fmla="*/ 8 w 163" name="T42"/>
                <a:gd fmla="*/ 47 h 163" name="T43"/>
                <a:gd fmla="*/ 18 w 163" name="T44"/>
                <a:gd fmla="*/ 59 h 163" name="T45"/>
                <a:gd fmla="*/ 0 w 163" name="T46"/>
                <a:gd fmla="*/ 73 h 163" name="T47"/>
                <a:gd fmla="*/ 0 w 163" name="T48"/>
                <a:gd fmla="*/ 88 h 163" name="T49"/>
                <a:gd fmla="*/ 15 w 163" name="T50"/>
                <a:gd fmla="*/ 94 h 163" name="T51"/>
                <a:gd fmla="*/ 6 w 163" name="T52"/>
                <a:gd fmla="*/ 114 h 163" name="T53"/>
                <a:gd fmla="*/ 15 w 163" name="T54"/>
                <a:gd fmla="*/ 128 h 163" name="T55"/>
                <a:gd fmla="*/ 30 w 163" name="T56"/>
                <a:gd fmla="*/ 125 h 163" name="T57"/>
                <a:gd fmla="*/ 33 w 163" name="T58"/>
                <a:gd fmla="*/ 148 h 163" name="T59"/>
                <a:gd fmla="*/ 47 w 163" name="T60"/>
                <a:gd fmla="*/ 155 h 163" name="T61"/>
                <a:gd fmla="*/ 59 w 163" name="T62"/>
                <a:gd fmla="*/ 145 h 163" name="T63"/>
                <a:gd fmla="*/ 72 w 163" name="T64"/>
                <a:gd fmla="*/ 163 h 163" name="T65"/>
                <a:gd fmla="*/ 88 w 163" name="T66"/>
                <a:gd fmla="*/ 162 h 163" name="T67"/>
                <a:gd fmla="*/ 94 w 163" name="T68"/>
                <a:gd fmla="*/ 148 h 163" name="T69"/>
                <a:gd fmla="*/ 89 w 163" name="T70"/>
                <a:gd fmla="*/ 128 h 16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3" w="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93" name="Freeform 237"/>
            <p:cNvSpPr/>
            <p:nvPr/>
          </p:nvSpPr>
          <p:spPr bwMode="auto">
            <a:xfrm>
              <a:off x="7197095" y="5576372"/>
              <a:ext cx="312274" cy="312274"/>
            </a:xfrm>
            <a:custGeom>
              <a:gdLst>
                <a:gd fmla="*/ 122 w 122" name="T0"/>
                <a:gd fmla="*/ 101 h 122" name="T1"/>
                <a:gd fmla="*/ 119 w 122" name="T2"/>
                <a:gd fmla="*/ 94 h 122" name="T3"/>
                <a:gd fmla="*/ 67 w 122" name="T4"/>
                <a:gd fmla="*/ 43 h 122" name="T5"/>
                <a:gd fmla="*/ 58 w 122" name="T6"/>
                <a:gd fmla="*/ 12 h 122" name="T7"/>
                <a:gd fmla="*/ 23 w 122" name="T8"/>
                <a:gd fmla="*/ 5 h 122" name="T9"/>
                <a:gd fmla="*/ 41 w 122" name="T10"/>
                <a:gd fmla="*/ 23 h 122" name="T11"/>
                <a:gd fmla="*/ 41 w 122" name="T12"/>
                <a:gd fmla="*/ 29 h 122" name="T13"/>
                <a:gd fmla="*/ 29 w 122" name="T14"/>
                <a:gd fmla="*/ 41 h 122" name="T15"/>
                <a:gd fmla="*/ 23 w 122" name="T16"/>
                <a:gd fmla="*/ 41 h 122" name="T17"/>
                <a:gd fmla="*/ 5 w 122" name="T18"/>
                <a:gd fmla="*/ 23 h 122" name="T19"/>
                <a:gd fmla="*/ 12 w 122" name="T20"/>
                <a:gd fmla="*/ 58 h 122" name="T21"/>
                <a:gd fmla="*/ 43 w 122" name="T22"/>
                <a:gd fmla="*/ 67 h 122" name="T23"/>
                <a:gd fmla="*/ 94 w 122" name="T24"/>
                <a:gd fmla="*/ 119 h 122" name="T25"/>
                <a:gd fmla="*/ 101 w 122" name="T26"/>
                <a:gd fmla="*/ 122 h 122" name="T27"/>
                <a:gd fmla="*/ 122 w 122" name="T28"/>
                <a:gd fmla="*/ 101 h 1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 w="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sp>
        <p:nvSpPr>
          <p:cNvPr id="94" name="Freeform 247"/>
          <p:cNvSpPr>
            <a:spLocks noEditPoints="1"/>
          </p:cNvSpPr>
          <p:nvPr/>
        </p:nvSpPr>
        <p:spPr bwMode="auto">
          <a:xfrm>
            <a:off x="2082349" y="3264100"/>
            <a:ext cx="247997" cy="227162"/>
          </a:xfrm>
          <a:custGeom>
            <a:gdLst>
              <a:gd fmla="*/ 139 w 156" name="T0"/>
              <a:gd fmla="*/ 26 h 143" name="T1"/>
              <a:gd fmla="*/ 117 w 156" name="T2"/>
              <a:gd fmla="*/ 26 h 143" name="T3"/>
              <a:gd fmla="*/ 117 w 156" name="T4"/>
              <a:gd fmla="*/ 23 h 143" name="T5"/>
              <a:gd fmla="*/ 94 w 156" name="T6"/>
              <a:gd fmla="*/ 0 h 143" name="T7"/>
              <a:gd fmla="*/ 62 w 156" name="T8"/>
              <a:gd fmla="*/ 0 h 143" name="T9"/>
              <a:gd fmla="*/ 39 w 156" name="T10"/>
              <a:gd fmla="*/ 23 h 143" name="T11"/>
              <a:gd fmla="*/ 39 w 156" name="T12"/>
              <a:gd fmla="*/ 26 h 143" name="T13"/>
              <a:gd fmla="*/ 16 w 156" name="T14"/>
              <a:gd fmla="*/ 26 h 143" name="T15"/>
              <a:gd fmla="*/ 0 w 156" name="T16"/>
              <a:gd fmla="*/ 42 h 143" name="T17"/>
              <a:gd fmla="*/ 0 w 156" name="T18"/>
              <a:gd fmla="*/ 121 h 143" name="T19"/>
              <a:gd fmla="*/ 15 w 156" name="T20"/>
              <a:gd fmla="*/ 137 h 143" name="T21"/>
              <a:gd fmla="*/ 14 w 156" name="T22"/>
              <a:gd fmla="*/ 139 h 143" name="T23"/>
              <a:gd fmla="*/ 19 w 156" name="T24"/>
              <a:gd fmla="*/ 143 h 143" name="T25"/>
              <a:gd fmla="*/ 27 w 156" name="T26"/>
              <a:gd fmla="*/ 143 h 143" name="T27"/>
              <a:gd fmla="*/ 31 w 156" name="T28"/>
              <a:gd fmla="*/ 139 h 143" name="T29"/>
              <a:gd fmla="*/ 31 w 156" name="T30"/>
              <a:gd fmla="*/ 138 h 143" name="T31"/>
              <a:gd fmla="*/ 125 w 156" name="T32"/>
              <a:gd fmla="*/ 138 h 143" name="T33"/>
              <a:gd fmla="*/ 124 w 156" name="T34"/>
              <a:gd fmla="*/ 139 h 143" name="T35"/>
              <a:gd fmla="*/ 129 w 156" name="T36"/>
              <a:gd fmla="*/ 143 h 143" name="T37"/>
              <a:gd fmla="*/ 137 w 156" name="T38"/>
              <a:gd fmla="*/ 143 h 143" name="T39"/>
              <a:gd fmla="*/ 141 w 156" name="T40"/>
              <a:gd fmla="*/ 139 h 143" name="T41"/>
              <a:gd fmla="*/ 141 w 156" name="T42"/>
              <a:gd fmla="*/ 137 h 143" name="T43"/>
              <a:gd fmla="*/ 156 w 156" name="T44"/>
              <a:gd fmla="*/ 121 h 143" name="T45"/>
              <a:gd fmla="*/ 156 w 156" name="T46"/>
              <a:gd fmla="*/ 42 h 143" name="T47"/>
              <a:gd fmla="*/ 139 w 156" name="T48"/>
              <a:gd fmla="*/ 26 h 143" name="T49"/>
              <a:gd fmla="*/ 126 w 156" name="T50"/>
              <a:gd fmla="*/ 31 h 143" name="T51"/>
              <a:gd fmla="*/ 134 w 156" name="T52"/>
              <a:gd fmla="*/ 31 h 143" name="T53"/>
              <a:gd fmla="*/ 134 w 156" name="T54"/>
              <a:gd fmla="*/ 130 h 143" name="T55"/>
              <a:gd fmla="*/ 126 w 156" name="T56"/>
              <a:gd fmla="*/ 130 h 143" name="T57"/>
              <a:gd fmla="*/ 126 w 156" name="T58"/>
              <a:gd fmla="*/ 31 h 143" name="T59"/>
              <a:gd fmla="*/ 52 w 156" name="T60"/>
              <a:gd fmla="*/ 23 h 143" name="T61"/>
              <a:gd fmla="*/ 62 w 156" name="T62"/>
              <a:gd fmla="*/ 13 h 143" name="T63"/>
              <a:gd fmla="*/ 94 w 156" name="T64"/>
              <a:gd fmla="*/ 13 h 143" name="T65"/>
              <a:gd fmla="*/ 104 w 156" name="T66"/>
              <a:gd fmla="*/ 23 h 143" name="T67"/>
              <a:gd fmla="*/ 104 w 156" name="T68"/>
              <a:gd fmla="*/ 26 h 143" name="T69"/>
              <a:gd fmla="*/ 52 w 156" name="T70"/>
              <a:gd fmla="*/ 26 h 143" name="T71"/>
              <a:gd fmla="*/ 52 w 156" name="T72"/>
              <a:gd fmla="*/ 23 h 143" name="T73"/>
              <a:gd fmla="*/ 22 w 156" name="T74"/>
              <a:gd fmla="*/ 31 h 143" name="T75"/>
              <a:gd fmla="*/ 30 w 156" name="T76"/>
              <a:gd fmla="*/ 31 h 143" name="T77"/>
              <a:gd fmla="*/ 30 w 156" name="T78"/>
              <a:gd fmla="*/ 130 h 143" name="T79"/>
              <a:gd fmla="*/ 22 w 156" name="T80"/>
              <a:gd fmla="*/ 130 h 143" name="T81"/>
              <a:gd fmla="*/ 22 w 156" name="T82"/>
              <a:gd fmla="*/ 31 h 14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3" w="156">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gdLst>
                <a:gd fmla="*/ 6 w 11" name="T0"/>
                <a:gd fmla="*/ 29 h 29" name="T1"/>
                <a:gd fmla="*/ 0 w 11" name="T2"/>
                <a:gd fmla="*/ 24 h 29" name="T3"/>
                <a:gd fmla="*/ 0 w 11" name="T4"/>
                <a:gd fmla="*/ 6 h 29" name="T5"/>
                <a:gd fmla="*/ 6 w 11" name="T6"/>
                <a:gd fmla="*/ 0 h 29" name="T7"/>
                <a:gd fmla="*/ 11 w 11" name="T8"/>
                <a:gd fmla="*/ 6 h 29" name="T9"/>
                <a:gd fmla="*/ 11 w 11" name="T10"/>
                <a:gd fmla="*/ 24 h 29" name="T11"/>
                <a:gd fmla="*/ 6 w 11"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11">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97" name="Freeform 837"/>
            <p:cNvSpPr/>
            <p:nvPr/>
          </p:nvSpPr>
          <p:spPr bwMode="auto">
            <a:xfrm>
              <a:off x="5015516" y="5443006"/>
              <a:ext cx="56383" cy="71563"/>
            </a:xfrm>
            <a:custGeom>
              <a:gdLst>
                <a:gd fmla="*/ 16 w 22" name="T0"/>
                <a:gd fmla="*/ 28 h 28" name="T1"/>
                <a:gd fmla="*/ 11 w 22" name="T2"/>
                <a:gd fmla="*/ 25 h 28" name="T3"/>
                <a:gd fmla="*/ 2 w 22" name="T4"/>
                <a:gd fmla="*/ 10 h 28" name="T5"/>
                <a:gd fmla="*/ 4 w 22" name="T6"/>
                <a:gd fmla="*/ 2 h 28" name="T7"/>
                <a:gd fmla="*/ 11 w 22" name="T8"/>
                <a:gd fmla="*/ 4 h 28" name="T9"/>
                <a:gd fmla="*/ 20 w 22" name="T10"/>
                <a:gd fmla="*/ 19 h 28" name="T11"/>
                <a:gd fmla="*/ 18 w 22" name="T12"/>
                <a:gd fmla="*/ 27 h 28" name="T13"/>
                <a:gd fmla="*/ 16 w 22"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2">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98" name="Freeform 838"/>
            <p:cNvSpPr/>
            <p:nvPr/>
          </p:nvSpPr>
          <p:spPr bwMode="auto">
            <a:xfrm>
              <a:off x="4927689" y="5527580"/>
              <a:ext cx="72647" cy="54214"/>
            </a:xfrm>
            <a:custGeom>
              <a:gdLst>
                <a:gd fmla="*/ 22 w 28" name="T0"/>
                <a:gd fmla="*/ 21 h 21" name="T1"/>
                <a:gd fmla="*/ 19 w 28" name="T2"/>
                <a:gd fmla="*/ 20 h 21" name="T3"/>
                <a:gd fmla="*/ 3 w 28" name="T4"/>
                <a:gd fmla="*/ 11 h 21" name="T5"/>
                <a:gd fmla="*/ 1 w 28" name="T6"/>
                <a:gd fmla="*/ 3 h 21" name="T7"/>
                <a:gd fmla="*/ 9 w 28" name="T8"/>
                <a:gd fmla="*/ 1 h 21" name="T9"/>
                <a:gd fmla="*/ 24 w 28" name="T10"/>
                <a:gd fmla="*/ 10 h 21" name="T11"/>
                <a:gd fmla="*/ 26 w 28" name="T12"/>
                <a:gd fmla="*/ 18 h 21" name="T13"/>
                <a:gd fmla="*/ 22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99" name="Freeform 839"/>
            <p:cNvSpPr/>
            <p:nvPr/>
          </p:nvSpPr>
          <p:spPr bwMode="auto">
            <a:xfrm>
              <a:off x="4895160" y="5645766"/>
              <a:ext cx="73731" cy="28191"/>
            </a:xfrm>
            <a:custGeom>
              <a:gdLst>
                <a:gd fmla="*/ 23 w 29" name="T0"/>
                <a:gd fmla="*/ 11 h 11" name="T1"/>
                <a:gd fmla="*/ 6 w 29" name="T2"/>
                <a:gd fmla="*/ 11 h 11" name="T3"/>
                <a:gd fmla="*/ 0 w 29" name="T4"/>
                <a:gd fmla="*/ 5 h 11" name="T5"/>
                <a:gd fmla="*/ 6 w 29" name="T6"/>
                <a:gd fmla="*/ 0 h 11" name="T7"/>
                <a:gd fmla="*/ 23 w 29" name="T8"/>
                <a:gd fmla="*/ 0 h 11" name="T9"/>
                <a:gd fmla="*/ 29 w 29" name="T10"/>
                <a:gd fmla="*/ 5 h 11" name="T11"/>
                <a:gd fmla="*/ 23 w 29"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28">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00" name="Freeform 840"/>
            <p:cNvSpPr/>
            <p:nvPr/>
          </p:nvSpPr>
          <p:spPr bwMode="auto">
            <a:xfrm>
              <a:off x="4920099" y="5737931"/>
              <a:ext cx="71563" cy="54214"/>
            </a:xfrm>
            <a:custGeom>
              <a:gdLst>
                <a:gd fmla="*/ 6 w 28" name="T0"/>
                <a:gd fmla="*/ 21 h 21" name="T1"/>
                <a:gd fmla="*/ 2 w 28" name="T2"/>
                <a:gd fmla="*/ 18 h 21" name="T3"/>
                <a:gd fmla="*/ 4 w 28" name="T4"/>
                <a:gd fmla="*/ 11 h 21" name="T5"/>
                <a:gd fmla="*/ 19 w 28" name="T6"/>
                <a:gd fmla="*/ 2 h 21" name="T7"/>
                <a:gd fmla="*/ 27 w 28" name="T8"/>
                <a:gd fmla="*/ 4 h 21" name="T9"/>
                <a:gd fmla="*/ 25 w 28" name="T10"/>
                <a:gd fmla="*/ 11 h 21" name="T11"/>
                <a:gd fmla="*/ 9 w 28" name="T12"/>
                <a:gd fmla="*/ 20 h 21" name="T13"/>
                <a:gd fmla="*/ 6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01" name="Freeform 841"/>
            <p:cNvSpPr/>
            <p:nvPr/>
          </p:nvSpPr>
          <p:spPr bwMode="auto">
            <a:xfrm>
              <a:off x="5286587" y="5750942"/>
              <a:ext cx="72647" cy="53130"/>
            </a:xfrm>
            <a:custGeom>
              <a:gdLst>
                <a:gd fmla="*/ 21 w 28" name="T0"/>
                <a:gd fmla="*/ 21 h 21" name="T1"/>
                <a:gd fmla="*/ 19 w 28" name="T2"/>
                <a:gd fmla="*/ 20 h 21" name="T3"/>
                <a:gd fmla="*/ 3 w 28" name="T4"/>
                <a:gd fmla="*/ 11 h 21" name="T5"/>
                <a:gd fmla="*/ 1 w 28" name="T6"/>
                <a:gd fmla="*/ 4 h 21" name="T7"/>
                <a:gd fmla="*/ 9 w 28" name="T8"/>
                <a:gd fmla="*/ 2 h 21" name="T9"/>
                <a:gd fmla="*/ 24 w 28" name="T10"/>
                <a:gd fmla="*/ 11 h 21" name="T11"/>
                <a:gd fmla="*/ 26 w 28" name="T12"/>
                <a:gd fmla="*/ 18 h 21" name="T13"/>
                <a:gd fmla="*/ 21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02" name="Freeform 842"/>
            <p:cNvSpPr/>
            <p:nvPr/>
          </p:nvSpPr>
          <p:spPr bwMode="auto">
            <a:xfrm>
              <a:off x="5318031" y="5660946"/>
              <a:ext cx="73731" cy="28191"/>
            </a:xfrm>
            <a:custGeom>
              <a:gdLst>
                <a:gd fmla="*/ 23 w 29" name="T0"/>
                <a:gd fmla="*/ 11 h 11" name="T1"/>
                <a:gd fmla="*/ 5 w 29" name="T2"/>
                <a:gd fmla="*/ 11 h 11" name="T3"/>
                <a:gd fmla="*/ 0 w 29" name="T4"/>
                <a:gd fmla="*/ 5 h 11" name="T5"/>
                <a:gd fmla="*/ 5 w 29" name="T6"/>
                <a:gd fmla="*/ 0 h 11" name="T7"/>
                <a:gd fmla="*/ 23 w 29" name="T8"/>
                <a:gd fmla="*/ 0 h 11" name="T9"/>
                <a:gd fmla="*/ 29 w 29" name="T10"/>
                <a:gd fmla="*/ 5 h 11" name="T11"/>
                <a:gd fmla="*/ 23 w 29"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28">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03" name="Freeform 843"/>
            <p:cNvSpPr/>
            <p:nvPr/>
          </p:nvSpPr>
          <p:spPr bwMode="auto">
            <a:xfrm>
              <a:off x="5292008" y="5540591"/>
              <a:ext cx="74816" cy="54214"/>
            </a:xfrm>
            <a:custGeom>
              <a:gdLst>
                <a:gd fmla="*/ 7 w 29" name="T0"/>
                <a:gd fmla="*/ 21 h 21" name="T1"/>
                <a:gd fmla="*/ 2 w 29" name="T2"/>
                <a:gd fmla="*/ 18 h 21" name="T3"/>
                <a:gd fmla="*/ 4 w 29" name="T4"/>
                <a:gd fmla="*/ 10 h 21" name="T5"/>
                <a:gd fmla="*/ 20 w 29" name="T6"/>
                <a:gd fmla="*/ 1 h 21" name="T7"/>
                <a:gd fmla="*/ 27 w 29" name="T8"/>
                <a:gd fmla="*/ 3 h 21" name="T9"/>
                <a:gd fmla="*/ 25 w 29" name="T10"/>
                <a:gd fmla="*/ 11 h 21" name="T11"/>
                <a:gd fmla="*/ 10 w 29" name="T12"/>
                <a:gd fmla="*/ 20 h 21" name="T13"/>
                <a:gd fmla="*/ 7 w 29"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04" name="Freeform 844"/>
            <p:cNvSpPr/>
            <p:nvPr/>
          </p:nvSpPr>
          <p:spPr bwMode="auto">
            <a:xfrm>
              <a:off x="5228036" y="5450595"/>
              <a:ext cx="54214" cy="71563"/>
            </a:xfrm>
            <a:custGeom>
              <a:gdLst>
                <a:gd fmla="*/ 6 w 21" name="T0"/>
                <a:gd fmla="*/ 28 h 28" name="T1"/>
                <a:gd fmla="*/ 3 w 21" name="T2"/>
                <a:gd fmla="*/ 27 h 28" name="T3"/>
                <a:gd fmla="*/ 1 w 21" name="T4"/>
                <a:gd fmla="*/ 19 h 28" name="T5"/>
                <a:gd fmla="*/ 10 w 21" name="T6"/>
                <a:gd fmla="*/ 4 h 28" name="T7"/>
                <a:gd fmla="*/ 18 w 21" name="T8"/>
                <a:gd fmla="*/ 2 h 28" name="T9"/>
                <a:gd fmla="*/ 20 w 21" name="T10"/>
                <a:gd fmla="*/ 9 h 28" name="T11"/>
                <a:gd fmla="*/ 11 w 21" name="T12"/>
                <a:gd fmla="*/ 25 h 28" name="T13"/>
                <a:gd fmla="*/ 6 w 21"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1">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05" name="Freeform 845"/>
            <p:cNvSpPr>
              <a:spLocks noEditPoints="1"/>
            </p:cNvSpPr>
            <p:nvPr/>
          </p:nvSpPr>
          <p:spPr bwMode="auto">
            <a:xfrm>
              <a:off x="5010094" y="5535169"/>
              <a:ext cx="264565" cy="320948"/>
            </a:xfrm>
            <a:custGeom>
              <a:gdLst>
                <a:gd fmla="*/ 52 w 103" name="T0"/>
                <a:gd fmla="*/ 0 h 125" name="T1"/>
                <a:gd fmla="*/ 0 w 103" name="T2"/>
                <a:gd fmla="*/ 57 h 125" name="T3"/>
                <a:gd fmla="*/ 24 w 103" name="T4"/>
                <a:gd fmla="*/ 125 h 125" name="T5"/>
                <a:gd fmla="*/ 55 w 103" name="T6"/>
                <a:gd fmla="*/ 125 h 125" name="T7"/>
                <a:gd fmla="*/ 82 w 103" name="T8"/>
                <a:gd fmla="*/ 103 h 125" name="T9"/>
                <a:gd fmla="*/ 103 w 103" name="T10"/>
                <a:gd fmla="*/ 52 h 125" name="T11"/>
                <a:gd fmla="*/ 45 w 103" name="T12"/>
                <a:gd fmla="*/ 92 h 125" name="T13"/>
                <a:gd fmla="*/ 35 w 103" name="T14"/>
                <a:gd fmla="*/ 71 h 125" name="T15"/>
                <a:gd fmla="*/ 42 w 103" name="T16"/>
                <a:gd fmla="*/ 68 h 125" name="T17"/>
                <a:gd fmla="*/ 56 w 103" name="T18"/>
                <a:gd fmla="*/ 67 h 125" name="T19"/>
                <a:gd fmla="*/ 62 w 103" name="T20"/>
                <a:gd fmla="*/ 72 h 125" name="T21"/>
                <a:gd fmla="*/ 65 w 103" name="T22"/>
                <a:gd fmla="*/ 71 h 125" name="T23"/>
                <a:gd fmla="*/ 55 w 103" name="T24"/>
                <a:gd fmla="*/ 92 h 125" name="T25"/>
                <a:gd fmla="*/ 45 w 103" name="T26"/>
                <a:gd fmla="*/ 117 h 125" name="T27"/>
                <a:gd fmla="*/ 43 w 103" name="T28"/>
                <a:gd fmla="*/ 56 h 125" name="T29"/>
                <a:gd fmla="*/ 44 w 103" name="T30"/>
                <a:gd fmla="*/ 57 h 125" name="T31"/>
                <a:gd fmla="*/ 42 w 103" name="T32"/>
                <a:gd fmla="*/ 56 h 125" name="T33"/>
                <a:gd fmla="*/ 58 w 103" name="T34"/>
                <a:gd fmla="*/ 54 h 125" name="T35"/>
                <a:gd fmla="*/ 59 w 103" name="T36"/>
                <a:gd fmla="*/ 55 h 125" name="T37"/>
                <a:gd fmla="*/ 57 w 103" name="T38"/>
                <a:gd fmla="*/ 55 h 125" name="T39"/>
                <a:gd fmla="*/ 93 w 103" name="T40"/>
                <a:gd fmla="*/ 60 h 125" name="T41"/>
                <a:gd fmla="*/ 75 w 103" name="T42"/>
                <a:gd fmla="*/ 97 h 125" name="T43"/>
                <a:gd fmla="*/ 61 w 103" name="T44"/>
                <a:gd fmla="*/ 117 h 125" name="T45"/>
                <a:gd fmla="*/ 73 w 103" name="T46"/>
                <a:gd fmla="*/ 70 h 125" name="T47"/>
                <a:gd fmla="*/ 67 w 103" name="T48"/>
                <a:gd fmla="*/ 67 h 125" name="T49"/>
                <a:gd fmla="*/ 59 w 103" name="T50"/>
                <a:gd fmla="*/ 67 h 125" name="T51"/>
                <a:gd fmla="*/ 58 w 103" name="T52"/>
                <a:gd fmla="*/ 65 h 125" name="T53"/>
                <a:gd fmla="*/ 58 w 103" name="T54"/>
                <a:gd fmla="*/ 51 h 125" name="T55"/>
                <a:gd fmla="*/ 55 w 103" name="T56"/>
                <a:gd fmla="*/ 64 h 125" name="T57"/>
                <a:gd fmla="*/ 44 w 103" name="T58"/>
                <a:gd fmla="*/ 65 h 125" name="T59"/>
                <a:gd fmla="*/ 44 w 103" name="T60"/>
                <a:gd fmla="*/ 53 h 125" name="T61"/>
                <a:gd fmla="*/ 39 w 103" name="T62"/>
                <a:gd fmla="*/ 63 h 125" name="T63"/>
                <a:gd fmla="*/ 36 w 103" name="T64"/>
                <a:gd fmla="*/ 67 h 125" name="T65"/>
                <a:gd fmla="*/ 33 w 103" name="T66"/>
                <a:gd fmla="*/ 67 h 125" name="T67"/>
                <a:gd fmla="*/ 29 w 103" name="T68"/>
                <a:gd fmla="*/ 65 h 125" name="T69"/>
                <a:gd fmla="*/ 29 w 103" name="T70"/>
                <a:gd fmla="*/ 66 h 125" name="T71"/>
                <a:gd fmla="*/ 29 w 103" name="T72"/>
                <a:gd fmla="*/ 66 h 125" name="T73"/>
                <a:gd fmla="*/ 39 w 103" name="T74"/>
                <a:gd fmla="*/ 93 h 125" name="T75"/>
                <a:gd fmla="*/ 33 w 103" name="T76"/>
                <a:gd fmla="*/ 117 h 125" name="T77"/>
                <a:gd fmla="*/ 9 w 103" name="T78"/>
                <a:gd fmla="*/ 60 h 125" name="T79"/>
                <a:gd fmla="*/ 9 w 103" name="T80"/>
                <a:gd fmla="*/ 54 h 125" name="T81"/>
                <a:gd fmla="*/ 52 w 103" name="T82"/>
                <a:gd fmla="*/ 9 h 125" name="T83"/>
                <a:gd fmla="*/ 94 w 103" name="T84"/>
                <a:gd fmla="*/ 54 h 12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5" w="103">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06" name="Freeform 846"/>
            <p:cNvSpPr/>
            <p:nvPr/>
          </p:nvSpPr>
          <p:spPr bwMode="auto">
            <a:xfrm>
              <a:off x="5071899" y="5869129"/>
              <a:ext cx="140957" cy="79153"/>
            </a:xfrm>
            <a:custGeom>
              <a:gdLst>
                <a:gd fmla="*/ 0 w 55" name="T0"/>
                <a:gd fmla="*/ 4 h 31" name="T1"/>
                <a:gd fmla="*/ 3 w 55" name="T2"/>
                <a:gd fmla="*/ 4 h 31" name="T3"/>
                <a:gd fmla="*/ 3 w 55" name="T4"/>
                <a:gd fmla="*/ 8 h 31" name="T5"/>
                <a:gd fmla="*/ 0 w 55" name="T6"/>
                <a:gd fmla="*/ 8 h 31" name="T7"/>
                <a:gd fmla="*/ 0 w 55" name="T8"/>
                <a:gd fmla="*/ 12 h 31" name="T9"/>
                <a:gd fmla="*/ 3 w 55" name="T10"/>
                <a:gd fmla="*/ 12 h 31" name="T11"/>
                <a:gd fmla="*/ 3 w 55" name="T12"/>
                <a:gd fmla="*/ 16 h 31" name="T13"/>
                <a:gd fmla="*/ 0 w 55" name="T14"/>
                <a:gd fmla="*/ 16 h 31" name="T15"/>
                <a:gd fmla="*/ 12 w 55" name="T16"/>
                <a:gd fmla="*/ 26 h 31" name="T17"/>
                <a:gd fmla="*/ 19 w 55" name="T18"/>
                <a:gd fmla="*/ 31 h 31" name="T19"/>
                <a:gd fmla="*/ 36 w 55" name="T20"/>
                <a:gd fmla="*/ 31 h 31" name="T21"/>
                <a:gd fmla="*/ 43 w 55" name="T22"/>
                <a:gd fmla="*/ 26 h 31" name="T23"/>
                <a:gd fmla="*/ 55 w 55" name="T24"/>
                <a:gd fmla="*/ 16 h 31" name="T25"/>
                <a:gd fmla="*/ 53 w 55" name="T26"/>
                <a:gd fmla="*/ 16 h 31" name="T27"/>
                <a:gd fmla="*/ 53 w 55" name="T28"/>
                <a:gd fmla="*/ 12 h 31" name="T29"/>
                <a:gd fmla="*/ 55 w 55" name="T30"/>
                <a:gd fmla="*/ 12 h 31" name="T31"/>
                <a:gd fmla="*/ 55 w 55" name="T32"/>
                <a:gd fmla="*/ 8 h 31" name="T33"/>
                <a:gd fmla="*/ 53 w 55" name="T34"/>
                <a:gd fmla="*/ 8 h 31" name="T35"/>
                <a:gd fmla="*/ 53 w 55" name="T36"/>
                <a:gd fmla="*/ 4 h 31" name="T37"/>
                <a:gd fmla="*/ 55 w 55" name="T38"/>
                <a:gd fmla="*/ 4 h 31" name="T39"/>
                <a:gd fmla="*/ 55 w 55" name="T40"/>
                <a:gd fmla="*/ 0 h 31" name="T41"/>
                <a:gd fmla="*/ 0 w 55" name="T42"/>
                <a:gd fmla="*/ 0 h 31" name="T43"/>
                <a:gd fmla="*/ 0 w 55" name="T44"/>
                <a:gd fmla="*/ 4 h 3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1" w="55">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gdLst>
                <a:gd fmla="*/ 9 w 35" name="T0"/>
                <a:gd fmla="*/ 35 h 40" name="T1"/>
                <a:gd fmla="*/ 5 w 35" name="T2"/>
                <a:gd fmla="*/ 13 h 40" name="T3"/>
                <a:gd fmla="*/ 27 w 35" name="T4"/>
                <a:gd fmla="*/ 4 h 40" name="T5"/>
                <a:gd fmla="*/ 30 w 35" name="T6"/>
                <a:gd fmla="*/ 27 h 40" name="T7"/>
                <a:gd fmla="*/ 9 w 35" name="T8"/>
                <a:gd fmla="*/ 35 h 40" name="T9"/>
              </a:gdLst>
              <a:cxnLst>
                <a:cxn ang="0">
                  <a:pos x="T0" y="T1"/>
                </a:cxn>
                <a:cxn ang="0">
                  <a:pos x="T2" y="T3"/>
                </a:cxn>
                <a:cxn ang="0">
                  <a:pos x="T4" y="T5"/>
                </a:cxn>
                <a:cxn ang="0">
                  <a:pos x="T6" y="T7"/>
                </a:cxn>
                <a:cxn ang="0">
                  <a:pos x="T8" y="T9"/>
                </a:cxn>
              </a:cxnLst>
              <a:rect b="b" l="0" r="r" t="0"/>
              <a:pathLst>
                <a:path h="40" w="35">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09" name="Freeform 851"/>
            <p:cNvSpPr/>
            <p:nvPr/>
          </p:nvSpPr>
          <p:spPr bwMode="auto">
            <a:xfrm>
              <a:off x="8145843" y="5499388"/>
              <a:ext cx="489012" cy="397933"/>
            </a:xfrm>
            <a:custGeom>
              <a:gdLst>
                <a:gd fmla="*/ 3 w 191" name="T0"/>
                <a:gd fmla="*/ 12 h 155" name="T1"/>
                <a:gd fmla="*/ 4 w 191" name="T2"/>
                <a:gd fmla="*/ 12 h 155" name="T3"/>
                <a:gd fmla="*/ 10 w 191" name="T4"/>
                <a:gd fmla="*/ 10 h 155" name="T5"/>
                <a:gd fmla="*/ 35 w 191" name="T6"/>
                <a:gd fmla="*/ 1 h 155" name="T7"/>
                <a:gd fmla="*/ 58 w 191" name="T8"/>
                <a:gd fmla="*/ 6 h 155" name="T9"/>
                <a:gd fmla="*/ 52 w 191" name="T10"/>
                <a:gd fmla="*/ 9 h 155" name="T11"/>
                <a:gd fmla="*/ 50 w 191" name="T12"/>
                <a:gd fmla="*/ 19 h 155" name="T13"/>
                <a:gd fmla="*/ 60 w 191" name="T14"/>
                <a:gd fmla="*/ 14 h 155" name="T15"/>
                <a:gd fmla="*/ 64 w 191" name="T16"/>
                <a:gd fmla="*/ 7 h 155" name="T17"/>
                <a:gd fmla="*/ 65 w 191" name="T18"/>
                <a:gd fmla="*/ 15 h 155" name="T19"/>
                <a:gd fmla="*/ 53 w 191" name="T20"/>
                <a:gd fmla="*/ 41 h 155" name="T21"/>
                <a:gd fmla="*/ 65 w 191" name="T22"/>
                <a:gd fmla="*/ 20 h 155" name="T23"/>
                <a:gd fmla="*/ 70 w 191" name="T24"/>
                <a:gd fmla="*/ 19 h 155" name="T25"/>
                <a:gd fmla="*/ 75 w 191" name="T26"/>
                <a:gd fmla="*/ 50 h 155" name="T27"/>
                <a:gd fmla="*/ 95 w 191" name="T28"/>
                <a:gd fmla="*/ 63 h 155" name="T29"/>
                <a:gd fmla="*/ 130 w 191" name="T30"/>
                <a:gd fmla="*/ 35 h 155" name="T31"/>
                <a:gd fmla="*/ 191 w 191" name="T32"/>
                <a:gd fmla="*/ 79 h 155" name="T33"/>
                <a:gd fmla="*/ 183 w 191" name="T34"/>
                <a:gd fmla="*/ 81 h 155" name="T35"/>
                <a:gd fmla="*/ 92 w 191" name="T36"/>
                <a:gd fmla="*/ 81 h 155" name="T37"/>
                <a:gd fmla="*/ 77 w 191" name="T38"/>
                <a:gd fmla="*/ 79 h 155" name="T39"/>
                <a:gd fmla="*/ 71 w 191" name="T40"/>
                <a:gd fmla="*/ 71 h 155" name="T41"/>
                <a:gd fmla="*/ 61 w 191" name="T42"/>
                <a:gd fmla="*/ 63 h 155" name="T43"/>
                <a:gd fmla="*/ 61 w 191" name="T44"/>
                <a:gd fmla="*/ 63 h 155" name="T45"/>
                <a:gd fmla="*/ 61 w 191" name="T46"/>
                <a:gd fmla="*/ 63 h 155" name="T47"/>
                <a:gd fmla="*/ 57 w 191" name="T48"/>
                <a:gd fmla="*/ 57 h 155" name="T49"/>
                <a:gd fmla="*/ 57 w 191" name="T50"/>
                <a:gd fmla="*/ 55 h 155" name="T51"/>
                <a:gd fmla="*/ 56 w 191" name="T52"/>
                <a:gd fmla="*/ 50 h 155" name="T53"/>
                <a:gd fmla="*/ 60 w 191" name="T54"/>
                <a:gd fmla="*/ 94 h 155" name="T55"/>
                <a:gd fmla="*/ 46 w 191" name="T56"/>
                <a:gd fmla="*/ 155 h 155" name="T57"/>
                <a:gd fmla="*/ 41 w 191" name="T58"/>
                <a:gd fmla="*/ 105 h 155" name="T59"/>
                <a:gd fmla="*/ 40 w 191" name="T60"/>
                <a:gd fmla="*/ 104 h 155" name="T61"/>
                <a:gd fmla="*/ 32 w 191" name="T62"/>
                <a:gd fmla="*/ 87 h 155" name="T63"/>
                <a:gd fmla="*/ 5 w 191" name="T64"/>
                <a:gd fmla="*/ 152 h 155" name="T65"/>
                <a:gd fmla="*/ 2 w 191" name="T66"/>
                <a:gd fmla="*/ 66 h 155" name="T67"/>
                <a:gd fmla="*/ 15 w 191" name="T68"/>
                <a:gd fmla="*/ 40 h 155" name="T69"/>
                <a:gd fmla="*/ 1 w 191" name="T70"/>
                <a:gd fmla="*/ 29 h 155" name="T71"/>
                <a:gd fmla="*/ 0 w 191" name="T72"/>
                <a:gd fmla="*/ 28 h 155" name="T73"/>
                <a:gd fmla="*/ 3 w 191" name="T74"/>
                <a:gd fmla="*/ 12 h 1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5" w="191">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10" name="Freeform 852"/>
            <p:cNvSpPr>
              <a:spLocks noEditPoints="1"/>
            </p:cNvSpPr>
            <p:nvPr/>
          </p:nvSpPr>
          <p:spPr bwMode="auto">
            <a:xfrm>
              <a:off x="8337762" y="5711908"/>
              <a:ext cx="302516" cy="176739"/>
            </a:xfrm>
            <a:custGeom>
              <a:gdLst>
                <a:gd fmla="*/ 63 w 118" name="T0"/>
                <a:gd fmla="*/ 46 h 69" name="T1"/>
                <a:gd fmla="*/ 118 w 118" name="T2"/>
                <a:gd fmla="*/ 0 h 69" name="T3"/>
                <a:gd fmla="*/ 118 w 118" name="T4"/>
                <a:gd fmla="*/ 63 h 69" name="T5"/>
                <a:gd fmla="*/ 112 w 118" name="T6"/>
                <a:gd fmla="*/ 69 h 69" name="T7"/>
                <a:gd fmla="*/ 5 w 118" name="T8"/>
                <a:gd fmla="*/ 69 h 69" name="T9"/>
                <a:gd fmla="*/ 0 w 118" name="T10"/>
                <a:gd fmla="*/ 63 h 69" name="T11"/>
                <a:gd fmla="*/ 0 w 118" name="T12"/>
                <a:gd fmla="*/ 0 h 69" name="T13"/>
                <a:gd fmla="*/ 55 w 118" name="T14"/>
                <a:gd fmla="*/ 46 h 69" name="T15"/>
                <a:gd fmla="*/ 63 w 118" name="T16"/>
                <a:gd fmla="*/ 46 h 69" name="T17"/>
                <a:gd fmla="*/ 84 w 118" name="T18"/>
                <a:gd fmla="*/ 39 h 69" name="T19"/>
                <a:gd fmla="*/ 110 w 118" name="T20"/>
                <a:gd fmla="*/ 64 h 69" name="T21"/>
                <a:gd fmla="*/ 111 w 118" name="T22"/>
                <a:gd fmla="*/ 64 h 69" name="T23"/>
                <a:gd fmla="*/ 113 w 118" name="T24"/>
                <a:gd fmla="*/ 64 h 69" name="T25"/>
                <a:gd fmla="*/ 113 w 118" name="T26"/>
                <a:gd fmla="*/ 61 h 69" name="T27"/>
                <a:gd fmla="*/ 87 w 118" name="T28"/>
                <a:gd fmla="*/ 36 h 69" name="T29"/>
                <a:gd fmla="*/ 84 w 118" name="T30"/>
                <a:gd fmla="*/ 37 h 69" name="T31"/>
                <a:gd fmla="*/ 84 w 118" name="T32"/>
                <a:gd fmla="*/ 39 h 69" name="T33"/>
                <a:gd fmla="*/ 34 w 118" name="T34"/>
                <a:gd fmla="*/ 37 h 69" name="T35"/>
                <a:gd fmla="*/ 31 w 118" name="T36"/>
                <a:gd fmla="*/ 36 h 69" name="T37"/>
                <a:gd fmla="*/ 5 w 118" name="T38"/>
                <a:gd fmla="*/ 61 h 69" name="T39"/>
                <a:gd fmla="*/ 5 w 118" name="T40"/>
                <a:gd fmla="*/ 64 h 69" name="T41"/>
                <a:gd fmla="*/ 6 w 118" name="T42"/>
                <a:gd fmla="*/ 64 h 69" name="T43"/>
                <a:gd fmla="*/ 8 w 118" name="T44"/>
                <a:gd fmla="*/ 64 h 69" name="T45"/>
                <a:gd fmla="*/ 34 w 118" name="T46"/>
                <a:gd fmla="*/ 39 h 69" name="T47"/>
                <a:gd fmla="*/ 34 w 118" name="T48"/>
                <a:gd fmla="*/ 37 h 6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9" w="118">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11" name="Freeform 853"/>
            <p:cNvSpPr/>
            <p:nvPr/>
          </p:nvSpPr>
          <p:spPr bwMode="auto">
            <a:xfrm>
              <a:off x="8414746" y="5709740"/>
              <a:ext cx="169148" cy="43371"/>
            </a:xfrm>
            <a:custGeom>
              <a:gdLst>
                <a:gd fmla="*/ 4 w 66" name="T0"/>
                <a:gd fmla="*/ 1 h 17" name="T1"/>
                <a:gd fmla="*/ 63 w 66" name="T2"/>
                <a:gd fmla="*/ 11 h 17" name="T3"/>
                <a:gd fmla="*/ 66 w 66" name="T4"/>
                <a:gd fmla="*/ 15 h 17" name="T5"/>
                <a:gd fmla="*/ 62 w 66" name="T6"/>
                <a:gd fmla="*/ 17 h 17" name="T7"/>
                <a:gd fmla="*/ 62 w 66" name="T8"/>
                <a:gd fmla="*/ 17 h 17" name="T9"/>
                <a:gd fmla="*/ 2 w 66" name="T10"/>
                <a:gd fmla="*/ 7 h 17" name="T11"/>
                <a:gd fmla="*/ 0 w 66" name="T12"/>
                <a:gd fmla="*/ 3 h 17" name="T13"/>
                <a:gd fmla="*/ 4 w 66"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66">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12" name="Freeform 854"/>
            <p:cNvSpPr/>
            <p:nvPr/>
          </p:nvSpPr>
          <p:spPr bwMode="auto">
            <a:xfrm>
              <a:off x="8407156" y="5743352"/>
              <a:ext cx="135536" cy="35782"/>
            </a:xfrm>
            <a:custGeom>
              <a:gdLst>
                <a:gd fmla="*/ 1 w 53" name="T0"/>
                <a:gd fmla="*/ 3 h 14" name="T1"/>
                <a:gd fmla="*/ 4 w 53" name="T2"/>
                <a:gd fmla="*/ 0 h 14" name="T3"/>
                <a:gd fmla="*/ 50 w 53" name="T4"/>
                <a:gd fmla="*/ 8 h 14" name="T5"/>
                <a:gd fmla="*/ 53 w 53" name="T6"/>
                <a:gd fmla="*/ 12 h 14" name="T7"/>
                <a:gd fmla="*/ 50 w 53" name="T8"/>
                <a:gd fmla="*/ 14 h 14" name="T9"/>
                <a:gd fmla="*/ 49 w 53" name="T10"/>
                <a:gd fmla="*/ 14 h 14" name="T11"/>
                <a:gd fmla="*/ 3 w 53" name="T12"/>
                <a:gd fmla="*/ 7 h 14" name="T13"/>
                <a:gd fmla="*/ 1 w 53" name="T14"/>
                <a:gd fmla="*/ 3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113" name="Freeform 855"/>
            <p:cNvSpPr/>
            <p:nvPr/>
          </p:nvSpPr>
          <p:spPr bwMode="auto">
            <a:xfrm>
              <a:off x="8450527" y="5784555"/>
              <a:ext cx="61805" cy="22770"/>
            </a:xfrm>
            <a:custGeom>
              <a:gdLst>
                <a:gd fmla="*/ 21 w 24" name="T0"/>
                <a:gd fmla="*/ 3 h 9" name="T1"/>
                <a:gd fmla="*/ 24 w 24" name="T2"/>
                <a:gd fmla="*/ 6 h 9" name="T3"/>
                <a:gd fmla="*/ 21 w 24" name="T4"/>
                <a:gd fmla="*/ 9 h 9" name="T5"/>
                <a:gd fmla="*/ 20 w 24" name="T6"/>
                <a:gd fmla="*/ 9 h 9" name="T7"/>
                <a:gd fmla="*/ 3 w 24" name="T8"/>
                <a:gd fmla="*/ 6 h 9" name="T9"/>
                <a:gd fmla="*/ 0 w 24" name="T10"/>
                <a:gd fmla="*/ 3 h 9" name="T11"/>
                <a:gd fmla="*/ 4 w 24" name="T12"/>
                <a:gd fmla="*/ 0 h 9" name="T13"/>
                <a:gd fmla="*/ 21 w 24"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4">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sp>
        <p:nvSpPr>
          <p:cNvPr id="114" name="文本框 113"/>
          <p:cNvSpPr txBox="1"/>
          <p:nvPr/>
        </p:nvSpPr>
        <p:spPr>
          <a:xfrm>
            <a:off x="1539833" y="2034002"/>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5" name="文本框 114"/>
          <p:cNvSpPr txBox="1"/>
          <p:nvPr/>
        </p:nvSpPr>
        <p:spPr>
          <a:xfrm>
            <a:off x="1539833" y="3586577"/>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6" name="文本框 115"/>
          <p:cNvSpPr txBox="1"/>
          <p:nvPr/>
        </p:nvSpPr>
        <p:spPr>
          <a:xfrm>
            <a:off x="3902034" y="2034002"/>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7" name="文本框 116"/>
          <p:cNvSpPr txBox="1"/>
          <p:nvPr/>
        </p:nvSpPr>
        <p:spPr>
          <a:xfrm>
            <a:off x="3902034" y="3586577"/>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8" name="文本框 117"/>
          <p:cNvSpPr txBox="1"/>
          <p:nvPr/>
        </p:nvSpPr>
        <p:spPr>
          <a:xfrm>
            <a:off x="6264232" y="2034002"/>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9" name="文本框 118"/>
          <p:cNvSpPr txBox="1"/>
          <p:nvPr/>
        </p:nvSpPr>
        <p:spPr>
          <a:xfrm>
            <a:off x="6264232" y="3586577"/>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advTm="9000" p14:dur="1200" spd="slow">
        <p14:prism/>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id="10" nodeType="withEffect" presetClass="entr" presetID="53" presetSubtype="0">
                                  <p:stCondLst>
                                    <p:cond delay="20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par>
                                <p:cTn fill="hold" id="15" nodeType="withEffect" presetClass="entr" presetID="53" presetSubtype="0">
                                  <p:stCondLst>
                                    <p:cond delay="40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par>
                                <p:cTn fill="hold" id="20" nodeType="withEffect" presetClass="entr" presetID="53" presetSubtype="0">
                                  <p:stCondLst>
                                    <p:cond delay="60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par>
                                <p:cTn fill="hold" id="25" nodeType="withEffect" presetClass="entr" presetID="53" presetSubtype="0">
                                  <p:stCondLst>
                                    <p:cond delay="800"/>
                                  </p:stCondLst>
                                  <p:childTnLst>
                                    <p:set>
                                      <p:cBhvr>
                                        <p:cTn dur="1" fill="hold" id="26">
                                          <p:stCondLst>
                                            <p:cond delay="0"/>
                                          </p:stCondLst>
                                        </p:cTn>
                                        <p:tgtEl>
                                          <p:spTgt spid="16"/>
                                        </p:tgtEl>
                                        <p:attrNameLst>
                                          <p:attrName>style.visibility</p:attrName>
                                        </p:attrNameLst>
                                      </p:cBhvr>
                                      <p:to>
                                        <p:strVal val="visible"/>
                                      </p:to>
                                    </p:set>
                                    <p:anim calcmode="lin" valueType="num">
                                      <p:cBhvr>
                                        <p:cTn dur="500" fill="hold" id="27"/>
                                        <p:tgtEl>
                                          <p:spTgt spid="16"/>
                                        </p:tgtEl>
                                        <p:attrNameLst>
                                          <p:attrName>ppt_w</p:attrName>
                                        </p:attrNameLst>
                                      </p:cBhvr>
                                      <p:tavLst>
                                        <p:tav tm="0">
                                          <p:val>
                                            <p:fltVal val="0"/>
                                          </p:val>
                                        </p:tav>
                                        <p:tav tm="100000">
                                          <p:val>
                                            <p:strVal val="#ppt_w"/>
                                          </p:val>
                                        </p:tav>
                                      </p:tavLst>
                                    </p:anim>
                                    <p:anim calcmode="lin" valueType="num">
                                      <p:cBhvr>
                                        <p:cTn dur="500" fill="hold" id="28"/>
                                        <p:tgtEl>
                                          <p:spTgt spid="16"/>
                                        </p:tgtEl>
                                        <p:attrNameLst>
                                          <p:attrName>ppt_h</p:attrName>
                                        </p:attrNameLst>
                                      </p:cBhvr>
                                      <p:tavLst>
                                        <p:tav tm="0">
                                          <p:val>
                                            <p:fltVal val="0"/>
                                          </p:val>
                                        </p:tav>
                                        <p:tav tm="100000">
                                          <p:val>
                                            <p:strVal val="#ppt_h"/>
                                          </p:val>
                                        </p:tav>
                                      </p:tavLst>
                                    </p:anim>
                                    <p:animEffect filter="fade" transition="in">
                                      <p:cBhvr>
                                        <p:cTn dur="500" id="29"/>
                                        <p:tgtEl>
                                          <p:spTgt spid="16"/>
                                        </p:tgtEl>
                                      </p:cBhvr>
                                    </p:animEffect>
                                  </p:childTnLst>
                                </p:cTn>
                              </p:par>
                              <p:par>
                                <p:cTn fill="hold" id="30" nodeType="withEffect" presetClass="entr" presetID="53" presetSubtype="0">
                                  <p:stCondLst>
                                    <p:cond delay="100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animEffect filter="fade" transition="in">
                                      <p:cBhvr>
                                        <p:cTn dur="500" id="34"/>
                                        <p:tgtEl>
                                          <p:spTgt spid="19"/>
                                        </p:tgtEl>
                                      </p:cBhvr>
                                    </p:animEffect>
                                  </p:childTnLst>
                                </p:cTn>
                              </p:par>
                            </p:childTnLst>
                          </p:cTn>
                        </p:par>
                        <p:par>
                          <p:cTn fill="hold" id="35" nodeType="afterGroup">
                            <p:stCondLst>
                              <p:cond delay="1500"/>
                            </p:stCondLst>
                            <p:childTnLst>
                              <p:par>
                                <p:cTn accel="60000" fill="hold" id="36" nodeType="afterEffect" presetClass="entr" presetID="2" presetSubtype="4">
                                  <p:stCondLst>
                                    <p:cond delay="0"/>
                                  </p:stCondLst>
                                  <p:childTnLst>
                                    <p:set>
                                      <p:cBhvr>
                                        <p:cTn dur="1" fill="hold" id="37">
                                          <p:stCondLst>
                                            <p:cond delay="0"/>
                                          </p:stCondLst>
                                        </p:cTn>
                                        <p:tgtEl>
                                          <p:spTgt spid="22"/>
                                        </p:tgtEl>
                                        <p:attrNameLst>
                                          <p:attrName>style.visibility</p:attrName>
                                        </p:attrNameLst>
                                      </p:cBhvr>
                                      <p:to>
                                        <p:strVal val="visible"/>
                                      </p:to>
                                    </p:set>
                                    <p:anim calcmode="lin" valueType="num">
                                      <p:cBhvr additive="base">
                                        <p:cTn dur="500" fill="hold" id="38"/>
                                        <p:tgtEl>
                                          <p:spTgt spid="22"/>
                                        </p:tgtEl>
                                        <p:attrNameLst>
                                          <p:attrName>ppt_x</p:attrName>
                                        </p:attrNameLst>
                                      </p:cBhvr>
                                      <p:tavLst>
                                        <p:tav tm="0">
                                          <p:val>
                                            <p:strVal val="#ppt_x"/>
                                          </p:val>
                                        </p:tav>
                                        <p:tav tm="100000">
                                          <p:val>
                                            <p:strVal val="#ppt_x"/>
                                          </p:val>
                                        </p:tav>
                                      </p:tavLst>
                                    </p:anim>
                                    <p:anim calcmode="lin" valueType="num">
                                      <p:cBhvr additive="base">
                                        <p:cTn dur="500" fill="hold" id="39"/>
                                        <p:tgtEl>
                                          <p:spTgt spid="22"/>
                                        </p:tgtEl>
                                        <p:attrNameLst>
                                          <p:attrName>ppt_y</p:attrName>
                                        </p:attrNameLst>
                                      </p:cBhvr>
                                      <p:tavLst>
                                        <p:tav tm="0">
                                          <p:val>
                                            <p:strVal val="1+#ppt_h/2"/>
                                          </p:val>
                                        </p:tav>
                                        <p:tav tm="100000">
                                          <p:val>
                                            <p:strVal val="#ppt_y"/>
                                          </p:val>
                                        </p:tav>
                                      </p:tavLst>
                                    </p:anim>
                                  </p:childTnLst>
                                </p:cTn>
                              </p:par>
                              <p:par>
                                <p:cTn fill="hold" grpId="0" id="40" nodeType="withEffect" presetClass="entr" presetID="53" presetSubtype="0">
                                  <p:stCondLst>
                                    <p:cond delay="0"/>
                                  </p:stCondLst>
                                  <p:iterate type="lt">
                                    <p:tmPct val="10000"/>
                                  </p:iterate>
                                  <p:childTnLst>
                                    <p:set>
                                      <p:cBhvr>
                                        <p:cTn dur="1" fill="hold" id="41">
                                          <p:stCondLst>
                                            <p:cond delay="0"/>
                                          </p:stCondLst>
                                        </p:cTn>
                                        <p:tgtEl>
                                          <p:spTgt spid="114"/>
                                        </p:tgtEl>
                                        <p:attrNameLst>
                                          <p:attrName>style.visibility</p:attrName>
                                        </p:attrNameLst>
                                      </p:cBhvr>
                                      <p:to>
                                        <p:strVal val="visible"/>
                                      </p:to>
                                    </p:set>
                                    <p:anim calcmode="lin" valueType="num">
                                      <p:cBhvr>
                                        <p:cTn dur="500" fill="hold" id="42"/>
                                        <p:tgtEl>
                                          <p:spTgt spid="114"/>
                                        </p:tgtEl>
                                        <p:attrNameLst>
                                          <p:attrName>ppt_w</p:attrName>
                                        </p:attrNameLst>
                                      </p:cBhvr>
                                      <p:tavLst>
                                        <p:tav tm="0">
                                          <p:val>
                                            <p:fltVal val="0"/>
                                          </p:val>
                                        </p:tav>
                                        <p:tav tm="100000">
                                          <p:val>
                                            <p:strVal val="#ppt_w"/>
                                          </p:val>
                                        </p:tav>
                                      </p:tavLst>
                                    </p:anim>
                                    <p:anim calcmode="lin" valueType="num">
                                      <p:cBhvr>
                                        <p:cTn dur="500" fill="hold" id="43"/>
                                        <p:tgtEl>
                                          <p:spTgt spid="114"/>
                                        </p:tgtEl>
                                        <p:attrNameLst>
                                          <p:attrName>ppt_h</p:attrName>
                                        </p:attrNameLst>
                                      </p:cBhvr>
                                      <p:tavLst>
                                        <p:tav tm="0">
                                          <p:val>
                                            <p:fltVal val="0"/>
                                          </p:val>
                                        </p:tav>
                                        <p:tav tm="100000">
                                          <p:val>
                                            <p:strVal val="#ppt_h"/>
                                          </p:val>
                                        </p:tav>
                                      </p:tavLst>
                                    </p:anim>
                                    <p:animEffect filter="fade" transition="in">
                                      <p:cBhvr>
                                        <p:cTn dur="500" id="44"/>
                                        <p:tgtEl>
                                          <p:spTgt spid="114"/>
                                        </p:tgtEl>
                                      </p:cBhvr>
                                    </p:animEffect>
                                  </p:childTnLst>
                                </p:cTn>
                              </p:par>
                              <p:par>
                                <p:cTn fill="hold" id="45" nodeType="withEffect" presetClass="entr" presetID="16" presetSubtype="37">
                                  <p:stCondLst>
                                    <p:cond delay="0"/>
                                  </p:stCondLst>
                                  <p:childTnLst>
                                    <p:set>
                                      <p:cBhvr>
                                        <p:cTn dur="1" fill="hold" id="46">
                                          <p:stCondLst>
                                            <p:cond delay="0"/>
                                          </p:stCondLst>
                                        </p:cTn>
                                        <p:tgtEl>
                                          <p:spTgt spid="120"/>
                                        </p:tgtEl>
                                        <p:attrNameLst>
                                          <p:attrName>style.visibility</p:attrName>
                                        </p:attrNameLst>
                                      </p:cBhvr>
                                      <p:to>
                                        <p:strVal val="visible"/>
                                      </p:to>
                                    </p:set>
                                    <p:animEffect filter="barn(outVertical)" transition="in">
                                      <p:cBhvr>
                                        <p:cTn dur="500" id="47"/>
                                        <p:tgtEl>
                                          <p:spTgt spid="120"/>
                                        </p:tgtEl>
                                      </p:cBhvr>
                                    </p:animEffect>
                                  </p:childTnLst>
                                </p:cTn>
                              </p:par>
                            </p:childTnLst>
                          </p:cTn>
                        </p:par>
                        <p:par>
                          <p:cTn fill="hold" id="48" nodeType="afterGroup">
                            <p:stCondLst>
                              <p:cond delay="2000"/>
                            </p:stCondLst>
                            <p:childTnLst>
                              <p:par>
                                <p:cTn accel="60000" fill="hold" id="49" nodeType="afterEffect" presetClass="entr" presetID="2" presetSubtype="4">
                                  <p:stCondLst>
                                    <p:cond delay="0"/>
                                  </p:stCondLst>
                                  <p:childTnLst>
                                    <p:set>
                                      <p:cBhvr>
                                        <p:cTn dur="1" fill="hold" id="50">
                                          <p:stCondLst>
                                            <p:cond delay="0"/>
                                          </p:stCondLst>
                                        </p:cTn>
                                        <p:tgtEl>
                                          <p:spTgt spid="83"/>
                                        </p:tgtEl>
                                        <p:attrNameLst>
                                          <p:attrName>style.visibility</p:attrName>
                                        </p:attrNameLst>
                                      </p:cBhvr>
                                      <p:to>
                                        <p:strVal val="visible"/>
                                      </p:to>
                                    </p:set>
                                    <p:anim calcmode="lin" valueType="num">
                                      <p:cBhvr additive="base">
                                        <p:cTn dur="500" fill="hold" id="51"/>
                                        <p:tgtEl>
                                          <p:spTgt spid="83"/>
                                        </p:tgtEl>
                                        <p:attrNameLst>
                                          <p:attrName>ppt_x</p:attrName>
                                        </p:attrNameLst>
                                      </p:cBhvr>
                                      <p:tavLst>
                                        <p:tav tm="0">
                                          <p:val>
                                            <p:strVal val="#ppt_x"/>
                                          </p:val>
                                        </p:tav>
                                        <p:tav tm="100000">
                                          <p:val>
                                            <p:strVal val="#ppt_x"/>
                                          </p:val>
                                        </p:tav>
                                      </p:tavLst>
                                    </p:anim>
                                    <p:anim calcmode="lin" valueType="num">
                                      <p:cBhvr additive="base">
                                        <p:cTn dur="500" fill="hold" id="52"/>
                                        <p:tgtEl>
                                          <p:spTgt spid="83"/>
                                        </p:tgtEl>
                                        <p:attrNameLst>
                                          <p:attrName>ppt_y</p:attrName>
                                        </p:attrNameLst>
                                      </p:cBhvr>
                                      <p:tavLst>
                                        <p:tav tm="0">
                                          <p:val>
                                            <p:strVal val="1+#ppt_h/2"/>
                                          </p:val>
                                        </p:tav>
                                        <p:tav tm="100000">
                                          <p:val>
                                            <p:strVal val="#ppt_y"/>
                                          </p:val>
                                        </p:tav>
                                      </p:tavLst>
                                    </p:anim>
                                  </p:childTnLst>
                                </p:cTn>
                              </p:par>
                              <p:par>
                                <p:cTn fill="hold" grpId="0" id="53" nodeType="withEffect" presetClass="entr" presetID="53" presetSubtype="0">
                                  <p:stCondLst>
                                    <p:cond delay="0"/>
                                  </p:stCondLst>
                                  <p:iterate type="lt">
                                    <p:tmPct val="10000"/>
                                  </p:iterate>
                                  <p:childTnLst>
                                    <p:set>
                                      <p:cBhvr>
                                        <p:cTn dur="1" fill="hold" id="54">
                                          <p:stCondLst>
                                            <p:cond delay="0"/>
                                          </p:stCondLst>
                                        </p:cTn>
                                        <p:tgtEl>
                                          <p:spTgt spid="116"/>
                                        </p:tgtEl>
                                        <p:attrNameLst>
                                          <p:attrName>style.visibility</p:attrName>
                                        </p:attrNameLst>
                                      </p:cBhvr>
                                      <p:to>
                                        <p:strVal val="visible"/>
                                      </p:to>
                                    </p:set>
                                    <p:anim calcmode="lin" valueType="num">
                                      <p:cBhvr>
                                        <p:cTn dur="500" fill="hold" id="55"/>
                                        <p:tgtEl>
                                          <p:spTgt spid="116"/>
                                        </p:tgtEl>
                                        <p:attrNameLst>
                                          <p:attrName>ppt_w</p:attrName>
                                        </p:attrNameLst>
                                      </p:cBhvr>
                                      <p:tavLst>
                                        <p:tav tm="0">
                                          <p:val>
                                            <p:fltVal val="0"/>
                                          </p:val>
                                        </p:tav>
                                        <p:tav tm="100000">
                                          <p:val>
                                            <p:strVal val="#ppt_w"/>
                                          </p:val>
                                        </p:tav>
                                      </p:tavLst>
                                    </p:anim>
                                    <p:anim calcmode="lin" valueType="num">
                                      <p:cBhvr>
                                        <p:cTn dur="500" fill="hold" id="56"/>
                                        <p:tgtEl>
                                          <p:spTgt spid="116"/>
                                        </p:tgtEl>
                                        <p:attrNameLst>
                                          <p:attrName>ppt_h</p:attrName>
                                        </p:attrNameLst>
                                      </p:cBhvr>
                                      <p:tavLst>
                                        <p:tav tm="0">
                                          <p:val>
                                            <p:fltVal val="0"/>
                                          </p:val>
                                        </p:tav>
                                        <p:tav tm="100000">
                                          <p:val>
                                            <p:strVal val="#ppt_h"/>
                                          </p:val>
                                        </p:tav>
                                      </p:tavLst>
                                    </p:anim>
                                    <p:animEffect filter="fade" transition="in">
                                      <p:cBhvr>
                                        <p:cTn dur="500" id="57"/>
                                        <p:tgtEl>
                                          <p:spTgt spid="116"/>
                                        </p:tgtEl>
                                      </p:cBhvr>
                                    </p:animEffect>
                                  </p:childTnLst>
                                </p:cTn>
                              </p:par>
                              <p:par>
                                <p:cTn fill="hold" id="58" nodeType="withEffect" presetClass="entr" presetID="16" presetSubtype="37">
                                  <p:stCondLst>
                                    <p:cond delay="0"/>
                                  </p:stCondLst>
                                  <p:childTnLst>
                                    <p:set>
                                      <p:cBhvr>
                                        <p:cTn dur="1" fill="hold" id="59">
                                          <p:stCondLst>
                                            <p:cond delay="0"/>
                                          </p:stCondLst>
                                        </p:cTn>
                                        <p:tgtEl>
                                          <p:spTgt spid="122"/>
                                        </p:tgtEl>
                                        <p:attrNameLst>
                                          <p:attrName>style.visibility</p:attrName>
                                        </p:attrNameLst>
                                      </p:cBhvr>
                                      <p:to>
                                        <p:strVal val="visible"/>
                                      </p:to>
                                    </p:set>
                                    <p:animEffect filter="barn(outVertical)" transition="in">
                                      <p:cBhvr>
                                        <p:cTn dur="500" id="60"/>
                                        <p:tgtEl>
                                          <p:spTgt spid="122"/>
                                        </p:tgtEl>
                                      </p:cBhvr>
                                    </p:animEffect>
                                  </p:childTnLst>
                                </p:cTn>
                              </p:par>
                            </p:childTnLst>
                          </p:cTn>
                        </p:par>
                        <p:par>
                          <p:cTn fill="hold" id="61" nodeType="afterGroup">
                            <p:stCondLst>
                              <p:cond delay="2500"/>
                            </p:stCondLst>
                            <p:childTnLst>
                              <p:par>
                                <p:cTn accel="60000" fill="hold" id="62" nodeType="afterEffect" presetClass="entr" presetID="2" presetSubtype="4">
                                  <p:stCondLst>
                                    <p:cond delay="0"/>
                                  </p:stCondLst>
                                  <p:childTnLst>
                                    <p:set>
                                      <p:cBhvr>
                                        <p:cTn dur="1" fill="hold" id="63">
                                          <p:stCondLst>
                                            <p:cond delay="0"/>
                                          </p:stCondLst>
                                        </p:cTn>
                                        <p:tgtEl>
                                          <p:spTgt spid="91"/>
                                        </p:tgtEl>
                                        <p:attrNameLst>
                                          <p:attrName>style.visibility</p:attrName>
                                        </p:attrNameLst>
                                      </p:cBhvr>
                                      <p:to>
                                        <p:strVal val="visible"/>
                                      </p:to>
                                    </p:set>
                                    <p:anim calcmode="lin" valueType="num">
                                      <p:cBhvr additive="base">
                                        <p:cTn dur="500" fill="hold" id="64"/>
                                        <p:tgtEl>
                                          <p:spTgt spid="91"/>
                                        </p:tgtEl>
                                        <p:attrNameLst>
                                          <p:attrName>ppt_x</p:attrName>
                                        </p:attrNameLst>
                                      </p:cBhvr>
                                      <p:tavLst>
                                        <p:tav tm="0">
                                          <p:val>
                                            <p:strVal val="#ppt_x"/>
                                          </p:val>
                                        </p:tav>
                                        <p:tav tm="100000">
                                          <p:val>
                                            <p:strVal val="#ppt_x"/>
                                          </p:val>
                                        </p:tav>
                                      </p:tavLst>
                                    </p:anim>
                                    <p:anim calcmode="lin" valueType="num">
                                      <p:cBhvr additive="base">
                                        <p:cTn dur="500" fill="hold" id="65"/>
                                        <p:tgtEl>
                                          <p:spTgt spid="91"/>
                                        </p:tgtEl>
                                        <p:attrNameLst>
                                          <p:attrName>ppt_y</p:attrName>
                                        </p:attrNameLst>
                                      </p:cBhvr>
                                      <p:tavLst>
                                        <p:tav tm="0">
                                          <p:val>
                                            <p:strVal val="1+#ppt_h/2"/>
                                          </p:val>
                                        </p:tav>
                                        <p:tav tm="100000">
                                          <p:val>
                                            <p:strVal val="#ppt_y"/>
                                          </p:val>
                                        </p:tav>
                                      </p:tavLst>
                                    </p:anim>
                                  </p:childTnLst>
                                </p:cTn>
                              </p:par>
                              <p:par>
                                <p:cTn fill="hold" grpId="0" id="66" nodeType="withEffect" presetClass="entr" presetID="53" presetSubtype="0">
                                  <p:stCondLst>
                                    <p:cond delay="0"/>
                                  </p:stCondLst>
                                  <p:iterate type="lt">
                                    <p:tmPct val="10000"/>
                                  </p:iterate>
                                  <p:childTnLst>
                                    <p:set>
                                      <p:cBhvr>
                                        <p:cTn dur="1" fill="hold" id="67">
                                          <p:stCondLst>
                                            <p:cond delay="0"/>
                                          </p:stCondLst>
                                        </p:cTn>
                                        <p:tgtEl>
                                          <p:spTgt spid="118"/>
                                        </p:tgtEl>
                                        <p:attrNameLst>
                                          <p:attrName>style.visibility</p:attrName>
                                        </p:attrNameLst>
                                      </p:cBhvr>
                                      <p:to>
                                        <p:strVal val="visible"/>
                                      </p:to>
                                    </p:set>
                                    <p:anim calcmode="lin" valueType="num">
                                      <p:cBhvr>
                                        <p:cTn dur="500" fill="hold" id="68"/>
                                        <p:tgtEl>
                                          <p:spTgt spid="118"/>
                                        </p:tgtEl>
                                        <p:attrNameLst>
                                          <p:attrName>ppt_w</p:attrName>
                                        </p:attrNameLst>
                                      </p:cBhvr>
                                      <p:tavLst>
                                        <p:tav tm="0">
                                          <p:val>
                                            <p:fltVal val="0"/>
                                          </p:val>
                                        </p:tav>
                                        <p:tav tm="100000">
                                          <p:val>
                                            <p:strVal val="#ppt_w"/>
                                          </p:val>
                                        </p:tav>
                                      </p:tavLst>
                                    </p:anim>
                                    <p:anim calcmode="lin" valueType="num">
                                      <p:cBhvr>
                                        <p:cTn dur="500" fill="hold" id="69"/>
                                        <p:tgtEl>
                                          <p:spTgt spid="118"/>
                                        </p:tgtEl>
                                        <p:attrNameLst>
                                          <p:attrName>ppt_h</p:attrName>
                                        </p:attrNameLst>
                                      </p:cBhvr>
                                      <p:tavLst>
                                        <p:tav tm="0">
                                          <p:val>
                                            <p:fltVal val="0"/>
                                          </p:val>
                                        </p:tav>
                                        <p:tav tm="100000">
                                          <p:val>
                                            <p:strVal val="#ppt_h"/>
                                          </p:val>
                                        </p:tav>
                                      </p:tavLst>
                                    </p:anim>
                                    <p:animEffect filter="fade" transition="in">
                                      <p:cBhvr>
                                        <p:cTn dur="500" id="70"/>
                                        <p:tgtEl>
                                          <p:spTgt spid="118"/>
                                        </p:tgtEl>
                                      </p:cBhvr>
                                    </p:animEffect>
                                  </p:childTnLst>
                                </p:cTn>
                              </p:par>
                              <p:par>
                                <p:cTn fill="hold" id="71" nodeType="withEffect" presetClass="entr" presetID="16" presetSubtype="37">
                                  <p:stCondLst>
                                    <p:cond delay="0"/>
                                  </p:stCondLst>
                                  <p:childTnLst>
                                    <p:set>
                                      <p:cBhvr>
                                        <p:cTn dur="1" fill="hold" id="72">
                                          <p:stCondLst>
                                            <p:cond delay="0"/>
                                          </p:stCondLst>
                                        </p:cTn>
                                        <p:tgtEl>
                                          <p:spTgt spid="124"/>
                                        </p:tgtEl>
                                        <p:attrNameLst>
                                          <p:attrName>style.visibility</p:attrName>
                                        </p:attrNameLst>
                                      </p:cBhvr>
                                      <p:to>
                                        <p:strVal val="visible"/>
                                      </p:to>
                                    </p:set>
                                    <p:animEffect filter="barn(outVertical)" transition="in">
                                      <p:cBhvr>
                                        <p:cTn dur="500" id="73"/>
                                        <p:tgtEl>
                                          <p:spTgt spid="124"/>
                                        </p:tgtEl>
                                      </p:cBhvr>
                                    </p:animEffect>
                                  </p:childTnLst>
                                </p:cTn>
                              </p:par>
                            </p:childTnLst>
                          </p:cTn>
                        </p:par>
                        <p:par>
                          <p:cTn fill="hold" id="74" nodeType="afterGroup">
                            <p:stCondLst>
                              <p:cond delay="3000"/>
                            </p:stCondLst>
                            <p:childTnLst>
                              <p:par>
                                <p:cTn accel="60000" fill="hold" grpId="0" id="75" nodeType="afterEffect" presetClass="entr" presetID="2" presetSubtype="4">
                                  <p:stCondLst>
                                    <p:cond delay="0"/>
                                  </p:stCondLst>
                                  <p:childTnLst>
                                    <p:set>
                                      <p:cBhvr>
                                        <p:cTn dur="1" fill="hold" id="76">
                                          <p:stCondLst>
                                            <p:cond delay="0"/>
                                          </p:stCondLst>
                                        </p:cTn>
                                        <p:tgtEl>
                                          <p:spTgt spid="94"/>
                                        </p:tgtEl>
                                        <p:attrNameLst>
                                          <p:attrName>style.visibility</p:attrName>
                                        </p:attrNameLst>
                                      </p:cBhvr>
                                      <p:to>
                                        <p:strVal val="visible"/>
                                      </p:to>
                                    </p:set>
                                    <p:anim calcmode="lin" valueType="num">
                                      <p:cBhvr additive="base">
                                        <p:cTn dur="500" fill="hold" id="77"/>
                                        <p:tgtEl>
                                          <p:spTgt spid="94"/>
                                        </p:tgtEl>
                                        <p:attrNameLst>
                                          <p:attrName>ppt_x</p:attrName>
                                        </p:attrNameLst>
                                      </p:cBhvr>
                                      <p:tavLst>
                                        <p:tav tm="0">
                                          <p:val>
                                            <p:strVal val="#ppt_x"/>
                                          </p:val>
                                        </p:tav>
                                        <p:tav tm="100000">
                                          <p:val>
                                            <p:strVal val="#ppt_x"/>
                                          </p:val>
                                        </p:tav>
                                      </p:tavLst>
                                    </p:anim>
                                    <p:anim calcmode="lin" valueType="num">
                                      <p:cBhvr additive="base">
                                        <p:cTn dur="500" fill="hold" id="78"/>
                                        <p:tgtEl>
                                          <p:spTgt spid="94"/>
                                        </p:tgtEl>
                                        <p:attrNameLst>
                                          <p:attrName>ppt_y</p:attrName>
                                        </p:attrNameLst>
                                      </p:cBhvr>
                                      <p:tavLst>
                                        <p:tav tm="0">
                                          <p:val>
                                            <p:strVal val="1+#ppt_h/2"/>
                                          </p:val>
                                        </p:tav>
                                        <p:tav tm="100000">
                                          <p:val>
                                            <p:strVal val="#ppt_y"/>
                                          </p:val>
                                        </p:tav>
                                      </p:tavLst>
                                    </p:anim>
                                  </p:childTnLst>
                                </p:cTn>
                              </p:par>
                              <p:par>
                                <p:cTn fill="hold" grpId="0" id="79" nodeType="withEffect" presetClass="entr" presetID="53" presetSubtype="0">
                                  <p:stCondLst>
                                    <p:cond delay="0"/>
                                  </p:stCondLst>
                                  <p:iterate type="lt">
                                    <p:tmPct val="10000"/>
                                  </p:iterate>
                                  <p:childTnLst>
                                    <p:set>
                                      <p:cBhvr>
                                        <p:cTn dur="1" fill="hold" id="80">
                                          <p:stCondLst>
                                            <p:cond delay="0"/>
                                          </p:stCondLst>
                                        </p:cTn>
                                        <p:tgtEl>
                                          <p:spTgt spid="115"/>
                                        </p:tgtEl>
                                        <p:attrNameLst>
                                          <p:attrName>style.visibility</p:attrName>
                                        </p:attrNameLst>
                                      </p:cBhvr>
                                      <p:to>
                                        <p:strVal val="visible"/>
                                      </p:to>
                                    </p:set>
                                    <p:anim calcmode="lin" valueType="num">
                                      <p:cBhvr>
                                        <p:cTn dur="500" fill="hold" id="81"/>
                                        <p:tgtEl>
                                          <p:spTgt spid="115"/>
                                        </p:tgtEl>
                                        <p:attrNameLst>
                                          <p:attrName>ppt_w</p:attrName>
                                        </p:attrNameLst>
                                      </p:cBhvr>
                                      <p:tavLst>
                                        <p:tav tm="0">
                                          <p:val>
                                            <p:fltVal val="0"/>
                                          </p:val>
                                        </p:tav>
                                        <p:tav tm="100000">
                                          <p:val>
                                            <p:strVal val="#ppt_w"/>
                                          </p:val>
                                        </p:tav>
                                      </p:tavLst>
                                    </p:anim>
                                    <p:anim calcmode="lin" valueType="num">
                                      <p:cBhvr>
                                        <p:cTn dur="500" fill="hold" id="82"/>
                                        <p:tgtEl>
                                          <p:spTgt spid="115"/>
                                        </p:tgtEl>
                                        <p:attrNameLst>
                                          <p:attrName>ppt_h</p:attrName>
                                        </p:attrNameLst>
                                      </p:cBhvr>
                                      <p:tavLst>
                                        <p:tav tm="0">
                                          <p:val>
                                            <p:fltVal val="0"/>
                                          </p:val>
                                        </p:tav>
                                        <p:tav tm="100000">
                                          <p:val>
                                            <p:strVal val="#ppt_h"/>
                                          </p:val>
                                        </p:tav>
                                      </p:tavLst>
                                    </p:anim>
                                    <p:animEffect filter="fade" transition="in">
                                      <p:cBhvr>
                                        <p:cTn dur="500" id="83"/>
                                        <p:tgtEl>
                                          <p:spTgt spid="115"/>
                                        </p:tgtEl>
                                      </p:cBhvr>
                                    </p:animEffect>
                                  </p:childTnLst>
                                </p:cTn>
                              </p:par>
                              <p:par>
                                <p:cTn fill="hold" id="84" nodeType="withEffect" presetClass="entr" presetID="16" presetSubtype="37">
                                  <p:stCondLst>
                                    <p:cond delay="0"/>
                                  </p:stCondLst>
                                  <p:childTnLst>
                                    <p:set>
                                      <p:cBhvr>
                                        <p:cTn dur="1" fill="hold" id="85">
                                          <p:stCondLst>
                                            <p:cond delay="0"/>
                                          </p:stCondLst>
                                        </p:cTn>
                                        <p:tgtEl>
                                          <p:spTgt spid="121"/>
                                        </p:tgtEl>
                                        <p:attrNameLst>
                                          <p:attrName>style.visibility</p:attrName>
                                        </p:attrNameLst>
                                      </p:cBhvr>
                                      <p:to>
                                        <p:strVal val="visible"/>
                                      </p:to>
                                    </p:set>
                                    <p:animEffect filter="barn(outVertical)" transition="in">
                                      <p:cBhvr>
                                        <p:cTn dur="500" id="86"/>
                                        <p:tgtEl>
                                          <p:spTgt spid="121"/>
                                        </p:tgtEl>
                                      </p:cBhvr>
                                    </p:animEffect>
                                  </p:childTnLst>
                                </p:cTn>
                              </p:par>
                            </p:childTnLst>
                          </p:cTn>
                        </p:par>
                        <p:par>
                          <p:cTn fill="hold" id="87" nodeType="afterGroup">
                            <p:stCondLst>
                              <p:cond delay="3500"/>
                            </p:stCondLst>
                            <p:childTnLst>
                              <p:par>
                                <p:cTn accel="60000" fill="hold" id="88" nodeType="afterEffect" presetClass="entr" presetID="2" presetSubtype="4">
                                  <p:stCondLst>
                                    <p:cond delay="0"/>
                                  </p:stCondLst>
                                  <p:childTnLst>
                                    <p:set>
                                      <p:cBhvr>
                                        <p:cTn dur="1" fill="hold" id="89">
                                          <p:stCondLst>
                                            <p:cond delay="0"/>
                                          </p:stCondLst>
                                        </p:cTn>
                                        <p:tgtEl>
                                          <p:spTgt spid="95"/>
                                        </p:tgtEl>
                                        <p:attrNameLst>
                                          <p:attrName>style.visibility</p:attrName>
                                        </p:attrNameLst>
                                      </p:cBhvr>
                                      <p:to>
                                        <p:strVal val="visible"/>
                                      </p:to>
                                    </p:set>
                                    <p:anim calcmode="lin" valueType="num">
                                      <p:cBhvr additive="base">
                                        <p:cTn dur="500" fill="hold" id="90"/>
                                        <p:tgtEl>
                                          <p:spTgt spid="95"/>
                                        </p:tgtEl>
                                        <p:attrNameLst>
                                          <p:attrName>ppt_x</p:attrName>
                                        </p:attrNameLst>
                                      </p:cBhvr>
                                      <p:tavLst>
                                        <p:tav tm="0">
                                          <p:val>
                                            <p:strVal val="#ppt_x"/>
                                          </p:val>
                                        </p:tav>
                                        <p:tav tm="100000">
                                          <p:val>
                                            <p:strVal val="#ppt_x"/>
                                          </p:val>
                                        </p:tav>
                                      </p:tavLst>
                                    </p:anim>
                                    <p:anim calcmode="lin" valueType="num">
                                      <p:cBhvr additive="base">
                                        <p:cTn dur="500" fill="hold" id="91"/>
                                        <p:tgtEl>
                                          <p:spTgt spid="95"/>
                                        </p:tgtEl>
                                        <p:attrNameLst>
                                          <p:attrName>ppt_y</p:attrName>
                                        </p:attrNameLst>
                                      </p:cBhvr>
                                      <p:tavLst>
                                        <p:tav tm="0">
                                          <p:val>
                                            <p:strVal val="1+#ppt_h/2"/>
                                          </p:val>
                                        </p:tav>
                                        <p:tav tm="100000">
                                          <p:val>
                                            <p:strVal val="#ppt_y"/>
                                          </p:val>
                                        </p:tav>
                                      </p:tavLst>
                                    </p:anim>
                                  </p:childTnLst>
                                </p:cTn>
                              </p:par>
                              <p:par>
                                <p:cTn fill="hold" grpId="0" id="92" nodeType="withEffect" presetClass="entr" presetID="53" presetSubtype="0">
                                  <p:stCondLst>
                                    <p:cond delay="0"/>
                                  </p:stCondLst>
                                  <p:iterate type="lt">
                                    <p:tmPct val="10000"/>
                                  </p:iterate>
                                  <p:childTnLst>
                                    <p:set>
                                      <p:cBhvr>
                                        <p:cTn dur="1" fill="hold" id="93">
                                          <p:stCondLst>
                                            <p:cond delay="0"/>
                                          </p:stCondLst>
                                        </p:cTn>
                                        <p:tgtEl>
                                          <p:spTgt spid="117"/>
                                        </p:tgtEl>
                                        <p:attrNameLst>
                                          <p:attrName>style.visibility</p:attrName>
                                        </p:attrNameLst>
                                      </p:cBhvr>
                                      <p:to>
                                        <p:strVal val="visible"/>
                                      </p:to>
                                    </p:set>
                                    <p:anim calcmode="lin" valueType="num">
                                      <p:cBhvr>
                                        <p:cTn dur="500" fill="hold" id="94"/>
                                        <p:tgtEl>
                                          <p:spTgt spid="117"/>
                                        </p:tgtEl>
                                        <p:attrNameLst>
                                          <p:attrName>ppt_w</p:attrName>
                                        </p:attrNameLst>
                                      </p:cBhvr>
                                      <p:tavLst>
                                        <p:tav tm="0">
                                          <p:val>
                                            <p:fltVal val="0"/>
                                          </p:val>
                                        </p:tav>
                                        <p:tav tm="100000">
                                          <p:val>
                                            <p:strVal val="#ppt_w"/>
                                          </p:val>
                                        </p:tav>
                                      </p:tavLst>
                                    </p:anim>
                                    <p:anim calcmode="lin" valueType="num">
                                      <p:cBhvr>
                                        <p:cTn dur="500" fill="hold" id="95"/>
                                        <p:tgtEl>
                                          <p:spTgt spid="117"/>
                                        </p:tgtEl>
                                        <p:attrNameLst>
                                          <p:attrName>ppt_h</p:attrName>
                                        </p:attrNameLst>
                                      </p:cBhvr>
                                      <p:tavLst>
                                        <p:tav tm="0">
                                          <p:val>
                                            <p:fltVal val="0"/>
                                          </p:val>
                                        </p:tav>
                                        <p:tav tm="100000">
                                          <p:val>
                                            <p:strVal val="#ppt_h"/>
                                          </p:val>
                                        </p:tav>
                                      </p:tavLst>
                                    </p:anim>
                                    <p:animEffect filter="fade" transition="in">
                                      <p:cBhvr>
                                        <p:cTn dur="500" id="96"/>
                                        <p:tgtEl>
                                          <p:spTgt spid="117"/>
                                        </p:tgtEl>
                                      </p:cBhvr>
                                    </p:animEffect>
                                  </p:childTnLst>
                                </p:cTn>
                              </p:par>
                              <p:par>
                                <p:cTn fill="hold" id="97" nodeType="withEffect" presetClass="entr" presetID="16" presetSubtype="37">
                                  <p:stCondLst>
                                    <p:cond delay="0"/>
                                  </p:stCondLst>
                                  <p:childTnLst>
                                    <p:set>
                                      <p:cBhvr>
                                        <p:cTn dur="1" fill="hold" id="98">
                                          <p:stCondLst>
                                            <p:cond delay="0"/>
                                          </p:stCondLst>
                                        </p:cTn>
                                        <p:tgtEl>
                                          <p:spTgt spid="123"/>
                                        </p:tgtEl>
                                        <p:attrNameLst>
                                          <p:attrName>style.visibility</p:attrName>
                                        </p:attrNameLst>
                                      </p:cBhvr>
                                      <p:to>
                                        <p:strVal val="visible"/>
                                      </p:to>
                                    </p:set>
                                    <p:animEffect filter="barn(outVertical)" transition="in">
                                      <p:cBhvr>
                                        <p:cTn dur="500" id="99"/>
                                        <p:tgtEl>
                                          <p:spTgt spid="123"/>
                                        </p:tgtEl>
                                      </p:cBhvr>
                                    </p:animEffect>
                                  </p:childTnLst>
                                </p:cTn>
                              </p:par>
                            </p:childTnLst>
                          </p:cTn>
                        </p:par>
                        <p:par>
                          <p:cTn fill="hold" id="100" nodeType="afterGroup">
                            <p:stCondLst>
                              <p:cond delay="4000"/>
                            </p:stCondLst>
                            <p:childTnLst>
                              <p:par>
                                <p:cTn accel="60000" fill="hold" id="101" nodeType="afterEffect" presetClass="entr" presetID="2" presetSubtype="4">
                                  <p:stCondLst>
                                    <p:cond delay="0"/>
                                  </p:stCondLst>
                                  <p:childTnLst>
                                    <p:set>
                                      <p:cBhvr>
                                        <p:cTn dur="1" fill="hold" id="102">
                                          <p:stCondLst>
                                            <p:cond delay="0"/>
                                          </p:stCondLst>
                                        </p:cTn>
                                        <p:tgtEl>
                                          <p:spTgt spid="107"/>
                                        </p:tgtEl>
                                        <p:attrNameLst>
                                          <p:attrName>style.visibility</p:attrName>
                                        </p:attrNameLst>
                                      </p:cBhvr>
                                      <p:to>
                                        <p:strVal val="visible"/>
                                      </p:to>
                                    </p:set>
                                    <p:anim calcmode="lin" valueType="num">
                                      <p:cBhvr additive="base">
                                        <p:cTn dur="500" fill="hold" id="103"/>
                                        <p:tgtEl>
                                          <p:spTgt spid="107"/>
                                        </p:tgtEl>
                                        <p:attrNameLst>
                                          <p:attrName>ppt_x</p:attrName>
                                        </p:attrNameLst>
                                      </p:cBhvr>
                                      <p:tavLst>
                                        <p:tav tm="0">
                                          <p:val>
                                            <p:strVal val="#ppt_x"/>
                                          </p:val>
                                        </p:tav>
                                        <p:tav tm="100000">
                                          <p:val>
                                            <p:strVal val="#ppt_x"/>
                                          </p:val>
                                        </p:tav>
                                      </p:tavLst>
                                    </p:anim>
                                    <p:anim calcmode="lin" valueType="num">
                                      <p:cBhvr additive="base">
                                        <p:cTn dur="500" fill="hold" id="104"/>
                                        <p:tgtEl>
                                          <p:spTgt spid="107"/>
                                        </p:tgtEl>
                                        <p:attrNameLst>
                                          <p:attrName>ppt_y</p:attrName>
                                        </p:attrNameLst>
                                      </p:cBhvr>
                                      <p:tavLst>
                                        <p:tav tm="0">
                                          <p:val>
                                            <p:strVal val="1+#ppt_h/2"/>
                                          </p:val>
                                        </p:tav>
                                        <p:tav tm="100000">
                                          <p:val>
                                            <p:strVal val="#ppt_y"/>
                                          </p:val>
                                        </p:tav>
                                      </p:tavLst>
                                    </p:anim>
                                  </p:childTnLst>
                                </p:cTn>
                              </p:par>
                              <p:par>
                                <p:cTn fill="hold" grpId="0" id="105" nodeType="withEffect" presetClass="entr" presetID="53" presetSubtype="0">
                                  <p:stCondLst>
                                    <p:cond delay="0"/>
                                  </p:stCondLst>
                                  <p:iterate type="lt">
                                    <p:tmPct val="10000"/>
                                  </p:iterate>
                                  <p:childTnLst>
                                    <p:set>
                                      <p:cBhvr>
                                        <p:cTn dur="1" fill="hold" id="106">
                                          <p:stCondLst>
                                            <p:cond delay="0"/>
                                          </p:stCondLst>
                                        </p:cTn>
                                        <p:tgtEl>
                                          <p:spTgt spid="119"/>
                                        </p:tgtEl>
                                        <p:attrNameLst>
                                          <p:attrName>style.visibility</p:attrName>
                                        </p:attrNameLst>
                                      </p:cBhvr>
                                      <p:to>
                                        <p:strVal val="visible"/>
                                      </p:to>
                                    </p:set>
                                    <p:anim calcmode="lin" valueType="num">
                                      <p:cBhvr>
                                        <p:cTn dur="500" fill="hold" id="107"/>
                                        <p:tgtEl>
                                          <p:spTgt spid="119"/>
                                        </p:tgtEl>
                                        <p:attrNameLst>
                                          <p:attrName>ppt_w</p:attrName>
                                        </p:attrNameLst>
                                      </p:cBhvr>
                                      <p:tavLst>
                                        <p:tav tm="0">
                                          <p:val>
                                            <p:fltVal val="0"/>
                                          </p:val>
                                        </p:tav>
                                        <p:tav tm="100000">
                                          <p:val>
                                            <p:strVal val="#ppt_w"/>
                                          </p:val>
                                        </p:tav>
                                      </p:tavLst>
                                    </p:anim>
                                    <p:anim calcmode="lin" valueType="num">
                                      <p:cBhvr>
                                        <p:cTn dur="500" fill="hold" id="108"/>
                                        <p:tgtEl>
                                          <p:spTgt spid="119"/>
                                        </p:tgtEl>
                                        <p:attrNameLst>
                                          <p:attrName>ppt_h</p:attrName>
                                        </p:attrNameLst>
                                      </p:cBhvr>
                                      <p:tavLst>
                                        <p:tav tm="0">
                                          <p:val>
                                            <p:fltVal val="0"/>
                                          </p:val>
                                        </p:tav>
                                        <p:tav tm="100000">
                                          <p:val>
                                            <p:strVal val="#ppt_h"/>
                                          </p:val>
                                        </p:tav>
                                      </p:tavLst>
                                    </p:anim>
                                    <p:animEffect filter="fade" transition="in">
                                      <p:cBhvr>
                                        <p:cTn dur="500" id="109"/>
                                        <p:tgtEl>
                                          <p:spTgt spid="119"/>
                                        </p:tgtEl>
                                      </p:cBhvr>
                                    </p:animEffect>
                                  </p:childTnLst>
                                </p:cTn>
                              </p:par>
                              <p:par>
                                <p:cTn fill="hold" id="110" nodeType="withEffect" presetClass="entr" presetID="16" presetSubtype="37">
                                  <p:stCondLst>
                                    <p:cond delay="0"/>
                                  </p:stCondLst>
                                  <p:childTnLst>
                                    <p:set>
                                      <p:cBhvr>
                                        <p:cTn dur="1" fill="hold" id="111">
                                          <p:stCondLst>
                                            <p:cond delay="0"/>
                                          </p:stCondLst>
                                        </p:cTn>
                                        <p:tgtEl>
                                          <p:spTgt spid="125"/>
                                        </p:tgtEl>
                                        <p:attrNameLst>
                                          <p:attrName>style.visibility</p:attrName>
                                        </p:attrNameLst>
                                      </p:cBhvr>
                                      <p:to>
                                        <p:strVal val="visible"/>
                                      </p:to>
                                    </p:set>
                                    <p:animEffect filter="barn(outVertical)" transition="in">
                                      <p:cBhvr>
                                        <p:cTn dur="500" id="112"/>
                                        <p:tgtEl>
                                          <p:spTgt spid="1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114"/>
      <p:bldP grpId="0" spid="115"/>
      <p:bldP grpId="0" spid="116"/>
      <p:bldP grpId="0" spid="117"/>
      <p:bldP grpId="0" spid="118"/>
      <p:bldP grpId="0" spid="11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燕尾形 3"/>
          <p:cNvSpPr/>
          <p:nvPr/>
        </p:nvSpPr>
        <p:spPr>
          <a:xfrm>
            <a:off x="3744029" y="2276614"/>
            <a:ext cx="816998" cy="887723"/>
          </a:xfrm>
          <a:prstGeom prst="chevron">
            <a:avLst>
              <a:gd fmla="val 54429" name="adj"/>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3765" fontAlgn="auto">
              <a:spcBef>
                <a:spcPct val="0"/>
              </a:spcBef>
              <a:spcAft>
                <a:spcPct val="0"/>
              </a:spcAft>
              <a:defRPr/>
            </a:pPr>
            <a:endParaRPr altLang="en-US" lang="zh-CN" sz="2490">
              <a:solidFill>
                <a:prstClr val="white"/>
              </a:solidFill>
              <a:latin typeface="+mj-ea"/>
              <a:ea typeface="+mj-ea"/>
            </a:endParaRPr>
          </a:p>
        </p:txBody>
      </p:sp>
      <p:sp>
        <p:nvSpPr>
          <p:cNvPr id="5" name="燕尾形 4"/>
          <p:cNvSpPr/>
          <p:nvPr/>
        </p:nvSpPr>
        <p:spPr>
          <a:xfrm>
            <a:off x="4464109" y="2276614"/>
            <a:ext cx="818217" cy="887723"/>
          </a:xfrm>
          <a:prstGeom prst="chevron">
            <a:avLst>
              <a:gd fmla="val 54429" name="adj"/>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3765" fontAlgn="auto">
              <a:spcBef>
                <a:spcPct val="0"/>
              </a:spcBef>
              <a:spcAft>
                <a:spcPct val="0"/>
              </a:spcAft>
              <a:defRPr/>
            </a:pPr>
            <a:endParaRPr altLang="en-US" lang="zh-CN" sz="2490">
              <a:solidFill>
                <a:prstClr val="white"/>
              </a:solidFill>
              <a:latin typeface="+mj-ea"/>
              <a:ea typeface="+mj-ea"/>
            </a:endParaRPr>
          </a:p>
        </p:txBody>
      </p:sp>
      <p:sp>
        <p:nvSpPr>
          <p:cNvPr id="6" name="燕尾形 5"/>
          <p:cNvSpPr/>
          <p:nvPr/>
        </p:nvSpPr>
        <p:spPr>
          <a:xfrm>
            <a:off x="5184189" y="2276614"/>
            <a:ext cx="818217" cy="887723"/>
          </a:xfrm>
          <a:prstGeom prst="chevron">
            <a:avLst>
              <a:gd fmla="val 54429"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3765" fontAlgn="auto">
              <a:spcBef>
                <a:spcPct val="0"/>
              </a:spcBef>
              <a:spcAft>
                <a:spcPct val="0"/>
              </a:spcAft>
              <a:defRPr/>
            </a:pPr>
            <a:endParaRPr altLang="en-US" lang="zh-CN" sz="2490">
              <a:solidFill>
                <a:prstClr val="white"/>
              </a:solidFill>
              <a:latin typeface="+mj-ea"/>
              <a:ea typeface="+mj-ea"/>
            </a:endParaRPr>
          </a:p>
        </p:txBody>
      </p:sp>
      <p:sp>
        <p:nvSpPr>
          <p:cNvPr id="7" name="燕尾形 6"/>
          <p:cNvSpPr/>
          <p:nvPr/>
        </p:nvSpPr>
        <p:spPr>
          <a:xfrm>
            <a:off x="5878140" y="2276614"/>
            <a:ext cx="818217" cy="887723"/>
          </a:xfrm>
          <a:prstGeom prst="chevron">
            <a:avLst>
              <a:gd fmla="val 54429"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3765" fontAlgn="auto">
              <a:spcBef>
                <a:spcPct val="0"/>
              </a:spcBef>
              <a:spcAft>
                <a:spcPct val="0"/>
              </a:spcAft>
              <a:defRPr/>
            </a:pPr>
            <a:endParaRPr altLang="en-US" lang="zh-CN" sz="2490">
              <a:solidFill>
                <a:prstClr val="white"/>
              </a:solidFill>
              <a:latin typeface="+mj-ea"/>
              <a:ea typeface="+mj-ea"/>
            </a:endParaRPr>
          </a:p>
        </p:txBody>
      </p:sp>
      <p:cxnSp>
        <p:nvCxnSpPr>
          <p:cNvPr id="8" name="直接连接符 7"/>
          <p:cNvCxnSpPr/>
          <p:nvPr/>
        </p:nvCxnSpPr>
        <p:spPr>
          <a:xfrm rot="5400000">
            <a:off x="553584" y="2892875"/>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2807925" y="2269198"/>
            <a:ext cx="5904655" cy="892732"/>
          </a:xfrm>
          <a:prstGeom prst="homePlate">
            <a:avLst>
              <a:gd fmla="val 47961" name="adj"/>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bIns="45716" lIns="91431" rIns="91431" tIns="45716"/>
          <a:lstStyle/>
          <a:p>
            <a:pPr algn="ctr" defTabSz="913765" fontAlgn="auto">
              <a:spcBef>
                <a:spcPct val="0"/>
              </a:spcBef>
              <a:spcAft>
                <a:spcPct val="0"/>
              </a:spcAft>
              <a:defRPr/>
            </a:pPr>
            <a:endParaRPr altLang="en-US" lang="zh-CN" sz="2490">
              <a:solidFill>
                <a:prstClr val="black"/>
              </a:solidFill>
              <a:latin typeface="+mj-ea"/>
              <a:ea typeface="+mj-ea"/>
            </a:endParaRPr>
          </a:p>
        </p:txBody>
      </p:sp>
      <p:sp>
        <p:nvSpPr>
          <p:cNvPr id="14" name="TextBox 30"/>
          <p:cNvSpPr txBox="1"/>
          <p:nvPr/>
        </p:nvSpPr>
        <p:spPr>
          <a:xfrm>
            <a:off x="445411" y="1554556"/>
            <a:ext cx="2160240" cy="2148840"/>
          </a:xfrm>
          <a:prstGeom prst="rect">
            <a:avLst/>
          </a:prstGeom>
          <a:noFill/>
        </p:spPr>
        <p:txBody>
          <a:bodyPr rtlCol="0" wrap="square">
            <a:spAutoFit/>
          </a:bodyPr>
          <a:lstStyle/>
          <a:p>
            <a:pPr>
              <a:lnSpc>
                <a:spcPct val="150000"/>
              </a:lnSpc>
            </a:pPr>
            <a:r>
              <a:rPr altLang="en-US" lang="zh-CN" sz="1000">
                <a:solidFill>
                  <a:prstClr val="black"/>
                </a:solidFill>
                <a:latin typeface="+mj-ea"/>
                <a:ea typeface="+mj-ea"/>
                <a:sym charset="0" panose="020f0502020204030204" pitchFamily="34" typeface="Calibri"/>
              </a:rPr>
              <a:t>      点击输入简要文字内容，文字内容需概括精炼，不用多余的文字修饰，言简意赅的说明该项内容。点击输入简要文字内容，文字内容需概括精炼，不用多余的文字修饰，言简意赅的说明该项内容。</a:t>
            </a:r>
          </a:p>
          <a:p>
            <a:pPr>
              <a:lnSpc>
                <a:spcPct val="150000"/>
              </a:lnSpc>
            </a:pPr>
            <a:r>
              <a:rPr altLang="en-US" lang="zh-CN" sz="1000">
                <a:solidFill>
                  <a:prstClr val="black"/>
                </a:solidFill>
                <a:latin typeface="+mj-ea"/>
                <a:ea typeface="+mj-ea"/>
                <a:sym charset="0" panose="020f0502020204030204" pitchFamily="34" typeface="Calibri"/>
              </a:rPr>
              <a:t>       点击输入简要文字内容，文字内容需概括精炼，不用多余的文字修饰，言简意赅的说明该项内容。</a:t>
            </a:r>
          </a:p>
        </p:txBody>
      </p:sp>
      <p:grpSp>
        <p:nvGrpSpPr>
          <p:cNvPr id="15" name="组合 14"/>
          <p:cNvGrpSpPr/>
          <p:nvPr/>
        </p:nvGrpSpPr>
        <p:grpSpPr>
          <a:xfrm>
            <a:off x="3744029" y="915566"/>
            <a:ext cx="2327891" cy="444187"/>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algn="tr" blurRad="381000" dir="8100000" dist="254000"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1</a:t>
                </a:r>
              </a:p>
            </p:txBody>
          </p:sp>
        </p:grpSp>
        <p:sp>
          <p:nvSpPr>
            <p:cNvPr id="17" name="TextBox 33"/>
            <p:cNvSpPr txBox="1"/>
            <p:nvPr/>
          </p:nvSpPr>
          <p:spPr>
            <a:xfrm>
              <a:off x="1139540" y="3319207"/>
              <a:ext cx="1926672" cy="19292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300">
                  <a:solidFill>
                    <a:prstClr val="black">
                      <a:lumMod val="65000"/>
                      <a:lumOff val="35000"/>
                    </a:prstClr>
                  </a:solidFill>
                  <a:latin typeface="+mj-ea"/>
                  <a:ea typeface="+mj-ea"/>
                </a:rPr>
                <a:t>强大的执行力</a:t>
              </a:r>
            </a:p>
          </p:txBody>
        </p:sp>
      </p:grpSp>
      <p:grpSp>
        <p:nvGrpSpPr>
          <p:cNvPr id="22" name="组合 21"/>
          <p:cNvGrpSpPr/>
          <p:nvPr/>
        </p:nvGrpSpPr>
        <p:grpSpPr>
          <a:xfrm>
            <a:off x="4392101" y="3519993"/>
            <a:ext cx="2327891" cy="444187"/>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algn="tr" blurRad="381000" dir="8100000" dist="254000"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2</a:t>
                </a:r>
              </a:p>
            </p:txBody>
          </p:sp>
        </p:grpSp>
        <p:sp>
          <p:nvSpPr>
            <p:cNvPr id="24" name="TextBox 42"/>
            <p:cNvSpPr txBox="1"/>
            <p:nvPr/>
          </p:nvSpPr>
          <p:spPr>
            <a:xfrm>
              <a:off x="1249617" y="3331792"/>
              <a:ext cx="1808518" cy="19292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300">
                  <a:solidFill>
                    <a:prstClr val="black">
                      <a:lumMod val="65000"/>
                      <a:lumOff val="35000"/>
                    </a:prstClr>
                  </a:solidFill>
                  <a:latin typeface="+mj-ea"/>
                  <a:ea typeface="+mj-ea"/>
                </a:rPr>
                <a:t>对该项目的深刻理解</a:t>
              </a:r>
            </a:p>
          </p:txBody>
        </p:sp>
      </p:grpSp>
      <p:grpSp>
        <p:nvGrpSpPr>
          <p:cNvPr id="29" name="组合 28"/>
          <p:cNvGrpSpPr/>
          <p:nvPr/>
        </p:nvGrpSpPr>
        <p:grpSpPr>
          <a:xfrm>
            <a:off x="5139681" y="141962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algn="tr" blurRad="381000" dir="8100000" dist="254000"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33" name="椭圆 32"/>
              <p:cNvSpPr/>
              <p:nvPr/>
            </p:nvSpPr>
            <p:spPr>
              <a:xfrm>
                <a:off x="2307129" y="3376773"/>
                <a:ext cx="392761" cy="392761"/>
              </a:xfrm>
              <a:prstGeom prst="ellipse">
                <a:avLst/>
              </a:prstGeom>
              <a:solidFill>
                <a:schemeClr val="accent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3</a:t>
                </a:r>
              </a:p>
            </p:txBody>
          </p:sp>
        </p:grpSp>
        <p:sp>
          <p:nvSpPr>
            <p:cNvPr id="31" name="TextBox 49"/>
            <p:cNvSpPr txBox="1"/>
            <p:nvPr/>
          </p:nvSpPr>
          <p:spPr>
            <a:xfrm>
              <a:off x="1183672" y="3331792"/>
              <a:ext cx="1847692" cy="19292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300">
                  <a:solidFill>
                    <a:prstClr val="black">
                      <a:lumMod val="65000"/>
                      <a:lumOff val="35000"/>
                    </a:prstClr>
                  </a:solidFill>
                  <a:latin typeface="+mj-ea"/>
                  <a:ea typeface="+mj-ea"/>
                </a:rPr>
                <a:t>精准的营销能力</a:t>
              </a:r>
            </a:p>
          </p:txBody>
        </p:sp>
      </p:grpSp>
      <p:grpSp>
        <p:nvGrpSpPr>
          <p:cNvPr id="36" name="组合 35"/>
          <p:cNvGrpSpPr/>
          <p:nvPr/>
        </p:nvGrpSpPr>
        <p:grpSpPr>
          <a:xfrm>
            <a:off x="5904269" y="4096057"/>
            <a:ext cx="2327891" cy="444187"/>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algn="tr" blurRad="381000" dir="8100000" dist="254000"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4</a:t>
                </a:r>
              </a:p>
            </p:txBody>
          </p:sp>
        </p:grpSp>
        <p:sp>
          <p:nvSpPr>
            <p:cNvPr id="38" name="TextBox 57"/>
            <p:cNvSpPr txBox="1"/>
            <p:nvPr/>
          </p:nvSpPr>
          <p:spPr>
            <a:xfrm>
              <a:off x="1085352" y="3345963"/>
              <a:ext cx="1926671" cy="19292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300">
                  <a:solidFill>
                    <a:prstClr val="black">
                      <a:lumMod val="65000"/>
                      <a:lumOff val="35000"/>
                    </a:prstClr>
                  </a:solidFill>
                  <a:latin typeface="+mj-ea"/>
                  <a:ea typeface="+mj-ea"/>
                </a:rPr>
                <a:t>丰富的产品运营经验</a:t>
              </a:r>
            </a:p>
          </p:txBody>
        </p:sp>
      </p:grpSp>
      <p:grpSp>
        <p:nvGrpSpPr>
          <p:cNvPr id="43" name="组合 42"/>
          <p:cNvGrpSpPr>
            <a:grpSpLocks noChangeAspect="1"/>
          </p:cNvGrpSpPr>
          <p:nvPr/>
        </p:nvGrpSpPr>
        <p:grpSpPr>
          <a:xfrm>
            <a:off x="6624349" y="1853843"/>
            <a:ext cx="1698901" cy="1620807"/>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altLang="en-US" lang="zh-CN" sz="2490">
                <a:solidFill>
                  <a:prstClr val="white"/>
                </a:solidFill>
                <a:latin typeface="+mj-ea"/>
                <a:ea typeface="+mj-ea"/>
              </a:endParaRPr>
            </a:p>
          </p:txBody>
        </p:sp>
        <p:sp>
          <p:nvSpPr>
            <p:cNvPr id="45" name="Freeform 313"/>
            <p:cNvSpPr/>
            <p:nvPr/>
          </p:nvSpPr>
          <p:spPr bwMode="auto">
            <a:xfrm>
              <a:off x="3197225" y="3513932"/>
              <a:ext cx="533400" cy="431800"/>
            </a:xfrm>
            <a:custGeom>
              <a:gdLst>
                <a:gd fmla="*/ 7 w 142" name="T0"/>
                <a:gd fmla="*/ 60 h 115" name="T1"/>
                <a:gd fmla="*/ 9 w 142" name="T2"/>
                <a:gd fmla="*/ 60 h 115" name="T3"/>
                <a:gd fmla="*/ 36 w 142" name="T4"/>
                <a:gd fmla="*/ 60 h 115" name="T5"/>
                <a:gd fmla="*/ 77 w 142" name="T6"/>
                <a:gd fmla="*/ 12 h 115" name="T7"/>
                <a:gd fmla="*/ 67 w 142" name="T8"/>
                <a:gd fmla="*/ 12 h 115" name="T9"/>
                <a:gd fmla="*/ 48 w 142" name="T10"/>
                <a:gd fmla="*/ 34 h 115" name="T11"/>
                <a:gd fmla="*/ 43 w 142" name="T12"/>
                <a:gd fmla="*/ 36 h 115" name="T13"/>
                <a:gd fmla="*/ 37 w 142" name="T14"/>
                <a:gd fmla="*/ 30 h 115" name="T15"/>
                <a:gd fmla="*/ 39 w 142" name="T16"/>
                <a:gd fmla="*/ 25 h 115" name="T17"/>
                <a:gd fmla="*/ 59 w 142" name="T18"/>
                <a:gd fmla="*/ 2 h 115" name="T19"/>
                <a:gd fmla="*/ 64 w 142" name="T20"/>
                <a:gd fmla="*/ 0 h 115" name="T21"/>
                <a:gd fmla="*/ 93 w 142" name="T22"/>
                <a:gd fmla="*/ 0 h 115" name="T23"/>
                <a:gd fmla="*/ 114 w 142" name="T24"/>
                <a:gd fmla="*/ 15 h 115" name="T25"/>
                <a:gd fmla="*/ 114 w 142" name="T26"/>
                <a:gd fmla="*/ 32 h 115" name="T27"/>
                <a:gd fmla="*/ 135 w 142" name="T28"/>
                <a:gd fmla="*/ 32 h 115" name="T29"/>
                <a:gd fmla="*/ 139 w 142" name="T30"/>
                <a:gd fmla="*/ 34 h 115" name="T31"/>
                <a:gd fmla="*/ 139 w 142" name="T32"/>
                <a:gd fmla="*/ 43 h 115" name="T33"/>
                <a:gd fmla="*/ 135 w 142" name="T34"/>
                <a:gd fmla="*/ 45 h 115" name="T35"/>
                <a:gd fmla="*/ 109 w 142" name="T36"/>
                <a:gd fmla="*/ 45 h 115" name="T37"/>
                <a:gd fmla="*/ 101 w 142" name="T38"/>
                <a:gd fmla="*/ 38 h 115" name="T39"/>
                <a:gd fmla="*/ 101 w 142" name="T40"/>
                <a:gd fmla="*/ 27 h 115" name="T41"/>
                <a:gd fmla="*/ 86 w 142" name="T42"/>
                <a:gd fmla="*/ 45 h 115" name="T43"/>
                <a:gd fmla="*/ 100 w 142" name="T44"/>
                <a:gd fmla="*/ 59 h 115" name="T45"/>
                <a:gd fmla="*/ 101 w 142" name="T46"/>
                <a:gd fmla="*/ 69 h 115" name="T47"/>
                <a:gd fmla="*/ 92 w 142" name="T48"/>
                <a:gd fmla="*/ 109 h 115" name="T49"/>
                <a:gd fmla="*/ 85 w 142" name="T50"/>
                <a:gd fmla="*/ 115 h 115" name="T51"/>
                <a:gd fmla="*/ 77 w 142" name="T52"/>
                <a:gd fmla="*/ 108 h 115" name="T53"/>
                <a:gd fmla="*/ 77 w 142" name="T54"/>
                <a:gd fmla="*/ 106 h 115" name="T55"/>
                <a:gd fmla="*/ 85 w 142" name="T56"/>
                <a:gd fmla="*/ 72 h 115" name="T57"/>
                <a:gd fmla="*/ 66 w 142" name="T58"/>
                <a:gd fmla="*/ 54 h 115" name="T59"/>
                <a:gd fmla="*/ 50 w 142" name="T60"/>
                <a:gd fmla="*/ 72 h 115" name="T61"/>
                <a:gd fmla="*/ 41 w 142" name="T62"/>
                <a:gd fmla="*/ 75 h 115" name="T63"/>
                <a:gd fmla="*/ 8 w 142" name="T64"/>
                <a:gd fmla="*/ 75 h 115" name="T65"/>
                <a:gd fmla="*/ 1 w 142" name="T66"/>
                <a:gd fmla="*/ 69 h 115" name="T67"/>
                <a:gd fmla="*/ 7 w 142" name="T68"/>
                <a:gd fmla="*/ 6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42">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altLang="en-US" lang="zh-CN" sz="2490">
                <a:solidFill>
                  <a:prstClr val="white"/>
                </a:solidFill>
                <a:latin typeface="+mj-ea"/>
                <a:ea typeface="+mj-ea"/>
              </a:endParaRPr>
            </a:p>
          </p:txBody>
        </p:sp>
      </p:grpSp>
    </p:spTree>
  </p:cSld>
  <p:clrMapOvr>
    <a:masterClrMapping/>
  </p:clrMapOvr>
  <mc:AlternateContent>
    <mc:Choice Requires="p14">
      <p:transition advTm="9000" p14:dur="1200" spd="slow">
        <p14:prism/>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400" fill="hold" id="7"/>
                                        <p:tgtEl>
                                          <p:spTgt spid="13"/>
                                        </p:tgtEl>
                                        <p:attrNameLst>
                                          <p:attrName>ppt_x</p:attrName>
                                        </p:attrNameLst>
                                      </p:cBhvr>
                                      <p:tavLst>
                                        <p:tav tm="0">
                                          <p:val>
                                            <p:strVal val="0-#ppt_w/2"/>
                                          </p:val>
                                        </p:tav>
                                        <p:tav tm="100000">
                                          <p:val>
                                            <p:strVal val="#ppt_x"/>
                                          </p:val>
                                        </p:tav>
                                      </p:tavLst>
                                    </p:anim>
                                    <p:anim calcmode="lin" valueType="num">
                                      <p:cBhvr additive="base">
                                        <p:cTn dur="40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400"/>
                            </p:stCondLst>
                            <p:childTnLst>
                              <p:par>
                                <p:cTn fill="hold" id="10" nodeType="afterEffect" presetClass="entr" presetID="2" presetSubtype="8">
                                  <p:stCondLst>
                                    <p:cond delay="0"/>
                                  </p:stCondLst>
                                  <p:childTnLst>
                                    <p:set>
                                      <p:cBhvr>
                                        <p:cTn dur="1" fill="hold" id="11">
                                          <p:stCondLst>
                                            <p:cond delay="0"/>
                                          </p:stCondLst>
                                        </p:cTn>
                                        <p:tgtEl>
                                          <p:spTgt spid="43"/>
                                        </p:tgtEl>
                                        <p:attrNameLst>
                                          <p:attrName>style.visibility</p:attrName>
                                        </p:attrNameLst>
                                      </p:cBhvr>
                                      <p:to>
                                        <p:strVal val="visible"/>
                                      </p:to>
                                    </p:set>
                                    <p:anim calcmode="lin" valueType="num">
                                      <p:cBhvr additive="base">
                                        <p:cTn dur="400" fill="hold" id="12"/>
                                        <p:tgtEl>
                                          <p:spTgt spid="43"/>
                                        </p:tgtEl>
                                        <p:attrNameLst>
                                          <p:attrName>ppt_x</p:attrName>
                                        </p:attrNameLst>
                                      </p:cBhvr>
                                      <p:tavLst>
                                        <p:tav tm="0">
                                          <p:val>
                                            <p:strVal val="0-#ppt_w/2"/>
                                          </p:val>
                                        </p:tav>
                                        <p:tav tm="100000">
                                          <p:val>
                                            <p:strVal val="#ppt_x"/>
                                          </p:val>
                                        </p:tav>
                                      </p:tavLst>
                                    </p:anim>
                                    <p:anim calcmode="lin" valueType="num">
                                      <p:cBhvr additive="base">
                                        <p:cTn dur="400" fill="hold" id="13"/>
                                        <p:tgtEl>
                                          <p:spTgt spid="4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800"/>
                            </p:stCondLst>
                            <p:childTnLst>
                              <p:par>
                                <p:cTn fill="hold" grpId="0" id="15" nodeType="afterEffect" presetClass="entr" presetID="12" presetSubtype="8">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400" id="17"/>
                                        <p:tgtEl>
                                          <p:spTgt spid="4"/>
                                        </p:tgtEl>
                                        <p:attrNameLst>
                                          <p:attrName>ppt_x</p:attrName>
                                        </p:attrNameLst>
                                      </p:cBhvr>
                                      <p:tavLst>
                                        <p:tav tm="0">
                                          <p:val>
                                            <p:strVal val="#ppt_x-#ppt_w*1.125000"/>
                                          </p:val>
                                        </p:tav>
                                        <p:tav tm="100000">
                                          <p:val>
                                            <p:strVal val="#ppt_x"/>
                                          </p:val>
                                        </p:tav>
                                      </p:tavLst>
                                    </p:anim>
                                    <p:animEffect filter="wipe(right)" transition="in">
                                      <p:cBhvr>
                                        <p:cTn dur="400" id="18"/>
                                        <p:tgtEl>
                                          <p:spTgt spid="4"/>
                                        </p:tgtEl>
                                      </p:cBhvr>
                                    </p:animEffect>
                                  </p:childTnLst>
                                </p:cTn>
                              </p:par>
                            </p:childTnLst>
                          </p:cTn>
                        </p:par>
                        <p:par>
                          <p:cTn fill="hold" id="19" nodeType="afterGroup">
                            <p:stCondLst>
                              <p:cond delay="1200"/>
                            </p:stCondLst>
                            <p:childTnLst>
                              <p:par>
                                <p:cTn fill="hold" id="20" nodeType="afterEffect" presetClass="entr" presetID="1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400" id="22"/>
                                        <p:tgtEl>
                                          <p:spTgt spid="10"/>
                                        </p:tgtEl>
                                        <p:attrNameLst>
                                          <p:attrName>ppt_y</p:attrName>
                                        </p:attrNameLst>
                                      </p:cBhvr>
                                      <p:tavLst>
                                        <p:tav tm="0">
                                          <p:val>
                                            <p:strVal val="#ppt_y+#ppt_h*1.125000"/>
                                          </p:val>
                                        </p:tav>
                                        <p:tav tm="100000">
                                          <p:val>
                                            <p:strVal val="#ppt_y"/>
                                          </p:val>
                                        </p:tav>
                                      </p:tavLst>
                                    </p:anim>
                                    <p:animEffect filter="wipe(up)" transition="in">
                                      <p:cBhvr>
                                        <p:cTn dur="400" id="23"/>
                                        <p:tgtEl>
                                          <p:spTgt spid="10"/>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fltVal val="0"/>
                                          </p:val>
                                        </p:tav>
                                        <p:tav tm="100000">
                                          <p:val>
                                            <p:strVal val="#ppt_w"/>
                                          </p:val>
                                        </p:tav>
                                      </p:tavLst>
                                    </p:anim>
                                    <p:anim calcmode="lin" valueType="num">
                                      <p:cBhvr>
                                        <p:cTn dur="500" fill="hold" id="28"/>
                                        <p:tgtEl>
                                          <p:spTgt spid="15"/>
                                        </p:tgtEl>
                                        <p:attrNameLst>
                                          <p:attrName>ppt_h</p:attrName>
                                        </p:attrNameLst>
                                      </p:cBhvr>
                                      <p:tavLst>
                                        <p:tav tm="0">
                                          <p:val>
                                            <p:fltVal val="0"/>
                                          </p:val>
                                        </p:tav>
                                        <p:tav tm="100000">
                                          <p:val>
                                            <p:strVal val="#ppt_h"/>
                                          </p:val>
                                        </p:tav>
                                      </p:tavLst>
                                    </p:anim>
                                    <p:animEffect filter="fade" transition="in">
                                      <p:cBhvr>
                                        <p:cTn dur="500" id="29"/>
                                        <p:tgtEl>
                                          <p:spTgt spid="15"/>
                                        </p:tgtEl>
                                      </p:cBhvr>
                                    </p:animEffect>
                                  </p:childTnLst>
                                </p:cTn>
                              </p:par>
                            </p:childTnLst>
                          </p:cTn>
                        </p:par>
                        <p:par>
                          <p:cTn fill="hold" id="30" nodeType="afterGroup">
                            <p:stCondLst>
                              <p:cond delay="2100"/>
                            </p:stCondLst>
                            <p:childTnLst>
                              <p:par>
                                <p:cTn fill="hold" grpId="0" id="31" nodeType="afterEffect" presetClass="entr" presetID="12" presetSubtype="8">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400" id="33"/>
                                        <p:tgtEl>
                                          <p:spTgt spid="5"/>
                                        </p:tgtEl>
                                        <p:attrNameLst>
                                          <p:attrName>ppt_x</p:attrName>
                                        </p:attrNameLst>
                                      </p:cBhvr>
                                      <p:tavLst>
                                        <p:tav tm="0">
                                          <p:val>
                                            <p:strVal val="#ppt_x-#ppt_w*1.125000"/>
                                          </p:val>
                                        </p:tav>
                                        <p:tav tm="100000">
                                          <p:val>
                                            <p:strVal val="#ppt_x"/>
                                          </p:val>
                                        </p:tav>
                                      </p:tavLst>
                                    </p:anim>
                                    <p:animEffect filter="wipe(right)" transition="in">
                                      <p:cBhvr>
                                        <p:cTn dur="400" id="34"/>
                                        <p:tgtEl>
                                          <p:spTgt spid="5"/>
                                        </p:tgtEl>
                                      </p:cBhvr>
                                    </p:animEffect>
                                  </p:childTnLst>
                                </p:cTn>
                              </p:par>
                            </p:childTnLst>
                          </p:cTn>
                        </p:par>
                        <p:par>
                          <p:cTn fill="hold" id="35" nodeType="afterGroup">
                            <p:stCondLst>
                              <p:cond delay="2500"/>
                            </p:stCondLst>
                            <p:childTnLst>
                              <p:par>
                                <p:cTn fill="hold" id="36" nodeType="afterEffect" presetClass="entr" presetID="12" presetSubtype="1">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400" id="38"/>
                                        <p:tgtEl>
                                          <p:spTgt spid="12"/>
                                        </p:tgtEl>
                                        <p:attrNameLst>
                                          <p:attrName>ppt_y</p:attrName>
                                        </p:attrNameLst>
                                      </p:cBhvr>
                                      <p:tavLst>
                                        <p:tav tm="0">
                                          <p:val>
                                            <p:strVal val="#ppt_y-#ppt_h*1.125000"/>
                                          </p:val>
                                        </p:tav>
                                        <p:tav tm="100000">
                                          <p:val>
                                            <p:strVal val="#ppt_y"/>
                                          </p:val>
                                        </p:tav>
                                      </p:tavLst>
                                    </p:anim>
                                    <p:animEffect filter="wipe(down)" transition="in">
                                      <p:cBhvr>
                                        <p:cTn dur="400" id="39"/>
                                        <p:tgtEl>
                                          <p:spTgt spid="12"/>
                                        </p:tgtEl>
                                      </p:cBhvr>
                                    </p:animEffect>
                                  </p:childTnLst>
                                </p:cTn>
                              </p:par>
                            </p:childTnLst>
                          </p:cTn>
                        </p:par>
                        <p:par>
                          <p:cTn fill="hold" id="40" nodeType="afterGroup">
                            <p:stCondLst>
                              <p:cond delay="2900"/>
                            </p:stCondLst>
                            <p:childTnLst>
                              <p:par>
                                <p:cTn fill="hold" id="41" nodeType="afterEffect" presetClass="entr" presetID="53" presetSubtype="0">
                                  <p:stCondLst>
                                    <p:cond delay="0"/>
                                  </p:stCondLst>
                                  <p:childTnLst>
                                    <p:set>
                                      <p:cBhvr>
                                        <p:cTn dur="1" fill="hold" id="42">
                                          <p:stCondLst>
                                            <p:cond delay="0"/>
                                          </p:stCondLst>
                                        </p:cTn>
                                        <p:tgtEl>
                                          <p:spTgt spid="22"/>
                                        </p:tgtEl>
                                        <p:attrNameLst>
                                          <p:attrName>style.visibility</p:attrName>
                                        </p:attrNameLst>
                                      </p:cBhvr>
                                      <p:to>
                                        <p:strVal val="visible"/>
                                      </p:to>
                                    </p:set>
                                    <p:anim calcmode="lin" valueType="num">
                                      <p:cBhvr>
                                        <p:cTn dur="500" fill="hold" id="43"/>
                                        <p:tgtEl>
                                          <p:spTgt spid="22"/>
                                        </p:tgtEl>
                                        <p:attrNameLst>
                                          <p:attrName>ppt_w</p:attrName>
                                        </p:attrNameLst>
                                      </p:cBhvr>
                                      <p:tavLst>
                                        <p:tav tm="0">
                                          <p:val>
                                            <p:fltVal val="0"/>
                                          </p:val>
                                        </p:tav>
                                        <p:tav tm="100000">
                                          <p:val>
                                            <p:strVal val="#ppt_w"/>
                                          </p:val>
                                        </p:tav>
                                      </p:tavLst>
                                    </p:anim>
                                    <p:anim calcmode="lin" valueType="num">
                                      <p:cBhvr>
                                        <p:cTn dur="500" fill="hold" id="44"/>
                                        <p:tgtEl>
                                          <p:spTgt spid="22"/>
                                        </p:tgtEl>
                                        <p:attrNameLst>
                                          <p:attrName>ppt_h</p:attrName>
                                        </p:attrNameLst>
                                      </p:cBhvr>
                                      <p:tavLst>
                                        <p:tav tm="0">
                                          <p:val>
                                            <p:fltVal val="0"/>
                                          </p:val>
                                        </p:tav>
                                        <p:tav tm="100000">
                                          <p:val>
                                            <p:strVal val="#ppt_h"/>
                                          </p:val>
                                        </p:tav>
                                      </p:tavLst>
                                    </p:anim>
                                    <p:animEffect filter="fade" transition="in">
                                      <p:cBhvr>
                                        <p:cTn dur="500" id="45"/>
                                        <p:tgtEl>
                                          <p:spTgt spid="22"/>
                                        </p:tgtEl>
                                      </p:cBhvr>
                                    </p:animEffect>
                                  </p:childTnLst>
                                </p:cTn>
                              </p:par>
                            </p:childTnLst>
                          </p:cTn>
                        </p:par>
                        <p:par>
                          <p:cTn fill="hold" id="46" nodeType="afterGroup">
                            <p:stCondLst>
                              <p:cond delay="3400"/>
                            </p:stCondLst>
                            <p:childTnLst>
                              <p:par>
                                <p:cTn fill="hold" grpId="0" id="47" nodeType="afterEffect" presetClass="entr" presetID="12" presetSubtype="8">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additive="base">
                                        <p:cTn dur="400" id="49"/>
                                        <p:tgtEl>
                                          <p:spTgt spid="6"/>
                                        </p:tgtEl>
                                        <p:attrNameLst>
                                          <p:attrName>ppt_x</p:attrName>
                                        </p:attrNameLst>
                                      </p:cBhvr>
                                      <p:tavLst>
                                        <p:tav tm="0">
                                          <p:val>
                                            <p:strVal val="#ppt_x-#ppt_w*1.125000"/>
                                          </p:val>
                                        </p:tav>
                                        <p:tav tm="100000">
                                          <p:val>
                                            <p:strVal val="#ppt_x"/>
                                          </p:val>
                                        </p:tav>
                                      </p:tavLst>
                                    </p:anim>
                                    <p:animEffect filter="wipe(right)" transition="in">
                                      <p:cBhvr>
                                        <p:cTn dur="400" id="50"/>
                                        <p:tgtEl>
                                          <p:spTgt spid="6"/>
                                        </p:tgtEl>
                                      </p:cBhvr>
                                    </p:animEffect>
                                  </p:childTnLst>
                                </p:cTn>
                              </p:par>
                            </p:childTnLst>
                          </p:cTn>
                        </p:par>
                        <p:par>
                          <p:cTn fill="hold" id="51" nodeType="afterGroup">
                            <p:stCondLst>
                              <p:cond delay="3800"/>
                            </p:stCondLst>
                            <p:childTnLst>
                              <p:par>
                                <p:cTn fill="hold" id="52" nodeType="afterEffect" presetClass="entr" presetID="12" presetSubtype="4">
                                  <p:stCondLst>
                                    <p:cond delay="0"/>
                                  </p:stCondLst>
                                  <p:childTnLst>
                                    <p:set>
                                      <p:cBhvr>
                                        <p:cTn dur="1" fill="hold" id="53">
                                          <p:stCondLst>
                                            <p:cond delay="0"/>
                                          </p:stCondLst>
                                        </p:cTn>
                                        <p:tgtEl>
                                          <p:spTgt spid="9"/>
                                        </p:tgtEl>
                                        <p:attrNameLst>
                                          <p:attrName>style.visibility</p:attrName>
                                        </p:attrNameLst>
                                      </p:cBhvr>
                                      <p:to>
                                        <p:strVal val="visible"/>
                                      </p:to>
                                    </p:set>
                                    <p:anim calcmode="lin" valueType="num">
                                      <p:cBhvr additive="base">
                                        <p:cTn dur="400" id="54"/>
                                        <p:tgtEl>
                                          <p:spTgt spid="9"/>
                                        </p:tgtEl>
                                        <p:attrNameLst>
                                          <p:attrName>ppt_y</p:attrName>
                                        </p:attrNameLst>
                                      </p:cBhvr>
                                      <p:tavLst>
                                        <p:tav tm="0">
                                          <p:val>
                                            <p:strVal val="#ppt_y+#ppt_h*1.125000"/>
                                          </p:val>
                                        </p:tav>
                                        <p:tav tm="100000">
                                          <p:val>
                                            <p:strVal val="#ppt_y"/>
                                          </p:val>
                                        </p:tav>
                                      </p:tavLst>
                                    </p:anim>
                                    <p:animEffect filter="wipe(up)" transition="in">
                                      <p:cBhvr>
                                        <p:cTn dur="400" id="55"/>
                                        <p:tgtEl>
                                          <p:spTgt spid="9"/>
                                        </p:tgtEl>
                                      </p:cBhvr>
                                    </p:animEffect>
                                  </p:childTnLst>
                                </p:cTn>
                              </p:par>
                            </p:childTnLst>
                          </p:cTn>
                        </p:par>
                        <p:par>
                          <p:cTn fill="hold" id="56" nodeType="afterGroup">
                            <p:stCondLst>
                              <p:cond delay="4200"/>
                            </p:stCondLst>
                            <p:childTnLst>
                              <p:par>
                                <p:cTn fill="hold" id="57" nodeType="afterEffect" presetClass="entr" presetID="53" presetSubtype="0">
                                  <p:stCondLst>
                                    <p:cond delay="0"/>
                                  </p:stCondLst>
                                  <p:childTnLst>
                                    <p:set>
                                      <p:cBhvr>
                                        <p:cTn dur="1" fill="hold" id="58">
                                          <p:stCondLst>
                                            <p:cond delay="0"/>
                                          </p:stCondLst>
                                        </p:cTn>
                                        <p:tgtEl>
                                          <p:spTgt spid="29"/>
                                        </p:tgtEl>
                                        <p:attrNameLst>
                                          <p:attrName>style.visibility</p:attrName>
                                        </p:attrNameLst>
                                      </p:cBhvr>
                                      <p:to>
                                        <p:strVal val="visible"/>
                                      </p:to>
                                    </p:set>
                                    <p:anim calcmode="lin" valueType="num">
                                      <p:cBhvr>
                                        <p:cTn dur="500" fill="hold" id="59"/>
                                        <p:tgtEl>
                                          <p:spTgt spid="29"/>
                                        </p:tgtEl>
                                        <p:attrNameLst>
                                          <p:attrName>ppt_w</p:attrName>
                                        </p:attrNameLst>
                                      </p:cBhvr>
                                      <p:tavLst>
                                        <p:tav tm="0">
                                          <p:val>
                                            <p:fltVal val="0"/>
                                          </p:val>
                                        </p:tav>
                                        <p:tav tm="100000">
                                          <p:val>
                                            <p:strVal val="#ppt_w"/>
                                          </p:val>
                                        </p:tav>
                                      </p:tavLst>
                                    </p:anim>
                                    <p:anim calcmode="lin" valueType="num">
                                      <p:cBhvr>
                                        <p:cTn dur="500" fill="hold" id="60"/>
                                        <p:tgtEl>
                                          <p:spTgt spid="29"/>
                                        </p:tgtEl>
                                        <p:attrNameLst>
                                          <p:attrName>ppt_h</p:attrName>
                                        </p:attrNameLst>
                                      </p:cBhvr>
                                      <p:tavLst>
                                        <p:tav tm="0">
                                          <p:val>
                                            <p:fltVal val="0"/>
                                          </p:val>
                                        </p:tav>
                                        <p:tav tm="100000">
                                          <p:val>
                                            <p:strVal val="#ppt_h"/>
                                          </p:val>
                                        </p:tav>
                                      </p:tavLst>
                                    </p:anim>
                                    <p:animEffect filter="fade" transition="in">
                                      <p:cBhvr>
                                        <p:cTn dur="500" id="61"/>
                                        <p:tgtEl>
                                          <p:spTgt spid="29"/>
                                        </p:tgtEl>
                                      </p:cBhvr>
                                    </p:animEffect>
                                  </p:childTnLst>
                                </p:cTn>
                              </p:par>
                            </p:childTnLst>
                          </p:cTn>
                        </p:par>
                        <p:par>
                          <p:cTn fill="hold" id="62" nodeType="afterGroup">
                            <p:stCondLst>
                              <p:cond delay="4700"/>
                            </p:stCondLst>
                            <p:childTnLst>
                              <p:par>
                                <p:cTn fill="hold" grpId="0" id="63" nodeType="afterEffect" presetClass="entr" presetID="12" presetSubtype="8">
                                  <p:stCondLst>
                                    <p:cond delay="0"/>
                                  </p:stCondLst>
                                  <p:childTnLst>
                                    <p:set>
                                      <p:cBhvr>
                                        <p:cTn dur="1" fill="hold" id="64">
                                          <p:stCondLst>
                                            <p:cond delay="0"/>
                                          </p:stCondLst>
                                        </p:cTn>
                                        <p:tgtEl>
                                          <p:spTgt spid="7"/>
                                        </p:tgtEl>
                                        <p:attrNameLst>
                                          <p:attrName>style.visibility</p:attrName>
                                        </p:attrNameLst>
                                      </p:cBhvr>
                                      <p:to>
                                        <p:strVal val="visible"/>
                                      </p:to>
                                    </p:set>
                                    <p:anim calcmode="lin" valueType="num">
                                      <p:cBhvr additive="base">
                                        <p:cTn dur="400" id="65"/>
                                        <p:tgtEl>
                                          <p:spTgt spid="7"/>
                                        </p:tgtEl>
                                        <p:attrNameLst>
                                          <p:attrName>ppt_x</p:attrName>
                                        </p:attrNameLst>
                                      </p:cBhvr>
                                      <p:tavLst>
                                        <p:tav tm="0">
                                          <p:val>
                                            <p:strVal val="#ppt_x-#ppt_w*1.125000"/>
                                          </p:val>
                                        </p:tav>
                                        <p:tav tm="100000">
                                          <p:val>
                                            <p:strVal val="#ppt_x"/>
                                          </p:val>
                                        </p:tav>
                                      </p:tavLst>
                                    </p:anim>
                                    <p:animEffect filter="wipe(right)" transition="in">
                                      <p:cBhvr>
                                        <p:cTn dur="400" id="66"/>
                                        <p:tgtEl>
                                          <p:spTgt spid="7"/>
                                        </p:tgtEl>
                                      </p:cBhvr>
                                    </p:animEffect>
                                  </p:childTnLst>
                                </p:cTn>
                              </p:par>
                            </p:childTnLst>
                          </p:cTn>
                        </p:par>
                        <p:par>
                          <p:cTn fill="hold" id="67" nodeType="afterGroup">
                            <p:stCondLst>
                              <p:cond delay="5100"/>
                            </p:stCondLst>
                            <p:childTnLst>
                              <p:par>
                                <p:cTn fill="hold" id="68" nodeType="afterEffect" presetClass="entr" presetID="12" presetSubtype="1">
                                  <p:stCondLst>
                                    <p:cond delay="0"/>
                                  </p:stCondLst>
                                  <p:childTnLst>
                                    <p:set>
                                      <p:cBhvr>
                                        <p:cTn dur="1" fill="hold" id="69">
                                          <p:stCondLst>
                                            <p:cond delay="0"/>
                                          </p:stCondLst>
                                        </p:cTn>
                                        <p:tgtEl>
                                          <p:spTgt spid="11"/>
                                        </p:tgtEl>
                                        <p:attrNameLst>
                                          <p:attrName>style.visibility</p:attrName>
                                        </p:attrNameLst>
                                      </p:cBhvr>
                                      <p:to>
                                        <p:strVal val="visible"/>
                                      </p:to>
                                    </p:set>
                                    <p:anim calcmode="lin" valueType="num">
                                      <p:cBhvr additive="base">
                                        <p:cTn dur="400" id="70"/>
                                        <p:tgtEl>
                                          <p:spTgt spid="11"/>
                                        </p:tgtEl>
                                        <p:attrNameLst>
                                          <p:attrName>ppt_y</p:attrName>
                                        </p:attrNameLst>
                                      </p:cBhvr>
                                      <p:tavLst>
                                        <p:tav tm="0">
                                          <p:val>
                                            <p:strVal val="#ppt_y-#ppt_h*1.125000"/>
                                          </p:val>
                                        </p:tav>
                                        <p:tav tm="100000">
                                          <p:val>
                                            <p:strVal val="#ppt_y"/>
                                          </p:val>
                                        </p:tav>
                                      </p:tavLst>
                                    </p:anim>
                                    <p:animEffect filter="wipe(down)" transition="in">
                                      <p:cBhvr>
                                        <p:cTn dur="400" id="71"/>
                                        <p:tgtEl>
                                          <p:spTgt spid="11"/>
                                        </p:tgtEl>
                                      </p:cBhvr>
                                    </p:animEffect>
                                  </p:childTnLst>
                                </p:cTn>
                              </p:par>
                            </p:childTnLst>
                          </p:cTn>
                        </p:par>
                        <p:par>
                          <p:cTn fill="hold" id="72" nodeType="afterGroup">
                            <p:stCondLst>
                              <p:cond delay="5500"/>
                            </p:stCondLst>
                            <p:childTnLst>
                              <p:par>
                                <p:cTn fill="hold" id="73" nodeType="afterEffect" presetClass="entr" presetID="53" presetSubtype="0">
                                  <p:stCondLst>
                                    <p:cond delay="0"/>
                                  </p:stCondLst>
                                  <p:childTnLst>
                                    <p:set>
                                      <p:cBhvr>
                                        <p:cTn dur="1" fill="hold" id="74">
                                          <p:stCondLst>
                                            <p:cond delay="0"/>
                                          </p:stCondLst>
                                        </p:cTn>
                                        <p:tgtEl>
                                          <p:spTgt spid="36"/>
                                        </p:tgtEl>
                                        <p:attrNameLst>
                                          <p:attrName>style.visibility</p:attrName>
                                        </p:attrNameLst>
                                      </p:cBhvr>
                                      <p:to>
                                        <p:strVal val="visible"/>
                                      </p:to>
                                    </p:set>
                                    <p:anim calcmode="lin" valueType="num">
                                      <p:cBhvr>
                                        <p:cTn dur="500" fill="hold" id="75"/>
                                        <p:tgtEl>
                                          <p:spTgt spid="36"/>
                                        </p:tgtEl>
                                        <p:attrNameLst>
                                          <p:attrName>ppt_w</p:attrName>
                                        </p:attrNameLst>
                                      </p:cBhvr>
                                      <p:tavLst>
                                        <p:tav tm="0">
                                          <p:val>
                                            <p:fltVal val="0"/>
                                          </p:val>
                                        </p:tav>
                                        <p:tav tm="100000">
                                          <p:val>
                                            <p:strVal val="#ppt_w"/>
                                          </p:val>
                                        </p:tav>
                                      </p:tavLst>
                                    </p:anim>
                                    <p:anim calcmode="lin" valueType="num">
                                      <p:cBhvr>
                                        <p:cTn dur="500" fill="hold" id="76"/>
                                        <p:tgtEl>
                                          <p:spTgt spid="36"/>
                                        </p:tgtEl>
                                        <p:attrNameLst>
                                          <p:attrName>ppt_h</p:attrName>
                                        </p:attrNameLst>
                                      </p:cBhvr>
                                      <p:tavLst>
                                        <p:tav tm="0">
                                          <p:val>
                                            <p:fltVal val="0"/>
                                          </p:val>
                                        </p:tav>
                                        <p:tav tm="100000">
                                          <p:val>
                                            <p:strVal val="#ppt_h"/>
                                          </p:val>
                                        </p:tav>
                                      </p:tavLst>
                                    </p:anim>
                                    <p:animEffect filter="fade" transition="in">
                                      <p:cBhvr>
                                        <p:cTn dur="500" id="77"/>
                                        <p:tgtEl>
                                          <p:spTgt spid="36"/>
                                        </p:tgtEl>
                                      </p:cBhvr>
                                    </p:animEffect>
                                  </p:childTnLst>
                                </p:cTn>
                              </p:par>
                            </p:childTnLst>
                          </p:cTn>
                        </p:par>
                        <p:par>
                          <p:cTn fill="hold" id="78" nodeType="afterGroup">
                            <p:stCondLst>
                              <p:cond delay="6000"/>
                            </p:stCondLst>
                            <p:childTnLst>
                              <p:par>
                                <p:cTn fill="hold" id="79" nodeType="afterEffect" presetClass="entr" presetID="16" presetSubtype="42">
                                  <p:stCondLst>
                                    <p:cond delay="0"/>
                                  </p:stCondLst>
                                  <p:childTnLst>
                                    <p:set>
                                      <p:cBhvr>
                                        <p:cTn dur="1" fill="hold" id="80">
                                          <p:stCondLst>
                                            <p:cond delay="0"/>
                                          </p:stCondLst>
                                        </p:cTn>
                                        <p:tgtEl>
                                          <p:spTgt spid="8"/>
                                        </p:tgtEl>
                                        <p:attrNameLst>
                                          <p:attrName>style.visibility</p:attrName>
                                        </p:attrNameLst>
                                      </p:cBhvr>
                                      <p:to>
                                        <p:strVal val="visible"/>
                                      </p:to>
                                    </p:set>
                                    <p:animEffect filter="barn(outHorizontal)" transition="in">
                                      <p:cBhvr>
                                        <p:cTn dur="400" id="81"/>
                                        <p:tgtEl>
                                          <p:spTgt spid="8"/>
                                        </p:tgtEl>
                                      </p:cBhvr>
                                    </p:animEffect>
                                  </p:childTnLst>
                                </p:cTn>
                              </p:par>
                            </p:childTnLst>
                          </p:cTn>
                        </p:par>
                        <p:par>
                          <p:cTn fill="hold" id="82" nodeType="afterGroup">
                            <p:stCondLst>
                              <p:cond delay="6400"/>
                            </p:stCondLst>
                            <p:childTnLst>
                              <p:par>
                                <p:cTn fill="hold" grpId="0" id="83" nodeType="afterEffect" presetClass="entr" presetID="22" presetSubtype="8">
                                  <p:stCondLst>
                                    <p:cond delay="0"/>
                                  </p:stCondLst>
                                  <p:iterate type="lt">
                                    <p:tmPct val="30000"/>
                                  </p:iterate>
                                  <p:childTnLst>
                                    <p:set>
                                      <p:cBhvr>
                                        <p:cTn dur="1" fill="hold" id="84">
                                          <p:stCondLst>
                                            <p:cond delay="0"/>
                                          </p:stCondLst>
                                        </p:cTn>
                                        <p:tgtEl>
                                          <p:spTgt spid="14"/>
                                        </p:tgtEl>
                                        <p:attrNameLst>
                                          <p:attrName>style.visibility</p:attrName>
                                        </p:attrNameLst>
                                      </p:cBhvr>
                                      <p:to>
                                        <p:strVal val="visible"/>
                                      </p:to>
                                    </p:set>
                                    <p:animEffect filter="wipe(left)" transition="in">
                                      <p:cBhvr>
                                        <p:cTn dur="50" id="85"/>
                                        <p:tgtEl>
                                          <p:spTgt spid="14"/>
                                        </p:tgtEl>
                                      </p:cBhvr>
                                    </p:animEffect>
                                  </p:childTnLst>
                                </p:cTn>
                              </p:par>
                              <p:par>
                                <p:cTn fill="hold" grpId="1" id="86" nodeType="withEffect" presetClass="emph" presetID="36" presetSubtype="0">
                                  <p:stCondLst>
                                    <p:cond delay="0"/>
                                  </p:stCondLst>
                                  <p:iterate type="lt">
                                    <p:tmPct val="30000"/>
                                  </p:iterate>
                                  <p:childTnLst>
                                    <p:animScale>
                                      <p:cBhvr>
                                        <p:cTn autoRev="1" dur="25" fill="hold" id="87">
                                          <p:stCondLst>
                                            <p:cond delay="0"/>
                                          </p:stCondLst>
                                        </p:cTn>
                                        <p:tgtEl>
                                          <p:spTgt spid="14"/>
                                        </p:tgtEl>
                                      </p:cBhvr>
                                      <p:to x="80000" y="100000"/>
                                    </p:animScale>
                                    <p:anim by="(#ppt_w*0.10)" calcmode="lin" valueType="num">
                                      <p:cBhvr>
                                        <p:cTn autoRev="1" dur="25" fill="hold" id="88">
                                          <p:stCondLst>
                                            <p:cond delay="0"/>
                                          </p:stCondLst>
                                        </p:cTn>
                                        <p:tgtEl>
                                          <p:spTgt spid="14"/>
                                        </p:tgtEl>
                                        <p:attrNameLst>
                                          <p:attrName>ppt_x</p:attrName>
                                        </p:attrNameLst>
                                      </p:cBhvr>
                                    </p:anim>
                                    <p:anim by="(-#ppt_w*0.10)" calcmode="lin" valueType="num">
                                      <p:cBhvr>
                                        <p:cTn autoRev="1" dur="25" fill="hold" id="89">
                                          <p:stCondLst>
                                            <p:cond delay="0"/>
                                          </p:stCondLst>
                                        </p:cTn>
                                        <p:tgtEl>
                                          <p:spTgt spid="14"/>
                                        </p:tgtEl>
                                        <p:attrNameLst>
                                          <p:attrName>ppt_y</p:attrName>
                                        </p:attrNameLst>
                                      </p:cBhvr>
                                    </p:anim>
                                    <p:animRot by="-480000">
                                      <p:cBhvr>
                                        <p:cTn autoRev="1" dur="25" fill="hold" id="90">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3"/>
      <p:bldP grpId="0" spid="14"/>
      <p:bldP grpId="1" spid="1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39"/>
          <p:cNvSpPr txBox="1"/>
          <p:nvPr/>
        </p:nvSpPr>
        <p:spPr>
          <a:xfrm>
            <a:off x="3748932" y="1804868"/>
            <a:ext cx="596012" cy="343602"/>
          </a:xfrm>
          <a:prstGeom prst="rect">
            <a:avLst/>
          </a:prstGeom>
          <a:noFill/>
        </p:spPr>
        <p:txBody>
          <a:bodyPr bIns="34641" lIns="69284" rIns="69284" rtlCol="0" tIns="34641" wrap="square">
            <a:spAutoFit/>
          </a:bodyPr>
          <a:lstStyle/>
          <a:p>
            <a:r>
              <a:rPr altLang="zh-CN" lang="en-US" spc="-114">
                <a:solidFill>
                  <a:schemeClr val="bg1">
                    <a:lumMod val="50000"/>
                  </a:schemeClr>
                </a:solidFill>
                <a:latin typeface="+mj-ea"/>
                <a:ea typeface="+mj-ea"/>
              </a:rPr>
              <a:t>82%</a:t>
            </a:r>
          </a:p>
        </p:txBody>
      </p:sp>
      <p:sp>
        <p:nvSpPr>
          <p:cNvPr id="5" name="TextBox 40"/>
          <p:cNvSpPr txBox="1"/>
          <p:nvPr/>
        </p:nvSpPr>
        <p:spPr>
          <a:xfrm>
            <a:off x="3058213" y="1920354"/>
            <a:ext cx="588246" cy="343602"/>
          </a:xfrm>
          <a:prstGeom prst="rect">
            <a:avLst/>
          </a:prstGeom>
          <a:noFill/>
        </p:spPr>
        <p:txBody>
          <a:bodyPr bIns="34641" lIns="69284" rIns="69284" rtlCol="0" tIns="34641" wrap="square">
            <a:spAutoFit/>
          </a:bodyPr>
          <a:lstStyle/>
          <a:p>
            <a:r>
              <a:rPr altLang="zh-CN" lang="en-US" spc="-114">
                <a:solidFill>
                  <a:schemeClr val="bg1">
                    <a:lumMod val="50000"/>
                  </a:schemeClr>
                </a:solidFill>
                <a:latin typeface="+mj-ea"/>
                <a:ea typeface="+mj-ea"/>
              </a:rPr>
              <a:t>73%</a:t>
            </a:r>
          </a:p>
        </p:txBody>
      </p:sp>
      <p:sp>
        <p:nvSpPr>
          <p:cNvPr id="6" name="TextBox 41"/>
          <p:cNvSpPr txBox="1"/>
          <p:nvPr/>
        </p:nvSpPr>
        <p:spPr>
          <a:xfrm>
            <a:off x="2430859" y="2237068"/>
            <a:ext cx="591353" cy="343602"/>
          </a:xfrm>
          <a:prstGeom prst="rect">
            <a:avLst/>
          </a:prstGeom>
          <a:noFill/>
        </p:spPr>
        <p:txBody>
          <a:bodyPr bIns="34641" lIns="69284" rIns="69284" rtlCol="0" tIns="34641" wrap="square">
            <a:spAutoFit/>
          </a:bodyPr>
          <a:lstStyle/>
          <a:p>
            <a:r>
              <a:rPr altLang="zh-CN" lang="en-US" spc="-114">
                <a:solidFill>
                  <a:schemeClr val="bg1">
                    <a:lumMod val="50000"/>
                  </a:schemeClr>
                </a:solidFill>
                <a:latin typeface="+mj-ea"/>
                <a:ea typeface="+mj-ea"/>
              </a:rPr>
              <a:t>56%</a:t>
            </a:r>
          </a:p>
        </p:txBody>
      </p:sp>
      <p:sp>
        <p:nvSpPr>
          <p:cNvPr id="7" name="TextBox 42"/>
          <p:cNvSpPr txBox="1"/>
          <p:nvPr/>
        </p:nvSpPr>
        <p:spPr>
          <a:xfrm>
            <a:off x="1873564" y="2602761"/>
            <a:ext cx="595985" cy="343602"/>
          </a:xfrm>
          <a:prstGeom prst="rect">
            <a:avLst/>
          </a:prstGeom>
          <a:noFill/>
        </p:spPr>
        <p:txBody>
          <a:bodyPr bIns="34641" lIns="69284" rIns="69284" rtlCol="0" tIns="34641" wrap="square">
            <a:spAutoFit/>
          </a:bodyPr>
          <a:lstStyle/>
          <a:p>
            <a:r>
              <a:rPr altLang="zh-CN" lang="en-US" spc="-114">
                <a:solidFill>
                  <a:schemeClr val="bg1">
                    <a:lumMod val="50000"/>
                  </a:schemeClr>
                </a:solidFill>
                <a:latin typeface="+mj-ea"/>
                <a:ea typeface="+mj-ea"/>
              </a:rPr>
              <a:t>32%</a:t>
            </a:r>
          </a:p>
        </p:txBody>
      </p:sp>
      <p:grpSp>
        <p:nvGrpSpPr>
          <p:cNvPr id="8" name="组合 7"/>
          <p:cNvGrpSpPr/>
          <p:nvPr/>
        </p:nvGrpSpPr>
        <p:grpSpPr>
          <a:xfrm flipH="1" rot="5400000">
            <a:off x="2231437" y="1936430"/>
            <a:ext cx="1674944" cy="2159770"/>
            <a:chOff x="8155995" y="3063800"/>
            <a:chExt cx="4110065" cy="2647126"/>
          </a:xfrm>
          <a:effectLst>
            <a:outerShdw algn="l" blurRad="114300" dist="88900"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algn="t" blurRad="203200" dir="3780000" dist="38100" rotWithShape="0" sx="103000" sy="103000">
                <a:prstClr val="black">
                  <a:alpha val="25000"/>
                </a:prstClr>
              </a:outerShdw>
            </a:effectLst>
          </p:grpSpPr>
          <p:sp>
            <p:nvSpPr>
              <p:cNvPr id="21"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22"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19" name="Freeform 7"/>
            <p:cNvSpPr/>
            <p:nvPr/>
          </p:nvSpPr>
          <p:spPr bwMode="auto">
            <a:xfrm>
              <a:off x="1650672" y="3357062"/>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20" name="TextBox 55"/>
            <p:cNvSpPr txBox="1"/>
            <p:nvPr/>
          </p:nvSpPr>
          <p:spPr>
            <a:xfrm>
              <a:off x="1907194" y="3791887"/>
              <a:ext cx="1185538" cy="433385"/>
            </a:xfrm>
            <a:prstGeom prst="rect">
              <a:avLst/>
            </a:prstGeom>
            <a:noFill/>
          </p:spPr>
          <p:txBody>
            <a:bodyPr rtlCol="0" wrap="square">
              <a:spAutoFit/>
            </a:bodyPr>
            <a:lstStyle/>
            <a:p>
              <a:r>
                <a:rPr altLang="en-US" lang="zh-CN" sz="1300">
                  <a:solidFill>
                    <a:schemeClr val="bg1"/>
                  </a:solidFill>
                  <a:latin typeface="+mj-ea"/>
                  <a:ea typeface="+mj-ea"/>
                </a:rPr>
                <a:t>第一月</a:t>
              </a: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algn="t" blurRad="203200" dir="3780000" dist="38100" rotWithShape="0" sx="103000" sy="103000">
                <a:prstClr val="black">
                  <a:alpha val="25000"/>
                </a:prstClr>
              </a:outerShdw>
            </a:effectLst>
          </p:grpSpPr>
          <p:sp>
            <p:nvSpPr>
              <p:cNvPr id="27"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28"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25" name="Freeform 7"/>
            <p:cNvSpPr/>
            <p:nvPr/>
          </p:nvSpPr>
          <p:spPr bwMode="auto">
            <a:xfrm>
              <a:off x="3146586" y="418160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26" name="TextBox 61"/>
            <p:cNvSpPr txBox="1"/>
            <p:nvPr/>
          </p:nvSpPr>
          <p:spPr>
            <a:xfrm>
              <a:off x="3317006" y="4568804"/>
              <a:ext cx="1185538" cy="433385"/>
            </a:xfrm>
            <a:prstGeom prst="rect">
              <a:avLst/>
            </a:prstGeom>
            <a:noFill/>
          </p:spPr>
          <p:txBody>
            <a:bodyPr rtlCol="0" wrap="square">
              <a:spAutoFit/>
            </a:bodyPr>
            <a:lstStyle/>
            <a:p>
              <a:r>
                <a:rPr altLang="en-US" lang="zh-CN" sz="1300">
                  <a:solidFill>
                    <a:schemeClr val="bg1"/>
                  </a:solidFill>
                  <a:latin typeface="+mj-ea"/>
                  <a:ea typeface="+mj-ea"/>
                </a:rPr>
                <a:t>第二月</a:t>
              </a: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algn="t" blurRad="203200" dir="3780000" dist="38100" rotWithShape="0" sx="103000" sy="103000">
                <a:prstClr val="black">
                  <a:alpha val="25000"/>
                </a:prstClr>
              </a:outerShdw>
            </a:effectLst>
          </p:grpSpPr>
          <p:sp>
            <p:nvSpPr>
              <p:cNvPr id="33"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34"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31" name="Freeform 7"/>
            <p:cNvSpPr/>
            <p:nvPr/>
          </p:nvSpPr>
          <p:spPr bwMode="auto">
            <a:xfrm>
              <a:off x="4635357" y="331651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32" name="TextBox 67"/>
            <p:cNvSpPr txBox="1"/>
            <p:nvPr/>
          </p:nvSpPr>
          <p:spPr>
            <a:xfrm>
              <a:off x="4891879" y="3730069"/>
              <a:ext cx="1185538" cy="433385"/>
            </a:xfrm>
            <a:prstGeom prst="rect">
              <a:avLst/>
            </a:prstGeom>
            <a:noFill/>
          </p:spPr>
          <p:txBody>
            <a:bodyPr rtlCol="0" wrap="square">
              <a:spAutoFit/>
            </a:bodyPr>
            <a:lstStyle/>
            <a:p>
              <a:r>
                <a:rPr altLang="en-US" lang="zh-CN" sz="1300">
                  <a:solidFill>
                    <a:schemeClr val="bg1"/>
                  </a:solidFill>
                  <a:latin typeface="+mj-ea"/>
                  <a:ea typeface="+mj-ea"/>
                </a:rPr>
                <a:t>第三月</a:t>
              </a: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algn="t" blurRad="203200" dir="3780000" dist="38100" rotWithShape="0" sx="103000" sy="103000">
                <a:prstClr val="black">
                  <a:alpha val="25000"/>
                </a:prstClr>
              </a:outerShdw>
            </a:effectLst>
          </p:grpSpPr>
          <p:sp>
            <p:nvSpPr>
              <p:cNvPr id="3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4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grpSp>
        <p:sp>
          <p:nvSpPr>
            <p:cNvPr id="37" name="Freeform 7"/>
            <p:cNvSpPr/>
            <p:nvPr/>
          </p:nvSpPr>
          <p:spPr bwMode="auto">
            <a:xfrm>
              <a:off x="4629876" y="5049394"/>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cap="flat" w="7938">
              <a:noFill/>
              <a:prstDash val="solid"/>
              <a:miter lim="800000"/>
            </a:ln>
            <a:effectLst/>
          </p:spPr>
          <p:txBody>
            <a:bodyPr anchor="t" anchorCtr="0" bIns="45720" compatLnSpc="1" lIns="91440" numCol="1" rIns="91440" tIns="45720" vert="horz" wrap="square"/>
            <a:lstStyle/>
            <a:p>
              <a:endParaRPr altLang="en-US" lang="zh-CN">
                <a:latin typeface="+mj-ea"/>
                <a:ea typeface="+mj-ea"/>
              </a:endParaRPr>
            </a:p>
          </p:txBody>
        </p:sp>
        <p:sp>
          <p:nvSpPr>
            <p:cNvPr id="38" name="TextBox 73"/>
            <p:cNvSpPr txBox="1"/>
            <p:nvPr/>
          </p:nvSpPr>
          <p:spPr>
            <a:xfrm>
              <a:off x="4886397" y="5462945"/>
              <a:ext cx="1185538" cy="433385"/>
            </a:xfrm>
            <a:prstGeom prst="rect">
              <a:avLst/>
            </a:prstGeom>
            <a:noFill/>
          </p:spPr>
          <p:txBody>
            <a:bodyPr rtlCol="0" wrap="square">
              <a:spAutoFit/>
            </a:bodyPr>
            <a:lstStyle/>
            <a:p>
              <a:r>
                <a:rPr altLang="en-US" lang="zh-CN" sz="1300">
                  <a:solidFill>
                    <a:schemeClr val="bg1"/>
                  </a:solidFill>
                  <a:latin typeface="+mj-ea"/>
                  <a:ea typeface="+mj-ea"/>
                </a:rPr>
                <a:t>第四月</a:t>
              </a: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typeface="+mj-ea"/>
                  <a:ea typeface="+mj-ea"/>
                </a:rPr>
                <a:t>第四月</a:t>
              </a:r>
            </a:p>
          </p:txBody>
        </p:sp>
        <p:sp>
          <p:nvSpPr>
            <p:cNvPr id="45" name="TextBox 80"/>
            <p:cNvSpPr txBox="1"/>
            <p:nvPr/>
          </p:nvSpPr>
          <p:spPr>
            <a:xfrm>
              <a:off x="7041153" y="4232255"/>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typeface="+mj-ea"/>
                  <a:ea typeface="+mj-ea"/>
                </a:rPr>
                <a:t>第三月</a:t>
              </a:r>
            </a:p>
          </p:txBody>
        </p:sp>
        <p:sp>
          <p:nvSpPr>
            <p:cNvPr id="46" name="TextBox 81"/>
            <p:cNvSpPr txBox="1"/>
            <p:nvPr/>
          </p:nvSpPr>
          <p:spPr>
            <a:xfrm>
              <a:off x="7041153" y="5004668"/>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typeface="+mj-ea"/>
                  <a:ea typeface="+mj-ea"/>
                </a:rPr>
                <a:t>第二月</a:t>
              </a:r>
            </a:p>
          </p:txBody>
        </p:sp>
        <p:sp>
          <p:nvSpPr>
            <p:cNvPr id="47" name="TextBox 82"/>
            <p:cNvSpPr txBox="1"/>
            <p:nvPr/>
          </p:nvSpPr>
          <p:spPr>
            <a:xfrm>
              <a:off x="7041153" y="5677402"/>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typeface="+mj-ea"/>
                  <a:ea typeface="+mj-ea"/>
                </a:rPr>
                <a:t>第一月</a:t>
              </a: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7" y="1514664"/>
              <a:ext cx="2317853" cy="584642"/>
            </a:xfrm>
            <a:prstGeom prst="rect">
              <a:avLst/>
            </a:prstGeom>
            <a:noFill/>
          </p:spPr>
          <p:txBody>
            <a:bodyPr bIns="45715" lIns="91431" rIns="91431" rtlCol="0" tIns="45715" wrap="square">
              <a:spAutoFit/>
            </a:bodyPr>
            <a:lstStyle/>
            <a:p>
              <a:pPr>
                <a:lnSpc>
                  <a:spcPct val="130000"/>
                </a:lnSpc>
              </a:pPr>
              <a:r>
                <a:rPr altLang="en-US" lang="zh-CN" sz="800">
                  <a:solidFill>
                    <a:schemeClr val="tx1">
                      <a:lumMod val="75000"/>
                      <a:lumOff val="25000"/>
                    </a:schemeClr>
                  </a:solidFill>
                  <a:latin typeface="+mj-ea"/>
                  <a:ea typeface="+mj-ea"/>
                </a:rPr>
                <a:t>您的内容打在这里，或者通过您的内容打在这里，或者您的内容打在这里，或者您的内容打在这里，</a:t>
              </a:r>
            </a:p>
          </p:txBody>
        </p:sp>
        <p:sp>
          <p:nvSpPr>
            <p:cNvPr id="50" name="TextBox 85"/>
            <p:cNvSpPr txBox="1"/>
            <p:nvPr/>
          </p:nvSpPr>
          <p:spPr>
            <a:xfrm>
              <a:off x="6109639" y="1274556"/>
              <a:ext cx="1008112" cy="330046"/>
            </a:xfrm>
            <a:prstGeom prst="rect">
              <a:avLst/>
            </a:prstGeom>
            <a:noFill/>
          </p:spPr>
          <p:txBody>
            <a:bodyPr anchor="t" bIns="0" lIns="91431" rIns="91431" rtlCol="0" tIns="0" wrap="square">
              <a:spAutoFit/>
            </a:bodyPr>
            <a:lstStyle/>
            <a:p>
              <a:pPr>
                <a:lnSpc>
                  <a:spcPct val="150000"/>
                </a:lnSpc>
              </a:pPr>
              <a:r>
                <a:rPr altLang="en-US" lang="zh-CN" sz="1400">
                  <a:solidFill>
                    <a:schemeClr val="tx1">
                      <a:lumMod val="75000"/>
                      <a:lumOff val="25000"/>
                    </a:schemeClr>
                  </a:solidFill>
                  <a:latin typeface="+mj-ea"/>
                  <a:ea typeface="+mj-ea"/>
                  <a:cs charset="-122" pitchFamily="2" typeface="华文黑体"/>
                </a:rPr>
                <a:t>添加标题</a:t>
              </a:r>
            </a:p>
          </p:txBody>
        </p:sp>
      </p:grpSp>
    </p:spTree>
  </p:cSld>
  <p:clrMapOvr>
    <a:masterClrMapping/>
  </p:clrMapOvr>
  <mc:AlternateContent>
    <mc:Choice Requires="p14">
      <p:transition advTm="5000" p14:dur="1200" spd="slow">
        <p14:prism/>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5000" fill="hold" id="5" nodeType="afterEffect" presetClass="entr" presetID="2" presetSubtype="9">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500" fill="hold" id="7"/>
                                        <p:tgtEl>
                                          <p:spTgt spid="17"/>
                                        </p:tgtEl>
                                        <p:attrNameLst>
                                          <p:attrName>ppt_x</p:attrName>
                                        </p:attrNameLst>
                                      </p:cBhvr>
                                      <p:tavLst>
                                        <p:tav tm="0">
                                          <p:val>
                                            <p:strVal val="0-#ppt_w/2"/>
                                          </p:val>
                                        </p:tav>
                                        <p:tav tm="100000">
                                          <p:val>
                                            <p:strVal val="#ppt_x"/>
                                          </p:val>
                                        </p:tav>
                                      </p:tavLst>
                                    </p:anim>
                                    <p:anim calcmode="lin" valueType="num">
                                      <p:cBhvr additive="base">
                                        <p:cTn dur="1500" fill="hold" id="8"/>
                                        <p:tgtEl>
                                          <p:spTgt spid="17"/>
                                        </p:tgtEl>
                                        <p:attrNameLst>
                                          <p:attrName>ppt_y</p:attrName>
                                        </p:attrNameLst>
                                      </p:cBhvr>
                                      <p:tavLst>
                                        <p:tav tm="0">
                                          <p:val>
                                            <p:strVal val="0-#ppt_h/2"/>
                                          </p:val>
                                        </p:tav>
                                        <p:tav tm="100000">
                                          <p:val>
                                            <p:strVal val="#ppt_y"/>
                                          </p:val>
                                        </p:tav>
                                      </p:tavLst>
                                    </p:anim>
                                  </p:childTnLst>
                                </p:cTn>
                              </p:par>
                              <p:par>
                                <p:cTn accel="55000" fill="hold" id="9" nodeType="withEffect" presetClass="entr" presetID="2" presetSubtype="12">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1500" fill="hold" id="11"/>
                                        <p:tgtEl>
                                          <p:spTgt spid="23"/>
                                        </p:tgtEl>
                                        <p:attrNameLst>
                                          <p:attrName>ppt_x</p:attrName>
                                        </p:attrNameLst>
                                      </p:cBhvr>
                                      <p:tavLst>
                                        <p:tav tm="0">
                                          <p:val>
                                            <p:strVal val="0-#ppt_w/2"/>
                                          </p:val>
                                        </p:tav>
                                        <p:tav tm="100000">
                                          <p:val>
                                            <p:strVal val="#ppt_x"/>
                                          </p:val>
                                        </p:tav>
                                      </p:tavLst>
                                    </p:anim>
                                    <p:anim calcmode="lin" valueType="num">
                                      <p:cBhvr additive="base">
                                        <p:cTn dur="1500" fill="hold" id="12"/>
                                        <p:tgtEl>
                                          <p:spTgt spid="23"/>
                                        </p:tgtEl>
                                        <p:attrNameLst>
                                          <p:attrName>ppt_y</p:attrName>
                                        </p:attrNameLst>
                                      </p:cBhvr>
                                      <p:tavLst>
                                        <p:tav tm="0">
                                          <p:val>
                                            <p:strVal val="1+#ppt_h/2"/>
                                          </p:val>
                                        </p:tav>
                                        <p:tav tm="100000">
                                          <p:val>
                                            <p:strVal val="#ppt_y"/>
                                          </p:val>
                                        </p:tav>
                                      </p:tavLst>
                                    </p:anim>
                                  </p:childTnLst>
                                </p:cTn>
                              </p:par>
                              <p:par>
                                <p:cTn accel="55000" fill="hold" id="13" nodeType="withEffect" presetClass="entr" presetID="2" presetSubtype="3">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1500" fill="hold" id="15"/>
                                        <p:tgtEl>
                                          <p:spTgt spid="29"/>
                                        </p:tgtEl>
                                        <p:attrNameLst>
                                          <p:attrName>ppt_x</p:attrName>
                                        </p:attrNameLst>
                                      </p:cBhvr>
                                      <p:tavLst>
                                        <p:tav tm="0">
                                          <p:val>
                                            <p:strVal val="1+#ppt_w/2"/>
                                          </p:val>
                                        </p:tav>
                                        <p:tav tm="100000">
                                          <p:val>
                                            <p:strVal val="#ppt_x"/>
                                          </p:val>
                                        </p:tav>
                                      </p:tavLst>
                                    </p:anim>
                                    <p:anim calcmode="lin" valueType="num">
                                      <p:cBhvr additive="base">
                                        <p:cTn dur="1500" fill="hold" id="16"/>
                                        <p:tgtEl>
                                          <p:spTgt spid="29"/>
                                        </p:tgtEl>
                                        <p:attrNameLst>
                                          <p:attrName>ppt_y</p:attrName>
                                        </p:attrNameLst>
                                      </p:cBhvr>
                                      <p:tavLst>
                                        <p:tav tm="0">
                                          <p:val>
                                            <p:strVal val="0-#ppt_h/2"/>
                                          </p:val>
                                        </p:tav>
                                        <p:tav tm="100000">
                                          <p:val>
                                            <p:strVal val="#ppt_y"/>
                                          </p:val>
                                        </p:tav>
                                      </p:tavLst>
                                    </p:anim>
                                  </p:childTnLst>
                                </p:cTn>
                              </p:par>
                              <p:par>
                                <p:cTn accel="55000" fill="hold" id="17" nodeType="withEffect" presetClass="entr" presetID="2" presetSubtype="6">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1500" fill="hold" id="19"/>
                                        <p:tgtEl>
                                          <p:spTgt spid="35"/>
                                        </p:tgtEl>
                                        <p:attrNameLst>
                                          <p:attrName>ppt_x</p:attrName>
                                        </p:attrNameLst>
                                      </p:cBhvr>
                                      <p:tavLst>
                                        <p:tav tm="0">
                                          <p:val>
                                            <p:strVal val="1+#ppt_w/2"/>
                                          </p:val>
                                        </p:tav>
                                        <p:tav tm="100000">
                                          <p:val>
                                            <p:strVal val="#ppt_x"/>
                                          </p:val>
                                        </p:tav>
                                      </p:tavLst>
                                    </p:anim>
                                    <p:anim calcmode="lin" valueType="num">
                                      <p:cBhvr additive="base">
                                        <p:cTn dur="1500" fill="hold" id="20"/>
                                        <p:tgtEl>
                                          <p:spTgt spid="3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48"/>
                                        </p:tgtEl>
                                        <p:attrNameLst>
                                          <p:attrName>style.visibility</p:attrName>
                                        </p:attrNameLst>
                                      </p:cBhvr>
                                      <p:to>
                                        <p:strVal val="visible"/>
                                      </p:to>
                                    </p:set>
                                    <p:animEffect filter="fade" transition="in">
                                      <p:cBhvr>
                                        <p:cTn dur="1000" id="24"/>
                                        <p:tgtEl>
                                          <p:spTgt spid="48"/>
                                        </p:tgtEl>
                                      </p:cBhvr>
                                    </p:animEffect>
                                    <p:anim calcmode="lin" valueType="num">
                                      <p:cBhvr>
                                        <p:cTn dur="1000" fill="hold" id="25"/>
                                        <p:tgtEl>
                                          <p:spTgt spid="48"/>
                                        </p:tgtEl>
                                        <p:attrNameLst>
                                          <p:attrName>ppt_x</p:attrName>
                                        </p:attrNameLst>
                                      </p:cBhvr>
                                      <p:tavLst>
                                        <p:tav tm="0">
                                          <p:val>
                                            <p:strVal val="#ppt_x"/>
                                          </p:val>
                                        </p:tav>
                                        <p:tav tm="100000">
                                          <p:val>
                                            <p:strVal val="#ppt_x"/>
                                          </p:val>
                                        </p:tav>
                                      </p:tavLst>
                                    </p:anim>
                                    <p:anim calcmode="lin" valueType="num">
                                      <p:cBhvr>
                                        <p:cTn dur="1000" fill="hold" id="26"/>
                                        <p:tgtEl>
                                          <p:spTgt spid="48"/>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41"/>
                                        </p:tgtEl>
                                        <p:attrNameLst>
                                          <p:attrName>style.visibility</p:attrName>
                                        </p:attrNameLst>
                                      </p:cBhvr>
                                      <p:to>
                                        <p:strVal val="visible"/>
                                      </p:to>
                                    </p:set>
                                    <p:animEffect filter="wipe(left)" transition="in">
                                      <p:cBhvr>
                                        <p:cTn dur="500" id="30"/>
                                        <p:tgtEl>
                                          <p:spTgt spid="41"/>
                                        </p:tgtEl>
                                      </p:cBhvr>
                                    </p:animEffect>
                                  </p:childTnLst>
                                </p:cTn>
                              </p:par>
                            </p:childTnLst>
                          </p:cTn>
                        </p:par>
                        <p:par>
                          <p:cTn fill="hold" id="31" nodeType="afterGroup">
                            <p:stCondLst>
                              <p:cond delay="3000"/>
                            </p:stCondLst>
                            <p:childTnLst>
                              <p:par>
                                <p:cTn fill="hold" id="32" nodeType="afterEffect" presetClass="entr" presetID="22" presetSubtype="4">
                                  <p:stCondLst>
                                    <p:cond delay="0"/>
                                  </p:stCondLst>
                                  <p:childTnLst>
                                    <p:set>
                                      <p:cBhvr>
                                        <p:cTn dur="1" fill="hold" id="33">
                                          <p:stCondLst>
                                            <p:cond delay="0"/>
                                          </p:stCondLst>
                                        </p:cTn>
                                        <p:tgtEl>
                                          <p:spTgt spid="8"/>
                                        </p:tgtEl>
                                        <p:attrNameLst>
                                          <p:attrName>style.visibility</p:attrName>
                                        </p:attrNameLst>
                                      </p:cBhvr>
                                      <p:to>
                                        <p:strVal val="visible"/>
                                      </p:to>
                                    </p:set>
                                    <p:animEffect filter="wipe(down)" transition="in">
                                      <p:cBhvr>
                                        <p:cTn dur="500" id="34"/>
                                        <p:tgtEl>
                                          <p:spTgt spid="8"/>
                                        </p:tgtEl>
                                      </p:cBhvr>
                                    </p:animEffect>
                                  </p:childTnLst>
                                </p:cTn>
                              </p:par>
                            </p:childTnLst>
                          </p:cTn>
                        </p:par>
                        <p:par>
                          <p:cTn fill="hold" id="35" nodeType="afterGroup">
                            <p:stCondLst>
                              <p:cond delay="3500"/>
                            </p:stCondLst>
                            <p:childTnLst>
                              <p:par>
                                <p:cTn fill="hold" grpId="0" id="36" nodeType="afterEffect" presetClass="entr" presetID="10"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200" id="38"/>
                                        <p:tgtEl>
                                          <p:spTgt spid="7"/>
                                        </p:tgtEl>
                                      </p:cBhvr>
                                    </p:animEffect>
                                  </p:childTnLst>
                                </p:cTn>
                              </p:par>
                            </p:childTnLst>
                          </p:cTn>
                        </p:par>
                        <p:par>
                          <p:cTn fill="hold" id="39" nodeType="afterGroup">
                            <p:stCondLst>
                              <p:cond delay="3700"/>
                            </p:stCondLst>
                            <p:childTnLst>
                              <p:par>
                                <p:cTn fill="hold" grpId="0" id="40" nodeType="afterEffect" presetClass="entr" presetID="10" presetSubtype="0">
                                  <p:stCondLst>
                                    <p:cond delay="0"/>
                                  </p:stCondLst>
                                  <p:childTnLst>
                                    <p:set>
                                      <p:cBhvr>
                                        <p:cTn dur="1" fill="hold" id="41">
                                          <p:stCondLst>
                                            <p:cond delay="0"/>
                                          </p:stCondLst>
                                        </p:cTn>
                                        <p:tgtEl>
                                          <p:spTgt spid="6"/>
                                        </p:tgtEl>
                                        <p:attrNameLst>
                                          <p:attrName>style.visibility</p:attrName>
                                        </p:attrNameLst>
                                      </p:cBhvr>
                                      <p:to>
                                        <p:strVal val="visible"/>
                                      </p:to>
                                    </p:set>
                                    <p:animEffect filter="fade" transition="in">
                                      <p:cBhvr>
                                        <p:cTn dur="200" id="42"/>
                                        <p:tgtEl>
                                          <p:spTgt spid="6"/>
                                        </p:tgtEl>
                                      </p:cBhvr>
                                    </p:animEffect>
                                  </p:childTnLst>
                                </p:cTn>
                              </p:par>
                            </p:childTnLst>
                          </p:cTn>
                        </p:par>
                        <p:par>
                          <p:cTn fill="hold" id="43" nodeType="afterGroup">
                            <p:stCondLst>
                              <p:cond delay="3900"/>
                            </p:stCondLst>
                            <p:childTnLst>
                              <p:par>
                                <p:cTn fill="hold" grpId="0" id="44" nodeType="afterEffect" presetClass="entr" presetID="10" presetSubtype="0">
                                  <p:stCondLst>
                                    <p:cond delay="0"/>
                                  </p:stCondLst>
                                  <p:childTnLst>
                                    <p:set>
                                      <p:cBhvr>
                                        <p:cTn dur="1" fill="hold" id="45">
                                          <p:stCondLst>
                                            <p:cond delay="0"/>
                                          </p:stCondLst>
                                        </p:cTn>
                                        <p:tgtEl>
                                          <p:spTgt spid="5"/>
                                        </p:tgtEl>
                                        <p:attrNameLst>
                                          <p:attrName>style.visibility</p:attrName>
                                        </p:attrNameLst>
                                      </p:cBhvr>
                                      <p:to>
                                        <p:strVal val="visible"/>
                                      </p:to>
                                    </p:set>
                                    <p:animEffect filter="fade" transition="in">
                                      <p:cBhvr>
                                        <p:cTn dur="200" id="46"/>
                                        <p:tgtEl>
                                          <p:spTgt spid="5"/>
                                        </p:tgtEl>
                                      </p:cBhvr>
                                    </p:animEffect>
                                  </p:childTnLst>
                                </p:cTn>
                              </p:par>
                            </p:childTnLst>
                          </p:cTn>
                        </p:par>
                        <p:par>
                          <p:cTn fill="hold" id="47" nodeType="afterGroup">
                            <p:stCondLst>
                              <p:cond delay="4100"/>
                            </p:stCondLst>
                            <p:childTnLst>
                              <p:par>
                                <p:cTn fill="hold" grpId="0" id="48" nodeType="afterEffect" presetClass="entr" presetID="10" presetSubtype="0">
                                  <p:stCondLst>
                                    <p:cond delay="0"/>
                                  </p:stCondLst>
                                  <p:childTnLst>
                                    <p:set>
                                      <p:cBhvr>
                                        <p:cTn dur="1" fill="hold" id="49">
                                          <p:stCondLst>
                                            <p:cond delay="0"/>
                                          </p:stCondLst>
                                        </p:cTn>
                                        <p:tgtEl>
                                          <p:spTgt spid="4"/>
                                        </p:tgtEl>
                                        <p:attrNameLst>
                                          <p:attrName>style.visibility</p:attrName>
                                        </p:attrNameLst>
                                      </p:cBhvr>
                                      <p:to>
                                        <p:strVal val="visible"/>
                                      </p:to>
                                    </p:set>
                                    <p:animEffect filter="fade" transition="in">
                                      <p:cBhvr>
                                        <p:cTn dur="200" id="5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971341" y="1917143"/>
            <a:ext cx="505778" cy="505780"/>
          </a:xfrm>
          <a:prstGeom prst="ellipse">
            <a:avLst/>
          </a:prstGeom>
          <a:solidFill>
            <a:schemeClr val="bg1">
              <a:lumMod val="95000"/>
            </a:schemeClr>
          </a:solidFill>
          <a:ln w="50800">
            <a:noFill/>
          </a:ln>
          <a:effectLst>
            <a:outerShdw algn="tl" blurRad="76200" dir="2700000" dist="38100" rotWithShape="0">
              <a:schemeClr val="tx1">
                <a:alpha val="25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5" name="椭圆 4"/>
          <p:cNvSpPr/>
          <p:nvPr/>
        </p:nvSpPr>
        <p:spPr>
          <a:xfrm>
            <a:off x="3539377" y="1917143"/>
            <a:ext cx="505778" cy="505780"/>
          </a:xfrm>
          <a:prstGeom prst="ellipse">
            <a:avLst/>
          </a:prstGeom>
          <a:solidFill>
            <a:schemeClr val="bg1">
              <a:lumMod val="95000"/>
            </a:schemeClr>
          </a:solidFill>
          <a:ln w="50800">
            <a:noFill/>
          </a:ln>
          <a:effectLst>
            <a:outerShdw algn="tl" blurRad="76200" dir="2700000" dist="38100" rotWithShape="0">
              <a:schemeClr val="tx1">
                <a:alpha val="25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6" name="椭圆 5"/>
          <p:cNvSpPr/>
          <p:nvPr/>
        </p:nvSpPr>
        <p:spPr>
          <a:xfrm>
            <a:off x="4107414" y="1917143"/>
            <a:ext cx="505778" cy="505780"/>
          </a:xfrm>
          <a:prstGeom prst="ellipse">
            <a:avLst/>
          </a:prstGeom>
          <a:solidFill>
            <a:schemeClr val="bg1">
              <a:lumMod val="95000"/>
            </a:schemeClr>
          </a:solidFill>
          <a:ln w="50800">
            <a:noFill/>
          </a:ln>
          <a:effectLst>
            <a:outerShdw algn="tl" blurRad="76200" dir="2700000" dist="38100" rotWithShape="0">
              <a:schemeClr val="tx1">
                <a:alpha val="25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7" name="圆角矩形 6"/>
          <p:cNvSpPr/>
          <p:nvPr/>
        </p:nvSpPr>
        <p:spPr>
          <a:xfrm>
            <a:off x="1827326" y="3167524"/>
            <a:ext cx="2821670"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8" name="组合 7"/>
          <p:cNvGrpSpPr/>
          <p:nvPr/>
        </p:nvGrpSpPr>
        <p:grpSpPr>
          <a:xfrm>
            <a:off x="2678555" y="2673051"/>
            <a:ext cx="1981396" cy="500287"/>
            <a:chOff x="7497701" y="1851659"/>
            <a:chExt cx="2177121" cy="667049"/>
          </a:xfrm>
        </p:grpSpPr>
        <p:sp>
          <p:nvSpPr>
            <p:cNvPr id="9" name="文本框 8"/>
            <p:cNvSpPr txBox="1"/>
            <p:nvPr/>
          </p:nvSpPr>
          <p:spPr>
            <a:xfrm>
              <a:off x="7497701" y="1851659"/>
              <a:ext cx="2177121" cy="487680"/>
            </a:xfrm>
            <a:prstGeom prst="rect">
              <a:avLst/>
            </a:prstGeom>
            <a:noFill/>
          </p:spPr>
          <p:txBody>
            <a:bodyPr rtlCol="0" wrap="square">
              <a:spAutoFit/>
            </a:bodyPr>
            <a:lstStyle/>
            <a:p>
              <a:pPr algn="dist"/>
              <a:r>
                <a:rPr altLang="en-US" lang="zh-CN" sz="1800">
                  <a:solidFill>
                    <a:schemeClr val="tx1">
                      <a:lumMod val="65000"/>
                      <a:lumOff val="35000"/>
                    </a:schemeClr>
                  </a:solidFill>
                  <a:latin typeface="+mj-ea"/>
                  <a:ea typeface="+mj-ea"/>
                </a:rPr>
                <a:t>在此添加标题</a:t>
              </a:r>
            </a:p>
          </p:txBody>
        </p:sp>
        <p:sp>
          <p:nvSpPr>
            <p:cNvPr id="10" name="文本框 9"/>
            <p:cNvSpPr txBox="1"/>
            <p:nvPr/>
          </p:nvSpPr>
          <p:spPr>
            <a:xfrm>
              <a:off x="7508478" y="2210932"/>
              <a:ext cx="2155566" cy="304800"/>
            </a:xfrm>
            <a:prstGeom prst="rect">
              <a:avLst/>
            </a:prstGeom>
            <a:noFill/>
          </p:spPr>
          <p:txBody>
            <a:bodyPr rtlCol="0" wrap="square">
              <a:spAutoFit/>
            </a:bodyPr>
            <a:lstStyle/>
            <a:p>
              <a:pPr algn="dist"/>
              <a:r>
                <a:rPr altLang="zh-CN" lang="en-US" sz="900">
                  <a:solidFill>
                    <a:schemeClr val="tx1">
                      <a:lumMod val="65000"/>
                      <a:lumOff val="35000"/>
                    </a:schemeClr>
                  </a:solidFill>
                  <a:latin typeface="+mj-ea"/>
                  <a:ea typeface="+mj-ea"/>
                </a:rPr>
                <a:t>Add the title here</a:t>
              </a:r>
            </a:p>
          </p:txBody>
        </p:sp>
      </p:grpSp>
      <p:sp>
        <p:nvSpPr>
          <p:cNvPr id="11" name="文本框 10"/>
          <p:cNvSpPr txBox="1"/>
          <p:nvPr/>
        </p:nvSpPr>
        <p:spPr bwMode="auto">
          <a:xfrm>
            <a:off x="1704157" y="3252806"/>
            <a:ext cx="3051044" cy="777240"/>
          </a:xfrm>
          <a:prstGeom prst="rect">
            <a:avLst/>
          </a:prstGeom>
          <a:noFill/>
        </p:spPr>
        <p:txBody>
          <a:bodyPr wrap="square">
            <a:spAutoFit/>
          </a:bodyPr>
          <a:lstStyle/>
          <a:p>
            <a:pPr>
              <a:lnSpc>
                <a:spcPct val="125000"/>
              </a:lnSpc>
            </a:pPr>
            <a:r>
              <a:rPr altLang="en-US" lang="zh-CN" sz="900">
                <a:solidFill>
                  <a:srgbClr val="000000"/>
                </a:solidFill>
                <a:latin typeface="+mj-ea"/>
                <a:cs charset="0" typeface="Lato Light"/>
                <a:sym charset="0" typeface="Lato Light"/>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p>
        </p:txBody>
      </p:sp>
      <p:grpSp>
        <p:nvGrpSpPr>
          <p:cNvPr id="12" name="组合 11"/>
          <p:cNvGrpSpPr/>
          <p:nvPr/>
        </p:nvGrpSpPr>
        <p:grpSpPr>
          <a:xfrm>
            <a:off x="5026872" y="1634604"/>
            <a:ext cx="2864150" cy="2798688"/>
            <a:chOff x="2330673" y="2010009"/>
            <a:chExt cx="1739454" cy="1412819"/>
          </a:xfrm>
        </p:grpSpPr>
        <p:sp>
          <p:nvSpPr>
            <p:cNvPr id="13" name="圆角矩形 12"/>
            <p:cNvSpPr/>
            <p:nvPr/>
          </p:nvSpPr>
          <p:spPr>
            <a:xfrm>
              <a:off x="2330673" y="2010009"/>
              <a:ext cx="1739454" cy="1412819"/>
            </a:xfrm>
            <a:prstGeom prst="roundRect">
              <a:avLst>
                <a:gd fmla="val 0" name="adj"/>
              </a:avLst>
            </a:prstGeom>
            <a:solidFill>
              <a:schemeClr val="bg1">
                <a:lumMod val="75000"/>
              </a:schemeClr>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14" name="圆角矩形 13"/>
            <p:cNvSpPr/>
            <p:nvPr/>
          </p:nvSpPr>
          <p:spPr>
            <a:xfrm>
              <a:off x="2385774" y="2051987"/>
              <a:ext cx="1629238" cy="1328857"/>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15" name="组合 14"/>
          <p:cNvGrpSpPr/>
          <p:nvPr/>
        </p:nvGrpSpPr>
        <p:grpSpPr>
          <a:xfrm>
            <a:off x="3130228" y="2069713"/>
            <a:ext cx="204212" cy="203471"/>
            <a:chOff x="3618897" y="2279040"/>
            <a:chExt cx="706229" cy="703668"/>
          </a:xfrm>
        </p:grpSpPr>
        <p:sp>
          <p:nvSpPr>
            <p:cNvPr id="16" name="Freeform 9"/>
            <p:cNvSpPr>
              <a:spLocks noEditPoints="1"/>
            </p:cNvSpPr>
            <p:nvPr/>
          </p:nvSpPr>
          <p:spPr bwMode="auto">
            <a:xfrm>
              <a:off x="3713987" y="2279040"/>
              <a:ext cx="516048" cy="703668"/>
            </a:xfrm>
            <a:custGeom>
              <a:gdLst>
                <a:gd fmla="*/ 222 w 597" name="T0"/>
                <a:gd fmla="*/ 575 h 814" name="T1"/>
                <a:gd fmla="*/ 253 w 597" name="T2"/>
                <a:gd fmla="*/ 598 h 814" name="T3"/>
                <a:gd fmla="*/ 344 w 597" name="T4"/>
                <a:gd fmla="*/ 598 h 814" name="T5"/>
                <a:gd fmla="*/ 375 w 597" name="T6"/>
                <a:gd fmla="*/ 575 h 814" name="T7"/>
                <a:gd fmla="*/ 414 w 597" name="T8"/>
                <a:gd fmla="*/ 509 h 814" name="T9"/>
                <a:gd fmla="*/ 539 w 597" name="T10"/>
                <a:gd fmla="*/ 298 h 814" name="T11"/>
                <a:gd fmla="*/ 298 w 597" name="T12"/>
                <a:gd fmla="*/ 57 h 814" name="T13"/>
                <a:gd fmla="*/ 57 w 597" name="T14"/>
                <a:gd fmla="*/ 298 h 814" name="T15"/>
                <a:gd fmla="*/ 183 w 597" name="T16"/>
                <a:gd fmla="*/ 509 h 814" name="T17"/>
                <a:gd fmla="*/ 222 w 597" name="T18"/>
                <a:gd fmla="*/ 575 h 814" name="T19"/>
                <a:gd fmla="*/ 354 w 597" name="T20"/>
                <a:gd fmla="*/ 782 h 814" name="T21"/>
                <a:gd fmla="*/ 314 w 597" name="T22"/>
                <a:gd fmla="*/ 814 h 814" name="T23"/>
                <a:gd fmla="*/ 282 w 597" name="T24"/>
                <a:gd fmla="*/ 814 h 814" name="T25"/>
                <a:gd fmla="*/ 242 w 597" name="T26"/>
                <a:gd fmla="*/ 782 h 814" name="T27"/>
                <a:gd fmla="*/ 226 w 597" name="T28"/>
                <a:gd fmla="*/ 782 h 814" name="T29"/>
                <a:gd fmla="*/ 165 w 597" name="T30"/>
                <a:gd fmla="*/ 722 h 814" name="T31"/>
                <a:gd fmla="*/ 165 w 597" name="T32"/>
                <a:gd fmla="*/ 576 h 814" name="T33"/>
                <a:gd fmla="*/ 155 w 597" name="T34"/>
                <a:gd fmla="*/ 559 h 814" name="T35"/>
                <a:gd fmla="*/ 0 w 597" name="T36"/>
                <a:gd fmla="*/ 298 h 814" name="T37"/>
                <a:gd fmla="*/ 298 w 597" name="T38"/>
                <a:gd fmla="*/ 0 h 814" name="T39"/>
                <a:gd fmla="*/ 597 w 597" name="T40"/>
                <a:gd fmla="*/ 298 h 814" name="T41"/>
                <a:gd fmla="*/ 441 w 597" name="T42"/>
                <a:gd fmla="*/ 559 h 814" name="T43"/>
                <a:gd fmla="*/ 431 w 597" name="T44"/>
                <a:gd fmla="*/ 576 h 814" name="T45"/>
                <a:gd fmla="*/ 432 w 597" name="T46"/>
                <a:gd fmla="*/ 722 h 814" name="T47"/>
                <a:gd fmla="*/ 371 w 597" name="T48"/>
                <a:gd fmla="*/ 782 h 814" name="T49"/>
                <a:gd fmla="*/ 354 w 597" name="T50"/>
                <a:gd fmla="*/ 782 h 8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14" w="597">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rgbClr val="334152"/>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sp>
          <p:nvSpPr>
            <p:cNvPr id="17" name="Freeform 10"/>
            <p:cNvSpPr>
              <a:spLocks noEditPoints="1"/>
            </p:cNvSpPr>
            <p:nvPr/>
          </p:nvSpPr>
          <p:spPr bwMode="auto">
            <a:xfrm>
              <a:off x="3618897" y="2347432"/>
              <a:ext cx="706229" cy="373412"/>
            </a:xfrm>
            <a:custGeom>
              <a:gdLst>
                <a:gd fmla="*/ 699 w 817" name="T0"/>
                <a:gd fmla="*/ 406 h 432" name="T1"/>
                <a:gd fmla="*/ 692 w 817" name="T2"/>
                <a:gd fmla="*/ 380 h 432" name="T3"/>
                <a:gd fmla="*/ 718 w 817" name="T4"/>
                <a:gd fmla="*/ 373 h 432" name="T5"/>
                <a:gd fmla="*/ 755 w 817" name="T6"/>
                <a:gd fmla="*/ 394 h 432" name="T7"/>
                <a:gd fmla="*/ 762 w 817" name="T8"/>
                <a:gd fmla="*/ 420 h 432" name="T9"/>
                <a:gd fmla="*/ 736 w 817" name="T10"/>
                <a:gd fmla="*/ 427 h 432" name="T11"/>
                <a:gd fmla="*/ 699 w 817" name="T12"/>
                <a:gd fmla="*/ 406 h 432" name="T13"/>
                <a:gd fmla="*/ 718 w 817" name="T14"/>
                <a:gd fmla="*/ 59 h 432" name="T15"/>
                <a:gd fmla="*/ 692 w 817" name="T16"/>
                <a:gd fmla="*/ 52 h 432" name="T17"/>
                <a:gd fmla="*/ 699 w 817" name="T18"/>
                <a:gd fmla="*/ 26 h 432" name="T19"/>
                <a:gd fmla="*/ 736 w 817" name="T20"/>
                <a:gd fmla="*/ 5 h 432" name="T21"/>
                <a:gd fmla="*/ 762 w 817" name="T22"/>
                <a:gd fmla="*/ 12 h 432" name="T23"/>
                <a:gd fmla="*/ 755 w 817" name="T24"/>
                <a:gd fmla="*/ 38 h 432" name="T25"/>
                <a:gd fmla="*/ 718 w 817" name="T26"/>
                <a:gd fmla="*/ 59 h 432" name="T27"/>
                <a:gd fmla="*/ 755 w 817" name="T28"/>
                <a:gd fmla="*/ 235 h 432" name="T29"/>
                <a:gd fmla="*/ 736 w 817" name="T30"/>
                <a:gd fmla="*/ 216 h 432" name="T31"/>
                <a:gd fmla="*/ 755 w 817" name="T32"/>
                <a:gd fmla="*/ 197 h 432" name="T33"/>
                <a:gd fmla="*/ 798 w 817" name="T34"/>
                <a:gd fmla="*/ 197 h 432" name="T35"/>
                <a:gd fmla="*/ 817 w 817" name="T36"/>
                <a:gd fmla="*/ 216 h 432" name="T37"/>
                <a:gd fmla="*/ 798 w 817" name="T38"/>
                <a:gd fmla="*/ 235 h 432" name="T39"/>
                <a:gd fmla="*/ 755 w 817" name="T40"/>
                <a:gd fmla="*/ 235 h 432" name="T41"/>
                <a:gd fmla="*/ 118 w 817" name="T42"/>
                <a:gd fmla="*/ 26 h 432" name="T43"/>
                <a:gd fmla="*/ 124 w 817" name="T44"/>
                <a:gd fmla="*/ 52 h 432" name="T45"/>
                <a:gd fmla="*/ 98 w 817" name="T46"/>
                <a:gd fmla="*/ 59 h 432" name="T47"/>
                <a:gd fmla="*/ 62 w 817" name="T48"/>
                <a:gd fmla="*/ 38 h 432" name="T49"/>
                <a:gd fmla="*/ 55 w 817" name="T50"/>
                <a:gd fmla="*/ 12 h 432" name="T51"/>
                <a:gd fmla="*/ 81 w 817" name="T52"/>
                <a:gd fmla="*/ 5 h 432" name="T53"/>
                <a:gd fmla="*/ 118 w 817" name="T54"/>
                <a:gd fmla="*/ 26 h 432" name="T55"/>
                <a:gd fmla="*/ 98 w 817" name="T56"/>
                <a:gd fmla="*/ 373 h 432" name="T57"/>
                <a:gd fmla="*/ 124 w 817" name="T58"/>
                <a:gd fmla="*/ 380 h 432" name="T59"/>
                <a:gd fmla="*/ 118 w 817" name="T60"/>
                <a:gd fmla="*/ 406 h 432" name="T61"/>
                <a:gd fmla="*/ 81 w 817" name="T62"/>
                <a:gd fmla="*/ 427 h 432" name="T63"/>
                <a:gd fmla="*/ 55 w 817" name="T64"/>
                <a:gd fmla="*/ 420 h 432" name="T65"/>
                <a:gd fmla="*/ 62 w 817" name="T66"/>
                <a:gd fmla="*/ 394 h 432" name="T67"/>
                <a:gd fmla="*/ 98 w 817" name="T68"/>
                <a:gd fmla="*/ 373 h 432" name="T69"/>
                <a:gd fmla="*/ 62 w 817" name="T70"/>
                <a:gd fmla="*/ 197 h 432" name="T71"/>
                <a:gd fmla="*/ 81 w 817" name="T72"/>
                <a:gd fmla="*/ 216 h 432" name="T73"/>
                <a:gd fmla="*/ 62 w 817" name="T74"/>
                <a:gd fmla="*/ 235 h 432" name="T75"/>
                <a:gd fmla="*/ 19 w 817" name="T76"/>
                <a:gd fmla="*/ 235 h 432" name="T77"/>
                <a:gd fmla="*/ 0 w 817" name="T78"/>
                <a:gd fmla="*/ 216 h 432" name="T79"/>
                <a:gd fmla="*/ 19 w 817" name="T80"/>
                <a:gd fmla="*/ 197 h 432" name="T81"/>
                <a:gd fmla="*/ 62 w 817" name="T82"/>
                <a:gd fmla="*/ 197 h 4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32" w="817">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sp>
          <p:nvSpPr>
            <p:cNvPr id="18" name="Freeform 11"/>
            <p:cNvSpPr/>
            <p:nvPr/>
          </p:nvSpPr>
          <p:spPr bwMode="auto">
            <a:xfrm>
              <a:off x="3845651" y="2427528"/>
              <a:ext cx="253087" cy="253452"/>
            </a:xfrm>
            <a:custGeom>
              <a:gdLst>
                <a:gd fmla="*/ 3 w 293" name="T0"/>
                <a:gd fmla="*/ 38 h 293" name="T1"/>
                <a:gd fmla="*/ 16 w 293" name="T2"/>
                <a:gd fmla="*/ 15 h 293" name="T3"/>
                <a:gd fmla="*/ 39 w 293" name="T4"/>
                <a:gd fmla="*/ 28 h 293" name="T5"/>
                <a:gd fmla="*/ 50 w 293" name="T6"/>
                <a:gd fmla="*/ 65 h 293" name="T7"/>
                <a:gd fmla="*/ 91 w 293" name="T8"/>
                <a:gd fmla="*/ 53 h 293" name="T9"/>
                <a:gd fmla="*/ 91 w 293" name="T10"/>
                <a:gd fmla="*/ 53 h 293" name="T11"/>
                <a:gd fmla="*/ 127 w 293" name="T12"/>
                <a:gd fmla="*/ 48 h 293" name="T13"/>
                <a:gd fmla="*/ 127 w 293" name="T14"/>
                <a:gd fmla="*/ 19 h 293" name="T15"/>
                <a:gd fmla="*/ 146 w 293" name="T16"/>
                <a:gd fmla="*/ 0 h 293" name="T17"/>
                <a:gd fmla="*/ 165 w 293" name="T18"/>
                <a:gd fmla="*/ 19 h 293" name="T19"/>
                <a:gd fmla="*/ 165 w 293" name="T20"/>
                <a:gd fmla="*/ 48 h 293" name="T21"/>
                <a:gd fmla="*/ 202 w 293" name="T22"/>
                <a:gd fmla="*/ 53 h 293" name="T23"/>
                <a:gd fmla="*/ 202 w 293" name="T24"/>
                <a:gd fmla="*/ 53 h 293" name="T25"/>
                <a:gd fmla="*/ 202 w 293" name="T26"/>
                <a:gd fmla="*/ 53 h 293" name="T27"/>
                <a:gd fmla="*/ 242 w 293" name="T28"/>
                <a:gd fmla="*/ 65 h 293" name="T29"/>
                <a:gd fmla="*/ 253 w 293" name="T30"/>
                <a:gd fmla="*/ 28 h 293" name="T31"/>
                <a:gd fmla="*/ 277 w 293" name="T32"/>
                <a:gd fmla="*/ 15 h 293" name="T33"/>
                <a:gd fmla="*/ 290 w 293" name="T34"/>
                <a:gd fmla="*/ 38 h 293" name="T35"/>
                <a:gd fmla="*/ 220 w 293" name="T36"/>
                <a:gd fmla="*/ 278 h 293" name="T37"/>
                <a:gd fmla="*/ 196 w 293" name="T38"/>
                <a:gd fmla="*/ 290 h 293" name="T39"/>
                <a:gd fmla="*/ 183 w 293" name="T40"/>
                <a:gd fmla="*/ 267 h 293" name="T41"/>
                <a:gd fmla="*/ 232 w 293" name="T42"/>
                <a:gd fmla="*/ 102 h 293" name="T43"/>
                <a:gd fmla="*/ 194 w 293" name="T44"/>
                <a:gd fmla="*/ 90 h 293" name="T45"/>
                <a:gd fmla="*/ 194 w 293" name="T46"/>
                <a:gd fmla="*/ 90 h 293" name="T47"/>
                <a:gd fmla="*/ 165 w 293" name="T48"/>
                <a:gd fmla="*/ 86 h 293" name="T49"/>
                <a:gd fmla="*/ 165 w 293" name="T50"/>
                <a:gd fmla="*/ 132 h 293" name="T51"/>
                <a:gd fmla="*/ 146 w 293" name="T52"/>
                <a:gd fmla="*/ 151 h 293" name="T53"/>
                <a:gd fmla="*/ 127 w 293" name="T54"/>
                <a:gd fmla="*/ 132 h 293" name="T55"/>
                <a:gd fmla="*/ 127 w 293" name="T56"/>
                <a:gd fmla="*/ 86 h 293" name="T57"/>
                <a:gd fmla="*/ 99 w 293" name="T58"/>
                <a:gd fmla="*/ 90 h 293" name="T59"/>
                <a:gd fmla="*/ 99 w 293" name="T60"/>
                <a:gd fmla="*/ 90 h 293" name="T61"/>
                <a:gd fmla="*/ 61 w 293" name="T62"/>
                <a:gd fmla="*/ 102 h 293" name="T63"/>
                <a:gd fmla="*/ 109 w 293" name="T64"/>
                <a:gd fmla="*/ 267 h 293" name="T65"/>
                <a:gd fmla="*/ 96 w 293" name="T66"/>
                <a:gd fmla="*/ 290 h 293" name="T67"/>
                <a:gd fmla="*/ 73 w 293" name="T68"/>
                <a:gd fmla="*/ 278 h 293" name="T69"/>
                <a:gd fmla="*/ 3 w 293" name="T70"/>
                <a:gd fmla="*/ 38 h 29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93" w="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grpSp>
      <p:grpSp>
        <p:nvGrpSpPr>
          <p:cNvPr id="19" name="组合 18"/>
          <p:cNvGrpSpPr/>
          <p:nvPr/>
        </p:nvGrpSpPr>
        <p:grpSpPr>
          <a:xfrm>
            <a:off x="3690636" y="2072704"/>
            <a:ext cx="203260" cy="204635"/>
            <a:chOff x="5042691" y="2273920"/>
            <a:chExt cx="702937" cy="707692"/>
          </a:xfrm>
        </p:grpSpPr>
        <p:sp>
          <p:nvSpPr>
            <p:cNvPr id="20"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334152"/>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sp>
          <p:nvSpPr>
            <p:cNvPr id="21" name="Freeform 13"/>
            <p:cNvSpPr>
              <a:spLocks noEditPoints="1"/>
            </p:cNvSpPr>
            <p:nvPr/>
          </p:nvSpPr>
          <p:spPr bwMode="auto">
            <a:xfrm>
              <a:off x="5042691" y="2273920"/>
              <a:ext cx="529214" cy="655758"/>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grpSp>
      <p:grpSp>
        <p:nvGrpSpPr>
          <p:cNvPr id="22" name="组合 21"/>
          <p:cNvGrpSpPr/>
          <p:nvPr/>
        </p:nvGrpSpPr>
        <p:grpSpPr>
          <a:xfrm>
            <a:off x="4257932" y="2063672"/>
            <a:ext cx="204740" cy="203365"/>
            <a:chOff x="6463926" y="2278309"/>
            <a:chExt cx="708057" cy="703302"/>
          </a:xfrm>
        </p:grpSpPr>
        <p:sp>
          <p:nvSpPr>
            <p:cNvPr id="23" name="Freeform 30"/>
            <p:cNvSpPr>
              <a:spLocks noEditPoints="1"/>
            </p:cNvSpPr>
            <p:nvPr/>
          </p:nvSpPr>
          <p:spPr bwMode="auto">
            <a:xfrm>
              <a:off x="6687023" y="2278309"/>
              <a:ext cx="261864" cy="305752"/>
            </a:xfrm>
            <a:custGeom>
              <a:gdLst>
                <a:gd fmla="*/ 150 w 303" name="T0"/>
                <a:gd fmla="*/ 1 h 354" name="T1"/>
                <a:gd fmla="*/ 81 w 303" name="T2"/>
                <a:gd fmla="*/ 76 h 354" name="T3"/>
                <a:gd fmla="*/ 153 w 303" name="T4"/>
                <a:gd fmla="*/ 165 h 354" name="T5"/>
                <a:gd fmla="*/ 222 w 303" name="T6"/>
                <a:gd fmla="*/ 74 h 354" name="T7"/>
                <a:gd fmla="*/ 150 w 303" name="T8"/>
                <a:gd fmla="*/ 1 h 354" name="T9"/>
                <a:gd fmla="*/ 151 w 303" name="T10"/>
                <a:gd fmla="*/ 261 h 354" name="T11"/>
                <a:gd fmla="*/ 198 w 303" name="T12"/>
                <a:gd fmla="*/ 196 h 354" name="T13"/>
                <a:gd fmla="*/ 210 w 303" name="T14"/>
                <a:gd fmla="*/ 190 h 354" name="T15"/>
                <a:gd fmla="*/ 260 w 303" name="T16"/>
                <a:gd fmla="*/ 199 h 354" name="T17"/>
                <a:gd fmla="*/ 290 w 303" name="T18"/>
                <a:gd fmla="*/ 225 h 354" name="T19"/>
                <a:gd fmla="*/ 303 w 303" name="T20"/>
                <a:gd fmla="*/ 330 h 354" name="T21"/>
                <a:gd fmla="*/ 297 w 303" name="T22"/>
                <a:gd fmla="*/ 347 h 354" name="T23"/>
                <a:gd fmla="*/ 280 w 303" name="T24"/>
                <a:gd fmla="*/ 354 h 354" name="T25"/>
                <a:gd fmla="*/ 23 w 303" name="T26"/>
                <a:gd fmla="*/ 354 h 354" name="T27"/>
                <a:gd fmla="*/ 6 w 303" name="T28"/>
                <a:gd fmla="*/ 347 h 354" name="T29"/>
                <a:gd fmla="*/ 0 w 303" name="T30"/>
                <a:gd fmla="*/ 330 h 354" name="T31"/>
                <a:gd fmla="*/ 13 w 303" name="T32"/>
                <a:gd fmla="*/ 225 h 354" name="T33"/>
                <a:gd fmla="*/ 43 w 303" name="T34"/>
                <a:gd fmla="*/ 199 h 354" name="T35"/>
                <a:gd fmla="*/ 93 w 303" name="T36"/>
                <a:gd fmla="*/ 190 h 354" name="T37"/>
                <a:gd fmla="*/ 105 w 303" name="T38"/>
                <a:gd fmla="*/ 196 h 354" name="T39"/>
                <a:gd fmla="*/ 151 w 303" name="T40"/>
                <a:gd fmla="*/ 261 h 35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4" w="303">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334152"/>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sp>
          <p:nvSpPr>
            <p:cNvPr id="24" name="Freeform 31"/>
            <p:cNvSpPr>
              <a:spLocks noEditPoints="1"/>
            </p:cNvSpPr>
            <p:nvPr/>
          </p:nvSpPr>
          <p:spPr bwMode="auto">
            <a:xfrm>
              <a:off x="6463926" y="2632337"/>
              <a:ext cx="268082" cy="349274"/>
            </a:xfrm>
            <a:custGeom>
              <a:gdLst>
                <a:gd fmla="*/ 153 w 310" name="T0"/>
                <a:gd fmla="*/ 1 h 404" name="T1"/>
                <a:gd fmla="*/ 84 w 310" name="T2"/>
                <a:gd fmla="*/ 76 h 404" name="T3"/>
                <a:gd fmla="*/ 156 w 310" name="T4"/>
                <a:gd fmla="*/ 165 h 404" name="T5"/>
                <a:gd fmla="*/ 225 w 310" name="T6"/>
                <a:gd fmla="*/ 73 h 404" name="T7"/>
                <a:gd fmla="*/ 153 w 310" name="T8"/>
                <a:gd fmla="*/ 1 h 404" name="T9"/>
                <a:gd fmla="*/ 155 w 310" name="T10"/>
                <a:gd fmla="*/ 261 h 404" name="T11"/>
                <a:gd fmla="*/ 201 w 310" name="T12"/>
                <a:gd fmla="*/ 195 h 404" name="T13"/>
                <a:gd fmla="*/ 213 w 310" name="T14"/>
                <a:gd fmla="*/ 190 h 404" name="T15"/>
                <a:gd fmla="*/ 263 w 310" name="T16"/>
                <a:gd fmla="*/ 199 h 404" name="T17"/>
                <a:gd fmla="*/ 293 w 310" name="T18"/>
                <a:gd fmla="*/ 225 h 404" name="T19"/>
                <a:gd fmla="*/ 304 w 310" name="T20"/>
                <a:gd fmla="*/ 385 h 404" name="T21"/>
                <a:gd fmla="*/ 282 w 310" name="T22"/>
                <a:gd fmla="*/ 404 h 404" name="T23"/>
                <a:gd fmla="*/ 27 w 310" name="T24"/>
                <a:gd fmla="*/ 404 h 404" name="T25"/>
                <a:gd fmla="*/ 5 w 310" name="T26"/>
                <a:gd fmla="*/ 385 h 404" name="T27"/>
                <a:gd fmla="*/ 16 w 310" name="T28"/>
                <a:gd fmla="*/ 225 h 404" name="T29"/>
                <a:gd fmla="*/ 46 w 310" name="T30"/>
                <a:gd fmla="*/ 199 h 404" name="T31"/>
                <a:gd fmla="*/ 96 w 310" name="T32"/>
                <a:gd fmla="*/ 190 h 404" name="T33"/>
                <a:gd fmla="*/ 108 w 310" name="T34"/>
                <a:gd fmla="*/ 195 h 404" name="T35"/>
                <a:gd fmla="*/ 155 w 310" name="T36"/>
                <a:gd fmla="*/ 261 h 4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2" w="310">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334152"/>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sp>
          <p:nvSpPr>
            <p:cNvPr id="25" name="Freeform 32"/>
            <p:cNvSpPr/>
            <p:nvPr/>
          </p:nvSpPr>
          <p:spPr bwMode="auto">
            <a:xfrm>
              <a:off x="6727619" y="2616977"/>
              <a:ext cx="180672" cy="154705"/>
            </a:xfrm>
            <a:custGeom>
              <a:gdLst>
                <a:gd fmla="*/ 85 w 209" name="T0"/>
                <a:gd fmla="*/ 19 h 179" name="T1"/>
                <a:gd fmla="*/ 104 w 209" name="T2"/>
                <a:gd fmla="*/ 0 h 179" name="T3"/>
                <a:gd fmla="*/ 124 w 209" name="T4"/>
                <a:gd fmla="*/ 19 h 179" name="T5"/>
                <a:gd fmla="*/ 124 w 209" name="T6"/>
                <a:gd fmla="*/ 98 h 179" name="T7"/>
                <a:gd fmla="*/ 197 w 209" name="T8"/>
                <a:gd fmla="*/ 141 h 179" name="T9"/>
                <a:gd fmla="*/ 204 w 209" name="T10"/>
                <a:gd fmla="*/ 167 h 179" name="T11"/>
                <a:gd fmla="*/ 178 w 209" name="T12"/>
                <a:gd fmla="*/ 174 h 179" name="T13"/>
                <a:gd fmla="*/ 104 w 209" name="T14"/>
                <a:gd fmla="*/ 131 h 179" name="T15"/>
                <a:gd fmla="*/ 31 w 209" name="T16"/>
                <a:gd fmla="*/ 174 h 179" name="T17"/>
                <a:gd fmla="*/ 5 w 209" name="T18"/>
                <a:gd fmla="*/ 167 h 179" name="T19"/>
                <a:gd fmla="*/ 12 w 209" name="T20"/>
                <a:gd fmla="*/ 141 h 179" name="T21"/>
                <a:gd fmla="*/ 85 w 209" name="T22"/>
                <a:gd fmla="*/ 98 h 179" name="T23"/>
                <a:gd fmla="*/ 85 w 209" name="T24"/>
                <a:gd fmla="*/ 19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20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sp>
          <p:nvSpPr>
            <p:cNvPr id="26" name="Freeform 33"/>
            <p:cNvSpPr>
              <a:spLocks noEditPoints="1"/>
            </p:cNvSpPr>
            <p:nvPr/>
          </p:nvSpPr>
          <p:spPr bwMode="auto">
            <a:xfrm>
              <a:off x="6903901" y="2632337"/>
              <a:ext cx="268082" cy="349274"/>
            </a:xfrm>
            <a:custGeom>
              <a:gdLst>
                <a:gd fmla="*/ 154 w 310" name="T0"/>
                <a:gd fmla="*/ 1 h 404" name="T1"/>
                <a:gd fmla="*/ 85 w 310" name="T2"/>
                <a:gd fmla="*/ 76 h 404" name="T3"/>
                <a:gd fmla="*/ 157 w 310" name="T4"/>
                <a:gd fmla="*/ 165 h 404" name="T5"/>
                <a:gd fmla="*/ 226 w 310" name="T6"/>
                <a:gd fmla="*/ 73 h 404" name="T7"/>
                <a:gd fmla="*/ 154 w 310" name="T8"/>
                <a:gd fmla="*/ 1 h 404" name="T9"/>
                <a:gd fmla="*/ 155 w 310" name="T10"/>
                <a:gd fmla="*/ 261 h 404" name="T11"/>
                <a:gd fmla="*/ 202 w 310" name="T12"/>
                <a:gd fmla="*/ 195 h 404" name="T13"/>
                <a:gd fmla="*/ 214 w 310" name="T14"/>
                <a:gd fmla="*/ 190 h 404" name="T15"/>
                <a:gd fmla="*/ 264 w 310" name="T16"/>
                <a:gd fmla="*/ 199 h 404" name="T17"/>
                <a:gd fmla="*/ 294 w 310" name="T18"/>
                <a:gd fmla="*/ 225 h 404" name="T19"/>
                <a:gd fmla="*/ 305 w 310" name="T20"/>
                <a:gd fmla="*/ 385 h 404" name="T21"/>
                <a:gd fmla="*/ 283 w 310" name="T22"/>
                <a:gd fmla="*/ 404 h 404" name="T23"/>
                <a:gd fmla="*/ 28 w 310" name="T24"/>
                <a:gd fmla="*/ 404 h 404" name="T25"/>
                <a:gd fmla="*/ 6 w 310" name="T26"/>
                <a:gd fmla="*/ 385 h 404" name="T27"/>
                <a:gd fmla="*/ 17 w 310" name="T28"/>
                <a:gd fmla="*/ 225 h 404" name="T29"/>
                <a:gd fmla="*/ 47 w 310" name="T30"/>
                <a:gd fmla="*/ 199 h 404" name="T31"/>
                <a:gd fmla="*/ 97 w 310" name="T32"/>
                <a:gd fmla="*/ 190 h 404" name="T33"/>
                <a:gd fmla="*/ 109 w 310" name="T34"/>
                <a:gd fmla="*/ 195 h 404" name="T35"/>
                <a:gd fmla="*/ 155 w 310" name="T36"/>
                <a:gd fmla="*/ 261 h 4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2" w="310">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334152"/>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typeface="+mj-ea"/>
                <a:ea typeface="+mj-ea"/>
              </a:endParaRPr>
            </a:p>
          </p:txBody>
        </p:sp>
      </p:grpSp>
      <p:grpSp>
        <p:nvGrpSpPr>
          <p:cNvPr id="27" name="组合 26"/>
          <p:cNvGrpSpPr/>
          <p:nvPr/>
        </p:nvGrpSpPr>
        <p:grpSpPr>
          <a:xfrm>
            <a:off x="5383556" y="1825291"/>
            <a:ext cx="2150761" cy="276999"/>
            <a:chOff x="7178074" y="2433718"/>
            <a:chExt cx="2867681" cy="369332"/>
          </a:xfrm>
        </p:grpSpPr>
        <p:sp>
          <p:nvSpPr>
            <p:cNvPr id="28" name="文本框 27"/>
            <p:cNvSpPr txBox="1"/>
            <p:nvPr/>
          </p:nvSpPr>
          <p:spPr>
            <a:xfrm>
              <a:off x="7531045" y="2433718"/>
              <a:ext cx="2161740" cy="365760"/>
            </a:xfrm>
            <a:prstGeom prst="rect">
              <a:avLst/>
            </a:prstGeom>
            <a:noFill/>
          </p:spPr>
          <p:txBody>
            <a:bodyPr rtlCol="0" wrap="square">
              <a:spAutoFit/>
            </a:bodyPr>
            <a:lstStyle/>
            <a:p>
              <a:pPr algn="dist"/>
              <a:r>
                <a:rPr altLang="zh-CN" lang="en-US" sz="1200">
                  <a:solidFill>
                    <a:schemeClr val="tx1">
                      <a:lumMod val="65000"/>
                      <a:lumOff val="35000"/>
                    </a:schemeClr>
                  </a:solidFill>
                  <a:latin typeface="+mj-ea"/>
                  <a:ea typeface="+mj-ea"/>
                </a:rPr>
                <a:t>Add the title here</a:t>
              </a:r>
            </a:p>
          </p:txBody>
        </p:sp>
        <p:grpSp>
          <p:nvGrpSpPr>
            <p:cNvPr id="29" name="组合 28"/>
            <p:cNvGrpSpPr/>
            <p:nvPr/>
          </p:nvGrpSpPr>
          <p:grpSpPr>
            <a:xfrm>
              <a:off x="7178074" y="2522793"/>
              <a:ext cx="2867681" cy="150284"/>
              <a:chOff x="7429073" y="2537244"/>
              <a:chExt cx="2606983" cy="136622"/>
            </a:xfrm>
            <a:solidFill>
              <a:schemeClr val="tx1">
                <a:lumMod val="65000"/>
                <a:lumOff val="35000"/>
              </a:schemeClr>
            </a:solidFill>
          </p:grpSpPr>
          <p:sp>
            <p:nvSpPr>
              <p:cNvPr id="30" name="等腰三角形 29"/>
              <p:cNvSpPr/>
              <p:nvPr/>
            </p:nvSpPr>
            <p:spPr>
              <a:xfrm rot="5400000">
                <a:off x="9908857" y="2546667"/>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typeface="+mj-ea"/>
                  <a:ea typeface="+mj-ea"/>
                </a:endParaRPr>
              </a:p>
            </p:txBody>
          </p:sp>
          <p:sp>
            <p:nvSpPr>
              <p:cNvPr id="31" name="等腰三角形 30"/>
              <p:cNvSpPr/>
              <p:nvPr/>
            </p:nvSpPr>
            <p:spPr>
              <a:xfrm flipH="1" rot="16200000">
                <a:off x="7419650" y="2546668"/>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typeface="+mj-ea"/>
                  <a:ea typeface="+mj-ea"/>
                </a:endParaRPr>
              </a:p>
            </p:txBody>
          </p:sp>
        </p:grpSp>
      </p:grpSp>
      <p:graphicFrame>
        <p:nvGraphicFramePr>
          <p:cNvPr id="32" name="表格 31"/>
          <p:cNvGraphicFramePr>
            <a:graphicFrameLocks noGrp="1"/>
          </p:cNvGraphicFramePr>
          <p:nvPr/>
        </p:nvGraphicFramePr>
        <p:xfrm>
          <a:off x="5200038" y="2151073"/>
          <a:ext cx="2517795" cy="1990308"/>
        </p:xfrm>
        <a:graphic>
          <a:graphicData uri="http://schemas.openxmlformats.org/drawingml/2006/table">
            <a:tbl>
              <a:tblPr bandRow="1" firstRow="1">
                <a:effectLst>
                  <a:outerShdw algn="tl" blurRad="76200" dir="2700000" dist="38100" rotWithShape="0">
                    <a:prstClr val="black">
                      <a:alpha val="25000"/>
                    </a:prstClr>
                  </a:outerShdw>
                </a:effectLst>
                <a:tableStyleId>{5C22544A-7EE6-4342-B048-85BDC9FD1C3A}</a:tableStyleId>
              </a:tblPr>
              <a:tblGrid>
                <a:gridCol w="359685"/>
                <a:gridCol w="359685"/>
                <a:gridCol w="359685"/>
                <a:gridCol w="359685"/>
                <a:gridCol w="359685"/>
                <a:gridCol w="359685"/>
                <a:gridCol w="359685"/>
              </a:tblGrid>
              <a:tr h="331718">
                <a:tc>
                  <a:txBody>
                    <a:bodyPr vert="horz" wrap="square"/>
                    <a:lstStyle/>
                    <a:p>
                      <a:pPr algn="ctr"/>
                      <a:r>
                        <a:rPr altLang="zh-CN" lang="en-US" sz="700">
                          <a:latin charset="0" panose="020b0602020202020204" pitchFamily="34" typeface="ITC Avant Garde Std Md"/>
                        </a:rPr>
                        <a:t>SUN</a:t>
                      </a:r>
                      <a:endParaRPr altLang="en-US" lang="zh-CN" sz="700">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1"/>
                    </a:solidFill>
                  </a:tcPr>
                </a:tc>
                <a:tc>
                  <a:txBody>
                    <a:bodyPr vert="horz" wrap="square"/>
                    <a:lstStyle/>
                    <a:p>
                      <a:pPr algn="ctr"/>
                      <a:r>
                        <a:rPr altLang="zh-CN" lang="en-US" sz="700">
                          <a:latin charset="0" panose="020b0602020202020204" pitchFamily="34" typeface="ITC Avant Garde Std Md"/>
                        </a:rPr>
                        <a:t>MON</a:t>
                      </a:r>
                      <a:endParaRPr altLang="en-US" lang="zh-CN" sz="700">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3"/>
                    </a:solidFill>
                  </a:tcPr>
                </a:tc>
                <a:tc>
                  <a:txBody>
                    <a:bodyPr vert="horz" wrap="square"/>
                    <a:lstStyle/>
                    <a:p>
                      <a:pPr algn="ctr"/>
                      <a:r>
                        <a:rPr altLang="zh-CN" lang="en-US" sz="700">
                          <a:latin charset="0" panose="020b0602020202020204" pitchFamily="34" typeface="ITC Avant Garde Std Md"/>
                        </a:rPr>
                        <a:t>TUE</a:t>
                      </a:r>
                      <a:endParaRPr altLang="en-US" lang="zh-CN" sz="700">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3"/>
                    </a:solidFill>
                  </a:tcPr>
                </a:tc>
                <a:tc>
                  <a:txBody>
                    <a:bodyPr vert="horz" wrap="square"/>
                    <a:lstStyle/>
                    <a:p>
                      <a:pPr algn="ctr"/>
                      <a:r>
                        <a:rPr altLang="zh-CN" lang="en-US" sz="700">
                          <a:latin charset="0" panose="020b0602020202020204" pitchFamily="34" typeface="ITC Avant Garde Std Md"/>
                        </a:rPr>
                        <a:t>WED</a:t>
                      </a:r>
                      <a:endParaRPr altLang="en-US" lang="zh-CN" sz="700">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3"/>
                    </a:solidFill>
                  </a:tcPr>
                </a:tc>
                <a:tc>
                  <a:txBody>
                    <a:bodyPr vert="horz" wrap="square"/>
                    <a:lstStyle/>
                    <a:p>
                      <a:pPr algn="ctr"/>
                      <a:r>
                        <a:rPr altLang="zh-CN" lang="en-US" sz="700">
                          <a:latin charset="0" panose="020b0602020202020204" pitchFamily="34" typeface="ITC Avant Garde Std Md"/>
                        </a:rPr>
                        <a:t>THR</a:t>
                      </a:r>
                      <a:endParaRPr altLang="en-US" lang="zh-CN" sz="700">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3"/>
                    </a:solidFill>
                  </a:tcPr>
                </a:tc>
                <a:tc>
                  <a:txBody>
                    <a:bodyPr vert="horz" wrap="square"/>
                    <a:lstStyle/>
                    <a:p>
                      <a:pPr algn="ctr"/>
                      <a:r>
                        <a:rPr altLang="zh-CN" lang="en-US" sz="700">
                          <a:latin charset="0" panose="020b0602020202020204" pitchFamily="34" typeface="ITC Avant Garde Std Md"/>
                        </a:rPr>
                        <a:t>FRI</a:t>
                      </a:r>
                      <a:endParaRPr altLang="en-US" lang="zh-CN" sz="700">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3"/>
                    </a:solidFill>
                  </a:tcPr>
                </a:tc>
                <a:tc>
                  <a:txBody>
                    <a:bodyPr vert="horz" wrap="square"/>
                    <a:lstStyle/>
                    <a:p>
                      <a:pPr algn="ctr"/>
                      <a:r>
                        <a:rPr altLang="zh-CN" lang="en-US" sz="700">
                          <a:latin charset="0" panose="020b0602020202020204" pitchFamily="34" typeface="ITC Avant Garde Std Md"/>
                        </a:rPr>
                        <a:t>SAT</a:t>
                      </a:r>
                      <a:endParaRPr altLang="en-US" lang="zh-CN" sz="700">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3"/>
                    </a:solidFill>
                  </a:tcPr>
                </a:tc>
              </a:tr>
              <a:tr h="331718">
                <a:tc>
                  <a:txBody>
                    <a:bodyPr vert="horz" wrap="square"/>
                    <a:lstStyle/>
                    <a:p>
                      <a:pPr algn="ct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1</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2</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3</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4</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solidFill>
                            <a:schemeClr val="accent3"/>
                          </a:solidFill>
                          <a:latin charset="0" panose="020b0602020202020204" pitchFamily="34" typeface="ITC Avant Garde Std Md"/>
                        </a:rPr>
                        <a:t>5</a:t>
                      </a:r>
                      <a:endParaRPr altLang="en-US" lang="zh-CN" sz="900">
                        <a:solidFill>
                          <a:schemeClr val="accent3"/>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r>
              <a:tr h="331718">
                <a:tc>
                  <a:txBody>
                    <a:bodyPr vert="horz" wrap="square"/>
                    <a:lstStyle/>
                    <a:p>
                      <a:pPr algn="ctr"/>
                      <a:r>
                        <a:rPr altLang="zh-CN" lang="en-US" sz="900">
                          <a:solidFill>
                            <a:schemeClr val="accent1"/>
                          </a:solidFill>
                          <a:latin charset="0" panose="020b0602020202020204" pitchFamily="34" typeface="ITC Avant Garde Std Md"/>
                        </a:rPr>
                        <a:t>6</a:t>
                      </a:r>
                      <a:endParaRPr altLang="en-US" lang="zh-CN" sz="900">
                        <a:solidFill>
                          <a:schemeClr val="accent1"/>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7</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8</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9</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10</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11</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solidFill>
                            <a:schemeClr val="accent3"/>
                          </a:solidFill>
                          <a:latin charset="0" panose="020b0602020202020204" pitchFamily="34" typeface="ITC Avant Garde Std Md"/>
                        </a:rPr>
                        <a:t>12</a:t>
                      </a:r>
                      <a:endParaRPr altLang="en-US" lang="zh-CN" sz="900">
                        <a:solidFill>
                          <a:schemeClr val="accent3"/>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r>
              <a:tr h="331718">
                <a:tc>
                  <a:txBody>
                    <a:bodyPr vert="horz" wrap="square"/>
                    <a:lstStyle/>
                    <a:p>
                      <a:pPr algn="ctr"/>
                      <a:r>
                        <a:rPr altLang="zh-CN" lang="en-US" sz="900">
                          <a:solidFill>
                            <a:schemeClr val="accent1"/>
                          </a:solidFill>
                          <a:latin charset="0" panose="020b0602020202020204" pitchFamily="34" typeface="ITC Avant Garde Std Md"/>
                        </a:rPr>
                        <a:t>13</a:t>
                      </a:r>
                      <a:endParaRPr altLang="en-US" lang="zh-CN" sz="900">
                        <a:solidFill>
                          <a:schemeClr val="accent1"/>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14</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15</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solidFill>
                            <a:schemeClr val="bg1"/>
                          </a:solidFill>
                          <a:latin charset="0" panose="020b0602020202020204" pitchFamily="34" typeface="ITC Avant Garde Std Md"/>
                        </a:rPr>
                        <a:t>16</a:t>
                      </a:r>
                      <a:endParaRPr altLang="en-US" lang="zh-CN" sz="900">
                        <a:solidFill>
                          <a:schemeClr val="bg1"/>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accent3"/>
                    </a:solidFill>
                  </a:tcPr>
                </a:tc>
                <a:tc>
                  <a:txBody>
                    <a:bodyPr vert="horz" wrap="square"/>
                    <a:lstStyle/>
                    <a:p>
                      <a:pPr algn="ctr"/>
                      <a:r>
                        <a:rPr altLang="zh-CN" lang="en-US" sz="900">
                          <a:latin charset="0" panose="020b0302020202020204" pitchFamily="34" typeface="ITC Avant Garde Std XLt"/>
                        </a:rPr>
                        <a:t>17</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18</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solidFill>
                            <a:schemeClr val="accent3"/>
                          </a:solidFill>
                          <a:latin charset="0" panose="020b0602020202020204" pitchFamily="34" typeface="ITC Avant Garde Std Md"/>
                        </a:rPr>
                        <a:t>19</a:t>
                      </a:r>
                      <a:endParaRPr altLang="en-US" lang="zh-CN" sz="900">
                        <a:solidFill>
                          <a:schemeClr val="accent3"/>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r>
              <a:tr h="331718">
                <a:tc>
                  <a:txBody>
                    <a:bodyPr vert="horz" wrap="square"/>
                    <a:lstStyle/>
                    <a:p>
                      <a:pPr algn="ctr"/>
                      <a:r>
                        <a:rPr altLang="zh-CN" lang="en-US" sz="900">
                          <a:solidFill>
                            <a:schemeClr val="accent1"/>
                          </a:solidFill>
                          <a:latin charset="0" panose="020b0602020202020204" pitchFamily="34" typeface="ITC Avant Garde Std Md"/>
                        </a:rPr>
                        <a:t>20</a:t>
                      </a:r>
                      <a:endParaRPr altLang="en-US" lang="zh-CN" sz="900">
                        <a:solidFill>
                          <a:schemeClr val="accent1"/>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21</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22</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23</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24</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25</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solidFill>
                            <a:schemeClr val="accent3"/>
                          </a:solidFill>
                          <a:latin charset="0" panose="020b0602020202020204" pitchFamily="34" typeface="ITC Avant Garde Std Md"/>
                        </a:rPr>
                        <a:t>26</a:t>
                      </a:r>
                      <a:endParaRPr altLang="en-US" lang="zh-CN" sz="900">
                        <a:solidFill>
                          <a:schemeClr val="accent3"/>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r>
              <a:tr h="331718">
                <a:tc>
                  <a:txBody>
                    <a:bodyPr vert="horz" wrap="square"/>
                    <a:lstStyle/>
                    <a:p>
                      <a:pPr algn="ctr"/>
                      <a:r>
                        <a:rPr altLang="zh-CN" lang="en-US" sz="900">
                          <a:solidFill>
                            <a:schemeClr val="accent1"/>
                          </a:solidFill>
                          <a:latin charset="0" panose="020b0602020202020204" pitchFamily="34" typeface="ITC Avant Garde Std Md"/>
                        </a:rPr>
                        <a:t>27</a:t>
                      </a:r>
                      <a:endParaRPr altLang="en-US" lang="zh-CN" sz="900">
                        <a:solidFill>
                          <a:schemeClr val="accent1"/>
                        </a:solidFill>
                        <a:latin charset="0" panose="020b0602020202020204" pitchFamily="34" typeface="ITC Avant Garde Std Md"/>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28</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29</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30</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r>
                        <a:rPr altLang="zh-CN" lang="en-US" sz="900">
                          <a:latin charset="0" panose="020b0302020202020204" pitchFamily="34" typeface="ITC Avant Garde Std XLt"/>
                        </a:rPr>
                        <a:t>31</a:t>
                      </a: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c>
                  <a:txBody>
                    <a:bodyPr vert="horz" wrap="square"/>
                    <a:lstStyle/>
                    <a:p>
                      <a:pPr algn="ctr"/>
                      <a:endParaRPr altLang="en-US" lang="zh-CN" sz="900">
                        <a:latin charset="0" panose="020b0302020202020204" pitchFamily="34" typeface="ITC Avant Garde Std XLt"/>
                      </a:endParaRPr>
                    </a:p>
                  </a:txBody>
                  <a:tcPr anchor="ctr" marB="34290" marL="68580" marR="68580" marT="34290">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T algn="ctr" cap="flat" cmpd="sng" w="3175">
                      <a:solidFill>
                        <a:schemeClr val="bg1">
                          <a:lumMod val="85000"/>
                        </a:schemeClr>
                      </a:solidFill>
                      <a:prstDash val="solid"/>
                      <a:round/>
                      <a:headEnd len="med" type="none" w="med"/>
                      <a:tailEnd len="med" type="none" w="med"/>
                    </a:lnT>
                    <a:lnB algn="ctr" cap="flat" cmpd="sng" w="3175">
                      <a:solidFill>
                        <a:schemeClr val="bg1">
                          <a:lumMod val="85000"/>
                        </a:schemeClr>
                      </a:solidFill>
                      <a:prstDash val="solid"/>
                      <a:round/>
                      <a:headEnd len="med" type="none" w="med"/>
                      <a:tailEnd len="med" type="none" w="med"/>
                    </a:lnB>
                    <a:solidFill>
                      <a:schemeClr val="bg1"/>
                    </a:solidFill>
                  </a:tcPr>
                </a:tc>
              </a:tr>
            </a:tbl>
          </a:graphicData>
        </a:graphic>
      </p:graphicFrame>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ecel="100000" dur="900" fill="hold" id="9"/>
                                        <p:tgtEl>
                                          <p:spTgt spid="1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16" presetSubtype="37">
                                  <p:stCondLst>
                                    <p:cond delay="0"/>
                                  </p:stCondLst>
                                  <p:childTnLst>
                                    <p:set>
                                      <p:cBhvr>
                                        <p:cTn dur="1" fill="hold" id="13">
                                          <p:stCondLst>
                                            <p:cond delay="0"/>
                                          </p:stCondLst>
                                        </p:cTn>
                                        <p:tgtEl>
                                          <p:spTgt spid="27"/>
                                        </p:tgtEl>
                                        <p:attrNameLst>
                                          <p:attrName>style.visibility</p:attrName>
                                        </p:attrNameLst>
                                      </p:cBhvr>
                                      <p:to>
                                        <p:strVal val="visible"/>
                                      </p:to>
                                    </p:set>
                                    <p:animEffect filter="barn(outVertical)" transition="in">
                                      <p:cBhvr>
                                        <p:cTn dur="500" id="14"/>
                                        <p:tgtEl>
                                          <p:spTgt spid="27"/>
                                        </p:tgtEl>
                                      </p:cBhvr>
                                    </p:animEffect>
                                  </p:childTnLst>
                                </p:cTn>
                              </p:par>
                            </p:childTnLst>
                          </p:cTn>
                        </p:par>
                        <p:par>
                          <p:cTn fill="hold" id="15" nodeType="afterGroup">
                            <p:stCondLst>
                              <p:cond delay="1500"/>
                            </p:stCondLst>
                            <p:childTnLst>
                              <p:par>
                                <p:cTn fill="hold" id="16" nodeType="afterEffect" presetClass="entr" presetID="22" presetSubtype="8">
                                  <p:stCondLst>
                                    <p:cond delay="0"/>
                                  </p:stCondLst>
                                  <p:childTnLst>
                                    <p:set>
                                      <p:cBhvr>
                                        <p:cTn dur="1" fill="hold" id="17">
                                          <p:stCondLst>
                                            <p:cond delay="0"/>
                                          </p:stCondLst>
                                        </p:cTn>
                                        <p:tgtEl>
                                          <p:spTgt spid="32"/>
                                        </p:tgtEl>
                                        <p:attrNameLst>
                                          <p:attrName>style.visibility</p:attrName>
                                        </p:attrNameLst>
                                      </p:cBhvr>
                                      <p:to>
                                        <p:strVal val="visible"/>
                                      </p:to>
                                    </p:set>
                                    <p:animEffect filter="wipe(left)" transition="in">
                                      <p:cBhvr>
                                        <p:cTn dur="500" id="18"/>
                                        <p:tgtEl>
                                          <p:spTgt spid="32"/>
                                        </p:tgtEl>
                                      </p:cBhvr>
                                    </p:animEffect>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par>
                                <p:cTn accel="62000" fill="hold" id="25" nodeType="withEffect" presetClass="entr" presetID="2" presetSubtype="4">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ppt_x"/>
                                          </p:val>
                                        </p:tav>
                                        <p:tav tm="100000">
                                          <p:val>
                                            <p:strVal val="#ppt_x"/>
                                          </p:val>
                                        </p:tav>
                                      </p:tavLst>
                                    </p:anim>
                                    <p:anim calcmode="lin" valueType="num">
                                      <p:cBhvr additive="base">
                                        <p:cTn dur="500" fill="hold" id="28"/>
                                        <p:tgtEl>
                                          <p:spTgt spid="15"/>
                                        </p:tgtEl>
                                        <p:attrNameLst>
                                          <p:attrName>ppt_y</p:attrName>
                                        </p:attrNameLst>
                                      </p:cBhvr>
                                      <p:tavLst>
                                        <p:tav tm="0">
                                          <p:val>
                                            <p:strVal val="1+#ppt_h/2"/>
                                          </p:val>
                                        </p:tav>
                                        <p:tav tm="100000">
                                          <p:val>
                                            <p:strVal val="#ppt_y"/>
                                          </p:val>
                                        </p:tav>
                                      </p:tavLst>
                                    </p:anim>
                                  </p:childTnLst>
                                </p:cTn>
                              </p:par>
                              <p:par>
                                <p:cTn fill="hold" grpId="0" id="29" nodeType="withEffect" presetClass="entr" presetID="53" presetSubtype="0">
                                  <p:stCondLst>
                                    <p:cond delay="200"/>
                                  </p:stCondLst>
                                  <p:childTnLst>
                                    <p:set>
                                      <p:cBhvr>
                                        <p:cTn dur="1" fill="hold" id="30">
                                          <p:stCondLst>
                                            <p:cond delay="0"/>
                                          </p:stCondLst>
                                        </p:cTn>
                                        <p:tgtEl>
                                          <p:spTgt spid="5"/>
                                        </p:tgtEl>
                                        <p:attrNameLst>
                                          <p:attrName>style.visibility</p:attrName>
                                        </p:attrNameLst>
                                      </p:cBhvr>
                                      <p:to>
                                        <p:strVal val="visible"/>
                                      </p:to>
                                    </p:set>
                                    <p:anim calcmode="lin" valueType="num">
                                      <p:cBhvr>
                                        <p:cTn dur="500" fill="hold" id="31"/>
                                        <p:tgtEl>
                                          <p:spTgt spid="5"/>
                                        </p:tgtEl>
                                        <p:attrNameLst>
                                          <p:attrName>ppt_w</p:attrName>
                                        </p:attrNameLst>
                                      </p:cBhvr>
                                      <p:tavLst>
                                        <p:tav tm="0">
                                          <p:val>
                                            <p:fltVal val="0"/>
                                          </p:val>
                                        </p:tav>
                                        <p:tav tm="100000">
                                          <p:val>
                                            <p:strVal val="#ppt_w"/>
                                          </p:val>
                                        </p:tav>
                                      </p:tavLst>
                                    </p:anim>
                                    <p:anim calcmode="lin" valueType="num">
                                      <p:cBhvr>
                                        <p:cTn dur="500" fill="hold" id="32"/>
                                        <p:tgtEl>
                                          <p:spTgt spid="5"/>
                                        </p:tgtEl>
                                        <p:attrNameLst>
                                          <p:attrName>ppt_h</p:attrName>
                                        </p:attrNameLst>
                                      </p:cBhvr>
                                      <p:tavLst>
                                        <p:tav tm="0">
                                          <p:val>
                                            <p:fltVal val="0"/>
                                          </p:val>
                                        </p:tav>
                                        <p:tav tm="100000">
                                          <p:val>
                                            <p:strVal val="#ppt_h"/>
                                          </p:val>
                                        </p:tav>
                                      </p:tavLst>
                                    </p:anim>
                                    <p:animEffect filter="fade" transition="in">
                                      <p:cBhvr>
                                        <p:cTn dur="500" id="33"/>
                                        <p:tgtEl>
                                          <p:spTgt spid="5"/>
                                        </p:tgtEl>
                                      </p:cBhvr>
                                    </p:animEffect>
                                  </p:childTnLst>
                                </p:cTn>
                              </p:par>
                              <p:par>
                                <p:cTn accel="62000" fill="hold" id="34" nodeType="withEffect" presetClass="entr" presetID="2" presetSubtype="4">
                                  <p:stCondLst>
                                    <p:cond delay="200"/>
                                  </p:stCondLst>
                                  <p:childTnLst>
                                    <p:set>
                                      <p:cBhvr>
                                        <p:cTn dur="1" fill="hold" id="35">
                                          <p:stCondLst>
                                            <p:cond delay="0"/>
                                          </p:stCondLst>
                                        </p:cTn>
                                        <p:tgtEl>
                                          <p:spTgt spid="19"/>
                                        </p:tgtEl>
                                        <p:attrNameLst>
                                          <p:attrName>style.visibility</p:attrName>
                                        </p:attrNameLst>
                                      </p:cBhvr>
                                      <p:to>
                                        <p:strVal val="visible"/>
                                      </p:to>
                                    </p:set>
                                    <p:anim calcmode="lin" valueType="num">
                                      <p:cBhvr additive="base">
                                        <p:cTn dur="500" fill="hold" id="36"/>
                                        <p:tgtEl>
                                          <p:spTgt spid="19"/>
                                        </p:tgtEl>
                                        <p:attrNameLst>
                                          <p:attrName>ppt_x</p:attrName>
                                        </p:attrNameLst>
                                      </p:cBhvr>
                                      <p:tavLst>
                                        <p:tav tm="0">
                                          <p:val>
                                            <p:strVal val="#ppt_x"/>
                                          </p:val>
                                        </p:tav>
                                        <p:tav tm="100000">
                                          <p:val>
                                            <p:strVal val="#ppt_x"/>
                                          </p:val>
                                        </p:tav>
                                      </p:tavLst>
                                    </p:anim>
                                    <p:anim calcmode="lin" valueType="num">
                                      <p:cBhvr additive="base">
                                        <p:cTn dur="500" fill="hold" id="37"/>
                                        <p:tgtEl>
                                          <p:spTgt spid="19"/>
                                        </p:tgtEl>
                                        <p:attrNameLst>
                                          <p:attrName>ppt_y</p:attrName>
                                        </p:attrNameLst>
                                      </p:cBhvr>
                                      <p:tavLst>
                                        <p:tav tm="0">
                                          <p:val>
                                            <p:strVal val="1+#ppt_h/2"/>
                                          </p:val>
                                        </p:tav>
                                        <p:tav tm="100000">
                                          <p:val>
                                            <p:strVal val="#ppt_y"/>
                                          </p:val>
                                        </p:tav>
                                      </p:tavLst>
                                    </p:anim>
                                  </p:childTnLst>
                                </p:cTn>
                              </p:par>
                              <p:par>
                                <p:cTn fill="hold" grpId="0" id="38" nodeType="withEffect" presetClass="entr" presetID="53" presetSubtype="0">
                                  <p:stCondLst>
                                    <p:cond delay="400"/>
                                  </p:stCondLst>
                                  <p:childTnLst>
                                    <p:set>
                                      <p:cBhvr>
                                        <p:cTn dur="1" fill="hold" id="39">
                                          <p:stCondLst>
                                            <p:cond delay="0"/>
                                          </p:stCondLst>
                                        </p:cTn>
                                        <p:tgtEl>
                                          <p:spTgt spid="6"/>
                                        </p:tgtEl>
                                        <p:attrNameLst>
                                          <p:attrName>style.visibility</p:attrName>
                                        </p:attrNameLst>
                                      </p:cBhvr>
                                      <p:to>
                                        <p:strVal val="visible"/>
                                      </p:to>
                                    </p:set>
                                    <p:anim calcmode="lin" valueType="num">
                                      <p:cBhvr>
                                        <p:cTn dur="500" fill="hold" id="40"/>
                                        <p:tgtEl>
                                          <p:spTgt spid="6"/>
                                        </p:tgtEl>
                                        <p:attrNameLst>
                                          <p:attrName>ppt_w</p:attrName>
                                        </p:attrNameLst>
                                      </p:cBhvr>
                                      <p:tavLst>
                                        <p:tav tm="0">
                                          <p:val>
                                            <p:fltVal val="0"/>
                                          </p:val>
                                        </p:tav>
                                        <p:tav tm="100000">
                                          <p:val>
                                            <p:strVal val="#ppt_w"/>
                                          </p:val>
                                        </p:tav>
                                      </p:tavLst>
                                    </p:anim>
                                    <p:anim calcmode="lin" valueType="num">
                                      <p:cBhvr>
                                        <p:cTn dur="500" fill="hold" id="41"/>
                                        <p:tgtEl>
                                          <p:spTgt spid="6"/>
                                        </p:tgtEl>
                                        <p:attrNameLst>
                                          <p:attrName>ppt_h</p:attrName>
                                        </p:attrNameLst>
                                      </p:cBhvr>
                                      <p:tavLst>
                                        <p:tav tm="0">
                                          <p:val>
                                            <p:fltVal val="0"/>
                                          </p:val>
                                        </p:tav>
                                        <p:tav tm="100000">
                                          <p:val>
                                            <p:strVal val="#ppt_h"/>
                                          </p:val>
                                        </p:tav>
                                      </p:tavLst>
                                    </p:anim>
                                    <p:animEffect filter="fade" transition="in">
                                      <p:cBhvr>
                                        <p:cTn dur="500" id="42"/>
                                        <p:tgtEl>
                                          <p:spTgt spid="6"/>
                                        </p:tgtEl>
                                      </p:cBhvr>
                                    </p:animEffect>
                                  </p:childTnLst>
                                </p:cTn>
                              </p:par>
                              <p:par>
                                <p:cTn accel="62000" fill="hold" id="43" nodeType="withEffect" presetClass="entr" presetID="2" presetSubtype="4">
                                  <p:stCondLst>
                                    <p:cond delay="400"/>
                                  </p:stCondLst>
                                  <p:childTnLst>
                                    <p:set>
                                      <p:cBhvr>
                                        <p:cTn dur="1" fill="hold" id="44">
                                          <p:stCondLst>
                                            <p:cond delay="0"/>
                                          </p:stCondLst>
                                        </p:cTn>
                                        <p:tgtEl>
                                          <p:spTgt spid="22"/>
                                        </p:tgtEl>
                                        <p:attrNameLst>
                                          <p:attrName>style.visibility</p:attrName>
                                        </p:attrNameLst>
                                      </p:cBhvr>
                                      <p:to>
                                        <p:strVal val="visible"/>
                                      </p:to>
                                    </p:set>
                                    <p:anim calcmode="lin" valueType="num">
                                      <p:cBhvr additive="base">
                                        <p:cTn dur="500" fill="hold" id="45"/>
                                        <p:tgtEl>
                                          <p:spTgt spid="22"/>
                                        </p:tgtEl>
                                        <p:attrNameLst>
                                          <p:attrName>ppt_x</p:attrName>
                                        </p:attrNameLst>
                                      </p:cBhvr>
                                      <p:tavLst>
                                        <p:tav tm="0">
                                          <p:val>
                                            <p:strVal val="#ppt_x"/>
                                          </p:val>
                                        </p:tav>
                                        <p:tav tm="100000">
                                          <p:val>
                                            <p:strVal val="#ppt_x"/>
                                          </p:val>
                                        </p:tav>
                                      </p:tavLst>
                                    </p:anim>
                                    <p:anim calcmode="lin" valueType="num">
                                      <p:cBhvr additive="base">
                                        <p:cTn dur="500" fill="hold" id="46"/>
                                        <p:tgtEl>
                                          <p:spTgt spid="22"/>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2900"/>
                            </p:stCondLst>
                            <p:childTnLst>
                              <p:par>
                                <p:cTn fill="hold" id="48" nodeType="afterEffect" presetClass="entr" presetID="16" presetSubtype="37">
                                  <p:stCondLst>
                                    <p:cond delay="0"/>
                                  </p:stCondLst>
                                  <p:childTnLst>
                                    <p:set>
                                      <p:cBhvr>
                                        <p:cTn dur="1" fill="hold" id="49">
                                          <p:stCondLst>
                                            <p:cond delay="0"/>
                                          </p:stCondLst>
                                        </p:cTn>
                                        <p:tgtEl>
                                          <p:spTgt spid="8"/>
                                        </p:tgtEl>
                                        <p:attrNameLst>
                                          <p:attrName>style.visibility</p:attrName>
                                        </p:attrNameLst>
                                      </p:cBhvr>
                                      <p:to>
                                        <p:strVal val="visible"/>
                                      </p:to>
                                    </p:set>
                                    <p:animEffect filter="barn(outVertical)" transition="in">
                                      <p:cBhvr>
                                        <p:cTn dur="500" id="50"/>
                                        <p:tgtEl>
                                          <p:spTgt spid="8"/>
                                        </p:tgtEl>
                                      </p:cBhvr>
                                    </p:animEffect>
                                  </p:childTnLst>
                                </p:cTn>
                              </p:par>
                            </p:childTnLst>
                          </p:cTn>
                        </p:par>
                        <p:par>
                          <p:cTn fill="hold" id="51" nodeType="afterGroup">
                            <p:stCondLst>
                              <p:cond delay="3400"/>
                            </p:stCondLst>
                            <p:childTnLst>
                              <p:par>
                                <p:cTn fill="hold" grpId="0" id="52" nodeType="afterEffect" presetClass="entr" presetID="22" presetSubtype="2">
                                  <p:stCondLst>
                                    <p:cond delay="0"/>
                                  </p:stCondLst>
                                  <p:childTnLst>
                                    <p:set>
                                      <p:cBhvr>
                                        <p:cTn dur="1" fill="hold" id="53">
                                          <p:stCondLst>
                                            <p:cond delay="0"/>
                                          </p:stCondLst>
                                        </p:cTn>
                                        <p:tgtEl>
                                          <p:spTgt spid="7"/>
                                        </p:tgtEl>
                                        <p:attrNameLst>
                                          <p:attrName>style.visibility</p:attrName>
                                        </p:attrNameLst>
                                      </p:cBhvr>
                                      <p:to>
                                        <p:strVal val="visible"/>
                                      </p:to>
                                    </p:set>
                                    <p:animEffect filter="wipe(right)" transition="in">
                                      <p:cBhvr>
                                        <p:cTn dur="500" id="54"/>
                                        <p:tgtEl>
                                          <p:spTgt spid="7"/>
                                        </p:tgtEl>
                                      </p:cBhvr>
                                    </p:animEffect>
                                  </p:childTnLst>
                                </p:cTn>
                              </p:par>
                              <p:par>
                                <p:cTn fill="hold" grpId="0" id="55" nodeType="withEffect" presetClass="entr" presetID="22" presetSubtype="2">
                                  <p:stCondLst>
                                    <p:cond delay="0"/>
                                  </p:stCondLst>
                                  <p:childTnLst>
                                    <p:set>
                                      <p:cBhvr>
                                        <p:cTn dur="1" fill="hold" id="56">
                                          <p:stCondLst>
                                            <p:cond delay="0"/>
                                          </p:stCondLst>
                                        </p:cTn>
                                        <p:tgtEl>
                                          <p:spTgt spid="11"/>
                                        </p:tgtEl>
                                        <p:attrNameLst>
                                          <p:attrName>style.visibility</p:attrName>
                                        </p:attrNameLst>
                                      </p:cBhvr>
                                      <p:to>
                                        <p:strVal val="visible"/>
                                      </p:to>
                                    </p:set>
                                    <p:animEffect filter="wipe(right)" transition="in">
                                      <p:cBhvr>
                                        <p:cTn dur="500" id="5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9144000" cy="5143500"/>
          </a:xfrm>
          <a:prstGeom prst="rect">
            <a:avLst/>
          </a:prstGeom>
        </p:spPr>
      </p:pic>
      <p:sp>
        <p:nvSpPr>
          <p:cNvPr id="3" name="矩形 2"/>
          <p:cNvSpPr/>
          <p:nvPr/>
        </p:nvSpPr>
        <p:spPr>
          <a:xfrm>
            <a:off x="0" y="2967927"/>
            <a:ext cx="9144000" cy="1393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1747814" y="846409"/>
            <a:ext cx="1870428" cy="1870428"/>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椭圆 6"/>
          <p:cNvSpPr/>
          <p:nvPr/>
        </p:nvSpPr>
        <p:spPr>
          <a:xfrm>
            <a:off x="576178" y="1587425"/>
            <a:ext cx="677676" cy="677676"/>
          </a:xfrm>
          <a:prstGeom prst="ellipse">
            <a:avLst/>
          </a:prstGeom>
          <a:solidFill>
            <a:schemeClr val="accent2"/>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898898" y="507680"/>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4870435" y="2666867"/>
            <a:ext cx="301060" cy="301060"/>
            <a:chOff x="304800" y="673100"/>
            <a:chExt cx="4000500" cy="4000500"/>
          </a:xfrm>
          <a:effectLst>
            <a:outerShdw algn="tr" blurRad="381000" dir="8100000" dist="152400" rotWithShape="0">
              <a:prstClr val="black">
                <a:alpha val="70000"/>
              </a:prstClr>
            </a:outerShdw>
          </a:effectLst>
        </p:grpSpPr>
        <p:sp>
          <p:nvSpPr>
            <p:cNvPr id="10" name="同心圆 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椭圆 1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4044971" y="1641695"/>
            <a:ext cx="623903" cy="623903"/>
            <a:chOff x="304800" y="673100"/>
            <a:chExt cx="4000500" cy="4000500"/>
          </a:xfrm>
          <a:effectLst>
            <a:outerShdw algn="tr" blurRad="317500" dir="8100000" dist="1905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3590561" y="2545213"/>
            <a:ext cx="219777" cy="219777"/>
            <a:chOff x="304800" y="673100"/>
            <a:chExt cx="4000500" cy="4000500"/>
          </a:xfrm>
          <a:effectLst>
            <a:outerShdw algn="tr" blurRad="381000" dir="8100000" dist="152400" rotWithShape="0">
              <a:prstClr val="black">
                <a:alpha val="7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432219" y="4349008"/>
            <a:ext cx="287919" cy="287919"/>
            <a:chOff x="304800" y="673100"/>
            <a:chExt cx="4000500" cy="4000500"/>
          </a:xfrm>
          <a:effectLst>
            <a:outerShdw algn="tr" blurRad="381000" dir="8100000" dist="152400" rotWithShape="0">
              <a:prstClr val="black">
                <a:alpha val="70000"/>
              </a:prstClr>
            </a:outerShdw>
          </a:effectLst>
        </p:grpSpPr>
        <p:sp>
          <p:nvSpPr>
            <p:cNvPr id="19" name="同心圆 1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椭圆 20"/>
          <p:cNvSpPr/>
          <p:nvPr/>
        </p:nvSpPr>
        <p:spPr>
          <a:xfrm>
            <a:off x="4534785" y="1054817"/>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4549298" y="4510926"/>
            <a:ext cx="137389" cy="137389"/>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7580013" y="3949930"/>
            <a:ext cx="713989" cy="713989"/>
            <a:chOff x="304800" y="673100"/>
            <a:chExt cx="4000500" cy="4000500"/>
          </a:xfrm>
          <a:effectLst>
            <a:outerShdw algn="tr" blurRad="317500" dir="8100000" dist="190500" rotWithShape="0">
              <a:prstClr val="black">
                <a:alpha val="50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TextBox 7"/>
          <p:cNvSpPr>
            <a:spLocks noChangeArrowheads="1"/>
          </p:cNvSpPr>
          <p:nvPr/>
        </p:nvSpPr>
        <p:spPr bwMode="auto">
          <a:xfrm>
            <a:off x="1198556" y="3170864"/>
            <a:ext cx="6613804"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400"/>
            <a:r>
              <a:rPr altLang="en-US" b="1" lang="zh-CN" sz="3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3020204020204" pitchFamily="34" typeface="微软雅黑"/>
              </a:rPr>
              <a:t>谢谢下载  谢谢观看</a:t>
            </a:r>
          </a:p>
        </p:txBody>
      </p:sp>
      <p:sp>
        <p:nvSpPr>
          <p:cNvPr id="27" name="TextBox 7"/>
          <p:cNvSpPr>
            <a:spLocks noChangeArrowheads="1"/>
          </p:cNvSpPr>
          <p:nvPr/>
        </p:nvSpPr>
        <p:spPr bwMode="auto">
          <a:xfrm>
            <a:off x="1243855" y="3850715"/>
            <a:ext cx="4464496"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a:r>
              <a:rPr altLang="en-US" lang="zh-CN" sz="14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3020204020204" pitchFamily="34" typeface="微软雅黑"/>
              </a:rPr>
              <a:t>简洁实用、框架完整的年终总结、述职报告与新年计划</a:t>
            </a:r>
          </a:p>
        </p:txBody>
      </p:sp>
      <p:cxnSp>
        <p:nvCxnSpPr>
          <p:cNvPr id="28" name="直接连接符 27"/>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TextBox 213"/>
          <p:cNvSpPr txBox="1"/>
          <p:nvPr/>
        </p:nvSpPr>
        <p:spPr>
          <a:xfrm>
            <a:off x="1836482" y="1325753"/>
            <a:ext cx="1632267" cy="1005840"/>
          </a:xfrm>
          <a:prstGeom prst="rect">
            <a:avLst/>
          </a:prstGeom>
          <a:noFill/>
        </p:spPr>
        <p:txBody>
          <a:bodyPr rtlCol="0" wrap="none">
            <a:spAutoFit/>
          </a:bodyPr>
          <a:lstStyle/>
          <a:p>
            <a:r>
              <a:rPr altLang="zh-CN" lang="en-US" smtClean="0" sz="6000">
                <a:solidFill>
                  <a:schemeClr val="accent2"/>
                </a:solidFill>
                <a:effectLst>
                  <a:innerShdw blurRad="63500" dir="18900000" dist="50800">
                    <a:prstClr val="black">
                      <a:alpha val="50000"/>
                    </a:prstClr>
                  </a:innerShdw>
                </a:effectLst>
                <a:latin charset="0" panose="020b0806030902050204" pitchFamily="34" typeface="Impact"/>
                <a:ea charset="-122" panose="020b0503020204020204" pitchFamily="34" typeface="微软雅黑"/>
              </a:rPr>
              <a:t>201X</a:t>
            </a:r>
          </a:p>
        </p:txBody>
      </p:sp>
    </p:spTree>
  </p:cSld>
  <p:clrMapOvr>
    <a:masterClrMapping/>
  </p:clrMapOvr>
  <mc:AlternateContent>
    <mc:Choice Requires="p14">
      <p:transition advTm="10000" p14:dur="1200" spd="slow">
        <p14:prism/>
      </p:transition>
    </mc:Choice>
    <mc:Fallback>
      <p:transition advTm="10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400"/>
                                  </p:stCondLst>
                                  <p:childTnLst>
                                    <p:set>
                                      <p:cBhvr>
                                        <p:cTn dur="1" fill="hold" id="6">
                                          <p:stCondLst>
                                            <p:cond delay="0"/>
                                          </p:stCondLst>
                                        </p:cTn>
                                        <p:tgtEl>
                                          <p:spTgt spid="4"/>
                                        </p:tgtEl>
                                        <p:attrNameLst>
                                          <p:attrName>style.visibility</p:attrName>
                                        </p:attrNameLst>
                                      </p:cBhvr>
                                      <p:to>
                                        <p:strVal val="visible"/>
                                      </p:to>
                                    </p:set>
                                  </p:childTnLst>
                                </p:cTn>
                              </p:par>
                              <p:par>
                                <p:cTn fill="hold" id="7" nodeType="withEffect" presetClass="entr" presetID="53" presetSubtype="0">
                                  <p:stCondLst>
                                    <p:cond delay="400"/>
                                  </p:stCondLst>
                                  <p:childTnLst>
                                    <p:set>
                                      <p:cBhvr>
                                        <p:cTn dur="1" fill="hold" id="8">
                                          <p:stCondLst>
                                            <p:cond delay="0"/>
                                          </p:stCondLst>
                                        </p:cTn>
                                        <p:tgtEl>
                                          <p:spTgt spid="4"/>
                                        </p:tgtEl>
                                        <p:attrNameLst>
                                          <p:attrName>style.visibility</p:attrName>
                                        </p:attrNameLst>
                                      </p:cBhvr>
                                      <p:to>
                                        <p:strVal val="visible"/>
                                      </p:to>
                                    </p:set>
                                    <p:anim calcmode="lin" valueType="num">
                                      <p:cBhvr>
                                        <p:cTn dur="1000" fill="hold" id="9"/>
                                        <p:tgtEl>
                                          <p:spTgt spid="4"/>
                                        </p:tgtEl>
                                        <p:attrNameLst>
                                          <p:attrName>ppt_w</p:attrName>
                                        </p:attrNameLst>
                                      </p:cBhvr>
                                      <p:tavLst>
                                        <p:tav tm="0">
                                          <p:val>
                                            <p:fltVal val="0"/>
                                          </p:val>
                                        </p:tav>
                                        <p:tav tm="100000">
                                          <p:val>
                                            <p:strVal val="#ppt_w"/>
                                          </p:val>
                                        </p:tav>
                                      </p:tavLst>
                                    </p:anim>
                                    <p:anim calcmode="lin" valueType="num">
                                      <p:cBhvr>
                                        <p:cTn dur="1000" fill="hold" id="10"/>
                                        <p:tgtEl>
                                          <p:spTgt spid="4"/>
                                        </p:tgtEl>
                                        <p:attrNameLst>
                                          <p:attrName>ppt_h</p:attrName>
                                        </p:attrNameLst>
                                      </p:cBhvr>
                                      <p:tavLst>
                                        <p:tav tm="0">
                                          <p:val>
                                            <p:fltVal val="0"/>
                                          </p:val>
                                        </p:tav>
                                        <p:tav tm="100000">
                                          <p:val>
                                            <p:strVal val="#ppt_h"/>
                                          </p:val>
                                        </p:tav>
                                      </p:tavLst>
                                    </p:anim>
                                    <p:animEffect filter="fade" transition="in">
                                      <p:cBhvr>
                                        <p:cTn dur="1000" id="11"/>
                                        <p:tgtEl>
                                          <p:spTgt spid="4"/>
                                        </p:tgtEl>
                                      </p:cBhvr>
                                    </p:animEffect>
                                  </p:childTnLst>
                                </p:cTn>
                              </p:par>
                              <p:par>
                                <p:cTn fill="hold" id="12" nodeType="withEffect" presetClass="path" presetID="64" presetSubtype="0">
                                  <p:stCondLst>
                                    <p:cond delay="400"/>
                                  </p:stCondLst>
                                  <p:childTnLst>
                                    <p:animMotion origin="layout" path="M -4.72222E-06 -4.68026E-06 L 0.38872 0.84338" pathEditMode="relative" ptsTypes="AA" rAng="0">
                                      <p:cBhvr>
                                        <p:cTn dur="1000" fill="hold" id="13" spd="-100000"/>
                                        <p:tgtEl>
                                          <p:spTgt spid="4"/>
                                        </p:tgtEl>
                                        <p:attrNameLst>
                                          <p:attrName>ppt_x</p:attrName>
                                          <p:attrName>ppt_y</p:attrName>
                                        </p:attrNameLst>
                                      </p:cBhvr>
                                      <p:rCtr x="19427" y="42169"/>
                                    </p:animMotion>
                                  </p:childTnLst>
                                </p:cTn>
                              </p:par>
                              <p:par>
                                <p:cTn fill="hold" grpId="0" id="14" nodeType="withEffect" presetClass="entr" presetID="1" presetSubtype="0">
                                  <p:stCondLst>
                                    <p:cond delay="300"/>
                                  </p:stCondLst>
                                  <p:childTnLst>
                                    <p:set>
                                      <p:cBhvr>
                                        <p:cTn dur="1" fill="hold" id="15">
                                          <p:stCondLst>
                                            <p:cond delay="0"/>
                                          </p:stCondLst>
                                        </p:cTn>
                                        <p:tgtEl>
                                          <p:spTgt spid="8"/>
                                        </p:tgtEl>
                                        <p:attrNameLst>
                                          <p:attrName>style.visibility</p:attrName>
                                        </p:attrNameLst>
                                      </p:cBhvr>
                                      <p:to>
                                        <p:strVal val="visible"/>
                                      </p:to>
                                    </p:set>
                                  </p:childTnLst>
                                </p:cTn>
                              </p:par>
                              <p:par>
                                <p:cTn fill="hold" grpId="1" id="16" nodeType="withEffect" presetClass="entr" presetID="53" presetSubtype="0">
                                  <p:stCondLst>
                                    <p:cond delay="300"/>
                                  </p:stCondLst>
                                  <p:childTnLst>
                                    <p:set>
                                      <p:cBhvr>
                                        <p:cTn dur="1" fill="hold" id="17">
                                          <p:stCondLst>
                                            <p:cond delay="0"/>
                                          </p:stCondLst>
                                        </p:cTn>
                                        <p:tgtEl>
                                          <p:spTgt spid="8"/>
                                        </p:tgtEl>
                                        <p:attrNameLst>
                                          <p:attrName>style.visibility</p:attrName>
                                        </p:attrNameLst>
                                      </p:cBhvr>
                                      <p:to>
                                        <p:strVal val="visible"/>
                                      </p:to>
                                    </p:set>
                                    <p:anim calcmode="lin" valueType="num">
                                      <p:cBhvr>
                                        <p:cTn dur="1000" fill="hold" id="18"/>
                                        <p:tgtEl>
                                          <p:spTgt spid="8"/>
                                        </p:tgtEl>
                                        <p:attrNameLst>
                                          <p:attrName>ppt_w</p:attrName>
                                        </p:attrNameLst>
                                      </p:cBhvr>
                                      <p:tavLst>
                                        <p:tav tm="0">
                                          <p:val>
                                            <p:fltVal val="0"/>
                                          </p:val>
                                        </p:tav>
                                        <p:tav tm="100000">
                                          <p:val>
                                            <p:strVal val="#ppt_w"/>
                                          </p:val>
                                        </p:tav>
                                      </p:tavLst>
                                    </p:anim>
                                    <p:anim calcmode="lin" valueType="num">
                                      <p:cBhvr>
                                        <p:cTn dur="1000" fill="hold" id="19"/>
                                        <p:tgtEl>
                                          <p:spTgt spid="8"/>
                                        </p:tgtEl>
                                        <p:attrNameLst>
                                          <p:attrName>ppt_h</p:attrName>
                                        </p:attrNameLst>
                                      </p:cBhvr>
                                      <p:tavLst>
                                        <p:tav tm="0">
                                          <p:val>
                                            <p:fltVal val="0"/>
                                          </p:val>
                                        </p:tav>
                                        <p:tav tm="100000">
                                          <p:val>
                                            <p:strVal val="#ppt_h"/>
                                          </p:val>
                                        </p:tav>
                                      </p:tavLst>
                                    </p:anim>
                                    <p:animEffect filter="fade" transition="in">
                                      <p:cBhvr>
                                        <p:cTn dur="1000" id="20"/>
                                        <p:tgtEl>
                                          <p:spTgt spid="8"/>
                                        </p:tgtEl>
                                      </p:cBhvr>
                                    </p:animEffect>
                                  </p:childTnLst>
                                </p:cTn>
                              </p:par>
                              <p:par>
                                <p:cTn fill="hold" grpId="2" id="21" nodeType="withEffect" presetClass="path" presetID="64" presetSubtype="0">
                                  <p:stCondLst>
                                    <p:cond delay="300"/>
                                  </p:stCondLst>
                                  <p:childTnLst>
                                    <p:animMotion origin="layout" path="M 2.77778E-06 2.422E-06 L 0.39375 -0.33797" pathEditMode="relative" ptsTypes="AA" rAng="0">
                                      <p:cBhvr>
                                        <p:cTn dur="1000" fill="hold" id="22" spd="-100000"/>
                                        <p:tgtEl>
                                          <p:spTgt spid="8"/>
                                        </p:tgtEl>
                                        <p:attrNameLst>
                                          <p:attrName>ppt_x</p:attrName>
                                          <p:attrName>ppt_y</p:attrName>
                                        </p:attrNameLst>
                                      </p:cBhvr>
                                      <p:rCtr x="19688" y="-16898"/>
                                    </p:animMotion>
                                  </p:childTnLst>
                                </p:cTn>
                              </p:par>
                              <p:par>
                                <p:cTn fill="hold" id="23" nodeType="withEffect" presetClass="entr" presetID="1" presetSubtype="0">
                                  <p:stCondLst>
                                    <p:cond delay="300"/>
                                  </p:stCondLst>
                                  <p:childTnLst>
                                    <p:set>
                                      <p:cBhvr>
                                        <p:cTn dur="1" fill="hold" id="24">
                                          <p:stCondLst>
                                            <p:cond delay="0"/>
                                          </p:stCondLst>
                                        </p:cTn>
                                        <p:tgtEl>
                                          <p:spTgt spid="9"/>
                                        </p:tgtEl>
                                        <p:attrNameLst>
                                          <p:attrName>style.visibility</p:attrName>
                                        </p:attrNameLst>
                                      </p:cBhvr>
                                      <p:to>
                                        <p:strVal val="visible"/>
                                      </p:to>
                                    </p:set>
                                  </p:childTnLst>
                                </p:cTn>
                              </p:par>
                              <p:par>
                                <p:cTn fill="hold" id="25" nodeType="withEffect" presetClass="entr" presetID="53" presetSubtype="0">
                                  <p:stCondLst>
                                    <p:cond delay="300"/>
                                  </p:stCondLst>
                                  <p:childTnLst>
                                    <p:set>
                                      <p:cBhvr>
                                        <p:cTn dur="1" fill="hold" id="26">
                                          <p:stCondLst>
                                            <p:cond delay="0"/>
                                          </p:stCondLst>
                                        </p:cTn>
                                        <p:tgtEl>
                                          <p:spTgt spid="9"/>
                                        </p:tgtEl>
                                        <p:attrNameLst>
                                          <p:attrName>style.visibility</p:attrName>
                                        </p:attrNameLst>
                                      </p:cBhvr>
                                      <p:to>
                                        <p:strVal val="visible"/>
                                      </p:to>
                                    </p:set>
                                    <p:anim calcmode="lin" valueType="num">
                                      <p:cBhvr>
                                        <p:cTn dur="1000" fill="hold" id="27"/>
                                        <p:tgtEl>
                                          <p:spTgt spid="9"/>
                                        </p:tgtEl>
                                        <p:attrNameLst>
                                          <p:attrName>ppt_w</p:attrName>
                                        </p:attrNameLst>
                                      </p:cBhvr>
                                      <p:tavLst>
                                        <p:tav tm="0">
                                          <p:val>
                                            <p:fltVal val="0"/>
                                          </p:val>
                                        </p:tav>
                                        <p:tav tm="100000">
                                          <p:val>
                                            <p:strVal val="#ppt_w"/>
                                          </p:val>
                                        </p:tav>
                                      </p:tavLst>
                                    </p:anim>
                                    <p:anim calcmode="lin" valueType="num">
                                      <p:cBhvr>
                                        <p:cTn dur="1000" fill="hold" id="28"/>
                                        <p:tgtEl>
                                          <p:spTgt spid="9"/>
                                        </p:tgtEl>
                                        <p:attrNameLst>
                                          <p:attrName>ppt_h</p:attrName>
                                        </p:attrNameLst>
                                      </p:cBhvr>
                                      <p:tavLst>
                                        <p:tav tm="0">
                                          <p:val>
                                            <p:fltVal val="0"/>
                                          </p:val>
                                        </p:tav>
                                        <p:tav tm="100000">
                                          <p:val>
                                            <p:strVal val="#ppt_h"/>
                                          </p:val>
                                        </p:tav>
                                      </p:tavLst>
                                    </p:anim>
                                    <p:animEffect filter="fade" transition="in">
                                      <p:cBhvr>
                                        <p:cTn dur="1000" id="29"/>
                                        <p:tgtEl>
                                          <p:spTgt spid="9"/>
                                        </p:tgtEl>
                                      </p:cBhvr>
                                    </p:animEffect>
                                  </p:childTnLst>
                                </p:cTn>
                              </p:par>
                              <p:par>
                                <p:cTn fill="hold" id="30" nodeType="withEffect" presetClass="path" presetID="64" presetSubtype="0">
                                  <p:stCondLst>
                                    <p:cond delay="300"/>
                                  </p:stCondLst>
                                  <p:childTnLst>
                                    <p:animMotion origin="layout" path="M -5.55556E-07 -1.46123E-06 L 0.20451 0.58418" pathEditMode="relative" ptsTypes="AA" rAng="0">
                                      <p:cBhvr>
                                        <p:cTn dur="1000" fill="hold" id="31" spd="-100000"/>
                                        <p:tgtEl>
                                          <p:spTgt spid="9"/>
                                        </p:tgtEl>
                                        <p:attrNameLst>
                                          <p:attrName>ppt_x</p:attrName>
                                          <p:attrName>ppt_y</p:attrName>
                                        </p:attrNameLst>
                                      </p:cBhvr>
                                      <p:rCtr x="10226" y="29194"/>
                                    </p:animMotion>
                                  </p:childTnLst>
                                </p:cTn>
                              </p:par>
                              <p:par>
                                <p:cTn fill="hold" id="32" nodeType="withEffect" presetClass="entr" presetID="1" presetSubtype="0">
                                  <p:stCondLst>
                                    <p:cond delay="0"/>
                                  </p:stCondLst>
                                  <p:childTnLst>
                                    <p:set>
                                      <p:cBhvr>
                                        <p:cTn dur="1" fill="hold" id="33">
                                          <p:stCondLst>
                                            <p:cond delay="0"/>
                                          </p:stCondLst>
                                        </p:cTn>
                                        <p:tgtEl>
                                          <p:spTgt spid="12"/>
                                        </p:tgtEl>
                                        <p:attrNameLst>
                                          <p:attrName>style.visibility</p:attrName>
                                        </p:attrNameLst>
                                      </p:cBhvr>
                                      <p:to>
                                        <p:strVal val="visible"/>
                                      </p:to>
                                    </p:set>
                                  </p:childTnLst>
                                </p:cTn>
                              </p:par>
                              <p:par>
                                <p:cTn fill="hold" id="34" nodeType="withEffect" presetClass="entr" presetID="53" presetSubtype="0">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p:cTn dur="1000" fill="hold" id="36"/>
                                        <p:tgtEl>
                                          <p:spTgt spid="12"/>
                                        </p:tgtEl>
                                        <p:attrNameLst>
                                          <p:attrName>ppt_w</p:attrName>
                                        </p:attrNameLst>
                                      </p:cBhvr>
                                      <p:tavLst>
                                        <p:tav tm="0">
                                          <p:val>
                                            <p:fltVal val="0"/>
                                          </p:val>
                                        </p:tav>
                                        <p:tav tm="100000">
                                          <p:val>
                                            <p:strVal val="#ppt_w"/>
                                          </p:val>
                                        </p:tav>
                                      </p:tavLst>
                                    </p:anim>
                                    <p:anim calcmode="lin" valueType="num">
                                      <p:cBhvr>
                                        <p:cTn dur="1000" fill="hold" id="37"/>
                                        <p:tgtEl>
                                          <p:spTgt spid="12"/>
                                        </p:tgtEl>
                                        <p:attrNameLst>
                                          <p:attrName>ppt_h</p:attrName>
                                        </p:attrNameLst>
                                      </p:cBhvr>
                                      <p:tavLst>
                                        <p:tav tm="0">
                                          <p:val>
                                            <p:fltVal val="0"/>
                                          </p:val>
                                        </p:tav>
                                        <p:tav tm="100000">
                                          <p:val>
                                            <p:strVal val="#ppt_h"/>
                                          </p:val>
                                        </p:tav>
                                      </p:tavLst>
                                    </p:anim>
                                    <p:animEffect filter="fade" transition="in">
                                      <p:cBhvr>
                                        <p:cTn dur="1000" id="38"/>
                                        <p:tgtEl>
                                          <p:spTgt spid="12"/>
                                        </p:tgtEl>
                                      </p:cBhvr>
                                    </p:animEffect>
                                  </p:childTnLst>
                                </p:cTn>
                              </p:par>
                              <p:par>
                                <p:cTn fill="hold" id="39" nodeType="withEffect" presetClass="path" presetID="64" presetSubtype="0">
                                  <p:stCondLst>
                                    <p:cond delay="0"/>
                                  </p:stCondLst>
                                  <p:childTnLst>
                                    <p:animMotion origin="layout" path="M 1.11111E-06 3.7037E-07 L -0.52465 -0.50957" pathEditMode="relative" ptsTypes="AA" rAng="0">
                                      <p:cBhvr>
                                        <p:cTn dur="1000" fill="hold" id="40" spd="-100000"/>
                                        <p:tgtEl>
                                          <p:spTgt spid="12"/>
                                        </p:tgtEl>
                                        <p:attrNameLst>
                                          <p:attrName>ppt_x</p:attrName>
                                          <p:attrName>ppt_y</p:attrName>
                                        </p:attrNameLst>
                                      </p:cBhvr>
                                      <p:rCtr x="-26233" y="-25494"/>
                                    </p:animMotion>
                                  </p:childTnLst>
                                </p:cTn>
                              </p:par>
                              <p:par>
                                <p:cTn fill="hold" grpId="0" id="41" nodeType="withEffect" presetClass="entr" presetID="1" presetSubtype="0">
                                  <p:stCondLst>
                                    <p:cond delay="200"/>
                                  </p:stCondLst>
                                  <p:childTnLst>
                                    <p:set>
                                      <p:cBhvr>
                                        <p:cTn dur="1" fill="hold" id="42">
                                          <p:stCondLst>
                                            <p:cond delay="0"/>
                                          </p:stCondLst>
                                        </p:cTn>
                                        <p:tgtEl>
                                          <p:spTgt spid="21"/>
                                        </p:tgtEl>
                                        <p:attrNameLst>
                                          <p:attrName>style.visibility</p:attrName>
                                        </p:attrNameLst>
                                      </p:cBhvr>
                                      <p:to>
                                        <p:strVal val="visible"/>
                                      </p:to>
                                    </p:set>
                                  </p:childTnLst>
                                </p:cTn>
                              </p:par>
                              <p:par>
                                <p:cTn fill="hold" grpId="1" id="43" nodeType="withEffect" presetClass="entr" presetID="53" presetSubtype="0">
                                  <p:stCondLst>
                                    <p:cond delay="200"/>
                                  </p:stCondLst>
                                  <p:childTnLst>
                                    <p:set>
                                      <p:cBhvr>
                                        <p:cTn dur="1" fill="hold" id="44">
                                          <p:stCondLst>
                                            <p:cond delay="0"/>
                                          </p:stCondLst>
                                        </p:cTn>
                                        <p:tgtEl>
                                          <p:spTgt spid="21"/>
                                        </p:tgtEl>
                                        <p:attrNameLst>
                                          <p:attrName>style.visibility</p:attrName>
                                        </p:attrNameLst>
                                      </p:cBhvr>
                                      <p:to>
                                        <p:strVal val="visible"/>
                                      </p:to>
                                    </p:set>
                                    <p:anim calcmode="lin" valueType="num">
                                      <p:cBhvr>
                                        <p:cTn dur="1000" fill="hold" id="45"/>
                                        <p:tgtEl>
                                          <p:spTgt spid="21"/>
                                        </p:tgtEl>
                                        <p:attrNameLst>
                                          <p:attrName>ppt_w</p:attrName>
                                        </p:attrNameLst>
                                      </p:cBhvr>
                                      <p:tavLst>
                                        <p:tav tm="0">
                                          <p:val>
                                            <p:fltVal val="0"/>
                                          </p:val>
                                        </p:tav>
                                        <p:tav tm="100000">
                                          <p:val>
                                            <p:strVal val="#ppt_w"/>
                                          </p:val>
                                        </p:tav>
                                      </p:tavLst>
                                    </p:anim>
                                    <p:anim calcmode="lin" valueType="num">
                                      <p:cBhvr>
                                        <p:cTn dur="1000" fill="hold" id="46"/>
                                        <p:tgtEl>
                                          <p:spTgt spid="21"/>
                                        </p:tgtEl>
                                        <p:attrNameLst>
                                          <p:attrName>ppt_h</p:attrName>
                                        </p:attrNameLst>
                                      </p:cBhvr>
                                      <p:tavLst>
                                        <p:tav tm="0">
                                          <p:val>
                                            <p:fltVal val="0"/>
                                          </p:val>
                                        </p:tav>
                                        <p:tav tm="100000">
                                          <p:val>
                                            <p:strVal val="#ppt_h"/>
                                          </p:val>
                                        </p:tav>
                                      </p:tavLst>
                                    </p:anim>
                                    <p:animEffect filter="fade" transition="in">
                                      <p:cBhvr>
                                        <p:cTn dur="1000" id="47"/>
                                        <p:tgtEl>
                                          <p:spTgt spid="21"/>
                                        </p:tgtEl>
                                      </p:cBhvr>
                                    </p:animEffect>
                                  </p:childTnLst>
                                </p:cTn>
                              </p:par>
                              <p:par>
                                <p:cTn fill="hold" grpId="2" id="48" nodeType="withEffect" presetClass="path" presetID="64" presetSubtype="0">
                                  <p:stCondLst>
                                    <p:cond delay="200"/>
                                  </p:stCondLst>
                                  <p:childTnLst>
                                    <p:animMotion origin="layout" path="M -2.22222E-06 1.18319E-06 L 0.21702 -0.37071" pathEditMode="relative" ptsTypes="AA" rAng="0">
                                      <p:cBhvr>
                                        <p:cTn dur="1000" fill="hold" id="49" spd="-100000"/>
                                        <p:tgtEl>
                                          <p:spTgt spid="21"/>
                                        </p:tgtEl>
                                        <p:attrNameLst>
                                          <p:attrName>ppt_x</p:attrName>
                                          <p:attrName>ppt_y</p:attrName>
                                        </p:attrNameLst>
                                      </p:cBhvr>
                                      <p:rCtr x="10851" y="-18536"/>
                                    </p:animMotion>
                                  </p:childTnLst>
                                </p:cTn>
                              </p:par>
                              <p:par>
                                <p:cTn fill="hold" grpId="0" id="50" nodeType="withEffect" presetClass="entr" presetID="1" presetSubtype="0">
                                  <p:stCondLst>
                                    <p:cond delay="400"/>
                                  </p:stCondLst>
                                  <p:childTnLst>
                                    <p:set>
                                      <p:cBhvr>
                                        <p:cTn dur="1" fill="hold" id="51">
                                          <p:stCondLst>
                                            <p:cond delay="0"/>
                                          </p:stCondLst>
                                        </p:cTn>
                                        <p:tgtEl>
                                          <p:spTgt spid="22"/>
                                        </p:tgtEl>
                                        <p:attrNameLst>
                                          <p:attrName>style.visibility</p:attrName>
                                        </p:attrNameLst>
                                      </p:cBhvr>
                                      <p:to>
                                        <p:strVal val="visible"/>
                                      </p:to>
                                    </p:set>
                                  </p:childTnLst>
                                </p:cTn>
                              </p:par>
                              <p:par>
                                <p:cTn fill="hold" grpId="1" id="52" nodeType="withEffect" presetClass="entr" presetID="53" presetSubtype="0">
                                  <p:stCondLst>
                                    <p:cond delay="400"/>
                                  </p:stCondLst>
                                  <p:childTnLst>
                                    <p:set>
                                      <p:cBhvr>
                                        <p:cTn dur="1" fill="hold" id="53">
                                          <p:stCondLst>
                                            <p:cond delay="0"/>
                                          </p:stCondLst>
                                        </p:cTn>
                                        <p:tgtEl>
                                          <p:spTgt spid="22"/>
                                        </p:tgtEl>
                                        <p:attrNameLst>
                                          <p:attrName>style.visibility</p:attrName>
                                        </p:attrNameLst>
                                      </p:cBhvr>
                                      <p:to>
                                        <p:strVal val="visible"/>
                                      </p:to>
                                    </p:set>
                                    <p:anim calcmode="lin" valueType="num">
                                      <p:cBhvr>
                                        <p:cTn dur="1000" fill="hold" id="54"/>
                                        <p:tgtEl>
                                          <p:spTgt spid="22"/>
                                        </p:tgtEl>
                                        <p:attrNameLst>
                                          <p:attrName>ppt_w</p:attrName>
                                        </p:attrNameLst>
                                      </p:cBhvr>
                                      <p:tavLst>
                                        <p:tav tm="0">
                                          <p:val>
                                            <p:fltVal val="0"/>
                                          </p:val>
                                        </p:tav>
                                        <p:tav tm="100000">
                                          <p:val>
                                            <p:strVal val="#ppt_w"/>
                                          </p:val>
                                        </p:tav>
                                      </p:tavLst>
                                    </p:anim>
                                    <p:anim calcmode="lin" valueType="num">
                                      <p:cBhvr>
                                        <p:cTn dur="1000" fill="hold" id="55"/>
                                        <p:tgtEl>
                                          <p:spTgt spid="22"/>
                                        </p:tgtEl>
                                        <p:attrNameLst>
                                          <p:attrName>ppt_h</p:attrName>
                                        </p:attrNameLst>
                                      </p:cBhvr>
                                      <p:tavLst>
                                        <p:tav tm="0">
                                          <p:val>
                                            <p:fltVal val="0"/>
                                          </p:val>
                                        </p:tav>
                                        <p:tav tm="100000">
                                          <p:val>
                                            <p:strVal val="#ppt_h"/>
                                          </p:val>
                                        </p:tav>
                                      </p:tavLst>
                                    </p:anim>
                                    <p:animEffect filter="fade" transition="in">
                                      <p:cBhvr>
                                        <p:cTn dur="1000" id="56"/>
                                        <p:tgtEl>
                                          <p:spTgt spid="22"/>
                                        </p:tgtEl>
                                      </p:cBhvr>
                                    </p:animEffect>
                                  </p:childTnLst>
                                </p:cTn>
                              </p:par>
                              <p:par>
                                <p:cTn fill="hold" grpId="2" id="57" nodeType="withEffect" presetClass="path" presetID="64" presetSubtype="0">
                                  <p:stCondLst>
                                    <p:cond delay="400"/>
                                  </p:stCondLst>
                                  <p:childTnLst>
                                    <p:animMotion origin="layout" path="M 5E-06 2.09762E-06 L -0.18855 -1.11369" pathEditMode="relative" ptsTypes="AA" rAng="0">
                                      <p:cBhvr>
                                        <p:cTn dur="1000" fill="hold" id="58" spd="-100000"/>
                                        <p:tgtEl>
                                          <p:spTgt spid="22"/>
                                        </p:tgtEl>
                                        <p:attrNameLst>
                                          <p:attrName>ppt_x</p:attrName>
                                          <p:attrName>ppt_y</p:attrName>
                                        </p:attrNameLst>
                                      </p:cBhvr>
                                      <p:rCtr x="-9427" y="-55700"/>
                                    </p:animMotion>
                                  </p:childTnLst>
                                </p:cTn>
                              </p:par>
                              <p:par>
                                <p:cTn fill="hold" grpId="0" id="59" nodeType="withEffect" presetClass="entr" presetID="1" presetSubtype="0">
                                  <p:stCondLst>
                                    <p:cond delay="200"/>
                                  </p:stCondLst>
                                  <p:childTnLst>
                                    <p:set>
                                      <p:cBhvr>
                                        <p:cTn dur="1" fill="hold" id="60">
                                          <p:stCondLst>
                                            <p:cond delay="0"/>
                                          </p:stCondLst>
                                        </p:cTn>
                                        <p:tgtEl>
                                          <p:spTgt spid="7"/>
                                        </p:tgtEl>
                                        <p:attrNameLst>
                                          <p:attrName>style.visibility</p:attrName>
                                        </p:attrNameLst>
                                      </p:cBhvr>
                                      <p:to>
                                        <p:strVal val="visible"/>
                                      </p:to>
                                    </p:set>
                                  </p:childTnLst>
                                </p:cTn>
                              </p:par>
                              <p:par>
                                <p:cTn fill="hold" grpId="1" id="61" nodeType="withEffect" presetClass="entr" presetID="53" presetSubtype="0">
                                  <p:stCondLst>
                                    <p:cond delay="200"/>
                                  </p:stCondLst>
                                  <p:childTnLst>
                                    <p:set>
                                      <p:cBhvr>
                                        <p:cTn dur="1" fill="hold" id="62">
                                          <p:stCondLst>
                                            <p:cond delay="0"/>
                                          </p:stCondLst>
                                        </p:cTn>
                                        <p:tgtEl>
                                          <p:spTgt spid="7"/>
                                        </p:tgtEl>
                                        <p:attrNameLst>
                                          <p:attrName>style.visibility</p:attrName>
                                        </p:attrNameLst>
                                      </p:cBhvr>
                                      <p:to>
                                        <p:strVal val="visible"/>
                                      </p:to>
                                    </p:set>
                                    <p:anim calcmode="lin" valueType="num">
                                      <p:cBhvr>
                                        <p:cTn dur="1000" fill="hold" id="63"/>
                                        <p:tgtEl>
                                          <p:spTgt spid="7"/>
                                        </p:tgtEl>
                                        <p:attrNameLst>
                                          <p:attrName>ppt_w</p:attrName>
                                        </p:attrNameLst>
                                      </p:cBhvr>
                                      <p:tavLst>
                                        <p:tav tm="0">
                                          <p:val>
                                            <p:fltVal val="0"/>
                                          </p:val>
                                        </p:tav>
                                        <p:tav tm="100000">
                                          <p:val>
                                            <p:strVal val="#ppt_w"/>
                                          </p:val>
                                        </p:tav>
                                      </p:tavLst>
                                    </p:anim>
                                    <p:anim calcmode="lin" valueType="num">
                                      <p:cBhvr>
                                        <p:cTn dur="1000" fill="hold" id="64"/>
                                        <p:tgtEl>
                                          <p:spTgt spid="7"/>
                                        </p:tgtEl>
                                        <p:attrNameLst>
                                          <p:attrName>ppt_h</p:attrName>
                                        </p:attrNameLst>
                                      </p:cBhvr>
                                      <p:tavLst>
                                        <p:tav tm="0">
                                          <p:val>
                                            <p:fltVal val="0"/>
                                          </p:val>
                                        </p:tav>
                                        <p:tav tm="100000">
                                          <p:val>
                                            <p:strVal val="#ppt_h"/>
                                          </p:val>
                                        </p:tav>
                                      </p:tavLst>
                                    </p:anim>
                                    <p:animEffect filter="fade" transition="in">
                                      <p:cBhvr>
                                        <p:cTn dur="1000" id="65"/>
                                        <p:tgtEl>
                                          <p:spTgt spid="7"/>
                                        </p:tgtEl>
                                      </p:cBhvr>
                                    </p:animEffect>
                                  </p:childTnLst>
                                </p:cTn>
                              </p:par>
                              <p:par>
                                <p:cTn fill="hold" grpId="2" id="66" nodeType="withEffect" presetClass="path" presetID="64" presetSubtype="0">
                                  <p:stCondLst>
                                    <p:cond delay="200"/>
                                  </p:stCondLst>
                                  <p:childTnLst>
                                    <p:animMotion origin="layout" path="M 0 -2.71605E-06 L 0.12309 0.575" pathEditMode="relative" ptsTypes="AA" rAng="0">
                                      <p:cBhvr>
                                        <p:cTn dur="1000" fill="hold" id="67" spd="-100000"/>
                                        <p:tgtEl>
                                          <p:spTgt spid="7"/>
                                        </p:tgtEl>
                                        <p:attrNameLst>
                                          <p:attrName>ppt_x</p:attrName>
                                          <p:attrName>ppt_y</p:attrName>
                                        </p:attrNameLst>
                                      </p:cBhvr>
                                      <p:rCtr x="6146" y="28735"/>
                                    </p:animMotion>
                                  </p:childTnLst>
                                </p:cTn>
                              </p:par>
                              <p:par>
                                <p:cTn fill="hold" id="68" nodeType="withEffect" presetClass="entr" presetID="1" presetSubtype="0">
                                  <p:stCondLst>
                                    <p:cond delay="400"/>
                                  </p:stCondLst>
                                  <p:childTnLst>
                                    <p:set>
                                      <p:cBhvr>
                                        <p:cTn dur="1" fill="hold" id="69">
                                          <p:stCondLst>
                                            <p:cond delay="0"/>
                                          </p:stCondLst>
                                        </p:cTn>
                                        <p:tgtEl>
                                          <p:spTgt spid="15"/>
                                        </p:tgtEl>
                                        <p:attrNameLst>
                                          <p:attrName>style.visibility</p:attrName>
                                        </p:attrNameLst>
                                      </p:cBhvr>
                                      <p:to>
                                        <p:strVal val="visible"/>
                                      </p:to>
                                    </p:set>
                                  </p:childTnLst>
                                </p:cTn>
                              </p:par>
                              <p:par>
                                <p:cTn fill="hold" id="70" nodeType="withEffect" presetClass="entr" presetID="53" presetSubtype="0">
                                  <p:stCondLst>
                                    <p:cond delay="400"/>
                                  </p:stCondLst>
                                  <p:childTnLst>
                                    <p:set>
                                      <p:cBhvr>
                                        <p:cTn dur="1" fill="hold" id="71">
                                          <p:stCondLst>
                                            <p:cond delay="0"/>
                                          </p:stCondLst>
                                        </p:cTn>
                                        <p:tgtEl>
                                          <p:spTgt spid="15"/>
                                        </p:tgtEl>
                                        <p:attrNameLst>
                                          <p:attrName>style.visibility</p:attrName>
                                        </p:attrNameLst>
                                      </p:cBhvr>
                                      <p:to>
                                        <p:strVal val="visible"/>
                                      </p:to>
                                    </p:set>
                                    <p:anim calcmode="lin" valueType="num">
                                      <p:cBhvr>
                                        <p:cTn dur="1000" fill="hold" id="72"/>
                                        <p:tgtEl>
                                          <p:spTgt spid="15"/>
                                        </p:tgtEl>
                                        <p:attrNameLst>
                                          <p:attrName>ppt_w</p:attrName>
                                        </p:attrNameLst>
                                      </p:cBhvr>
                                      <p:tavLst>
                                        <p:tav tm="0">
                                          <p:val>
                                            <p:fltVal val="0"/>
                                          </p:val>
                                        </p:tav>
                                        <p:tav tm="100000">
                                          <p:val>
                                            <p:strVal val="#ppt_w"/>
                                          </p:val>
                                        </p:tav>
                                      </p:tavLst>
                                    </p:anim>
                                    <p:anim calcmode="lin" valueType="num">
                                      <p:cBhvr>
                                        <p:cTn dur="1000" fill="hold" id="73"/>
                                        <p:tgtEl>
                                          <p:spTgt spid="15"/>
                                        </p:tgtEl>
                                        <p:attrNameLst>
                                          <p:attrName>ppt_h</p:attrName>
                                        </p:attrNameLst>
                                      </p:cBhvr>
                                      <p:tavLst>
                                        <p:tav tm="0">
                                          <p:val>
                                            <p:fltVal val="0"/>
                                          </p:val>
                                        </p:tav>
                                        <p:tav tm="100000">
                                          <p:val>
                                            <p:strVal val="#ppt_h"/>
                                          </p:val>
                                        </p:tav>
                                      </p:tavLst>
                                    </p:anim>
                                    <p:animEffect filter="fade" transition="in">
                                      <p:cBhvr>
                                        <p:cTn dur="1000" id="74"/>
                                        <p:tgtEl>
                                          <p:spTgt spid="15"/>
                                        </p:tgtEl>
                                      </p:cBhvr>
                                    </p:animEffect>
                                  </p:childTnLst>
                                </p:cTn>
                              </p:par>
                              <p:par>
                                <p:cTn fill="hold" id="75" nodeType="withEffect" presetClass="path" presetID="64" presetSubtype="0">
                                  <p:stCondLst>
                                    <p:cond delay="400"/>
                                  </p:stCondLst>
                                  <p:childTnLst>
                                    <p:animMotion origin="layout" path="M 2.5E-06 6.17284E-07 L -0.71736 -0.40556" pathEditMode="relative" ptsTypes="AA" rAng="0">
                                      <p:cBhvr>
                                        <p:cTn dur="1000" fill="hold" id="76" spd="-100000"/>
                                        <p:tgtEl>
                                          <p:spTgt spid="15"/>
                                        </p:tgtEl>
                                        <p:attrNameLst>
                                          <p:attrName>ppt_x</p:attrName>
                                          <p:attrName>ppt_y</p:attrName>
                                        </p:attrNameLst>
                                      </p:cBhvr>
                                      <p:rCtr x="-35868" y="-20278"/>
                                    </p:animMotion>
                                  </p:childTnLst>
                                </p:cTn>
                              </p:par>
                              <p:par>
                                <p:cTn fill="hold" id="77" nodeType="withEffect" presetClass="entr" presetID="1" presetSubtype="0">
                                  <p:stCondLst>
                                    <p:cond delay="300"/>
                                  </p:stCondLst>
                                  <p:childTnLst>
                                    <p:set>
                                      <p:cBhvr>
                                        <p:cTn dur="1" fill="hold" id="78">
                                          <p:stCondLst>
                                            <p:cond delay="0"/>
                                          </p:stCondLst>
                                        </p:cTn>
                                        <p:tgtEl>
                                          <p:spTgt spid="18"/>
                                        </p:tgtEl>
                                        <p:attrNameLst>
                                          <p:attrName>style.visibility</p:attrName>
                                        </p:attrNameLst>
                                      </p:cBhvr>
                                      <p:to>
                                        <p:strVal val="visible"/>
                                      </p:to>
                                    </p:set>
                                  </p:childTnLst>
                                </p:cTn>
                              </p:par>
                              <p:par>
                                <p:cTn fill="hold" id="79" nodeType="withEffect" presetClass="entr" presetID="53" presetSubtype="0">
                                  <p:stCondLst>
                                    <p:cond delay="300"/>
                                  </p:stCondLst>
                                  <p:childTnLst>
                                    <p:set>
                                      <p:cBhvr>
                                        <p:cTn dur="1" fill="hold" id="80">
                                          <p:stCondLst>
                                            <p:cond delay="0"/>
                                          </p:stCondLst>
                                        </p:cTn>
                                        <p:tgtEl>
                                          <p:spTgt spid="18"/>
                                        </p:tgtEl>
                                        <p:attrNameLst>
                                          <p:attrName>style.visibility</p:attrName>
                                        </p:attrNameLst>
                                      </p:cBhvr>
                                      <p:to>
                                        <p:strVal val="visible"/>
                                      </p:to>
                                    </p:set>
                                    <p:anim calcmode="lin" valueType="num">
                                      <p:cBhvr>
                                        <p:cTn dur="1000" fill="hold" id="81"/>
                                        <p:tgtEl>
                                          <p:spTgt spid="18"/>
                                        </p:tgtEl>
                                        <p:attrNameLst>
                                          <p:attrName>ppt_w</p:attrName>
                                        </p:attrNameLst>
                                      </p:cBhvr>
                                      <p:tavLst>
                                        <p:tav tm="0">
                                          <p:val>
                                            <p:fltVal val="0"/>
                                          </p:val>
                                        </p:tav>
                                        <p:tav tm="100000">
                                          <p:val>
                                            <p:strVal val="#ppt_w"/>
                                          </p:val>
                                        </p:tav>
                                      </p:tavLst>
                                    </p:anim>
                                    <p:anim calcmode="lin" valueType="num">
                                      <p:cBhvr>
                                        <p:cTn dur="1000" fill="hold" id="82"/>
                                        <p:tgtEl>
                                          <p:spTgt spid="18"/>
                                        </p:tgtEl>
                                        <p:attrNameLst>
                                          <p:attrName>ppt_h</p:attrName>
                                        </p:attrNameLst>
                                      </p:cBhvr>
                                      <p:tavLst>
                                        <p:tav tm="0">
                                          <p:val>
                                            <p:fltVal val="0"/>
                                          </p:val>
                                        </p:tav>
                                        <p:tav tm="100000">
                                          <p:val>
                                            <p:strVal val="#ppt_h"/>
                                          </p:val>
                                        </p:tav>
                                      </p:tavLst>
                                    </p:anim>
                                    <p:animEffect filter="fade" transition="in">
                                      <p:cBhvr>
                                        <p:cTn dur="1000" id="83"/>
                                        <p:tgtEl>
                                          <p:spTgt spid="18"/>
                                        </p:tgtEl>
                                      </p:cBhvr>
                                    </p:animEffect>
                                  </p:childTnLst>
                                </p:cTn>
                              </p:par>
                              <p:par>
                                <p:cTn fill="hold" id="84" nodeType="withEffect" presetClass="path" presetID="64" presetSubtype="0">
                                  <p:stCondLst>
                                    <p:cond delay="300"/>
                                  </p:stCondLst>
                                  <p:childTnLst>
                                    <p:animMotion origin="layout" path="M -8.33333E-07 3.20988E-06 L 1.0349 -0.87346" pathEditMode="relative" ptsTypes="AA" rAng="0">
                                      <p:cBhvr>
                                        <p:cTn dur="1000" fill="hold" id="85" spd="-100000"/>
                                        <p:tgtEl>
                                          <p:spTgt spid="18"/>
                                        </p:tgtEl>
                                        <p:attrNameLst>
                                          <p:attrName>ppt_x</p:attrName>
                                          <p:attrName>ppt_y</p:attrName>
                                        </p:attrNameLst>
                                      </p:cBhvr>
                                      <p:rCtr x="51736" y="-43673"/>
                                    </p:animMotion>
                                  </p:childTnLst>
                                </p:cTn>
                              </p:par>
                              <p:par>
                                <p:cTn fill="hold" id="86" nodeType="withEffect" presetClass="entr" presetID="1" presetSubtype="0">
                                  <p:stCondLst>
                                    <p:cond delay="200"/>
                                  </p:stCondLst>
                                  <p:childTnLst>
                                    <p:set>
                                      <p:cBhvr>
                                        <p:cTn dur="1" fill="hold" id="87">
                                          <p:stCondLst>
                                            <p:cond delay="0"/>
                                          </p:stCondLst>
                                        </p:cTn>
                                        <p:tgtEl>
                                          <p:spTgt spid="23"/>
                                        </p:tgtEl>
                                        <p:attrNameLst>
                                          <p:attrName>style.visibility</p:attrName>
                                        </p:attrNameLst>
                                      </p:cBhvr>
                                      <p:to>
                                        <p:strVal val="visible"/>
                                      </p:to>
                                    </p:set>
                                  </p:childTnLst>
                                </p:cTn>
                              </p:par>
                              <p:par>
                                <p:cTn fill="hold" id="88" nodeType="withEffect" presetClass="entr" presetID="53" presetSubtype="0">
                                  <p:stCondLst>
                                    <p:cond delay="200"/>
                                  </p:stCondLst>
                                  <p:childTnLst>
                                    <p:set>
                                      <p:cBhvr>
                                        <p:cTn dur="1" fill="hold" id="89">
                                          <p:stCondLst>
                                            <p:cond delay="0"/>
                                          </p:stCondLst>
                                        </p:cTn>
                                        <p:tgtEl>
                                          <p:spTgt spid="23"/>
                                        </p:tgtEl>
                                        <p:attrNameLst>
                                          <p:attrName>style.visibility</p:attrName>
                                        </p:attrNameLst>
                                      </p:cBhvr>
                                      <p:to>
                                        <p:strVal val="visible"/>
                                      </p:to>
                                    </p:set>
                                    <p:anim calcmode="lin" valueType="num">
                                      <p:cBhvr>
                                        <p:cTn dur="1000" fill="hold" id="90"/>
                                        <p:tgtEl>
                                          <p:spTgt spid="23"/>
                                        </p:tgtEl>
                                        <p:attrNameLst>
                                          <p:attrName>ppt_w</p:attrName>
                                        </p:attrNameLst>
                                      </p:cBhvr>
                                      <p:tavLst>
                                        <p:tav tm="0">
                                          <p:val>
                                            <p:fltVal val="0"/>
                                          </p:val>
                                        </p:tav>
                                        <p:tav tm="100000">
                                          <p:val>
                                            <p:strVal val="#ppt_w"/>
                                          </p:val>
                                        </p:tav>
                                      </p:tavLst>
                                    </p:anim>
                                    <p:anim calcmode="lin" valueType="num">
                                      <p:cBhvr>
                                        <p:cTn dur="1000" fill="hold" id="91"/>
                                        <p:tgtEl>
                                          <p:spTgt spid="23"/>
                                        </p:tgtEl>
                                        <p:attrNameLst>
                                          <p:attrName>ppt_h</p:attrName>
                                        </p:attrNameLst>
                                      </p:cBhvr>
                                      <p:tavLst>
                                        <p:tav tm="0">
                                          <p:val>
                                            <p:fltVal val="0"/>
                                          </p:val>
                                        </p:tav>
                                        <p:tav tm="100000">
                                          <p:val>
                                            <p:strVal val="#ppt_h"/>
                                          </p:val>
                                        </p:tav>
                                      </p:tavLst>
                                    </p:anim>
                                    <p:animEffect filter="fade" transition="in">
                                      <p:cBhvr>
                                        <p:cTn dur="1000" id="92"/>
                                        <p:tgtEl>
                                          <p:spTgt spid="23"/>
                                        </p:tgtEl>
                                      </p:cBhvr>
                                    </p:animEffect>
                                  </p:childTnLst>
                                </p:cTn>
                              </p:par>
                              <p:par>
                                <p:cTn fill="hold" id="93" nodeType="withEffect" presetClass="path" presetID="64" presetSubtype="0">
                                  <p:stCondLst>
                                    <p:cond delay="200"/>
                                  </p:stCondLst>
                                  <p:childTnLst>
                                    <p:animMotion origin="layout" path="M 4.44444E-06 4.32099E-06 L -0.64115 -0.9497" pathEditMode="relative" ptsTypes="AA" rAng="0">
                                      <p:cBhvr>
                                        <p:cTn dur="1000" fill="hold" id="94" spd="-100000"/>
                                        <p:tgtEl>
                                          <p:spTgt spid="23"/>
                                        </p:tgtEl>
                                        <p:attrNameLst>
                                          <p:attrName>ppt_x</p:attrName>
                                          <p:attrName>ppt_y</p:attrName>
                                        </p:attrNameLst>
                                      </p:cBhvr>
                                      <p:rCtr x="-32066" y="-47500"/>
                                    </p:animMotion>
                                  </p:childTnLst>
                                </p:cTn>
                              </p:par>
                            </p:childTnLst>
                          </p:cTn>
                        </p:par>
                        <p:par>
                          <p:cTn fill="hold" id="95" nodeType="afterGroup">
                            <p:stCondLst>
                              <p:cond delay="1400"/>
                            </p:stCondLst>
                            <p:childTnLst>
                              <p:par>
                                <p:cTn fill="hold" grpId="0" id="96" nodeType="afterEffect" presetClass="entr" presetID="10" presetSubtype="0">
                                  <p:stCondLst>
                                    <p:cond delay="0"/>
                                  </p:stCondLst>
                                  <p:childTnLst>
                                    <p:set>
                                      <p:cBhvr>
                                        <p:cTn dur="1" fill="hold" id="97">
                                          <p:stCondLst>
                                            <p:cond delay="0"/>
                                          </p:stCondLst>
                                        </p:cTn>
                                        <p:tgtEl>
                                          <p:spTgt spid="29"/>
                                        </p:tgtEl>
                                        <p:attrNameLst>
                                          <p:attrName>style.visibility</p:attrName>
                                        </p:attrNameLst>
                                      </p:cBhvr>
                                      <p:to>
                                        <p:strVal val="visible"/>
                                      </p:to>
                                    </p:set>
                                    <p:animEffect filter="fade" transition="in">
                                      <p:cBhvr>
                                        <p:cTn dur="1000" id="98"/>
                                        <p:tgtEl>
                                          <p:spTgt spid="29"/>
                                        </p:tgtEl>
                                      </p:cBhvr>
                                    </p:animEffect>
                                  </p:childTnLst>
                                </p:cTn>
                              </p:par>
                            </p:childTnLst>
                          </p:cTn>
                        </p:par>
                      </p:childTnLst>
                    </p:cTn>
                  </p:par>
                  <p:par>
                    <p:cTn fill="hold" id="99" nodeType="clickPar">
                      <p:stCondLst>
                        <p:cond delay="indefinite"/>
                        <p:cond delay="0" evt="onBegin">
                          <p:tn val="98"/>
                        </p:cond>
                      </p:stCondLst>
                      <p:childTnLst>
                        <p:par>
                          <p:cTn fill="hold" id="100" nodeType="afterGroup">
                            <p:stCondLst>
                              <p:cond delay="0"/>
                            </p:stCondLst>
                            <p:childTnLst>
                              <p:par>
                                <p:cTn fill="hold" grpId="0" id="101" nodeType="clickEffect" presetClass="entr" presetID="22" presetSubtype="4">
                                  <p:stCondLst>
                                    <p:cond delay="0"/>
                                  </p:stCondLst>
                                  <p:childTnLst>
                                    <p:set>
                                      <p:cBhvr>
                                        <p:cTn dur="1" fill="hold" id="102">
                                          <p:stCondLst>
                                            <p:cond delay="0"/>
                                          </p:stCondLst>
                                        </p:cTn>
                                        <p:tgtEl>
                                          <p:spTgt spid="3"/>
                                        </p:tgtEl>
                                        <p:attrNameLst>
                                          <p:attrName>style.visibility</p:attrName>
                                        </p:attrNameLst>
                                      </p:cBhvr>
                                      <p:to>
                                        <p:strVal val="visible"/>
                                      </p:to>
                                    </p:set>
                                    <p:animEffect filter="wipe(down)" transition="in">
                                      <p:cBhvr>
                                        <p:cTn dur="500" id="103"/>
                                        <p:tgtEl>
                                          <p:spTgt spid="3"/>
                                        </p:tgtEl>
                                      </p:cBhvr>
                                    </p:animEffect>
                                  </p:childTnLst>
                                </p:cTn>
                              </p:par>
                            </p:childTnLst>
                          </p:cTn>
                        </p:par>
                        <p:par>
                          <p:cTn fill="hold" id="104" nodeType="afterGroup">
                            <p:stCondLst>
                              <p:cond delay="500"/>
                            </p:stCondLst>
                            <p:childTnLst>
                              <p:par>
                                <p:cTn fill="hold" id="105" nodeType="afterEffect" presetClass="entr" presetID="2" presetSubtype="8">
                                  <p:stCondLst>
                                    <p:cond delay="0"/>
                                  </p:stCondLst>
                                  <p:childTnLst>
                                    <p:set>
                                      <p:cBhvr>
                                        <p:cTn dur="1" fill="hold" id="106">
                                          <p:stCondLst>
                                            <p:cond delay="0"/>
                                          </p:stCondLst>
                                        </p:cTn>
                                        <p:tgtEl>
                                          <p:spTgt spid="28"/>
                                        </p:tgtEl>
                                        <p:attrNameLst>
                                          <p:attrName>style.visibility</p:attrName>
                                        </p:attrNameLst>
                                      </p:cBhvr>
                                      <p:to>
                                        <p:strVal val="visible"/>
                                      </p:to>
                                    </p:set>
                                    <p:anim calcmode="lin" valueType="num">
                                      <p:cBhvr additive="base">
                                        <p:cTn dur="500" fill="hold" id="107"/>
                                        <p:tgtEl>
                                          <p:spTgt spid="28"/>
                                        </p:tgtEl>
                                        <p:attrNameLst>
                                          <p:attrName>ppt_x</p:attrName>
                                        </p:attrNameLst>
                                      </p:cBhvr>
                                      <p:tavLst>
                                        <p:tav tm="0">
                                          <p:val>
                                            <p:strVal val="0-#ppt_w/2"/>
                                          </p:val>
                                        </p:tav>
                                        <p:tav tm="100000">
                                          <p:val>
                                            <p:strVal val="#ppt_x"/>
                                          </p:val>
                                        </p:tav>
                                      </p:tavLst>
                                    </p:anim>
                                    <p:anim calcmode="lin" valueType="num">
                                      <p:cBhvr additive="base">
                                        <p:cTn dur="500" fill="hold" id="108"/>
                                        <p:tgtEl>
                                          <p:spTgt spid="28"/>
                                        </p:tgtEl>
                                        <p:attrNameLst>
                                          <p:attrName>ppt_y</p:attrName>
                                        </p:attrNameLst>
                                      </p:cBhvr>
                                      <p:tavLst>
                                        <p:tav tm="0">
                                          <p:val>
                                            <p:strVal val="#ppt_y"/>
                                          </p:val>
                                        </p:tav>
                                        <p:tav tm="100000">
                                          <p:val>
                                            <p:strVal val="#ppt_y"/>
                                          </p:val>
                                        </p:tav>
                                      </p:tavLst>
                                    </p:anim>
                                  </p:childTnLst>
                                </p:cTn>
                              </p:par>
                            </p:childTnLst>
                          </p:cTn>
                        </p:par>
                        <p:par>
                          <p:cTn fill="hold" id="109" nodeType="afterGroup">
                            <p:stCondLst>
                              <p:cond delay="1000"/>
                            </p:stCondLst>
                            <p:childTnLst>
                              <p:par>
                                <p:cTn fill="hold" grpId="0" id="110" nodeType="afterEffect" presetClass="entr" presetID="52" presetSubtype="0">
                                  <p:stCondLst>
                                    <p:cond delay="0"/>
                                  </p:stCondLst>
                                  <p:iterate type="lt">
                                    <p:tmPct val="10000"/>
                                  </p:iterate>
                                  <p:childTnLst>
                                    <p:set>
                                      <p:cBhvr>
                                        <p:cTn dur="1" fill="hold" id="111">
                                          <p:stCondLst>
                                            <p:cond delay="0"/>
                                          </p:stCondLst>
                                        </p:cTn>
                                        <p:tgtEl>
                                          <p:spTgt spid="26"/>
                                        </p:tgtEl>
                                        <p:attrNameLst>
                                          <p:attrName>style.visibility</p:attrName>
                                        </p:attrNameLst>
                                      </p:cBhvr>
                                      <p:to>
                                        <p:strVal val="visible"/>
                                      </p:to>
                                    </p:set>
                                    <p:animScale>
                                      <p:cBhvr>
                                        <p:cTn decel="50000" dur="1000" fill="hold" id="112">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3">
                                          <p:stCondLst>
                                            <p:cond delay="0"/>
                                          </p:stCondLst>
                                        </p:cTn>
                                        <p:tgtEl>
                                          <p:spTgt spid="26"/>
                                        </p:tgtEl>
                                        <p:attrNameLst>
                                          <p:attrName>ppt_x</p:attrName>
                                          <p:attrName>ppt_y</p:attrName>
                                        </p:attrNameLst>
                                      </p:cBhvr>
                                    </p:animMotion>
                                    <p:animEffect filter="fade" transition="in">
                                      <p:cBhvr>
                                        <p:cTn dur="1000" id="114"/>
                                        <p:tgtEl>
                                          <p:spTgt spid="26"/>
                                        </p:tgtEl>
                                      </p:cBhvr>
                                    </p:animEffect>
                                  </p:childTnLst>
                                </p:cTn>
                              </p:par>
                            </p:childTnLst>
                          </p:cTn>
                        </p:par>
                        <p:par>
                          <p:cTn fill="hold" id="115" nodeType="afterGroup">
                            <p:stCondLst>
                              <p:cond delay="2000"/>
                            </p:stCondLst>
                            <p:childTnLst>
                              <p:par>
                                <p:cTn fill="hold" grpId="0" id="116" nodeType="afterEffect" presetClass="entr" presetID="52" presetSubtype="0">
                                  <p:stCondLst>
                                    <p:cond delay="0"/>
                                  </p:stCondLst>
                                  <p:iterate type="lt">
                                    <p:tmPct val="10000"/>
                                  </p:iterate>
                                  <p:childTnLst>
                                    <p:set>
                                      <p:cBhvr>
                                        <p:cTn dur="1" fill="hold" id="117">
                                          <p:stCondLst>
                                            <p:cond delay="0"/>
                                          </p:stCondLst>
                                        </p:cTn>
                                        <p:tgtEl>
                                          <p:spTgt spid="27"/>
                                        </p:tgtEl>
                                        <p:attrNameLst>
                                          <p:attrName>style.visibility</p:attrName>
                                        </p:attrNameLst>
                                      </p:cBhvr>
                                      <p:to>
                                        <p:strVal val="visible"/>
                                      </p:to>
                                    </p:set>
                                    <p:animScale>
                                      <p:cBhvr>
                                        <p:cTn decel="50000" dur="1000" fill="hold" id="118">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9">
                                          <p:stCondLst>
                                            <p:cond delay="0"/>
                                          </p:stCondLst>
                                        </p:cTn>
                                        <p:tgtEl>
                                          <p:spTgt spid="27"/>
                                        </p:tgtEl>
                                        <p:attrNameLst>
                                          <p:attrName>ppt_x</p:attrName>
                                          <p:attrName>ppt_y</p:attrName>
                                        </p:attrNameLst>
                                      </p:cBhvr>
                                    </p:animMotion>
                                    <p:animEffect filter="fade" transition="in">
                                      <p:cBhvr>
                                        <p:cTn dur="1000" id="12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1" spid="7"/>
      <p:bldP grpId="2" spid="7"/>
      <p:bldP grpId="0" spid="8"/>
      <p:bldP grpId="1" spid="8"/>
      <p:bldP grpId="2" spid="8"/>
      <p:bldP grpId="0" spid="21"/>
      <p:bldP grpId="1" spid="21"/>
      <p:bldP grpId="2" spid="21"/>
      <p:bldP grpId="0" spid="22"/>
      <p:bldP grpId="1" spid="22"/>
      <p:bldP grpId="2" spid="22"/>
      <p:bldP grpId="0" spid="26"/>
      <p:bldP grpId="0" spid="27"/>
      <p:bldP grpId="0" spid="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latin typeface="+mj-ea"/>
                <a:ea typeface="+mj-ea"/>
              </a:rPr>
              <a:t> 第一部分</a:t>
            </a:r>
          </a:p>
          <a:p>
            <a:pPr lvl="1" marL="0"/>
            <a:r>
              <a:rPr altLang="en-US" b="1" lang="zh-CN" sz="1400">
                <a:solidFill>
                  <a:srgbClr val="080808"/>
                </a:solidFill>
                <a:latin typeface="+mj-ea"/>
                <a:ea typeface="+mj-ea"/>
              </a:rPr>
              <a:t>标题文字内容</a:t>
            </a:r>
          </a:p>
        </p:txBody>
      </p:sp>
      <p:cxnSp>
        <p:nvCxnSpPr>
          <p:cNvPr id="13" name="直接连接符 12"/>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29"/>
            <a:ext cx="902846" cy="243840"/>
          </a:xfrm>
          <a:prstGeom prst="rect">
            <a:avLst/>
          </a:prstGeom>
          <a:noFill/>
        </p:spPr>
        <p:txBody>
          <a:bodyPr bIns="0" lIns="0" rIns="0" rtlCol="0" tIns="0" wrap="square">
            <a:spAutoFit/>
          </a:bodyPr>
          <a:lstStyle/>
          <a:p>
            <a:r>
              <a:rPr altLang="zh-CN" lang="en-US" sz="1600">
                <a:solidFill>
                  <a:srgbClr val="080808"/>
                </a:solidFill>
                <a:latin typeface="+mj-ea"/>
                <a:ea typeface="+mj-ea"/>
              </a:rPr>
              <a:t>PART 01</a:t>
            </a:r>
          </a:p>
        </p:txBody>
      </p:sp>
      <p:grpSp>
        <p:nvGrpSpPr>
          <p:cNvPr id="16" name="组合 15"/>
          <p:cNvGrpSpPr/>
          <p:nvPr/>
        </p:nvGrpSpPr>
        <p:grpSpPr>
          <a:xfrm>
            <a:off x="2123728" y="1707656"/>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sp>
        <p:nvSpPr>
          <p:cNvPr id="25"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latin typeface="+mj-ea"/>
                <a:ea typeface="+mj-ea"/>
              </a:rPr>
              <a:t>※ 添加内容</a:t>
            </a:r>
          </a:p>
        </p:txBody>
      </p:sp>
      <p:sp>
        <p:nvSpPr>
          <p:cNvPr id="26"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latin typeface="+mj-ea"/>
                <a:ea typeface="+mj-ea"/>
              </a:rPr>
              <a:t>※ 添加内容</a:t>
            </a:r>
          </a:p>
        </p:txBody>
      </p:sp>
      <p:sp>
        <p:nvSpPr>
          <p:cNvPr id="27"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latin typeface="+mj-ea"/>
                <a:ea typeface="+mj-ea"/>
              </a:rPr>
              <a:t>※ 添加内容</a:t>
            </a:r>
          </a:p>
        </p:txBody>
      </p:sp>
      <p:sp>
        <p:nvSpPr>
          <p:cNvPr id="28"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typeface="+mj-ea"/>
                <a:ea typeface="+mj-ea"/>
              </a:rPr>
              <a:t>※ 添加内容</a:t>
            </a:r>
          </a:p>
        </p:txBody>
      </p:sp>
      <p:sp>
        <p:nvSpPr>
          <p:cNvPr id="29"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typeface="+mj-ea"/>
                <a:ea typeface="+mj-ea"/>
              </a:rPr>
              <a:t>※ 添加内容</a:t>
            </a:r>
          </a:p>
        </p:txBody>
      </p:sp>
      <p:sp>
        <p:nvSpPr>
          <p:cNvPr id="30"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latin typeface="+mj-ea"/>
                <a:ea typeface="+mj-ea"/>
              </a:rPr>
              <a:t>※ 添加内容</a:t>
            </a:r>
          </a:p>
        </p:txBody>
      </p:sp>
      <p:sp>
        <p:nvSpPr>
          <p:cNvPr id="75" name="TextBox 13"/>
          <p:cNvSpPr txBox="1"/>
          <p:nvPr/>
        </p:nvSpPr>
        <p:spPr>
          <a:xfrm>
            <a:off x="2344338" y="1921522"/>
            <a:ext cx="902846" cy="762000"/>
          </a:xfrm>
          <a:prstGeom prst="rect">
            <a:avLst/>
          </a:prstGeom>
          <a:noFill/>
        </p:spPr>
        <p:txBody>
          <a:bodyPr bIns="0" lIns="0" rIns="0" rtlCol="0" tIns="0" wrap="square">
            <a:spAutoFit/>
          </a:bodyPr>
          <a:lstStyle/>
          <a:p>
            <a:r>
              <a:rPr altLang="zh-CN" b="1" lang="en-US" sz="5000">
                <a:solidFill>
                  <a:schemeClr val="accent2"/>
                </a:solidFill>
                <a:latin typeface="+mj-ea"/>
                <a:ea typeface="+mj-ea"/>
              </a:rPr>
              <a:t>01</a:t>
            </a:r>
          </a:p>
        </p:txBody>
      </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5"/>
                                        </p:tgtEl>
                                        <p:attrNameLst>
                                          <p:attrName>style.visibility</p:attrName>
                                        </p:attrNameLst>
                                      </p:cBhvr>
                                      <p:to>
                                        <p:strVal val="visible"/>
                                      </p:to>
                                    </p:set>
                                    <p:animEffect filter="wipe(left)" transition="in">
                                      <p:cBhvr>
                                        <p:cTn dur="500" id="15"/>
                                        <p:tgtEl>
                                          <p:spTgt spid="75"/>
                                        </p:tgtEl>
                                      </p:cBhvr>
                                    </p:animEffect>
                                  </p:childTnLst>
                                </p:cTn>
                              </p:par>
                            </p:childTnLst>
                          </p:cTn>
                        </p:par>
                        <p:par>
                          <p:cTn fill="hold" id="16" nodeType="afterGroup">
                            <p:stCondLst>
                              <p:cond delay="1500"/>
                            </p:stCondLst>
                            <p:childTnLst>
                              <p:par>
                                <p:cTn fill="hold" grpId="0" id="17" nodeType="afterEffect" presetClass="entr" presetID="12" presetSubtype="8">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id="19"/>
                                        <p:tgtEl>
                                          <p:spTgt spid="12"/>
                                        </p:tgtEl>
                                        <p:attrNameLst>
                                          <p:attrName>ppt_x</p:attrName>
                                        </p:attrNameLst>
                                      </p:cBhvr>
                                      <p:tavLst>
                                        <p:tav tm="0">
                                          <p:val>
                                            <p:strVal val="#ppt_x-#ppt_w*1.125000"/>
                                          </p:val>
                                        </p:tav>
                                        <p:tav tm="100000">
                                          <p:val>
                                            <p:strVal val="#ppt_x"/>
                                          </p:val>
                                        </p:tav>
                                      </p:tavLst>
                                    </p:anim>
                                    <p:animEffect filter="wipe(right)" transition="in">
                                      <p:cBhvr>
                                        <p:cTn dur="500" id="20"/>
                                        <p:tgtEl>
                                          <p:spTgt spid="12"/>
                                        </p:tgtEl>
                                      </p:cBhvr>
                                    </p:animEffect>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anim calcmode="lin" valueType="num">
                                      <p:cBhvr>
                                        <p:cTn dur="500" fill="hold" id="25"/>
                                        <p:tgtEl>
                                          <p:spTgt spid="14"/>
                                        </p:tgtEl>
                                        <p:attrNameLst>
                                          <p:attrName>ppt_x</p:attrName>
                                        </p:attrNameLst>
                                      </p:cBhvr>
                                      <p:tavLst>
                                        <p:tav tm="0">
                                          <p:val>
                                            <p:strVal val="#ppt_x"/>
                                          </p:val>
                                        </p:tav>
                                        <p:tav tm="100000">
                                          <p:val>
                                            <p:strVal val="#ppt_x"/>
                                          </p:val>
                                        </p:tav>
                                      </p:tavLst>
                                    </p:anim>
                                    <p:anim calcmode="lin" valueType="num">
                                      <p:cBhvr>
                                        <p:cTn dur="500" fill="hold" id="26"/>
                                        <p:tgtEl>
                                          <p:spTgt spid="1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2" presetSubtype="4">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additive="base">
                                        <p:cTn dur="500" fill="hold" id="30"/>
                                        <p:tgtEl>
                                          <p:spTgt spid="25"/>
                                        </p:tgtEl>
                                        <p:attrNameLst>
                                          <p:attrName>ppt_x</p:attrName>
                                        </p:attrNameLst>
                                      </p:cBhvr>
                                      <p:tavLst>
                                        <p:tav tm="0">
                                          <p:val>
                                            <p:strVal val="#ppt_x"/>
                                          </p:val>
                                        </p:tav>
                                        <p:tav tm="100000">
                                          <p:val>
                                            <p:strVal val="#ppt_x"/>
                                          </p:val>
                                        </p:tav>
                                      </p:tavLst>
                                    </p:anim>
                                    <p:anim calcmode="lin" valueType="num">
                                      <p:cBhvr additive="base">
                                        <p:cTn dur="500" fill="hold" id="31"/>
                                        <p:tgtEl>
                                          <p:spTgt spid="25"/>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200"/>
                                  </p:stCondLst>
                                  <p:childTnLst>
                                    <p:set>
                                      <p:cBhvr>
                                        <p:cTn dur="1" fill="hold" id="33">
                                          <p:stCondLst>
                                            <p:cond delay="0"/>
                                          </p:stCondLst>
                                        </p:cTn>
                                        <p:tgtEl>
                                          <p:spTgt spid="26"/>
                                        </p:tgtEl>
                                        <p:attrNameLst>
                                          <p:attrName>style.visibility</p:attrName>
                                        </p:attrNameLst>
                                      </p:cBhvr>
                                      <p:to>
                                        <p:strVal val="visible"/>
                                      </p:to>
                                    </p:set>
                                    <p:anim calcmode="lin" valueType="num">
                                      <p:cBhvr additive="base">
                                        <p:cTn dur="500" fill="hold" id="34"/>
                                        <p:tgtEl>
                                          <p:spTgt spid="26"/>
                                        </p:tgtEl>
                                        <p:attrNameLst>
                                          <p:attrName>ppt_x</p:attrName>
                                        </p:attrNameLst>
                                      </p:cBhvr>
                                      <p:tavLst>
                                        <p:tav tm="0">
                                          <p:val>
                                            <p:strVal val="#ppt_x"/>
                                          </p:val>
                                        </p:tav>
                                        <p:tav tm="100000">
                                          <p:val>
                                            <p:strVal val="#ppt_x"/>
                                          </p:val>
                                        </p:tav>
                                      </p:tavLst>
                                    </p:anim>
                                    <p:anim calcmode="lin" valueType="num">
                                      <p:cBhvr additive="base">
                                        <p:cTn dur="500" fill="hold" id="35"/>
                                        <p:tgtEl>
                                          <p:spTgt spid="26"/>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400"/>
                                  </p:stCondLst>
                                  <p:childTnLst>
                                    <p:set>
                                      <p:cBhvr>
                                        <p:cTn dur="1" fill="hold" id="37">
                                          <p:stCondLst>
                                            <p:cond delay="0"/>
                                          </p:stCondLst>
                                        </p:cTn>
                                        <p:tgtEl>
                                          <p:spTgt spid="27"/>
                                        </p:tgtEl>
                                        <p:attrNameLst>
                                          <p:attrName>style.visibility</p:attrName>
                                        </p:attrNameLst>
                                      </p:cBhvr>
                                      <p:to>
                                        <p:strVal val="visible"/>
                                      </p:to>
                                    </p:set>
                                    <p:anim calcmode="lin" valueType="num">
                                      <p:cBhvr additive="base">
                                        <p:cTn dur="500" fill="hold" id="38"/>
                                        <p:tgtEl>
                                          <p:spTgt spid="27"/>
                                        </p:tgtEl>
                                        <p:attrNameLst>
                                          <p:attrName>ppt_x</p:attrName>
                                        </p:attrNameLst>
                                      </p:cBhvr>
                                      <p:tavLst>
                                        <p:tav tm="0">
                                          <p:val>
                                            <p:strVal val="#ppt_x"/>
                                          </p:val>
                                        </p:tav>
                                        <p:tav tm="100000">
                                          <p:val>
                                            <p:strVal val="#ppt_x"/>
                                          </p:val>
                                        </p:tav>
                                      </p:tavLst>
                                    </p:anim>
                                    <p:anim calcmode="lin" valueType="num">
                                      <p:cBhvr additive="base">
                                        <p:cTn dur="500" fill="hold" id="39"/>
                                        <p:tgtEl>
                                          <p:spTgt spid="27"/>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600"/>
                                  </p:stCondLst>
                                  <p:childTnLst>
                                    <p:set>
                                      <p:cBhvr>
                                        <p:cTn dur="1" fill="hold" id="41">
                                          <p:stCondLst>
                                            <p:cond delay="0"/>
                                          </p:stCondLst>
                                        </p:cTn>
                                        <p:tgtEl>
                                          <p:spTgt spid="28"/>
                                        </p:tgtEl>
                                        <p:attrNameLst>
                                          <p:attrName>style.visibility</p:attrName>
                                        </p:attrNameLst>
                                      </p:cBhvr>
                                      <p:to>
                                        <p:strVal val="visible"/>
                                      </p:to>
                                    </p:set>
                                    <p:anim calcmode="lin" valueType="num">
                                      <p:cBhvr additive="base">
                                        <p:cTn dur="500" fill="hold" id="42"/>
                                        <p:tgtEl>
                                          <p:spTgt spid="28"/>
                                        </p:tgtEl>
                                        <p:attrNameLst>
                                          <p:attrName>ppt_x</p:attrName>
                                        </p:attrNameLst>
                                      </p:cBhvr>
                                      <p:tavLst>
                                        <p:tav tm="0">
                                          <p:val>
                                            <p:strVal val="#ppt_x"/>
                                          </p:val>
                                        </p:tav>
                                        <p:tav tm="100000">
                                          <p:val>
                                            <p:strVal val="#ppt_x"/>
                                          </p:val>
                                        </p:tav>
                                      </p:tavLst>
                                    </p:anim>
                                    <p:anim calcmode="lin" valueType="num">
                                      <p:cBhvr additive="base">
                                        <p:cTn dur="500" fill="hold" id="43"/>
                                        <p:tgtEl>
                                          <p:spTgt spid="2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800"/>
                                  </p:stCondLst>
                                  <p:childTnLst>
                                    <p:set>
                                      <p:cBhvr>
                                        <p:cTn dur="1" fill="hold" id="45">
                                          <p:stCondLst>
                                            <p:cond delay="0"/>
                                          </p:stCondLst>
                                        </p:cTn>
                                        <p:tgtEl>
                                          <p:spTgt spid="29"/>
                                        </p:tgtEl>
                                        <p:attrNameLst>
                                          <p:attrName>style.visibility</p:attrName>
                                        </p:attrNameLst>
                                      </p:cBhvr>
                                      <p:to>
                                        <p:strVal val="visible"/>
                                      </p:to>
                                    </p:set>
                                    <p:anim calcmode="lin" valueType="num">
                                      <p:cBhvr additive="base">
                                        <p:cTn dur="500" fill="hold" id="46"/>
                                        <p:tgtEl>
                                          <p:spTgt spid="29"/>
                                        </p:tgtEl>
                                        <p:attrNameLst>
                                          <p:attrName>ppt_x</p:attrName>
                                        </p:attrNameLst>
                                      </p:cBhvr>
                                      <p:tavLst>
                                        <p:tav tm="0">
                                          <p:val>
                                            <p:strVal val="#ppt_x"/>
                                          </p:val>
                                        </p:tav>
                                        <p:tav tm="100000">
                                          <p:val>
                                            <p:strVal val="#ppt_x"/>
                                          </p:val>
                                        </p:tav>
                                      </p:tavLst>
                                    </p:anim>
                                    <p:anim calcmode="lin" valueType="num">
                                      <p:cBhvr additive="base">
                                        <p:cTn dur="500" fill="hold" id="47"/>
                                        <p:tgtEl>
                                          <p:spTgt spid="29"/>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100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500" fill="hold" id="50"/>
                                        <p:tgtEl>
                                          <p:spTgt spid="30"/>
                                        </p:tgtEl>
                                        <p:attrNameLst>
                                          <p:attrName>ppt_x</p:attrName>
                                        </p:attrNameLst>
                                      </p:cBhvr>
                                      <p:tavLst>
                                        <p:tav tm="0">
                                          <p:val>
                                            <p:strVal val="#ppt_x"/>
                                          </p:val>
                                        </p:tav>
                                        <p:tav tm="100000">
                                          <p:val>
                                            <p:strVal val="#ppt_x"/>
                                          </p:val>
                                        </p:tav>
                                      </p:tavLst>
                                    </p:anim>
                                    <p:anim calcmode="lin" valueType="num">
                                      <p:cBhvr additive="base">
                                        <p:cTn dur="500" fill="hold" id="51"/>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5"/>
      <p:bldP grpId="0" spid="26"/>
      <p:bldP grpId="0" spid="27"/>
      <p:bldP grpId="0" spid="28"/>
      <p:bldP grpId="0" spid="29"/>
      <p:bldP grpId="0" spid="30"/>
      <p:bldP grpId="0" spid="7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54"/>
          <p:cNvSpPr/>
          <p:nvPr/>
        </p:nvSpPr>
        <p:spPr>
          <a:xfrm>
            <a:off x="2836047" y="1476711"/>
            <a:ext cx="3477652" cy="1802173"/>
          </a:xfrm>
          <a:custGeom>
            <a:gdLst>
              <a:gd fmla="*/ 0 w 3439659" name="connsiteX0"/>
              <a:gd fmla="*/ 1719830 h 3439659" name="connsiteY0"/>
              <a:gd fmla="*/ 1719830 w 3439659" name="connsiteX1"/>
              <a:gd fmla="*/ 0 h 3439659" name="connsiteY1"/>
              <a:gd fmla="*/ 3439660 w 3439659" name="connsiteX2"/>
              <a:gd fmla="*/ 1719830 h 3439659" name="connsiteY2"/>
              <a:gd fmla="*/ 1719830 w 3439659" name="connsiteX3"/>
              <a:gd fmla="*/ 3439660 h 3439659" name="connsiteY3"/>
              <a:gd fmla="*/ 0 w 3439659" name="connsiteX4"/>
              <a:gd fmla="*/ 1719830 h 3439659" name="connsiteY4"/>
              <a:gd fmla="*/ 0 w 3487467" name="connsiteX0-1"/>
              <a:gd fmla="*/ 0 h 1719830" name="connsiteY0-2"/>
              <a:gd fmla="*/ 3439660 w 3487467" name="connsiteX1-3"/>
              <a:gd fmla="*/ 0 h 1719830" name="connsiteY1-4"/>
              <a:gd fmla="*/ 1719830 w 3487467" name="connsiteX2-5"/>
              <a:gd fmla="*/ 1719830 h 1719830" name="connsiteY2-6"/>
              <a:gd fmla="*/ 0 w 3487467" name="connsiteX3-7"/>
              <a:gd fmla="*/ 0 h 1719830" name="connsiteY3-8"/>
              <a:gd fmla="*/ 6132 w 3493599" name="connsiteX0-9"/>
              <a:gd fmla="*/ 130018 h 1849848" name="connsiteY0-10"/>
              <a:gd fmla="*/ 3445792 w 3493599" name="connsiteX1-11"/>
              <a:gd fmla="*/ 130018 h 1849848" name="connsiteY1-12"/>
              <a:gd fmla="*/ 1725962 w 3493599" name="connsiteX2-13"/>
              <a:gd fmla="*/ 1849848 h 1849848" name="connsiteY2-14"/>
              <a:gd fmla="*/ 6132 w 3493599" name="connsiteX3-15"/>
              <a:gd fmla="*/ 130018 h 1849848" name="connsiteY3-16"/>
              <a:gd fmla="*/ 6132 w 3493599" name="connsiteX0-17"/>
              <a:gd fmla="*/ 35412 h 1755242" name="connsiteY0-18"/>
              <a:gd fmla="*/ 3445792 w 3493599" name="connsiteX1-19"/>
              <a:gd fmla="*/ 35412 h 1755242" name="connsiteY1-20"/>
              <a:gd fmla="*/ 1725962 w 3493599" name="connsiteX2-21"/>
              <a:gd fmla="*/ 1755242 h 1755242" name="connsiteY2-22"/>
              <a:gd fmla="*/ 6132 w 3493599" name="connsiteX3-23"/>
              <a:gd fmla="*/ 35412 h 1755242" name="connsiteY3-24"/>
              <a:gd fmla="*/ 4377 w 3488420" name="connsiteX0-25"/>
              <a:gd fmla="*/ 11795 h 1772900" name="connsiteY0-26"/>
              <a:gd fmla="*/ 3450912 w 3488420" name="connsiteX1-27"/>
              <a:gd fmla="*/ 53046 h 1772900" name="connsiteY1-28"/>
              <a:gd fmla="*/ 1731082 w 3488420" name="connsiteX2-29"/>
              <a:gd fmla="*/ 1772876 h 1772900" name="connsiteY2-30"/>
              <a:gd fmla="*/ 4377 w 3488420" name="connsiteX3-31"/>
              <a:gd fmla="*/ 11795 h 1772900" name="connsiteY3-32"/>
              <a:gd fmla="*/ 39013 w 3522446" name="connsiteX0-33"/>
              <a:gd fmla="*/ 134148 h 1909003" name="connsiteY0-34"/>
              <a:gd fmla="*/ 3485548 w 3522446" name="connsiteX1-35"/>
              <a:gd fmla="*/ 175399 h 1909003" name="connsiteY1-36"/>
              <a:gd fmla="*/ 1738217 w 3522446" name="connsiteX2-37"/>
              <a:gd fmla="*/ 1908979 h 1909003" name="connsiteY2-38"/>
              <a:gd fmla="*/ 39013 w 3522446" name="connsiteX3-39"/>
              <a:gd fmla="*/ 134148 h 1909003" name="connsiteY3-40"/>
              <a:gd fmla="*/ 55067 w 3553265" name="connsiteX0-41"/>
              <a:gd fmla="*/ 134148 h 1909002" name="connsiteY0-42"/>
              <a:gd fmla="*/ 3501602 w 3553265" name="connsiteX1-43"/>
              <a:gd fmla="*/ 175399 h 1909002" name="connsiteY1-44"/>
              <a:gd fmla="*/ 1754271 w 3553265" name="connsiteX2-45"/>
              <a:gd fmla="*/ 1908979 h 1909002" name="connsiteY2-46"/>
              <a:gd fmla="*/ 55067 w 3553265" name="connsiteX3-47"/>
              <a:gd fmla="*/ 134148 h 1909002" name="connsiteY3-48"/>
              <a:gd fmla="*/ 39426 w 3502160" name="connsiteX0-49"/>
              <a:gd fmla="*/ 134148 h 1909003" name="connsiteY0-50"/>
              <a:gd fmla="*/ 3465335 w 3502160" name="connsiteX1-51"/>
              <a:gd fmla="*/ 175399 h 1909003" name="connsiteY1-52"/>
              <a:gd fmla="*/ 1718004 w 3502160" name="connsiteX2-53"/>
              <a:gd fmla="*/ 1908979 h 1909003" name="connsiteY2-54"/>
              <a:gd fmla="*/ 39426 w 3502160" name="connsiteX3-55"/>
              <a:gd fmla="*/ 134148 h 1909003" name="connsiteY3-56"/>
              <a:gd fmla="*/ 8999 w 3471733" name="connsiteX0-57"/>
              <a:gd fmla="*/ 21578 h 1796433" name="connsiteY0-58"/>
              <a:gd fmla="*/ 3434908 w 3471733" name="connsiteX1-59"/>
              <a:gd fmla="*/ 62829 h 1796433" name="connsiteY1-60"/>
              <a:gd fmla="*/ 1687577 w 3471733" name="connsiteX2-61"/>
              <a:gd fmla="*/ 1796409 h 1796433" name="connsiteY2-62"/>
              <a:gd fmla="*/ 8999 w 3471733" name="connsiteX3-63"/>
              <a:gd fmla="*/ 21578 h 1796433" name="connsiteY3-64"/>
              <a:gd fmla="*/ 39425 w 3502159" name="connsiteX0-65"/>
              <a:gd fmla="*/ 135675 h 1931154" name="connsiteY0-66"/>
              <a:gd fmla="*/ 3465334 w 3502159" name="connsiteX1-67"/>
              <a:gd fmla="*/ 176926 h 1931154" name="connsiteY1-68"/>
              <a:gd fmla="*/ 1718003 w 3502159" name="connsiteX2-69"/>
              <a:gd fmla="*/ 1931131 h 1931154" name="connsiteY2-70"/>
              <a:gd fmla="*/ 39425 w 3502159" name="connsiteX3-71"/>
              <a:gd fmla="*/ 135675 h 1931154" name="connsiteY3-72"/>
              <a:gd fmla="*/ 7276 w 3470010" name="connsiteX0-73"/>
              <a:gd fmla="*/ 26065 h 1821544" name="connsiteY0-74"/>
              <a:gd fmla="*/ 3433185 w 3470010" name="connsiteX1-75"/>
              <a:gd fmla="*/ 67316 h 1821544" name="connsiteY1-76"/>
              <a:gd fmla="*/ 1685854 w 3470010" name="connsiteX2-77"/>
              <a:gd fmla="*/ 1821521 h 1821544" name="connsiteY2-78"/>
              <a:gd fmla="*/ 7276 w 3470010" name="connsiteX3-79"/>
              <a:gd fmla="*/ 26065 h 1821544" name="connsiteY3-80"/>
              <a:gd fmla="*/ 12669 w 3492943" name="connsiteX0-81"/>
              <a:gd fmla="*/ 26065 h 1822469" name="connsiteY0-82"/>
              <a:gd fmla="*/ 3438578 w 3492943" name="connsiteX1-83"/>
              <a:gd fmla="*/ 67316 h 1822469" name="connsiteY1-84"/>
              <a:gd fmla="*/ 1691247 w 3492943" name="connsiteX2-85"/>
              <a:gd fmla="*/ 1821521 h 1822469" name="connsiteY2-86"/>
              <a:gd fmla="*/ 12669 w 3492943" name="connsiteX3-87"/>
              <a:gd fmla="*/ 26065 h 1822469" name="connsiteY3-88"/>
              <a:gd fmla="*/ 48756 w 3529030" name="connsiteX0-89"/>
              <a:gd fmla="*/ 3139 h 1799516" name="connsiteY0-90"/>
              <a:gd fmla="*/ 3474665 w 3529030" name="connsiteX1-91"/>
              <a:gd fmla="*/ 44390 h 1799516" name="connsiteY1-92"/>
              <a:gd fmla="*/ 1727334 w 3529030" name="connsiteX2-93"/>
              <a:gd fmla="*/ 1798595 h 1799516" name="connsiteY2-94"/>
              <a:gd fmla="*/ 48756 w 3529030" name="connsiteX3-95"/>
              <a:gd fmla="*/ 3139 h 1799516" name="connsiteY3-96"/>
              <a:gd fmla="*/ 48756 w 3529030" name="connsiteX0-97"/>
              <a:gd fmla="*/ 5796 h 1802173" name="connsiteY0-98"/>
              <a:gd fmla="*/ 3474665 w 3529030" name="connsiteX1-99"/>
              <a:gd fmla="*/ 47047 h 1802173" name="connsiteY1-100"/>
              <a:gd fmla="*/ 1727334 w 3529030" name="connsiteX2-101"/>
              <a:gd fmla="*/ 1801252 h 1802173" name="connsiteY2-102"/>
              <a:gd fmla="*/ 48756 w 3529030" name="connsiteX3-103"/>
              <a:gd fmla="*/ 5796 h 1802173" name="connsiteY3-104"/>
              <a:gd fmla="*/ 48756 w 3477652" name="connsiteX0-105"/>
              <a:gd fmla="*/ 5796 h 1802173" name="connsiteY0-106"/>
              <a:gd fmla="*/ 3474665 w 3477652" name="connsiteX1-107"/>
              <a:gd fmla="*/ 47047 h 1802173" name="connsiteY1-108"/>
              <a:gd fmla="*/ 1727334 w 3477652" name="connsiteX2-109"/>
              <a:gd fmla="*/ 1801252 h 1802173" name="connsiteY2-110"/>
              <a:gd fmla="*/ 48756 w 3477652" name="connsiteX3-111"/>
              <a:gd fmla="*/ 5796 h 1802173" name="connsiteY3-112"/>
            </a:gdLst>
            <a:cxnLst>
              <a:cxn ang="0">
                <a:pos x="connsiteX0-1" y="connsiteY0-2"/>
              </a:cxn>
              <a:cxn ang="0">
                <a:pos x="connsiteX1-3" y="connsiteY1-4"/>
              </a:cxn>
              <a:cxn ang="0">
                <a:pos x="connsiteX2-5" y="connsiteY2-6"/>
              </a:cxn>
              <a:cxn ang="0">
                <a:pos x="connsiteX3-7" y="connsiteY3-8"/>
              </a:cxn>
            </a:cxnLst>
            <a:rect b="b" l="l" r="r" t="t"/>
            <a:pathLst>
              <a:path h="1802173" w="3477651">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 name="TextBox 3"/>
          <p:cNvSpPr txBox="1"/>
          <p:nvPr/>
        </p:nvSpPr>
        <p:spPr>
          <a:xfrm>
            <a:off x="1505670" y="1296443"/>
            <a:ext cx="894080" cy="304800"/>
          </a:xfrm>
          <a:prstGeom prst="rect">
            <a:avLst/>
          </a:prstGeom>
          <a:noFill/>
        </p:spPr>
        <p:txBody>
          <a:bodyPr rtlCol="0" wrap="none">
            <a:spAutoFit/>
          </a:bodyPr>
          <a:lstStyle/>
          <a:p>
            <a:pPr algn="ctr"/>
            <a:r>
              <a:rPr altLang="en-US" b="1" lang="zh-CN" sz="1400">
                <a:latin typeface="+mj-ea"/>
                <a:ea typeface="+mj-ea"/>
              </a:rPr>
              <a:t>标题内容</a:t>
            </a:r>
          </a:p>
        </p:txBody>
      </p:sp>
      <p:cxnSp>
        <p:nvCxnSpPr>
          <p:cNvPr id="6" name="直接连接符 5"/>
          <p:cNvCxnSpPr/>
          <p:nvPr/>
        </p:nvCxnSpPr>
        <p:spPr>
          <a:xfrm flipV="1">
            <a:off x="2639023" y="1472730"/>
            <a:ext cx="1913927" cy="2123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053802" y="1472730"/>
            <a:ext cx="1499148"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926638" y="1472731"/>
            <a:ext cx="626312" cy="177946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1" y="1472731"/>
            <a:ext cx="670571" cy="171715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552950" y="1472730"/>
            <a:ext cx="1465240"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1472729"/>
            <a:ext cx="1861284" cy="138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854407" y="2129256"/>
            <a:ext cx="660132" cy="660132"/>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3" name="椭圆 12"/>
          <p:cNvSpPr/>
          <p:nvPr/>
        </p:nvSpPr>
        <p:spPr>
          <a:xfrm>
            <a:off x="3635896" y="2859816"/>
            <a:ext cx="660132" cy="660132"/>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4" name="椭圆 13"/>
          <p:cNvSpPr/>
          <p:nvPr/>
        </p:nvSpPr>
        <p:spPr>
          <a:xfrm>
            <a:off x="4888236" y="2826077"/>
            <a:ext cx="660132" cy="660132"/>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5" name="椭圆 14"/>
          <p:cNvSpPr/>
          <p:nvPr/>
        </p:nvSpPr>
        <p:spPr>
          <a:xfrm>
            <a:off x="5641678" y="2032397"/>
            <a:ext cx="660132" cy="660132"/>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6" name="椭圆 15"/>
          <p:cNvSpPr/>
          <p:nvPr/>
        </p:nvSpPr>
        <p:spPr>
          <a:xfrm>
            <a:off x="5940152" y="1164682"/>
            <a:ext cx="660132" cy="660132"/>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7" name="椭圆 16"/>
          <p:cNvSpPr/>
          <p:nvPr/>
        </p:nvSpPr>
        <p:spPr>
          <a:xfrm>
            <a:off x="2573690" y="1153279"/>
            <a:ext cx="660132" cy="660132"/>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8" name="TextBox 16"/>
          <p:cNvSpPr txBox="1"/>
          <p:nvPr/>
        </p:nvSpPr>
        <p:spPr>
          <a:xfrm>
            <a:off x="35496" y="1575732"/>
            <a:ext cx="2556284" cy="527304"/>
          </a:xfrm>
          <a:prstGeom prst="rect">
            <a:avLst/>
          </a:prstGeom>
          <a:noFill/>
        </p:spPr>
        <p:txBody>
          <a:bodyPr rtlCol="0" wrap="square">
            <a:spAutoFit/>
          </a:bodyPr>
          <a:lstStyle/>
          <a:p>
            <a:pPr algn="r">
              <a:lnSpc>
                <a:spcPct val="130000"/>
              </a:lnSpc>
              <a:defRPr/>
            </a:pPr>
            <a:r>
              <a:rPr altLang="en-US" lang="zh-CN" sz="1100">
                <a:latin typeface="+mj-ea"/>
                <a:ea typeface="+mj-ea"/>
              </a:rPr>
              <a:t>点击输入简要文字内容，文字内容需概括精炼，不用多余的文字修饰。</a:t>
            </a:r>
          </a:p>
        </p:txBody>
      </p:sp>
      <p:sp>
        <p:nvSpPr>
          <p:cNvPr id="19" name="TextBox 17"/>
          <p:cNvSpPr txBox="1"/>
          <p:nvPr/>
        </p:nvSpPr>
        <p:spPr>
          <a:xfrm>
            <a:off x="2009726" y="2448571"/>
            <a:ext cx="894080" cy="304800"/>
          </a:xfrm>
          <a:prstGeom prst="rect">
            <a:avLst/>
          </a:prstGeom>
          <a:noFill/>
        </p:spPr>
        <p:txBody>
          <a:bodyPr rtlCol="0" wrap="none">
            <a:spAutoFit/>
          </a:bodyPr>
          <a:lstStyle/>
          <a:p>
            <a:pPr algn="ctr"/>
            <a:r>
              <a:rPr altLang="en-US" b="1" lang="zh-CN" sz="1400">
                <a:latin typeface="+mj-ea"/>
                <a:ea typeface="+mj-ea"/>
              </a:rPr>
              <a:t>标题内容</a:t>
            </a:r>
          </a:p>
        </p:txBody>
      </p:sp>
      <p:sp>
        <p:nvSpPr>
          <p:cNvPr id="20" name="TextBox 18"/>
          <p:cNvSpPr txBox="1"/>
          <p:nvPr/>
        </p:nvSpPr>
        <p:spPr>
          <a:xfrm>
            <a:off x="539552" y="2727860"/>
            <a:ext cx="2556284" cy="527304"/>
          </a:xfrm>
          <a:prstGeom prst="rect">
            <a:avLst/>
          </a:prstGeom>
          <a:noFill/>
        </p:spPr>
        <p:txBody>
          <a:bodyPr rtlCol="0" wrap="square">
            <a:spAutoFit/>
          </a:bodyPr>
          <a:lstStyle/>
          <a:p>
            <a:pPr algn="r">
              <a:lnSpc>
                <a:spcPct val="130000"/>
              </a:lnSpc>
              <a:defRPr/>
            </a:pPr>
            <a:r>
              <a:rPr altLang="en-US" lang="zh-CN" sz="1100">
                <a:latin typeface="+mj-ea"/>
                <a:ea typeface="+mj-ea"/>
              </a:rPr>
              <a:t>点击输入简要文字内容，文字内容需概括精炼，不用多余的文字修饰。</a:t>
            </a:r>
          </a:p>
        </p:txBody>
      </p:sp>
      <p:sp>
        <p:nvSpPr>
          <p:cNvPr id="21" name="TextBox 19"/>
          <p:cNvSpPr txBox="1"/>
          <p:nvPr/>
        </p:nvSpPr>
        <p:spPr>
          <a:xfrm>
            <a:off x="2922482" y="3384676"/>
            <a:ext cx="894080" cy="304800"/>
          </a:xfrm>
          <a:prstGeom prst="rect">
            <a:avLst/>
          </a:prstGeom>
          <a:noFill/>
        </p:spPr>
        <p:txBody>
          <a:bodyPr rtlCol="0" wrap="none">
            <a:spAutoFit/>
          </a:bodyPr>
          <a:lstStyle/>
          <a:p>
            <a:pPr algn="ctr"/>
            <a:r>
              <a:rPr altLang="en-US" b="1" lang="zh-CN" sz="1400">
                <a:latin typeface="+mj-ea"/>
                <a:ea typeface="+mj-ea"/>
              </a:rPr>
              <a:t>标题内容</a:t>
            </a:r>
          </a:p>
        </p:txBody>
      </p:sp>
      <p:sp>
        <p:nvSpPr>
          <p:cNvPr id="22" name="TextBox 20"/>
          <p:cNvSpPr txBox="1"/>
          <p:nvPr/>
        </p:nvSpPr>
        <p:spPr>
          <a:xfrm>
            <a:off x="1452308" y="3663964"/>
            <a:ext cx="2556284" cy="527304"/>
          </a:xfrm>
          <a:prstGeom prst="rect">
            <a:avLst/>
          </a:prstGeom>
          <a:noFill/>
        </p:spPr>
        <p:txBody>
          <a:bodyPr rtlCol="0" wrap="square">
            <a:spAutoFit/>
          </a:bodyPr>
          <a:lstStyle/>
          <a:p>
            <a:pPr algn="r">
              <a:lnSpc>
                <a:spcPct val="130000"/>
              </a:lnSpc>
              <a:defRPr/>
            </a:pPr>
            <a:r>
              <a:rPr altLang="en-US" lang="zh-CN" sz="1100">
                <a:latin typeface="+mj-ea"/>
                <a:ea typeface="+mj-ea"/>
              </a:rPr>
              <a:t>点击输入简要文字内容，文字内容需概括精炼，不用多余的文字修饰。</a:t>
            </a:r>
          </a:p>
        </p:txBody>
      </p:sp>
      <p:sp>
        <p:nvSpPr>
          <p:cNvPr id="23" name="TextBox 21"/>
          <p:cNvSpPr txBox="1"/>
          <p:nvPr/>
        </p:nvSpPr>
        <p:spPr>
          <a:xfrm>
            <a:off x="5350694" y="3404329"/>
            <a:ext cx="894080" cy="304800"/>
          </a:xfrm>
          <a:prstGeom prst="rect">
            <a:avLst/>
          </a:prstGeom>
          <a:noFill/>
        </p:spPr>
        <p:txBody>
          <a:bodyPr rtlCol="0" wrap="none">
            <a:spAutoFit/>
          </a:bodyPr>
          <a:lstStyle/>
          <a:p>
            <a:pPr algn="ctr"/>
            <a:r>
              <a:rPr altLang="en-US" b="1" lang="zh-CN" sz="1400">
                <a:latin typeface="+mj-ea"/>
                <a:ea typeface="+mj-ea"/>
              </a:rPr>
              <a:t>标题内容</a:t>
            </a:r>
          </a:p>
        </p:txBody>
      </p:sp>
      <p:sp>
        <p:nvSpPr>
          <p:cNvPr id="24" name="TextBox 22"/>
          <p:cNvSpPr txBox="1"/>
          <p:nvPr/>
        </p:nvSpPr>
        <p:spPr>
          <a:xfrm>
            <a:off x="5184068" y="3684243"/>
            <a:ext cx="2556284" cy="527304"/>
          </a:xfrm>
          <a:prstGeom prst="rect">
            <a:avLst/>
          </a:prstGeom>
          <a:noFill/>
        </p:spPr>
        <p:txBody>
          <a:bodyPr rtlCol="0" wrap="square">
            <a:spAutoFit/>
          </a:bodyPr>
          <a:lstStyle/>
          <a:p>
            <a:pPr>
              <a:lnSpc>
                <a:spcPct val="130000"/>
              </a:lnSpc>
              <a:defRPr/>
            </a:pPr>
            <a:r>
              <a:rPr altLang="en-US" lang="zh-CN" sz="1100">
                <a:latin typeface="+mj-ea"/>
                <a:ea typeface="+mj-ea"/>
              </a:rPr>
              <a:t>点击输入简要文字内容，文字内容需概括精炼，不用多余的文字修饰。</a:t>
            </a:r>
          </a:p>
        </p:txBody>
      </p:sp>
      <p:sp>
        <p:nvSpPr>
          <p:cNvPr id="25" name="TextBox 23"/>
          <p:cNvSpPr txBox="1"/>
          <p:nvPr/>
        </p:nvSpPr>
        <p:spPr>
          <a:xfrm>
            <a:off x="6178786" y="2469362"/>
            <a:ext cx="894080" cy="304800"/>
          </a:xfrm>
          <a:prstGeom prst="rect">
            <a:avLst/>
          </a:prstGeom>
          <a:noFill/>
        </p:spPr>
        <p:txBody>
          <a:bodyPr rtlCol="0" wrap="none">
            <a:spAutoFit/>
          </a:bodyPr>
          <a:lstStyle/>
          <a:p>
            <a:pPr algn="ctr"/>
            <a:r>
              <a:rPr altLang="en-US" b="1" lang="zh-CN" sz="1400">
                <a:latin typeface="+mj-ea"/>
                <a:ea typeface="+mj-ea"/>
              </a:rPr>
              <a:t>标题内容</a:t>
            </a:r>
          </a:p>
        </p:txBody>
      </p:sp>
      <p:sp>
        <p:nvSpPr>
          <p:cNvPr id="26" name="TextBox 24"/>
          <p:cNvSpPr txBox="1"/>
          <p:nvPr/>
        </p:nvSpPr>
        <p:spPr>
          <a:xfrm>
            <a:off x="6012160" y="2749276"/>
            <a:ext cx="2556284" cy="527304"/>
          </a:xfrm>
          <a:prstGeom prst="rect">
            <a:avLst/>
          </a:prstGeom>
          <a:noFill/>
        </p:spPr>
        <p:txBody>
          <a:bodyPr rtlCol="0" wrap="square">
            <a:spAutoFit/>
          </a:bodyPr>
          <a:lstStyle/>
          <a:p>
            <a:pPr>
              <a:lnSpc>
                <a:spcPct val="130000"/>
              </a:lnSpc>
              <a:defRPr/>
            </a:pPr>
            <a:r>
              <a:rPr altLang="en-US" lang="zh-CN" sz="1100">
                <a:latin typeface="+mj-ea"/>
                <a:ea typeface="+mj-ea"/>
              </a:rPr>
              <a:t>点击输入简要文字内容，文字内容需概括精炼，不用多余的文字修饰。</a:t>
            </a:r>
          </a:p>
        </p:txBody>
      </p:sp>
      <p:sp>
        <p:nvSpPr>
          <p:cNvPr id="27" name="TextBox 25"/>
          <p:cNvSpPr txBox="1"/>
          <p:nvPr/>
        </p:nvSpPr>
        <p:spPr>
          <a:xfrm>
            <a:off x="6646838" y="1446112"/>
            <a:ext cx="894080" cy="304800"/>
          </a:xfrm>
          <a:prstGeom prst="rect">
            <a:avLst/>
          </a:prstGeom>
          <a:noFill/>
        </p:spPr>
        <p:txBody>
          <a:bodyPr rtlCol="0" wrap="none">
            <a:spAutoFit/>
          </a:bodyPr>
          <a:lstStyle/>
          <a:p>
            <a:pPr algn="ctr"/>
            <a:r>
              <a:rPr altLang="en-US" b="1" lang="zh-CN" sz="1400">
                <a:latin typeface="+mj-ea"/>
                <a:ea typeface="+mj-ea"/>
              </a:rPr>
              <a:t>标题内容</a:t>
            </a:r>
          </a:p>
        </p:txBody>
      </p:sp>
      <p:sp>
        <p:nvSpPr>
          <p:cNvPr id="28" name="TextBox 26"/>
          <p:cNvSpPr txBox="1"/>
          <p:nvPr/>
        </p:nvSpPr>
        <p:spPr>
          <a:xfrm>
            <a:off x="6480212" y="1726026"/>
            <a:ext cx="2556284" cy="527304"/>
          </a:xfrm>
          <a:prstGeom prst="rect">
            <a:avLst/>
          </a:prstGeom>
          <a:noFill/>
        </p:spPr>
        <p:txBody>
          <a:bodyPr rtlCol="0" wrap="square">
            <a:spAutoFit/>
          </a:bodyPr>
          <a:lstStyle/>
          <a:p>
            <a:pPr>
              <a:lnSpc>
                <a:spcPct val="130000"/>
              </a:lnSpc>
              <a:defRPr/>
            </a:pPr>
            <a:r>
              <a:rPr altLang="en-US" lang="zh-CN" sz="1100">
                <a:latin typeface="+mj-ea"/>
                <a:ea typeface="+mj-ea"/>
              </a:rPr>
              <a:t>点击输入简要文字内容，文字内容需概括精炼，不用多余的文字修饰。</a:t>
            </a:r>
          </a:p>
        </p:txBody>
      </p:sp>
      <p:grpSp>
        <p:nvGrpSpPr>
          <p:cNvPr id="29" name="组合 28"/>
          <p:cNvGrpSpPr/>
          <p:nvPr/>
        </p:nvGrpSpPr>
        <p:grpSpPr>
          <a:xfrm>
            <a:off x="3851771" y="771550"/>
            <a:ext cx="1402358" cy="1402358"/>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31" name="TextBox 29"/>
            <p:cNvSpPr txBox="1"/>
            <p:nvPr/>
          </p:nvSpPr>
          <p:spPr>
            <a:xfrm>
              <a:off x="4308785" y="1616482"/>
              <a:ext cx="538480" cy="518160"/>
            </a:xfrm>
            <a:prstGeom prst="rect">
              <a:avLst/>
            </a:prstGeom>
            <a:noFill/>
          </p:spPr>
          <p:txBody>
            <a:bodyPr rtlCol="0" wrap="none">
              <a:spAutoFit/>
            </a:bodyPr>
            <a:lstStyle/>
            <a:p>
              <a:pPr algn="ctr" fontAlgn="auto">
                <a:spcBef>
                  <a:spcPct val="0"/>
                </a:spcBef>
                <a:spcAft>
                  <a:spcPct val="0"/>
                </a:spcAft>
                <a:defRPr/>
              </a:pPr>
              <a:r>
                <a:rPr altLang="en-US" b="1" lang="zh-CN" sz="1400">
                  <a:solidFill>
                    <a:schemeClr val="tx1">
                      <a:lumMod val="85000"/>
                      <a:lumOff val="15000"/>
                    </a:schemeClr>
                  </a:solidFill>
                  <a:latin typeface="+mj-ea"/>
                  <a:ea typeface="+mj-ea"/>
                </a:rPr>
                <a:t>标题</a:t>
              </a:r>
            </a:p>
            <a:p>
              <a:pPr algn="ctr" fontAlgn="auto">
                <a:spcBef>
                  <a:spcPct val="0"/>
                </a:spcBef>
                <a:spcAft>
                  <a:spcPct val="0"/>
                </a:spcAft>
                <a:defRPr/>
              </a:pPr>
              <a:r>
                <a:rPr altLang="en-US" b="1" lang="zh-CN" sz="1400">
                  <a:solidFill>
                    <a:schemeClr val="tx1">
                      <a:lumMod val="85000"/>
                      <a:lumOff val="15000"/>
                    </a:schemeClr>
                  </a:solidFill>
                  <a:latin typeface="+mj-ea"/>
                  <a:ea typeface="+mj-ea"/>
                </a:rPr>
                <a:t>内容</a:t>
              </a:r>
            </a:p>
          </p:txBody>
        </p:sp>
      </p:grpSp>
    </p:spTree>
  </p:cSld>
  <p:clrMapOvr>
    <a:masterClrMapping/>
  </p:clrMapOvr>
  <mc:AlternateContent>
    <mc:Choice Requires="p14">
      <p:transition advTm="7000" p14:dur="1200" spd="slow">
        <p14:prism/>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ppt_x"/>
                                          </p:val>
                                        </p:tav>
                                        <p:tav tm="100000">
                                          <p:val>
                                            <p:strVal val="#ppt_x"/>
                                          </p:val>
                                        </p:tav>
                                      </p:tavLst>
                                    </p:anim>
                                    <p:anim calcmode="lin" valueType="num">
                                      <p:cBhvr additive="base">
                                        <p:cTn dur="500" fill="hold" id="8"/>
                                        <p:tgtEl>
                                          <p:spTgt spid="2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8" presetSubtype="12">
                                  <p:stCondLst>
                                    <p:cond delay="0"/>
                                  </p:stCondLst>
                                  <p:childTnLst>
                                    <p:set>
                                      <p:cBhvr>
                                        <p:cTn dur="1" fill="hold" id="11">
                                          <p:stCondLst>
                                            <p:cond delay="0"/>
                                          </p:stCondLst>
                                        </p:cTn>
                                        <p:tgtEl>
                                          <p:spTgt spid="6"/>
                                        </p:tgtEl>
                                        <p:attrNameLst>
                                          <p:attrName>style.visibility</p:attrName>
                                        </p:attrNameLst>
                                      </p:cBhvr>
                                      <p:to>
                                        <p:strVal val="visible"/>
                                      </p:to>
                                    </p:set>
                                    <p:animEffect filter="strips(downLeft)" transition="in">
                                      <p:cBhvr>
                                        <p:cTn dur="500" id="12"/>
                                        <p:tgtEl>
                                          <p:spTgt spid="6"/>
                                        </p:tgtEl>
                                      </p:cBhvr>
                                    </p:animEffect>
                                  </p:childTnLst>
                                </p:cTn>
                              </p:par>
                              <p:par>
                                <p:cTn fill="hold" id="13" nodeType="withEffect" presetClass="entr" presetID="18" presetSubtype="12">
                                  <p:stCondLst>
                                    <p:cond delay="0"/>
                                  </p:stCondLst>
                                  <p:childTnLst>
                                    <p:set>
                                      <p:cBhvr>
                                        <p:cTn dur="1" fill="hold" id="14">
                                          <p:stCondLst>
                                            <p:cond delay="0"/>
                                          </p:stCondLst>
                                        </p:cTn>
                                        <p:tgtEl>
                                          <p:spTgt spid="7"/>
                                        </p:tgtEl>
                                        <p:attrNameLst>
                                          <p:attrName>style.visibility</p:attrName>
                                        </p:attrNameLst>
                                      </p:cBhvr>
                                      <p:to>
                                        <p:strVal val="visible"/>
                                      </p:to>
                                    </p:set>
                                    <p:animEffect filter="strips(downLeft)" transition="in">
                                      <p:cBhvr>
                                        <p:cTn dur="500" id="15"/>
                                        <p:tgtEl>
                                          <p:spTgt spid="7"/>
                                        </p:tgtEl>
                                      </p:cBhvr>
                                    </p:animEffect>
                                  </p:childTnLst>
                                </p:cTn>
                              </p:par>
                              <p:par>
                                <p:cTn fill="hold" id="16" nodeType="withEffect" presetClass="entr" presetID="18" presetSubtype="12">
                                  <p:stCondLst>
                                    <p:cond delay="0"/>
                                  </p:stCondLst>
                                  <p:childTnLst>
                                    <p:set>
                                      <p:cBhvr>
                                        <p:cTn dur="1" fill="hold" id="17">
                                          <p:stCondLst>
                                            <p:cond delay="0"/>
                                          </p:stCondLst>
                                        </p:cTn>
                                        <p:tgtEl>
                                          <p:spTgt spid="8"/>
                                        </p:tgtEl>
                                        <p:attrNameLst>
                                          <p:attrName>style.visibility</p:attrName>
                                        </p:attrNameLst>
                                      </p:cBhvr>
                                      <p:to>
                                        <p:strVal val="visible"/>
                                      </p:to>
                                    </p:set>
                                    <p:animEffect filter="strips(downLeft)" transition="in">
                                      <p:cBhvr>
                                        <p:cTn dur="500" id="18"/>
                                        <p:tgtEl>
                                          <p:spTgt spid="8"/>
                                        </p:tgtEl>
                                      </p:cBhvr>
                                    </p:animEffect>
                                  </p:childTnLst>
                                </p:cTn>
                              </p:par>
                              <p:par>
                                <p:cTn fill="hold" id="19" nodeType="withEffect" presetClass="entr" presetID="18" presetSubtype="6">
                                  <p:stCondLst>
                                    <p:cond delay="0"/>
                                  </p:stCondLst>
                                  <p:childTnLst>
                                    <p:set>
                                      <p:cBhvr>
                                        <p:cTn dur="1" fill="hold" id="20">
                                          <p:stCondLst>
                                            <p:cond delay="0"/>
                                          </p:stCondLst>
                                        </p:cTn>
                                        <p:tgtEl>
                                          <p:spTgt spid="9"/>
                                        </p:tgtEl>
                                        <p:attrNameLst>
                                          <p:attrName>style.visibility</p:attrName>
                                        </p:attrNameLst>
                                      </p:cBhvr>
                                      <p:to>
                                        <p:strVal val="visible"/>
                                      </p:to>
                                    </p:set>
                                    <p:animEffect filter="strips(downRight)" transition="in">
                                      <p:cBhvr>
                                        <p:cTn dur="500" id="21"/>
                                        <p:tgtEl>
                                          <p:spTgt spid="9"/>
                                        </p:tgtEl>
                                      </p:cBhvr>
                                    </p:animEffect>
                                  </p:childTnLst>
                                </p:cTn>
                              </p:par>
                              <p:par>
                                <p:cTn fill="hold" id="22" nodeType="withEffect" presetClass="entr" presetID="18" presetSubtype="6">
                                  <p:stCondLst>
                                    <p:cond delay="0"/>
                                  </p:stCondLst>
                                  <p:childTnLst>
                                    <p:set>
                                      <p:cBhvr>
                                        <p:cTn dur="1" fill="hold" id="23">
                                          <p:stCondLst>
                                            <p:cond delay="0"/>
                                          </p:stCondLst>
                                        </p:cTn>
                                        <p:tgtEl>
                                          <p:spTgt spid="10"/>
                                        </p:tgtEl>
                                        <p:attrNameLst>
                                          <p:attrName>style.visibility</p:attrName>
                                        </p:attrNameLst>
                                      </p:cBhvr>
                                      <p:to>
                                        <p:strVal val="visible"/>
                                      </p:to>
                                    </p:set>
                                    <p:animEffect filter="strips(downRight)" transition="in">
                                      <p:cBhvr>
                                        <p:cTn dur="500" id="24"/>
                                        <p:tgtEl>
                                          <p:spTgt spid="10"/>
                                        </p:tgtEl>
                                      </p:cBhvr>
                                    </p:animEffect>
                                  </p:childTnLst>
                                </p:cTn>
                              </p:par>
                              <p:par>
                                <p:cTn fill="hold" id="25" nodeType="withEffect" presetClass="entr" presetID="18" presetSubtype="6">
                                  <p:stCondLst>
                                    <p:cond delay="0"/>
                                  </p:stCondLst>
                                  <p:childTnLst>
                                    <p:set>
                                      <p:cBhvr>
                                        <p:cTn dur="1" fill="hold" id="26">
                                          <p:stCondLst>
                                            <p:cond delay="0"/>
                                          </p:stCondLst>
                                        </p:cTn>
                                        <p:tgtEl>
                                          <p:spTgt spid="11"/>
                                        </p:tgtEl>
                                        <p:attrNameLst>
                                          <p:attrName>style.visibility</p:attrName>
                                        </p:attrNameLst>
                                      </p:cBhvr>
                                      <p:to>
                                        <p:strVal val="visible"/>
                                      </p:to>
                                    </p:set>
                                    <p:animEffect filter="strips(downRight)" transition="in">
                                      <p:cBhvr>
                                        <p:cTn dur="500" id="27"/>
                                        <p:tgtEl>
                                          <p:spTgt spid="11"/>
                                        </p:tgtEl>
                                      </p:cBhvr>
                                    </p:animEffect>
                                  </p:childTnLst>
                                </p:cTn>
                              </p:par>
                            </p:childTnLst>
                          </p:cTn>
                        </p:par>
                        <p:par>
                          <p:cTn fill="hold" id="28" nodeType="afterGroup">
                            <p:stCondLst>
                              <p:cond delay="1000"/>
                            </p:stCondLst>
                            <p:childTnLst>
                              <p:par>
                                <p:cTn accel="55000" fill="hold" grpId="0" id="29" nodeType="afterEffect" presetClass="entr" presetID="2" presetSubtype="4">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1500" fill="hold" id="31"/>
                                        <p:tgtEl>
                                          <p:spTgt spid="17"/>
                                        </p:tgtEl>
                                        <p:attrNameLst>
                                          <p:attrName>ppt_x</p:attrName>
                                        </p:attrNameLst>
                                      </p:cBhvr>
                                      <p:tavLst>
                                        <p:tav tm="0">
                                          <p:val>
                                            <p:strVal val="#ppt_x"/>
                                          </p:val>
                                        </p:tav>
                                        <p:tav tm="100000">
                                          <p:val>
                                            <p:strVal val="#ppt_x"/>
                                          </p:val>
                                        </p:tav>
                                      </p:tavLst>
                                    </p:anim>
                                    <p:anim calcmode="lin" valueType="num">
                                      <p:cBhvr additive="base">
                                        <p:cTn dur="1500" fill="hold" id="32"/>
                                        <p:tgtEl>
                                          <p:spTgt spid="17"/>
                                        </p:tgtEl>
                                        <p:attrNameLst>
                                          <p:attrName>ppt_y</p:attrName>
                                        </p:attrNameLst>
                                      </p:cBhvr>
                                      <p:tavLst>
                                        <p:tav tm="0">
                                          <p:val>
                                            <p:strVal val="1+#ppt_h/2"/>
                                          </p:val>
                                        </p:tav>
                                        <p:tav tm="100000">
                                          <p:val>
                                            <p:strVal val="#ppt_y"/>
                                          </p:val>
                                        </p:tav>
                                      </p:tavLst>
                                    </p:anim>
                                  </p:childTnLst>
                                </p:cTn>
                              </p:par>
                              <p:par>
                                <p:cTn accel="55000" fill="hold" grpId="0" id="33" nodeType="withEffect" presetClass="entr" presetID="2" presetSubtype="4">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1500" fill="hold" id="35"/>
                                        <p:tgtEl>
                                          <p:spTgt spid="12"/>
                                        </p:tgtEl>
                                        <p:attrNameLst>
                                          <p:attrName>ppt_x</p:attrName>
                                        </p:attrNameLst>
                                      </p:cBhvr>
                                      <p:tavLst>
                                        <p:tav tm="0">
                                          <p:val>
                                            <p:strVal val="#ppt_x"/>
                                          </p:val>
                                        </p:tav>
                                        <p:tav tm="100000">
                                          <p:val>
                                            <p:strVal val="#ppt_x"/>
                                          </p:val>
                                        </p:tav>
                                      </p:tavLst>
                                    </p:anim>
                                    <p:anim calcmode="lin" valueType="num">
                                      <p:cBhvr additive="base">
                                        <p:cTn dur="1500" fill="hold" id="36"/>
                                        <p:tgtEl>
                                          <p:spTgt spid="12"/>
                                        </p:tgtEl>
                                        <p:attrNameLst>
                                          <p:attrName>ppt_y</p:attrName>
                                        </p:attrNameLst>
                                      </p:cBhvr>
                                      <p:tavLst>
                                        <p:tav tm="0">
                                          <p:val>
                                            <p:strVal val="1+#ppt_h/2"/>
                                          </p:val>
                                        </p:tav>
                                        <p:tav tm="100000">
                                          <p:val>
                                            <p:strVal val="#ppt_y"/>
                                          </p:val>
                                        </p:tav>
                                      </p:tavLst>
                                    </p:anim>
                                  </p:childTnLst>
                                </p:cTn>
                              </p:par>
                              <p:par>
                                <p:cTn accel="55000" fill="hold" grpId="0" id="37" nodeType="withEffect" presetClass="entr" presetID="2" presetSubtype="4">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1500" fill="hold" id="39"/>
                                        <p:tgtEl>
                                          <p:spTgt spid="13"/>
                                        </p:tgtEl>
                                        <p:attrNameLst>
                                          <p:attrName>ppt_x</p:attrName>
                                        </p:attrNameLst>
                                      </p:cBhvr>
                                      <p:tavLst>
                                        <p:tav tm="0">
                                          <p:val>
                                            <p:strVal val="#ppt_x"/>
                                          </p:val>
                                        </p:tav>
                                        <p:tav tm="100000">
                                          <p:val>
                                            <p:strVal val="#ppt_x"/>
                                          </p:val>
                                        </p:tav>
                                      </p:tavLst>
                                    </p:anim>
                                    <p:anim calcmode="lin" valueType="num">
                                      <p:cBhvr additive="base">
                                        <p:cTn dur="1500" fill="hold" id="40"/>
                                        <p:tgtEl>
                                          <p:spTgt spid="13"/>
                                        </p:tgtEl>
                                        <p:attrNameLst>
                                          <p:attrName>ppt_y</p:attrName>
                                        </p:attrNameLst>
                                      </p:cBhvr>
                                      <p:tavLst>
                                        <p:tav tm="0">
                                          <p:val>
                                            <p:strVal val="1+#ppt_h/2"/>
                                          </p:val>
                                        </p:tav>
                                        <p:tav tm="100000">
                                          <p:val>
                                            <p:strVal val="#ppt_y"/>
                                          </p:val>
                                        </p:tav>
                                      </p:tavLst>
                                    </p:anim>
                                  </p:childTnLst>
                                </p:cTn>
                              </p:par>
                              <p:par>
                                <p:cTn accel="55000" fill="hold" grpId="0" id="41" nodeType="withEffect" presetClass="entr" presetID="2" presetSubtype="4">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1500" fill="hold" id="43"/>
                                        <p:tgtEl>
                                          <p:spTgt spid="14"/>
                                        </p:tgtEl>
                                        <p:attrNameLst>
                                          <p:attrName>ppt_x</p:attrName>
                                        </p:attrNameLst>
                                      </p:cBhvr>
                                      <p:tavLst>
                                        <p:tav tm="0">
                                          <p:val>
                                            <p:strVal val="#ppt_x"/>
                                          </p:val>
                                        </p:tav>
                                        <p:tav tm="100000">
                                          <p:val>
                                            <p:strVal val="#ppt_x"/>
                                          </p:val>
                                        </p:tav>
                                      </p:tavLst>
                                    </p:anim>
                                    <p:anim calcmode="lin" valueType="num">
                                      <p:cBhvr additive="base">
                                        <p:cTn dur="1500" fill="hold" id="44"/>
                                        <p:tgtEl>
                                          <p:spTgt spid="14"/>
                                        </p:tgtEl>
                                        <p:attrNameLst>
                                          <p:attrName>ppt_y</p:attrName>
                                        </p:attrNameLst>
                                      </p:cBhvr>
                                      <p:tavLst>
                                        <p:tav tm="0">
                                          <p:val>
                                            <p:strVal val="1+#ppt_h/2"/>
                                          </p:val>
                                        </p:tav>
                                        <p:tav tm="100000">
                                          <p:val>
                                            <p:strVal val="#ppt_y"/>
                                          </p:val>
                                        </p:tav>
                                      </p:tavLst>
                                    </p:anim>
                                  </p:childTnLst>
                                </p:cTn>
                              </p:par>
                              <p:par>
                                <p:cTn accel="55000" fill="hold" grpId="0" id="45" nodeType="withEffect" presetClass="entr" presetID="2" presetSubtype="4">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additive="base">
                                        <p:cTn dur="1500" fill="hold" id="47"/>
                                        <p:tgtEl>
                                          <p:spTgt spid="15"/>
                                        </p:tgtEl>
                                        <p:attrNameLst>
                                          <p:attrName>ppt_x</p:attrName>
                                        </p:attrNameLst>
                                      </p:cBhvr>
                                      <p:tavLst>
                                        <p:tav tm="0">
                                          <p:val>
                                            <p:strVal val="#ppt_x"/>
                                          </p:val>
                                        </p:tav>
                                        <p:tav tm="100000">
                                          <p:val>
                                            <p:strVal val="#ppt_x"/>
                                          </p:val>
                                        </p:tav>
                                      </p:tavLst>
                                    </p:anim>
                                    <p:anim calcmode="lin" valueType="num">
                                      <p:cBhvr additive="base">
                                        <p:cTn dur="1500" fill="hold" id="48"/>
                                        <p:tgtEl>
                                          <p:spTgt spid="15"/>
                                        </p:tgtEl>
                                        <p:attrNameLst>
                                          <p:attrName>ppt_y</p:attrName>
                                        </p:attrNameLst>
                                      </p:cBhvr>
                                      <p:tavLst>
                                        <p:tav tm="0">
                                          <p:val>
                                            <p:strVal val="1+#ppt_h/2"/>
                                          </p:val>
                                        </p:tav>
                                        <p:tav tm="100000">
                                          <p:val>
                                            <p:strVal val="#ppt_y"/>
                                          </p:val>
                                        </p:tav>
                                      </p:tavLst>
                                    </p:anim>
                                  </p:childTnLst>
                                </p:cTn>
                              </p:par>
                              <p:par>
                                <p:cTn accel="55000" fill="hold" grpId="0" id="49" nodeType="withEffect" presetClass="entr" presetID="2" presetSubtype="4">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1500" fill="hold" id="51"/>
                                        <p:tgtEl>
                                          <p:spTgt spid="16"/>
                                        </p:tgtEl>
                                        <p:attrNameLst>
                                          <p:attrName>ppt_x</p:attrName>
                                        </p:attrNameLst>
                                      </p:cBhvr>
                                      <p:tavLst>
                                        <p:tav tm="0">
                                          <p:val>
                                            <p:strVal val="#ppt_x"/>
                                          </p:val>
                                        </p:tav>
                                        <p:tav tm="100000">
                                          <p:val>
                                            <p:strVal val="#ppt_x"/>
                                          </p:val>
                                        </p:tav>
                                      </p:tavLst>
                                    </p:anim>
                                    <p:anim calcmode="lin" valueType="num">
                                      <p:cBhvr additive="base">
                                        <p:cTn dur="1500" fill="hold" id="52"/>
                                        <p:tgtEl>
                                          <p:spTgt spid="16"/>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2500"/>
                            </p:stCondLst>
                            <p:childTnLst>
                              <p:par>
                                <p:cTn fill="hold" grpId="0" id="54" nodeType="afterEffect" presetClass="entr" presetID="12" presetSubtype="2">
                                  <p:stCondLst>
                                    <p:cond delay="0"/>
                                  </p:stCondLst>
                                  <p:childTnLst>
                                    <p:set>
                                      <p:cBhvr>
                                        <p:cTn dur="1" fill="hold" id="55">
                                          <p:stCondLst>
                                            <p:cond delay="0"/>
                                          </p:stCondLst>
                                        </p:cTn>
                                        <p:tgtEl>
                                          <p:spTgt spid="5"/>
                                        </p:tgtEl>
                                        <p:attrNameLst>
                                          <p:attrName>style.visibility</p:attrName>
                                        </p:attrNameLst>
                                      </p:cBhvr>
                                      <p:to>
                                        <p:strVal val="visible"/>
                                      </p:to>
                                    </p:set>
                                    <p:anim calcmode="lin" valueType="num">
                                      <p:cBhvr additive="base">
                                        <p:cTn dur="500" id="56"/>
                                        <p:tgtEl>
                                          <p:spTgt spid="5"/>
                                        </p:tgtEl>
                                        <p:attrNameLst>
                                          <p:attrName>ppt_x</p:attrName>
                                        </p:attrNameLst>
                                      </p:cBhvr>
                                      <p:tavLst>
                                        <p:tav tm="0">
                                          <p:val>
                                            <p:strVal val="#ppt_x+#ppt_w*1.125000"/>
                                          </p:val>
                                        </p:tav>
                                        <p:tav tm="100000">
                                          <p:val>
                                            <p:strVal val="#ppt_x"/>
                                          </p:val>
                                        </p:tav>
                                      </p:tavLst>
                                    </p:anim>
                                    <p:animEffect filter="wipe(left)" transition="in">
                                      <p:cBhvr>
                                        <p:cTn dur="500" id="57"/>
                                        <p:tgtEl>
                                          <p:spTgt spid="5"/>
                                        </p:tgtEl>
                                      </p:cBhvr>
                                    </p:animEffect>
                                  </p:childTnLst>
                                </p:cTn>
                              </p:par>
                              <p:par>
                                <p:cTn fill="hold" grpId="0" id="58" nodeType="withEffect" presetClass="entr" presetID="18" presetSubtype="3">
                                  <p:stCondLst>
                                    <p:cond delay="0"/>
                                  </p:stCondLst>
                                  <p:childTnLst>
                                    <p:set>
                                      <p:cBhvr>
                                        <p:cTn dur="1" fill="hold" id="59">
                                          <p:stCondLst>
                                            <p:cond delay="0"/>
                                          </p:stCondLst>
                                        </p:cTn>
                                        <p:tgtEl>
                                          <p:spTgt spid="18"/>
                                        </p:tgtEl>
                                        <p:attrNameLst>
                                          <p:attrName>style.visibility</p:attrName>
                                        </p:attrNameLst>
                                      </p:cBhvr>
                                      <p:to>
                                        <p:strVal val="visible"/>
                                      </p:to>
                                    </p:set>
                                    <p:animEffect filter="strips(upRight)" transition="in">
                                      <p:cBhvr>
                                        <p:cTn dur="500" id="60"/>
                                        <p:tgtEl>
                                          <p:spTgt spid="18"/>
                                        </p:tgtEl>
                                      </p:cBhvr>
                                    </p:animEffect>
                                  </p:childTnLst>
                                </p:cTn>
                              </p:par>
                            </p:childTnLst>
                          </p:cTn>
                        </p:par>
                        <p:par>
                          <p:cTn fill="hold" id="61" nodeType="afterGroup">
                            <p:stCondLst>
                              <p:cond delay="3000"/>
                            </p:stCondLst>
                            <p:childTnLst>
                              <p:par>
                                <p:cTn fill="hold" grpId="0" id="62" nodeType="afterEffect" presetClass="entr" presetID="12" presetSubtype="2">
                                  <p:stCondLst>
                                    <p:cond delay="0"/>
                                  </p:stCondLst>
                                  <p:childTnLst>
                                    <p:set>
                                      <p:cBhvr>
                                        <p:cTn dur="1" fill="hold" id="63">
                                          <p:stCondLst>
                                            <p:cond delay="0"/>
                                          </p:stCondLst>
                                        </p:cTn>
                                        <p:tgtEl>
                                          <p:spTgt spid="19"/>
                                        </p:tgtEl>
                                        <p:attrNameLst>
                                          <p:attrName>style.visibility</p:attrName>
                                        </p:attrNameLst>
                                      </p:cBhvr>
                                      <p:to>
                                        <p:strVal val="visible"/>
                                      </p:to>
                                    </p:set>
                                    <p:anim calcmode="lin" valueType="num">
                                      <p:cBhvr additive="base">
                                        <p:cTn dur="500" id="64"/>
                                        <p:tgtEl>
                                          <p:spTgt spid="19"/>
                                        </p:tgtEl>
                                        <p:attrNameLst>
                                          <p:attrName>ppt_x</p:attrName>
                                        </p:attrNameLst>
                                      </p:cBhvr>
                                      <p:tavLst>
                                        <p:tav tm="0">
                                          <p:val>
                                            <p:strVal val="#ppt_x+#ppt_w*1.125000"/>
                                          </p:val>
                                        </p:tav>
                                        <p:tav tm="100000">
                                          <p:val>
                                            <p:strVal val="#ppt_x"/>
                                          </p:val>
                                        </p:tav>
                                      </p:tavLst>
                                    </p:anim>
                                    <p:animEffect filter="wipe(left)" transition="in">
                                      <p:cBhvr>
                                        <p:cTn dur="500" id="65"/>
                                        <p:tgtEl>
                                          <p:spTgt spid="19"/>
                                        </p:tgtEl>
                                      </p:cBhvr>
                                    </p:animEffect>
                                  </p:childTnLst>
                                </p:cTn>
                              </p:par>
                              <p:par>
                                <p:cTn fill="hold" grpId="0" id="66" nodeType="withEffect" presetClass="entr" presetID="18" presetSubtype="3">
                                  <p:stCondLst>
                                    <p:cond delay="0"/>
                                  </p:stCondLst>
                                  <p:childTnLst>
                                    <p:set>
                                      <p:cBhvr>
                                        <p:cTn dur="1" fill="hold" id="67">
                                          <p:stCondLst>
                                            <p:cond delay="0"/>
                                          </p:stCondLst>
                                        </p:cTn>
                                        <p:tgtEl>
                                          <p:spTgt spid="20"/>
                                        </p:tgtEl>
                                        <p:attrNameLst>
                                          <p:attrName>style.visibility</p:attrName>
                                        </p:attrNameLst>
                                      </p:cBhvr>
                                      <p:to>
                                        <p:strVal val="visible"/>
                                      </p:to>
                                    </p:set>
                                    <p:animEffect filter="strips(upRight)" transition="in">
                                      <p:cBhvr>
                                        <p:cTn dur="500" id="68"/>
                                        <p:tgtEl>
                                          <p:spTgt spid="20"/>
                                        </p:tgtEl>
                                      </p:cBhvr>
                                    </p:animEffect>
                                  </p:childTnLst>
                                </p:cTn>
                              </p:par>
                            </p:childTnLst>
                          </p:cTn>
                        </p:par>
                        <p:par>
                          <p:cTn fill="hold" id="69" nodeType="afterGroup">
                            <p:stCondLst>
                              <p:cond delay="3500"/>
                            </p:stCondLst>
                            <p:childTnLst>
                              <p:par>
                                <p:cTn fill="hold" grpId="0" id="70" nodeType="afterEffect" presetClass="entr" presetID="12" presetSubtype="2">
                                  <p:stCondLst>
                                    <p:cond delay="0"/>
                                  </p:stCondLst>
                                  <p:childTnLst>
                                    <p:set>
                                      <p:cBhvr>
                                        <p:cTn dur="1" fill="hold" id="71">
                                          <p:stCondLst>
                                            <p:cond delay="0"/>
                                          </p:stCondLst>
                                        </p:cTn>
                                        <p:tgtEl>
                                          <p:spTgt spid="21"/>
                                        </p:tgtEl>
                                        <p:attrNameLst>
                                          <p:attrName>style.visibility</p:attrName>
                                        </p:attrNameLst>
                                      </p:cBhvr>
                                      <p:to>
                                        <p:strVal val="visible"/>
                                      </p:to>
                                    </p:set>
                                    <p:anim calcmode="lin" valueType="num">
                                      <p:cBhvr additive="base">
                                        <p:cTn dur="500" id="72"/>
                                        <p:tgtEl>
                                          <p:spTgt spid="21"/>
                                        </p:tgtEl>
                                        <p:attrNameLst>
                                          <p:attrName>ppt_x</p:attrName>
                                        </p:attrNameLst>
                                      </p:cBhvr>
                                      <p:tavLst>
                                        <p:tav tm="0">
                                          <p:val>
                                            <p:strVal val="#ppt_x+#ppt_w*1.125000"/>
                                          </p:val>
                                        </p:tav>
                                        <p:tav tm="100000">
                                          <p:val>
                                            <p:strVal val="#ppt_x"/>
                                          </p:val>
                                        </p:tav>
                                      </p:tavLst>
                                    </p:anim>
                                    <p:animEffect filter="wipe(left)" transition="in">
                                      <p:cBhvr>
                                        <p:cTn dur="500" id="73"/>
                                        <p:tgtEl>
                                          <p:spTgt spid="21"/>
                                        </p:tgtEl>
                                      </p:cBhvr>
                                    </p:animEffect>
                                  </p:childTnLst>
                                </p:cTn>
                              </p:par>
                              <p:par>
                                <p:cTn fill="hold" grpId="0" id="74" nodeType="withEffect" presetClass="entr" presetID="18" presetSubtype="3">
                                  <p:stCondLst>
                                    <p:cond delay="0"/>
                                  </p:stCondLst>
                                  <p:childTnLst>
                                    <p:set>
                                      <p:cBhvr>
                                        <p:cTn dur="1" fill="hold" id="75">
                                          <p:stCondLst>
                                            <p:cond delay="0"/>
                                          </p:stCondLst>
                                        </p:cTn>
                                        <p:tgtEl>
                                          <p:spTgt spid="22"/>
                                        </p:tgtEl>
                                        <p:attrNameLst>
                                          <p:attrName>style.visibility</p:attrName>
                                        </p:attrNameLst>
                                      </p:cBhvr>
                                      <p:to>
                                        <p:strVal val="visible"/>
                                      </p:to>
                                    </p:set>
                                    <p:animEffect filter="strips(upRight)" transition="in">
                                      <p:cBhvr>
                                        <p:cTn dur="500" id="76"/>
                                        <p:tgtEl>
                                          <p:spTgt spid="22"/>
                                        </p:tgtEl>
                                      </p:cBhvr>
                                    </p:animEffect>
                                  </p:childTnLst>
                                </p:cTn>
                              </p:par>
                            </p:childTnLst>
                          </p:cTn>
                        </p:par>
                        <p:par>
                          <p:cTn fill="hold" id="77" nodeType="afterGroup">
                            <p:stCondLst>
                              <p:cond delay="4000"/>
                            </p:stCondLst>
                            <p:childTnLst>
                              <p:par>
                                <p:cTn fill="hold" grpId="0" id="78" nodeType="afterEffect" presetClass="entr" presetID="12" presetSubtype="2">
                                  <p:stCondLst>
                                    <p:cond delay="0"/>
                                  </p:stCondLst>
                                  <p:childTnLst>
                                    <p:set>
                                      <p:cBhvr>
                                        <p:cTn dur="1" fill="hold" id="79">
                                          <p:stCondLst>
                                            <p:cond delay="0"/>
                                          </p:stCondLst>
                                        </p:cTn>
                                        <p:tgtEl>
                                          <p:spTgt spid="23"/>
                                        </p:tgtEl>
                                        <p:attrNameLst>
                                          <p:attrName>style.visibility</p:attrName>
                                        </p:attrNameLst>
                                      </p:cBhvr>
                                      <p:to>
                                        <p:strVal val="visible"/>
                                      </p:to>
                                    </p:set>
                                    <p:anim calcmode="lin" valueType="num">
                                      <p:cBhvr additive="base">
                                        <p:cTn dur="500" id="80"/>
                                        <p:tgtEl>
                                          <p:spTgt spid="23"/>
                                        </p:tgtEl>
                                        <p:attrNameLst>
                                          <p:attrName>ppt_x</p:attrName>
                                        </p:attrNameLst>
                                      </p:cBhvr>
                                      <p:tavLst>
                                        <p:tav tm="0">
                                          <p:val>
                                            <p:strVal val="#ppt_x+#ppt_w*1.125000"/>
                                          </p:val>
                                        </p:tav>
                                        <p:tav tm="100000">
                                          <p:val>
                                            <p:strVal val="#ppt_x"/>
                                          </p:val>
                                        </p:tav>
                                      </p:tavLst>
                                    </p:anim>
                                    <p:animEffect filter="wipe(left)" transition="in">
                                      <p:cBhvr>
                                        <p:cTn dur="500" id="81"/>
                                        <p:tgtEl>
                                          <p:spTgt spid="23"/>
                                        </p:tgtEl>
                                      </p:cBhvr>
                                    </p:animEffect>
                                  </p:childTnLst>
                                </p:cTn>
                              </p:par>
                              <p:par>
                                <p:cTn fill="hold" grpId="0" id="82" nodeType="withEffect" presetClass="entr" presetID="18" presetSubtype="3">
                                  <p:stCondLst>
                                    <p:cond delay="0"/>
                                  </p:stCondLst>
                                  <p:childTnLst>
                                    <p:set>
                                      <p:cBhvr>
                                        <p:cTn dur="1" fill="hold" id="83">
                                          <p:stCondLst>
                                            <p:cond delay="0"/>
                                          </p:stCondLst>
                                        </p:cTn>
                                        <p:tgtEl>
                                          <p:spTgt spid="24"/>
                                        </p:tgtEl>
                                        <p:attrNameLst>
                                          <p:attrName>style.visibility</p:attrName>
                                        </p:attrNameLst>
                                      </p:cBhvr>
                                      <p:to>
                                        <p:strVal val="visible"/>
                                      </p:to>
                                    </p:set>
                                    <p:animEffect filter="strips(upRight)" transition="in">
                                      <p:cBhvr>
                                        <p:cTn dur="500" id="84"/>
                                        <p:tgtEl>
                                          <p:spTgt spid="24"/>
                                        </p:tgtEl>
                                      </p:cBhvr>
                                    </p:animEffect>
                                  </p:childTnLst>
                                </p:cTn>
                              </p:par>
                            </p:childTnLst>
                          </p:cTn>
                        </p:par>
                        <p:par>
                          <p:cTn fill="hold" id="85" nodeType="afterGroup">
                            <p:stCondLst>
                              <p:cond delay="4500"/>
                            </p:stCondLst>
                            <p:childTnLst>
                              <p:par>
                                <p:cTn fill="hold" grpId="0" id="86" nodeType="afterEffect" presetClass="entr" presetID="12" presetSubtype="2">
                                  <p:stCondLst>
                                    <p:cond delay="0"/>
                                  </p:stCondLst>
                                  <p:childTnLst>
                                    <p:set>
                                      <p:cBhvr>
                                        <p:cTn dur="1" fill="hold" id="87">
                                          <p:stCondLst>
                                            <p:cond delay="0"/>
                                          </p:stCondLst>
                                        </p:cTn>
                                        <p:tgtEl>
                                          <p:spTgt spid="25"/>
                                        </p:tgtEl>
                                        <p:attrNameLst>
                                          <p:attrName>style.visibility</p:attrName>
                                        </p:attrNameLst>
                                      </p:cBhvr>
                                      <p:to>
                                        <p:strVal val="visible"/>
                                      </p:to>
                                    </p:set>
                                    <p:anim calcmode="lin" valueType="num">
                                      <p:cBhvr additive="base">
                                        <p:cTn dur="500" id="88"/>
                                        <p:tgtEl>
                                          <p:spTgt spid="25"/>
                                        </p:tgtEl>
                                        <p:attrNameLst>
                                          <p:attrName>ppt_x</p:attrName>
                                        </p:attrNameLst>
                                      </p:cBhvr>
                                      <p:tavLst>
                                        <p:tav tm="0">
                                          <p:val>
                                            <p:strVal val="#ppt_x+#ppt_w*1.125000"/>
                                          </p:val>
                                        </p:tav>
                                        <p:tav tm="100000">
                                          <p:val>
                                            <p:strVal val="#ppt_x"/>
                                          </p:val>
                                        </p:tav>
                                      </p:tavLst>
                                    </p:anim>
                                    <p:animEffect filter="wipe(left)" transition="in">
                                      <p:cBhvr>
                                        <p:cTn dur="500" id="89"/>
                                        <p:tgtEl>
                                          <p:spTgt spid="25"/>
                                        </p:tgtEl>
                                      </p:cBhvr>
                                    </p:animEffect>
                                  </p:childTnLst>
                                </p:cTn>
                              </p:par>
                              <p:par>
                                <p:cTn fill="hold" grpId="0" id="90" nodeType="withEffect" presetClass="entr" presetID="18" presetSubtype="3">
                                  <p:stCondLst>
                                    <p:cond delay="0"/>
                                  </p:stCondLst>
                                  <p:childTnLst>
                                    <p:set>
                                      <p:cBhvr>
                                        <p:cTn dur="1" fill="hold" id="91">
                                          <p:stCondLst>
                                            <p:cond delay="0"/>
                                          </p:stCondLst>
                                        </p:cTn>
                                        <p:tgtEl>
                                          <p:spTgt spid="26"/>
                                        </p:tgtEl>
                                        <p:attrNameLst>
                                          <p:attrName>style.visibility</p:attrName>
                                        </p:attrNameLst>
                                      </p:cBhvr>
                                      <p:to>
                                        <p:strVal val="visible"/>
                                      </p:to>
                                    </p:set>
                                    <p:animEffect filter="strips(upRight)" transition="in">
                                      <p:cBhvr>
                                        <p:cTn dur="500" id="92"/>
                                        <p:tgtEl>
                                          <p:spTgt spid="26"/>
                                        </p:tgtEl>
                                      </p:cBhvr>
                                    </p:animEffect>
                                  </p:childTnLst>
                                </p:cTn>
                              </p:par>
                            </p:childTnLst>
                          </p:cTn>
                        </p:par>
                        <p:par>
                          <p:cTn fill="hold" id="93" nodeType="afterGroup">
                            <p:stCondLst>
                              <p:cond delay="5000"/>
                            </p:stCondLst>
                            <p:childTnLst>
                              <p:par>
                                <p:cTn fill="hold" grpId="0" id="94" nodeType="afterEffect" presetClass="entr" presetID="12" presetSubtype="2">
                                  <p:stCondLst>
                                    <p:cond delay="0"/>
                                  </p:stCondLst>
                                  <p:childTnLst>
                                    <p:set>
                                      <p:cBhvr>
                                        <p:cTn dur="1" fill="hold" id="95">
                                          <p:stCondLst>
                                            <p:cond delay="0"/>
                                          </p:stCondLst>
                                        </p:cTn>
                                        <p:tgtEl>
                                          <p:spTgt spid="27"/>
                                        </p:tgtEl>
                                        <p:attrNameLst>
                                          <p:attrName>style.visibility</p:attrName>
                                        </p:attrNameLst>
                                      </p:cBhvr>
                                      <p:to>
                                        <p:strVal val="visible"/>
                                      </p:to>
                                    </p:set>
                                    <p:anim calcmode="lin" valueType="num">
                                      <p:cBhvr additive="base">
                                        <p:cTn dur="500" id="96"/>
                                        <p:tgtEl>
                                          <p:spTgt spid="27"/>
                                        </p:tgtEl>
                                        <p:attrNameLst>
                                          <p:attrName>ppt_x</p:attrName>
                                        </p:attrNameLst>
                                      </p:cBhvr>
                                      <p:tavLst>
                                        <p:tav tm="0">
                                          <p:val>
                                            <p:strVal val="#ppt_x+#ppt_w*1.125000"/>
                                          </p:val>
                                        </p:tav>
                                        <p:tav tm="100000">
                                          <p:val>
                                            <p:strVal val="#ppt_x"/>
                                          </p:val>
                                        </p:tav>
                                      </p:tavLst>
                                    </p:anim>
                                    <p:animEffect filter="wipe(left)" transition="in">
                                      <p:cBhvr>
                                        <p:cTn dur="500" id="97"/>
                                        <p:tgtEl>
                                          <p:spTgt spid="27"/>
                                        </p:tgtEl>
                                      </p:cBhvr>
                                    </p:animEffect>
                                  </p:childTnLst>
                                </p:cTn>
                              </p:par>
                              <p:par>
                                <p:cTn fill="hold" grpId="0" id="98" nodeType="withEffect" presetClass="entr" presetID="18" presetSubtype="3">
                                  <p:stCondLst>
                                    <p:cond delay="0"/>
                                  </p:stCondLst>
                                  <p:childTnLst>
                                    <p:set>
                                      <p:cBhvr>
                                        <p:cTn dur="1" fill="hold" id="99">
                                          <p:stCondLst>
                                            <p:cond delay="0"/>
                                          </p:stCondLst>
                                        </p:cTn>
                                        <p:tgtEl>
                                          <p:spTgt spid="28"/>
                                        </p:tgtEl>
                                        <p:attrNameLst>
                                          <p:attrName>style.visibility</p:attrName>
                                        </p:attrNameLst>
                                      </p:cBhvr>
                                      <p:to>
                                        <p:strVal val="visible"/>
                                      </p:to>
                                    </p:set>
                                    <p:animEffect filter="strips(upRight)" transition="in">
                                      <p:cBhvr>
                                        <p:cTn dur="500" id="100"/>
                                        <p:tgtEl>
                                          <p:spTgt spid="28"/>
                                        </p:tgtEl>
                                      </p:cBhvr>
                                    </p:animEffect>
                                  </p:childTnLst>
                                </p:cTn>
                              </p:par>
                            </p:childTnLst>
                          </p:cTn>
                        </p:par>
                        <p:par>
                          <p:cTn fill="hold" id="101" nodeType="afterGroup">
                            <p:stCondLst>
                              <p:cond delay="5500"/>
                            </p:stCondLst>
                            <p:childTnLst>
                              <p:par>
                                <p:cTn fill="hold" grpId="0" id="102" nodeType="afterEffect" presetClass="entr" presetID="21" presetSubtype="1">
                                  <p:stCondLst>
                                    <p:cond delay="0"/>
                                  </p:stCondLst>
                                  <p:childTnLst>
                                    <p:set>
                                      <p:cBhvr>
                                        <p:cTn dur="1" fill="hold" id="103">
                                          <p:stCondLst>
                                            <p:cond delay="0"/>
                                          </p:stCondLst>
                                        </p:cTn>
                                        <p:tgtEl>
                                          <p:spTgt spid="4"/>
                                        </p:tgtEl>
                                        <p:attrNameLst>
                                          <p:attrName>style.visibility</p:attrName>
                                        </p:attrNameLst>
                                      </p:cBhvr>
                                      <p:to>
                                        <p:strVal val="visible"/>
                                      </p:to>
                                    </p:set>
                                    <p:animEffect filter="wheel(1)" transition="in">
                                      <p:cBhvr>
                                        <p:cTn dur="1000" id="104"/>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2969045" y="1857279"/>
            <a:ext cx="3628920" cy="16956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84979" y="1415756"/>
            <a:ext cx="4562601" cy="2165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20981" y="1359141"/>
            <a:ext cx="1414632" cy="636545"/>
            <a:chOff x="1591195" y="3531392"/>
            <a:chExt cx="1721136" cy="774463"/>
          </a:xfrm>
          <a:effectLst>
            <a:outerShdw algn="tr" blurRad="444500" dir="8100000" dist="254000" rotWithShape="0">
              <a:prstClr val="black">
                <a:alpha val="50000"/>
              </a:prstClr>
            </a:outerShdw>
          </a:effectLst>
        </p:grpSpPr>
        <p:sp>
          <p:nvSpPr>
            <p:cNvPr id="7"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8"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9" name="组合 8"/>
          <p:cNvGrpSpPr/>
          <p:nvPr/>
        </p:nvGrpSpPr>
        <p:grpSpPr>
          <a:xfrm>
            <a:off x="1444736" y="3296276"/>
            <a:ext cx="1414632" cy="636545"/>
            <a:chOff x="1591195" y="3531391"/>
            <a:chExt cx="1721136" cy="774463"/>
          </a:xfrm>
          <a:effectLst>
            <a:outerShdw algn="tr" blurRad="444500" dir="8100000" dist="254000" rotWithShape="0">
              <a:prstClr val="black">
                <a:alpha val="50000"/>
              </a:prstClr>
            </a:outerShdw>
          </a:effectLst>
        </p:grpSpPr>
        <p:sp>
          <p:nvSpPr>
            <p:cNvPr id="10" name="圆角矩形 104"/>
            <p:cNvSpPr/>
            <p:nvPr/>
          </p:nvSpPr>
          <p:spPr>
            <a:xfrm>
              <a:off x="1591195" y="3531391"/>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1"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12" name="组合 11"/>
          <p:cNvGrpSpPr/>
          <p:nvPr/>
        </p:nvGrpSpPr>
        <p:grpSpPr>
          <a:xfrm>
            <a:off x="6641453" y="1097484"/>
            <a:ext cx="1414632" cy="636545"/>
            <a:chOff x="1591195" y="3531392"/>
            <a:chExt cx="1721136" cy="774463"/>
          </a:xfrm>
          <a:effectLst>
            <a:outerShdw algn="tr" blurRad="444500" dir="8100000" dist="254000" rotWithShape="0">
              <a:prstClr val="black">
                <a:alpha val="50000"/>
              </a:prstClr>
            </a:outerShdw>
          </a:effectLst>
        </p:grpSpPr>
        <p:sp>
          <p:nvSpPr>
            <p:cNvPr id="13"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4"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15" name="组合 14"/>
          <p:cNvGrpSpPr/>
          <p:nvPr/>
        </p:nvGrpSpPr>
        <p:grpSpPr>
          <a:xfrm>
            <a:off x="5853297" y="3313413"/>
            <a:ext cx="1414632" cy="636545"/>
            <a:chOff x="1591195" y="3531392"/>
            <a:chExt cx="1721136" cy="774463"/>
          </a:xfrm>
          <a:effectLst>
            <a:outerShdw algn="tr" blurRad="444500" dir="8100000" dist="254000" rotWithShape="0">
              <a:prstClr val="black">
                <a:alpha val="50000"/>
              </a:prstClr>
            </a:outerShdw>
          </a:effectLst>
        </p:grpSpPr>
        <p:sp>
          <p:nvSpPr>
            <p:cNvPr id="16"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17"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8" name="TextBox 24"/>
          <p:cNvSpPr txBox="1"/>
          <p:nvPr/>
        </p:nvSpPr>
        <p:spPr>
          <a:xfrm>
            <a:off x="1835696" y="1635646"/>
            <a:ext cx="1325880" cy="320040"/>
          </a:xfrm>
          <a:prstGeom prst="rect">
            <a:avLst/>
          </a:prstGeom>
          <a:noFill/>
        </p:spPr>
        <p:txBody>
          <a:bodyPr rtlCol="0" wrap="none">
            <a:spAutoFit/>
          </a:bodyPr>
          <a:lstStyle/>
          <a:p>
            <a:r>
              <a:rPr altLang="en-US" lang="zh-CN" sz="1500">
                <a:solidFill>
                  <a:prstClr val="black"/>
                </a:solidFill>
                <a:latin typeface="+mj-ea"/>
                <a:ea typeface="+mj-ea"/>
              </a:rPr>
              <a:t>点击输入标题</a:t>
            </a:r>
          </a:p>
        </p:txBody>
      </p:sp>
      <p:sp>
        <p:nvSpPr>
          <p:cNvPr id="19" name="TextBox 25"/>
          <p:cNvSpPr txBox="1"/>
          <p:nvPr/>
        </p:nvSpPr>
        <p:spPr>
          <a:xfrm>
            <a:off x="6660231" y="1373225"/>
            <a:ext cx="1325880" cy="320040"/>
          </a:xfrm>
          <a:prstGeom prst="rect">
            <a:avLst/>
          </a:prstGeom>
          <a:noFill/>
        </p:spPr>
        <p:txBody>
          <a:bodyPr rtlCol="0" wrap="none">
            <a:spAutoFit/>
          </a:bodyPr>
          <a:lstStyle/>
          <a:p>
            <a:r>
              <a:rPr altLang="en-US" lang="zh-CN" sz="1500">
                <a:solidFill>
                  <a:prstClr val="black"/>
                </a:solidFill>
                <a:latin typeface="+mj-ea"/>
                <a:ea typeface="+mj-ea"/>
              </a:rPr>
              <a:t>点击输入标题</a:t>
            </a:r>
          </a:p>
        </p:txBody>
      </p:sp>
      <p:sp>
        <p:nvSpPr>
          <p:cNvPr id="20" name="TextBox 26"/>
          <p:cNvSpPr txBox="1"/>
          <p:nvPr/>
        </p:nvSpPr>
        <p:spPr>
          <a:xfrm>
            <a:off x="1475656" y="3555503"/>
            <a:ext cx="1325880" cy="320040"/>
          </a:xfrm>
          <a:prstGeom prst="rect">
            <a:avLst/>
          </a:prstGeom>
          <a:noFill/>
        </p:spPr>
        <p:txBody>
          <a:bodyPr rtlCol="0" wrap="none">
            <a:spAutoFit/>
          </a:bodyPr>
          <a:lstStyle/>
          <a:p>
            <a:r>
              <a:rPr altLang="en-US" lang="zh-CN" sz="1500">
                <a:solidFill>
                  <a:prstClr val="black"/>
                </a:solidFill>
                <a:latin typeface="+mj-ea"/>
                <a:ea typeface="+mj-ea"/>
              </a:rPr>
              <a:t>点击输入标题</a:t>
            </a:r>
          </a:p>
        </p:txBody>
      </p:sp>
      <p:sp>
        <p:nvSpPr>
          <p:cNvPr id="21" name="TextBox 27"/>
          <p:cNvSpPr txBox="1"/>
          <p:nvPr/>
        </p:nvSpPr>
        <p:spPr>
          <a:xfrm>
            <a:off x="5868144" y="3586553"/>
            <a:ext cx="1325880" cy="320040"/>
          </a:xfrm>
          <a:prstGeom prst="rect">
            <a:avLst/>
          </a:prstGeom>
          <a:noFill/>
        </p:spPr>
        <p:txBody>
          <a:bodyPr rtlCol="0" wrap="none">
            <a:spAutoFit/>
          </a:bodyPr>
          <a:lstStyle/>
          <a:p>
            <a:r>
              <a:rPr altLang="en-US" lang="zh-CN" sz="1500">
                <a:solidFill>
                  <a:prstClr val="black"/>
                </a:solidFill>
                <a:latin typeface="+mj-ea"/>
                <a:ea typeface="+mj-ea"/>
              </a:rPr>
              <a:t>点击输入标题</a:t>
            </a:r>
          </a:p>
        </p:txBody>
      </p:sp>
      <p:grpSp>
        <p:nvGrpSpPr>
          <p:cNvPr id="22" name="组合 21"/>
          <p:cNvGrpSpPr/>
          <p:nvPr/>
        </p:nvGrpSpPr>
        <p:grpSpPr>
          <a:xfrm>
            <a:off x="3746633" y="1810030"/>
            <a:ext cx="1382075" cy="1382075"/>
            <a:chOff x="3746633" y="1810030"/>
            <a:chExt cx="1382075" cy="1382075"/>
          </a:xfrm>
        </p:grpSpPr>
        <p:grpSp>
          <p:nvGrpSpPr>
            <p:cNvPr id="23" name="组合 22"/>
            <p:cNvGrpSpPr/>
            <p:nvPr/>
          </p:nvGrpSpPr>
          <p:grpSpPr>
            <a:xfrm>
              <a:off x="3746633" y="1810030"/>
              <a:ext cx="1382075" cy="1382075"/>
              <a:chOff x="304800" y="673100"/>
              <a:chExt cx="4000500" cy="4000500"/>
            </a:xfrm>
            <a:effectLst>
              <a:outerShdw algn="tr" blurRad="444500" dir="8100000" dist="254000" rotWithShape="0">
                <a:prstClr val="black">
                  <a:alpha val="50000"/>
                </a:prstClr>
              </a:outerShdw>
            </a:effectLst>
          </p:grpSpPr>
          <p:sp>
            <p:nvSpPr>
              <p:cNvPr id="25" name="同心圆 2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6" name="椭圆 2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4" name="TextBox 30"/>
            <p:cNvSpPr txBox="1"/>
            <p:nvPr/>
          </p:nvSpPr>
          <p:spPr>
            <a:xfrm>
              <a:off x="3978122" y="2397335"/>
              <a:ext cx="926418" cy="243840"/>
            </a:xfrm>
            <a:prstGeom prst="rect">
              <a:avLst/>
            </a:prstGeom>
            <a:noFill/>
          </p:spPr>
          <p:txBody>
            <a:bodyPr bIns="0" lIns="0" rIns="0" rtlCol="0" tIns="0" wrap="square">
              <a:spAutoFit/>
            </a:bodyPr>
            <a:lstStyle/>
            <a:p>
              <a:pPr algn="ctr"/>
              <a:r>
                <a:rPr altLang="en-US" b="1" lang="zh-CN" sz="1600">
                  <a:solidFill>
                    <a:schemeClr val="accent2"/>
                  </a:solidFill>
                  <a:latin typeface="+mj-ea"/>
                  <a:ea typeface="+mj-ea"/>
                </a:rPr>
                <a:t>标题内容</a:t>
              </a:r>
            </a:p>
          </p:txBody>
        </p:sp>
      </p:grpSp>
      <p:sp>
        <p:nvSpPr>
          <p:cNvPr id="27" name="TextBox 31"/>
          <p:cNvSpPr txBox="1"/>
          <p:nvPr/>
        </p:nvSpPr>
        <p:spPr>
          <a:xfrm>
            <a:off x="592781" y="2186777"/>
            <a:ext cx="2448272" cy="745236"/>
          </a:xfrm>
          <a:prstGeom prst="rect">
            <a:avLst/>
          </a:prstGeom>
          <a:noFill/>
        </p:spPr>
        <p:txBody>
          <a:bodyPr rtlCol="0" wrap="square">
            <a:spAutoFit/>
          </a:bodyPr>
          <a:lstStyle/>
          <a:p>
            <a:pPr>
              <a:lnSpc>
                <a:spcPct val="130000"/>
              </a:lnSpc>
            </a:pPr>
            <a:r>
              <a:rPr altLang="en-US" lang="zh-CN" sz="1100">
                <a:solidFill>
                  <a:prstClr val="black"/>
                </a:solidFill>
                <a:latin typeface="+mj-ea"/>
                <a:ea typeface="+mj-ea"/>
              </a:rPr>
              <a:t>点击输入本栏的具体文字，简明扼要的说明分项内容，此为概念图解，请根据您的具体内容酌情修改。</a:t>
            </a:r>
          </a:p>
        </p:txBody>
      </p:sp>
      <p:sp>
        <p:nvSpPr>
          <p:cNvPr id="28" name="TextBox 32"/>
          <p:cNvSpPr txBox="1"/>
          <p:nvPr/>
        </p:nvSpPr>
        <p:spPr>
          <a:xfrm>
            <a:off x="745181" y="4011910"/>
            <a:ext cx="2448272" cy="745236"/>
          </a:xfrm>
          <a:prstGeom prst="rect">
            <a:avLst/>
          </a:prstGeom>
          <a:noFill/>
        </p:spPr>
        <p:txBody>
          <a:bodyPr rtlCol="0" wrap="square">
            <a:spAutoFit/>
          </a:bodyPr>
          <a:lstStyle/>
          <a:p>
            <a:pPr>
              <a:lnSpc>
                <a:spcPct val="130000"/>
              </a:lnSpc>
            </a:pPr>
            <a:r>
              <a:rPr altLang="en-US" lang="zh-CN" sz="1100">
                <a:solidFill>
                  <a:prstClr val="black"/>
                </a:solidFill>
                <a:latin typeface="+mj-ea"/>
                <a:ea typeface="+mj-ea"/>
              </a:rPr>
              <a:t>点击输入本栏的具体文字，简明扼要的说明分项内容，此为概念图解，请根据您的具体内容酌情修改。</a:t>
            </a:r>
          </a:p>
        </p:txBody>
      </p:sp>
      <p:sp>
        <p:nvSpPr>
          <p:cNvPr id="29" name="TextBox 33"/>
          <p:cNvSpPr txBox="1"/>
          <p:nvPr/>
        </p:nvSpPr>
        <p:spPr>
          <a:xfrm>
            <a:off x="5849365" y="4058986"/>
            <a:ext cx="2448272" cy="745236"/>
          </a:xfrm>
          <a:prstGeom prst="rect">
            <a:avLst/>
          </a:prstGeom>
          <a:noFill/>
        </p:spPr>
        <p:txBody>
          <a:bodyPr rtlCol="0" wrap="square">
            <a:spAutoFit/>
          </a:bodyPr>
          <a:lstStyle/>
          <a:p>
            <a:pPr>
              <a:lnSpc>
                <a:spcPct val="130000"/>
              </a:lnSpc>
            </a:pPr>
            <a:r>
              <a:rPr altLang="en-US" lang="zh-CN" sz="1100">
                <a:solidFill>
                  <a:prstClr val="black"/>
                </a:solidFill>
                <a:latin typeface="+mj-ea"/>
                <a:ea typeface="+mj-ea"/>
              </a:rPr>
              <a:t>点击输入本栏的具体文字，简明扼要的说明分项内容，此为概念图解，请根据您的具体内容酌情修改。</a:t>
            </a:r>
          </a:p>
        </p:txBody>
      </p:sp>
      <p:sp>
        <p:nvSpPr>
          <p:cNvPr id="30" name="TextBox 34"/>
          <p:cNvSpPr txBox="1"/>
          <p:nvPr/>
        </p:nvSpPr>
        <p:spPr>
          <a:xfrm>
            <a:off x="6012160" y="1972988"/>
            <a:ext cx="2448272" cy="745236"/>
          </a:xfrm>
          <a:prstGeom prst="rect">
            <a:avLst/>
          </a:prstGeom>
          <a:noFill/>
        </p:spPr>
        <p:txBody>
          <a:bodyPr rtlCol="0" wrap="square">
            <a:spAutoFit/>
          </a:bodyPr>
          <a:lstStyle/>
          <a:p>
            <a:pPr>
              <a:lnSpc>
                <a:spcPct val="130000"/>
              </a:lnSpc>
            </a:pPr>
            <a:r>
              <a:rPr altLang="en-US" lang="zh-CN" sz="1100">
                <a:solidFill>
                  <a:prstClr val="black"/>
                </a:solidFill>
                <a:latin typeface="+mj-ea"/>
                <a:ea typeface="+mj-ea"/>
              </a:rPr>
              <a:t>点击输入本栏的具体文字，简明扼要的说明分项内容，此为概念图解，请根据您的具体内容酌情修改。</a:t>
            </a:r>
          </a:p>
        </p:txBody>
      </p:sp>
      <p:sp>
        <p:nvSpPr>
          <p:cNvPr id="31" name="椭圆 30"/>
          <p:cNvSpPr/>
          <p:nvPr/>
        </p:nvSpPr>
        <p:spPr>
          <a:xfrm>
            <a:off x="2883767" y="1304103"/>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1</a:t>
            </a:r>
          </a:p>
        </p:txBody>
      </p:sp>
      <p:sp>
        <p:nvSpPr>
          <p:cNvPr id="32" name="椭圆 31"/>
          <p:cNvSpPr/>
          <p:nvPr/>
        </p:nvSpPr>
        <p:spPr>
          <a:xfrm>
            <a:off x="2523727" y="3207487"/>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2</a:t>
            </a:r>
          </a:p>
        </p:txBody>
      </p:sp>
      <p:sp>
        <p:nvSpPr>
          <p:cNvPr id="33" name="椭圆 32"/>
          <p:cNvSpPr/>
          <p:nvPr/>
        </p:nvSpPr>
        <p:spPr>
          <a:xfrm>
            <a:off x="6911328" y="3275267"/>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3</a:t>
            </a:r>
          </a:p>
        </p:txBody>
      </p:sp>
      <p:sp>
        <p:nvSpPr>
          <p:cNvPr id="34" name="椭圆 33"/>
          <p:cNvSpPr/>
          <p:nvPr/>
        </p:nvSpPr>
        <p:spPr>
          <a:xfrm>
            <a:off x="7725152" y="1059582"/>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latin typeface="+mj-ea"/>
                <a:ea typeface="+mj-ea"/>
              </a:rPr>
              <a:t>4</a:t>
            </a:r>
          </a:p>
        </p:txBody>
      </p:sp>
    </p:spTree>
  </p:cSld>
  <p:clrMapOvr>
    <a:masterClrMapping/>
  </p:clrMapOvr>
  <mc:AlternateContent>
    <mc:Choice Requires="p14">
      <p:transition advTm="6000" p14:dur="1200" spd="slow">
        <p14:prism/>
      </p:transition>
    </mc:Choice>
    <mc:Fallback>
      <p:transition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4"/>
                                        </p:tgtEl>
                                        <p:attrNameLst>
                                          <p:attrName>style.visibility</p:attrName>
                                        </p:attrNameLst>
                                      </p:cBhvr>
                                      <p:to>
                                        <p:strVal val="visible"/>
                                      </p:to>
                                    </p:set>
                                    <p:animEffect filter="barn(outVertical)" transition="in">
                                      <p:cBhvr>
                                        <p:cTn dur="500" id="13"/>
                                        <p:tgtEl>
                                          <p:spTgt spid="4"/>
                                        </p:tgtEl>
                                      </p:cBhvr>
                                    </p:animEffect>
                                  </p:childTnLst>
                                </p:cTn>
                              </p:par>
                              <p:par>
                                <p:cTn fill="hold" id="14" nodeType="withEffect" presetClass="entr" presetID="53" presetSubtype="0">
                                  <p:stCondLst>
                                    <p:cond delay="30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par>
                                <p:cTn fill="hold" id="19" nodeType="withEffect" presetClass="entr" presetID="53" presetSubtype="0">
                                  <p:stCondLst>
                                    <p:cond delay="300"/>
                                  </p:stCondLst>
                                  <p:childTnLst>
                                    <p:set>
                                      <p:cBhvr>
                                        <p:cTn dur="1" fill="hold" id="20">
                                          <p:stCondLst>
                                            <p:cond delay="0"/>
                                          </p:stCondLst>
                                        </p:cTn>
                                        <p:tgtEl>
                                          <p:spTgt spid="15"/>
                                        </p:tgtEl>
                                        <p:attrNameLst>
                                          <p:attrName>style.visibility</p:attrName>
                                        </p:attrNameLst>
                                      </p:cBhvr>
                                      <p:to>
                                        <p:strVal val="visible"/>
                                      </p:to>
                                    </p:set>
                                    <p:anim calcmode="lin" valueType="num">
                                      <p:cBhvr>
                                        <p:cTn dur="500" fill="hold" id="21"/>
                                        <p:tgtEl>
                                          <p:spTgt spid="15"/>
                                        </p:tgtEl>
                                        <p:attrNameLst>
                                          <p:attrName>ppt_w</p:attrName>
                                        </p:attrNameLst>
                                      </p:cBhvr>
                                      <p:tavLst>
                                        <p:tav tm="0">
                                          <p:val>
                                            <p:fltVal val="0"/>
                                          </p:val>
                                        </p:tav>
                                        <p:tav tm="100000">
                                          <p:val>
                                            <p:strVal val="#ppt_w"/>
                                          </p:val>
                                        </p:tav>
                                      </p:tavLst>
                                    </p:anim>
                                    <p:anim calcmode="lin" valueType="num">
                                      <p:cBhvr>
                                        <p:cTn dur="500" fill="hold" id="22"/>
                                        <p:tgtEl>
                                          <p:spTgt spid="15"/>
                                        </p:tgtEl>
                                        <p:attrNameLst>
                                          <p:attrName>ppt_h</p:attrName>
                                        </p:attrNameLst>
                                      </p:cBhvr>
                                      <p:tavLst>
                                        <p:tav tm="0">
                                          <p:val>
                                            <p:fltVal val="0"/>
                                          </p:val>
                                        </p:tav>
                                        <p:tav tm="100000">
                                          <p:val>
                                            <p:strVal val="#ppt_h"/>
                                          </p:val>
                                        </p:tav>
                                      </p:tavLst>
                                    </p:anim>
                                    <p:animEffect filter="fade" transition="in">
                                      <p:cBhvr>
                                        <p:cTn dur="500" id="23"/>
                                        <p:tgtEl>
                                          <p:spTgt spid="15"/>
                                        </p:tgtEl>
                                      </p:cBhvr>
                                    </p:animEffect>
                                  </p:childTnLst>
                                </p:cTn>
                              </p:par>
                              <p:par>
                                <p:cTn fill="hold" grpId="0" id="24" nodeType="withEffect" presetClass="entr" presetID="12" presetSubtype="4">
                                  <p:stCondLst>
                                    <p:cond delay="0"/>
                                  </p:stCondLst>
                                  <p:childTnLst>
                                    <p:set>
                                      <p:cBhvr>
                                        <p:cTn dur="1" fill="hold" id="25">
                                          <p:stCondLst>
                                            <p:cond delay="0"/>
                                          </p:stCondLst>
                                        </p:cTn>
                                        <p:tgtEl>
                                          <p:spTgt spid="21"/>
                                        </p:tgtEl>
                                        <p:attrNameLst>
                                          <p:attrName>style.visibility</p:attrName>
                                        </p:attrNameLst>
                                      </p:cBhvr>
                                      <p:to>
                                        <p:strVal val="visible"/>
                                      </p:to>
                                    </p:set>
                                    <p:anim calcmode="lin" valueType="num">
                                      <p:cBhvr additive="base">
                                        <p:cTn dur="500" id="26"/>
                                        <p:tgtEl>
                                          <p:spTgt spid="21"/>
                                        </p:tgtEl>
                                        <p:attrNameLst>
                                          <p:attrName>ppt_y</p:attrName>
                                        </p:attrNameLst>
                                      </p:cBhvr>
                                      <p:tavLst>
                                        <p:tav tm="0">
                                          <p:val>
                                            <p:strVal val="#ppt_y+#ppt_h*1.125000"/>
                                          </p:val>
                                        </p:tav>
                                        <p:tav tm="100000">
                                          <p:val>
                                            <p:strVal val="#ppt_y"/>
                                          </p:val>
                                        </p:tav>
                                      </p:tavLst>
                                    </p:anim>
                                    <p:animEffect filter="wipe(up)" transition="in">
                                      <p:cBhvr>
                                        <p:cTn dur="500" id="27"/>
                                        <p:tgtEl>
                                          <p:spTgt spid="21"/>
                                        </p:tgtEl>
                                      </p:cBhvr>
                                    </p:animEffect>
                                  </p:childTnLst>
                                </p:cTn>
                              </p:par>
                              <p:par>
                                <p:cTn fill="hold" grpId="0" id="28" nodeType="withEffect" presetClass="entr" presetID="12" presetSubtype="4">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500" id="30"/>
                                        <p:tgtEl>
                                          <p:spTgt spid="18"/>
                                        </p:tgtEl>
                                        <p:attrNameLst>
                                          <p:attrName>ppt_y</p:attrName>
                                        </p:attrNameLst>
                                      </p:cBhvr>
                                      <p:tavLst>
                                        <p:tav tm="0">
                                          <p:val>
                                            <p:strVal val="#ppt_y+#ppt_h*1.125000"/>
                                          </p:val>
                                        </p:tav>
                                        <p:tav tm="100000">
                                          <p:val>
                                            <p:strVal val="#ppt_y"/>
                                          </p:val>
                                        </p:tav>
                                      </p:tavLst>
                                    </p:anim>
                                    <p:animEffect filter="wipe(up)" transition="in">
                                      <p:cBhvr>
                                        <p:cTn dur="500" id="31"/>
                                        <p:tgtEl>
                                          <p:spTgt spid="18"/>
                                        </p:tgtEl>
                                      </p:cBhvr>
                                    </p:animEffect>
                                  </p:childTnLst>
                                </p:cTn>
                              </p:par>
                            </p:childTnLst>
                          </p:cTn>
                        </p:par>
                        <p:par>
                          <p:cTn fill="hold" id="32" nodeType="afterGroup">
                            <p:stCondLst>
                              <p:cond delay="1800"/>
                            </p:stCondLst>
                            <p:childTnLst>
                              <p:par>
                                <p:cTn fill="hold" id="33" nodeType="afterEffect" presetClass="entr" presetID="16" presetSubtype="37">
                                  <p:stCondLst>
                                    <p:cond delay="0"/>
                                  </p:stCondLst>
                                  <p:childTnLst>
                                    <p:set>
                                      <p:cBhvr>
                                        <p:cTn dur="1" fill="hold" id="34">
                                          <p:stCondLst>
                                            <p:cond delay="0"/>
                                          </p:stCondLst>
                                        </p:cTn>
                                        <p:tgtEl>
                                          <p:spTgt spid="5"/>
                                        </p:tgtEl>
                                        <p:attrNameLst>
                                          <p:attrName>style.visibility</p:attrName>
                                        </p:attrNameLst>
                                      </p:cBhvr>
                                      <p:to>
                                        <p:strVal val="visible"/>
                                      </p:to>
                                    </p:set>
                                    <p:animEffect filter="barn(outVertical)" transition="in">
                                      <p:cBhvr>
                                        <p:cTn dur="500" id="35"/>
                                        <p:tgtEl>
                                          <p:spTgt spid="5"/>
                                        </p:tgtEl>
                                      </p:cBhvr>
                                    </p:animEffect>
                                  </p:childTnLst>
                                </p:cTn>
                              </p:par>
                              <p:par>
                                <p:cTn fill="hold" id="36" nodeType="withEffect" presetClass="entr" presetID="53" presetSubtype="0">
                                  <p:stCondLst>
                                    <p:cond delay="30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par>
                                <p:cTn fill="hold" id="41" nodeType="withEffect" presetClass="entr" presetID="53" presetSubtype="0">
                                  <p:stCondLst>
                                    <p:cond delay="300"/>
                                  </p:stCondLst>
                                  <p:childTnLst>
                                    <p:set>
                                      <p:cBhvr>
                                        <p:cTn dur="1" fill="hold" id="42">
                                          <p:stCondLst>
                                            <p:cond delay="0"/>
                                          </p:stCondLst>
                                        </p:cTn>
                                        <p:tgtEl>
                                          <p:spTgt spid="12"/>
                                        </p:tgtEl>
                                        <p:attrNameLst>
                                          <p:attrName>style.visibility</p:attrName>
                                        </p:attrNameLst>
                                      </p:cBhvr>
                                      <p:to>
                                        <p:strVal val="visible"/>
                                      </p:to>
                                    </p:set>
                                    <p:anim calcmode="lin" valueType="num">
                                      <p:cBhvr>
                                        <p:cTn dur="500" fill="hold" id="43"/>
                                        <p:tgtEl>
                                          <p:spTgt spid="12"/>
                                        </p:tgtEl>
                                        <p:attrNameLst>
                                          <p:attrName>ppt_w</p:attrName>
                                        </p:attrNameLst>
                                      </p:cBhvr>
                                      <p:tavLst>
                                        <p:tav tm="0">
                                          <p:val>
                                            <p:fltVal val="0"/>
                                          </p:val>
                                        </p:tav>
                                        <p:tav tm="100000">
                                          <p:val>
                                            <p:strVal val="#ppt_w"/>
                                          </p:val>
                                        </p:tav>
                                      </p:tavLst>
                                    </p:anim>
                                    <p:anim calcmode="lin" valueType="num">
                                      <p:cBhvr>
                                        <p:cTn dur="500" fill="hold" id="44"/>
                                        <p:tgtEl>
                                          <p:spTgt spid="12"/>
                                        </p:tgtEl>
                                        <p:attrNameLst>
                                          <p:attrName>ppt_h</p:attrName>
                                        </p:attrNameLst>
                                      </p:cBhvr>
                                      <p:tavLst>
                                        <p:tav tm="0">
                                          <p:val>
                                            <p:fltVal val="0"/>
                                          </p:val>
                                        </p:tav>
                                        <p:tav tm="100000">
                                          <p:val>
                                            <p:strVal val="#ppt_h"/>
                                          </p:val>
                                        </p:tav>
                                      </p:tavLst>
                                    </p:anim>
                                    <p:animEffect filter="fade" transition="in">
                                      <p:cBhvr>
                                        <p:cTn dur="500" id="45"/>
                                        <p:tgtEl>
                                          <p:spTgt spid="12"/>
                                        </p:tgtEl>
                                      </p:cBhvr>
                                    </p:animEffect>
                                  </p:childTnLst>
                                </p:cTn>
                              </p:par>
                            </p:childTnLst>
                          </p:cTn>
                        </p:par>
                        <p:par>
                          <p:cTn fill="hold" id="46" nodeType="afterGroup">
                            <p:stCondLst>
                              <p:cond delay="2600"/>
                            </p:stCondLst>
                            <p:childTnLst>
                              <p:par>
                                <p:cTn fill="hold" grpId="0" id="47" nodeType="afterEffect" presetClass="entr" presetID="12" presetSubtype="4">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additive="base">
                                        <p:cTn dur="500" id="49"/>
                                        <p:tgtEl>
                                          <p:spTgt spid="20"/>
                                        </p:tgtEl>
                                        <p:attrNameLst>
                                          <p:attrName>ppt_y</p:attrName>
                                        </p:attrNameLst>
                                      </p:cBhvr>
                                      <p:tavLst>
                                        <p:tav tm="0">
                                          <p:val>
                                            <p:strVal val="#ppt_y+#ppt_h*1.125000"/>
                                          </p:val>
                                        </p:tav>
                                        <p:tav tm="100000">
                                          <p:val>
                                            <p:strVal val="#ppt_y"/>
                                          </p:val>
                                        </p:tav>
                                      </p:tavLst>
                                    </p:anim>
                                    <p:animEffect filter="wipe(up)" transition="in">
                                      <p:cBhvr>
                                        <p:cTn dur="500" id="50"/>
                                        <p:tgtEl>
                                          <p:spTgt spid="20"/>
                                        </p:tgtEl>
                                      </p:cBhvr>
                                    </p:animEffect>
                                  </p:childTnLst>
                                </p:cTn>
                              </p:par>
                              <p:par>
                                <p:cTn fill="hold" grpId="0" id="51" nodeType="withEffect" presetClass="entr" presetID="12" presetSubtype="4">
                                  <p:stCondLst>
                                    <p:cond delay="0"/>
                                  </p:stCondLst>
                                  <p:childTnLst>
                                    <p:set>
                                      <p:cBhvr>
                                        <p:cTn dur="1" fill="hold" id="52">
                                          <p:stCondLst>
                                            <p:cond delay="0"/>
                                          </p:stCondLst>
                                        </p:cTn>
                                        <p:tgtEl>
                                          <p:spTgt spid="19"/>
                                        </p:tgtEl>
                                        <p:attrNameLst>
                                          <p:attrName>style.visibility</p:attrName>
                                        </p:attrNameLst>
                                      </p:cBhvr>
                                      <p:to>
                                        <p:strVal val="visible"/>
                                      </p:to>
                                    </p:set>
                                    <p:anim calcmode="lin" valueType="num">
                                      <p:cBhvr additive="base">
                                        <p:cTn dur="500" id="53"/>
                                        <p:tgtEl>
                                          <p:spTgt spid="19"/>
                                        </p:tgtEl>
                                        <p:attrNameLst>
                                          <p:attrName>ppt_y</p:attrName>
                                        </p:attrNameLst>
                                      </p:cBhvr>
                                      <p:tavLst>
                                        <p:tav tm="0">
                                          <p:val>
                                            <p:strVal val="#ppt_y+#ppt_h*1.125000"/>
                                          </p:val>
                                        </p:tav>
                                        <p:tav tm="100000">
                                          <p:val>
                                            <p:strVal val="#ppt_y"/>
                                          </p:val>
                                        </p:tav>
                                      </p:tavLst>
                                    </p:anim>
                                    <p:animEffect filter="wipe(up)" transition="in">
                                      <p:cBhvr>
                                        <p:cTn dur="500" id="54"/>
                                        <p:tgtEl>
                                          <p:spTgt spid="19"/>
                                        </p:tgtEl>
                                      </p:cBhvr>
                                    </p:animEffect>
                                  </p:childTnLst>
                                </p:cTn>
                              </p:par>
                            </p:childTnLst>
                          </p:cTn>
                        </p:par>
                        <p:par>
                          <p:cTn fill="hold" id="55" nodeType="afterGroup">
                            <p:stCondLst>
                              <p:cond delay="3100"/>
                            </p:stCondLst>
                            <p:childTnLst>
                              <p:par>
                                <p:cTn fill="hold" grpId="0" id="56" nodeType="afterEffect" presetClass="entr" presetID="53" presetSubtype="0">
                                  <p:stCondLst>
                                    <p:cond delay="0"/>
                                  </p:stCondLst>
                                  <p:childTnLst>
                                    <p:set>
                                      <p:cBhvr>
                                        <p:cTn dur="1" fill="hold" id="57">
                                          <p:stCondLst>
                                            <p:cond delay="0"/>
                                          </p:stCondLst>
                                        </p:cTn>
                                        <p:tgtEl>
                                          <p:spTgt spid="31"/>
                                        </p:tgtEl>
                                        <p:attrNameLst>
                                          <p:attrName>style.visibility</p:attrName>
                                        </p:attrNameLst>
                                      </p:cBhvr>
                                      <p:to>
                                        <p:strVal val="visible"/>
                                      </p:to>
                                    </p:set>
                                    <p:anim calcmode="lin" valueType="num">
                                      <p:cBhvr>
                                        <p:cTn dur="500" fill="hold" id="58"/>
                                        <p:tgtEl>
                                          <p:spTgt spid="31"/>
                                        </p:tgtEl>
                                        <p:attrNameLst>
                                          <p:attrName>ppt_w</p:attrName>
                                        </p:attrNameLst>
                                      </p:cBhvr>
                                      <p:tavLst>
                                        <p:tav tm="0">
                                          <p:val>
                                            <p:fltVal val="0"/>
                                          </p:val>
                                        </p:tav>
                                        <p:tav tm="100000">
                                          <p:val>
                                            <p:strVal val="#ppt_w"/>
                                          </p:val>
                                        </p:tav>
                                      </p:tavLst>
                                    </p:anim>
                                    <p:anim calcmode="lin" valueType="num">
                                      <p:cBhvr>
                                        <p:cTn dur="500" fill="hold" id="59"/>
                                        <p:tgtEl>
                                          <p:spTgt spid="31"/>
                                        </p:tgtEl>
                                        <p:attrNameLst>
                                          <p:attrName>ppt_h</p:attrName>
                                        </p:attrNameLst>
                                      </p:cBhvr>
                                      <p:tavLst>
                                        <p:tav tm="0">
                                          <p:val>
                                            <p:fltVal val="0"/>
                                          </p:val>
                                        </p:tav>
                                        <p:tav tm="100000">
                                          <p:val>
                                            <p:strVal val="#ppt_h"/>
                                          </p:val>
                                        </p:tav>
                                      </p:tavLst>
                                    </p:anim>
                                    <p:animEffect filter="fade" transition="in">
                                      <p:cBhvr>
                                        <p:cTn dur="500" id="60"/>
                                        <p:tgtEl>
                                          <p:spTgt spid="31"/>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32"/>
                                        </p:tgtEl>
                                        <p:attrNameLst>
                                          <p:attrName>style.visibility</p:attrName>
                                        </p:attrNameLst>
                                      </p:cBhvr>
                                      <p:to>
                                        <p:strVal val="visible"/>
                                      </p:to>
                                    </p:set>
                                    <p:anim calcmode="lin" valueType="num">
                                      <p:cBhvr>
                                        <p:cTn dur="500" fill="hold" id="63"/>
                                        <p:tgtEl>
                                          <p:spTgt spid="32"/>
                                        </p:tgtEl>
                                        <p:attrNameLst>
                                          <p:attrName>ppt_w</p:attrName>
                                        </p:attrNameLst>
                                      </p:cBhvr>
                                      <p:tavLst>
                                        <p:tav tm="0">
                                          <p:val>
                                            <p:fltVal val="0"/>
                                          </p:val>
                                        </p:tav>
                                        <p:tav tm="100000">
                                          <p:val>
                                            <p:strVal val="#ppt_w"/>
                                          </p:val>
                                        </p:tav>
                                      </p:tavLst>
                                    </p:anim>
                                    <p:anim calcmode="lin" valueType="num">
                                      <p:cBhvr>
                                        <p:cTn dur="500" fill="hold" id="64"/>
                                        <p:tgtEl>
                                          <p:spTgt spid="32"/>
                                        </p:tgtEl>
                                        <p:attrNameLst>
                                          <p:attrName>ppt_h</p:attrName>
                                        </p:attrNameLst>
                                      </p:cBhvr>
                                      <p:tavLst>
                                        <p:tav tm="0">
                                          <p:val>
                                            <p:fltVal val="0"/>
                                          </p:val>
                                        </p:tav>
                                        <p:tav tm="100000">
                                          <p:val>
                                            <p:strVal val="#ppt_h"/>
                                          </p:val>
                                        </p:tav>
                                      </p:tavLst>
                                    </p:anim>
                                    <p:animEffect filter="fade" transition="in">
                                      <p:cBhvr>
                                        <p:cTn dur="500" id="65"/>
                                        <p:tgtEl>
                                          <p:spTgt spid="32"/>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33"/>
                                        </p:tgtEl>
                                        <p:attrNameLst>
                                          <p:attrName>style.visibility</p:attrName>
                                        </p:attrNameLst>
                                      </p:cBhvr>
                                      <p:to>
                                        <p:strVal val="visible"/>
                                      </p:to>
                                    </p:set>
                                    <p:anim calcmode="lin" valueType="num">
                                      <p:cBhvr>
                                        <p:cTn dur="500" fill="hold" id="68"/>
                                        <p:tgtEl>
                                          <p:spTgt spid="33"/>
                                        </p:tgtEl>
                                        <p:attrNameLst>
                                          <p:attrName>ppt_w</p:attrName>
                                        </p:attrNameLst>
                                      </p:cBhvr>
                                      <p:tavLst>
                                        <p:tav tm="0">
                                          <p:val>
                                            <p:fltVal val="0"/>
                                          </p:val>
                                        </p:tav>
                                        <p:tav tm="100000">
                                          <p:val>
                                            <p:strVal val="#ppt_w"/>
                                          </p:val>
                                        </p:tav>
                                      </p:tavLst>
                                    </p:anim>
                                    <p:anim calcmode="lin" valueType="num">
                                      <p:cBhvr>
                                        <p:cTn dur="500" fill="hold" id="69"/>
                                        <p:tgtEl>
                                          <p:spTgt spid="33"/>
                                        </p:tgtEl>
                                        <p:attrNameLst>
                                          <p:attrName>ppt_h</p:attrName>
                                        </p:attrNameLst>
                                      </p:cBhvr>
                                      <p:tavLst>
                                        <p:tav tm="0">
                                          <p:val>
                                            <p:fltVal val="0"/>
                                          </p:val>
                                        </p:tav>
                                        <p:tav tm="100000">
                                          <p:val>
                                            <p:strVal val="#ppt_h"/>
                                          </p:val>
                                        </p:tav>
                                      </p:tavLst>
                                    </p:anim>
                                    <p:animEffect filter="fade" transition="in">
                                      <p:cBhvr>
                                        <p:cTn dur="500" id="70"/>
                                        <p:tgtEl>
                                          <p:spTgt spid="33"/>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34"/>
                                        </p:tgtEl>
                                        <p:attrNameLst>
                                          <p:attrName>style.visibility</p:attrName>
                                        </p:attrNameLst>
                                      </p:cBhvr>
                                      <p:to>
                                        <p:strVal val="visible"/>
                                      </p:to>
                                    </p:set>
                                    <p:anim calcmode="lin" valueType="num">
                                      <p:cBhvr>
                                        <p:cTn dur="500" fill="hold" id="73"/>
                                        <p:tgtEl>
                                          <p:spTgt spid="34"/>
                                        </p:tgtEl>
                                        <p:attrNameLst>
                                          <p:attrName>ppt_w</p:attrName>
                                        </p:attrNameLst>
                                      </p:cBhvr>
                                      <p:tavLst>
                                        <p:tav tm="0">
                                          <p:val>
                                            <p:fltVal val="0"/>
                                          </p:val>
                                        </p:tav>
                                        <p:tav tm="100000">
                                          <p:val>
                                            <p:strVal val="#ppt_w"/>
                                          </p:val>
                                        </p:tav>
                                      </p:tavLst>
                                    </p:anim>
                                    <p:anim calcmode="lin" valueType="num">
                                      <p:cBhvr>
                                        <p:cTn dur="500" fill="hold" id="74"/>
                                        <p:tgtEl>
                                          <p:spTgt spid="34"/>
                                        </p:tgtEl>
                                        <p:attrNameLst>
                                          <p:attrName>ppt_h</p:attrName>
                                        </p:attrNameLst>
                                      </p:cBhvr>
                                      <p:tavLst>
                                        <p:tav tm="0">
                                          <p:val>
                                            <p:fltVal val="0"/>
                                          </p:val>
                                        </p:tav>
                                        <p:tav tm="100000">
                                          <p:val>
                                            <p:strVal val="#ppt_h"/>
                                          </p:val>
                                        </p:tav>
                                      </p:tavLst>
                                    </p:anim>
                                    <p:animEffect filter="fade" transition="in">
                                      <p:cBhvr>
                                        <p:cTn dur="500" id="75"/>
                                        <p:tgtEl>
                                          <p:spTgt spid="34"/>
                                        </p:tgtEl>
                                      </p:cBhvr>
                                    </p:animEffect>
                                  </p:childTnLst>
                                </p:cTn>
                              </p:par>
                            </p:childTnLst>
                          </p:cTn>
                        </p:par>
                        <p:par>
                          <p:cTn fill="hold" id="76" nodeType="afterGroup">
                            <p:stCondLst>
                              <p:cond delay="3600"/>
                            </p:stCondLst>
                            <p:childTnLst>
                              <p:par>
                                <p:cTn fill="hold" grpId="0" id="77" nodeType="afterEffect" presetClass="entr" presetID="22" presetSubtype="1">
                                  <p:stCondLst>
                                    <p:cond delay="0"/>
                                  </p:stCondLst>
                                  <p:childTnLst>
                                    <p:set>
                                      <p:cBhvr>
                                        <p:cTn dur="1" fill="hold" id="78">
                                          <p:stCondLst>
                                            <p:cond delay="0"/>
                                          </p:stCondLst>
                                        </p:cTn>
                                        <p:tgtEl>
                                          <p:spTgt spid="27"/>
                                        </p:tgtEl>
                                        <p:attrNameLst>
                                          <p:attrName>style.visibility</p:attrName>
                                        </p:attrNameLst>
                                      </p:cBhvr>
                                      <p:to>
                                        <p:strVal val="visible"/>
                                      </p:to>
                                    </p:set>
                                    <p:animEffect filter="wipe(up)" transition="in">
                                      <p:cBhvr>
                                        <p:cTn dur="500" id="79"/>
                                        <p:tgtEl>
                                          <p:spTgt spid="27"/>
                                        </p:tgtEl>
                                      </p:cBhvr>
                                    </p:animEffect>
                                  </p:childTnLst>
                                </p:cTn>
                              </p:par>
                            </p:childTnLst>
                          </p:cTn>
                        </p:par>
                        <p:par>
                          <p:cTn fill="hold" id="80" nodeType="afterGroup">
                            <p:stCondLst>
                              <p:cond delay="4100"/>
                            </p:stCondLst>
                            <p:childTnLst>
                              <p:par>
                                <p:cTn fill="hold" grpId="0" id="81" nodeType="afterEffect" presetClass="entr" presetID="22" presetSubtype="1">
                                  <p:stCondLst>
                                    <p:cond delay="0"/>
                                  </p:stCondLst>
                                  <p:childTnLst>
                                    <p:set>
                                      <p:cBhvr>
                                        <p:cTn dur="1" fill="hold" id="82">
                                          <p:stCondLst>
                                            <p:cond delay="0"/>
                                          </p:stCondLst>
                                        </p:cTn>
                                        <p:tgtEl>
                                          <p:spTgt spid="28"/>
                                        </p:tgtEl>
                                        <p:attrNameLst>
                                          <p:attrName>style.visibility</p:attrName>
                                        </p:attrNameLst>
                                      </p:cBhvr>
                                      <p:to>
                                        <p:strVal val="visible"/>
                                      </p:to>
                                    </p:set>
                                    <p:animEffect filter="wipe(up)" transition="in">
                                      <p:cBhvr>
                                        <p:cTn dur="500" id="83"/>
                                        <p:tgtEl>
                                          <p:spTgt spid="28"/>
                                        </p:tgtEl>
                                      </p:cBhvr>
                                    </p:animEffect>
                                  </p:childTnLst>
                                </p:cTn>
                              </p:par>
                            </p:childTnLst>
                          </p:cTn>
                        </p:par>
                        <p:par>
                          <p:cTn fill="hold" id="84" nodeType="afterGroup">
                            <p:stCondLst>
                              <p:cond delay="4600"/>
                            </p:stCondLst>
                            <p:childTnLst>
                              <p:par>
                                <p:cTn fill="hold" grpId="0" id="85" nodeType="afterEffect" presetClass="entr" presetID="22" presetSubtype="1">
                                  <p:stCondLst>
                                    <p:cond delay="0"/>
                                  </p:stCondLst>
                                  <p:childTnLst>
                                    <p:set>
                                      <p:cBhvr>
                                        <p:cTn dur="1" fill="hold" id="86">
                                          <p:stCondLst>
                                            <p:cond delay="0"/>
                                          </p:stCondLst>
                                        </p:cTn>
                                        <p:tgtEl>
                                          <p:spTgt spid="29"/>
                                        </p:tgtEl>
                                        <p:attrNameLst>
                                          <p:attrName>style.visibility</p:attrName>
                                        </p:attrNameLst>
                                      </p:cBhvr>
                                      <p:to>
                                        <p:strVal val="visible"/>
                                      </p:to>
                                    </p:set>
                                    <p:animEffect filter="wipe(up)" transition="in">
                                      <p:cBhvr>
                                        <p:cTn dur="500" id="87"/>
                                        <p:tgtEl>
                                          <p:spTgt spid="29"/>
                                        </p:tgtEl>
                                      </p:cBhvr>
                                    </p:animEffect>
                                  </p:childTnLst>
                                </p:cTn>
                              </p:par>
                            </p:childTnLst>
                          </p:cTn>
                        </p:par>
                        <p:par>
                          <p:cTn fill="hold" id="88" nodeType="afterGroup">
                            <p:stCondLst>
                              <p:cond delay="5100"/>
                            </p:stCondLst>
                            <p:childTnLst>
                              <p:par>
                                <p:cTn fill="hold" grpId="0" id="89" nodeType="afterEffect" presetClass="entr" presetID="22" presetSubtype="1">
                                  <p:stCondLst>
                                    <p:cond delay="0"/>
                                  </p:stCondLst>
                                  <p:childTnLst>
                                    <p:set>
                                      <p:cBhvr>
                                        <p:cTn dur="1" fill="hold" id="90">
                                          <p:stCondLst>
                                            <p:cond delay="0"/>
                                          </p:stCondLst>
                                        </p:cTn>
                                        <p:tgtEl>
                                          <p:spTgt spid="30"/>
                                        </p:tgtEl>
                                        <p:attrNameLst>
                                          <p:attrName>style.visibility</p:attrName>
                                        </p:attrNameLst>
                                      </p:cBhvr>
                                      <p:to>
                                        <p:strVal val="visible"/>
                                      </p:to>
                                    </p:set>
                                    <p:animEffect filter="wipe(up)" transition="in">
                                      <p:cBhvr>
                                        <p:cTn dur="500" id="9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7"/>
      <p:bldP grpId="0" spid="28"/>
      <p:bldP grpId="0" spid="29"/>
      <p:bldP grpId="0" spid="30"/>
      <p:bldP grpId="0" spid="31"/>
      <p:bldP grpId="0" spid="32"/>
      <p:bldP grpId="0" spid="33"/>
      <p:bldP grpId="0" spid="3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18791" y="1623047"/>
            <a:ext cx="6961374" cy="1799366"/>
            <a:chOff x="1260022" y="2163164"/>
            <a:chExt cx="6960165" cy="1748634"/>
          </a:xfrm>
          <a:noFill/>
          <a:effectLst>
            <a:outerShdw algn="t" blurRad="76200" dir="5400000" dist="38100" rotWithShape="0">
              <a:prstClr val="black">
                <a:alpha val="28000"/>
              </a:prstClr>
            </a:outerShdw>
          </a:effectLst>
        </p:grpSpPr>
        <p:sp>
          <p:nvSpPr>
            <p:cNvPr id="5" name="Arc 54"/>
            <p:cNvSpPr/>
            <p:nvPr/>
          </p:nvSpPr>
          <p:spPr bwMode="auto">
            <a:xfrm>
              <a:off x="4740104" y="2171757"/>
              <a:ext cx="1740042"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6" name="Arc 42"/>
            <p:cNvSpPr/>
            <p:nvPr/>
          </p:nvSpPr>
          <p:spPr bwMode="auto">
            <a:xfrm>
              <a:off x="1260022" y="2171757"/>
              <a:ext cx="1740042"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7" name="Arc 40"/>
            <p:cNvSpPr/>
            <p:nvPr/>
          </p:nvSpPr>
          <p:spPr bwMode="auto">
            <a:xfrm rot="10800000">
              <a:off x="3000064" y="2163164"/>
              <a:ext cx="1740041"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8" name="Arc 52"/>
            <p:cNvSpPr/>
            <p:nvPr/>
          </p:nvSpPr>
          <p:spPr bwMode="auto">
            <a:xfrm rot="10800000">
              <a:off x="6480146" y="2163164"/>
              <a:ext cx="1740041"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grpSp>
      <p:grpSp>
        <p:nvGrpSpPr>
          <p:cNvPr id="9" name="组合 8"/>
          <p:cNvGrpSpPr/>
          <p:nvPr/>
        </p:nvGrpSpPr>
        <p:grpSpPr>
          <a:xfrm>
            <a:off x="1266937" y="1023017"/>
            <a:ext cx="1669828" cy="819528"/>
            <a:chOff x="6084168" y="1274556"/>
            <a:chExt cx="1669538" cy="796423"/>
          </a:xfrm>
        </p:grpSpPr>
        <p:sp>
          <p:nvSpPr>
            <p:cNvPr id="10" name="TextBox 8"/>
            <p:cNvSpPr txBox="1"/>
            <p:nvPr/>
          </p:nvSpPr>
          <p:spPr>
            <a:xfrm>
              <a:off x="6084169" y="1514664"/>
              <a:ext cx="1669538" cy="550935"/>
            </a:xfrm>
            <a:prstGeom prst="rect">
              <a:avLst/>
            </a:prstGeom>
            <a:noFill/>
          </p:spPr>
          <p:txBody>
            <a:bodyPr bIns="45715" lIns="91431" rIns="91431" rtlCol="0" tIns="45715" wrap="square">
              <a:spAutoFit/>
            </a:bodyPr>
            <a:lstStyle/>
            <a:p>
              <a:pPr>
                <a:lnSpc>
                  <a:spcPct val="130000"/>
                </a:lnSpc>
              </a:pPr>
              <a:r>
                <a:rPr altLang="en-US" lang="zh-CN" sz="800">
                  <a:solidFill>
                    <a:schemeClr val="tx1">
                      <a:lumMod val="75000"/>
                      <a:lumOff val="25000"/>
                    </a:schemeClr>
                  </a:solidFill>
                  <a:latin typeface="+mj-ea"/>
                  <a:ea typeface="+mj-ea"/>
                </a:rPr>
                <a:t>您的内容打在这里，或者通过您的内容打在这里，或者您的内容打在这里，</a:t>
              </a:r>
            </a:p>
          </p:txBody>
        </p:sp>
        <p:sp>
          <p:nvSpPr>
            <p:cNvPr id="11" name="TextBox 9"/>
            <p:cNvSpPr txBox="1"/>
            <p:nvPr/>
          </p:nvSpPr>
          <p:spPr>
            <a:xfrm>
              <a:off x="6532344" y="1274556"/>
              <a:ext cx="1008112" cy="266586"/>
            </a:xfrm>
            <a:prstGeom prst="rect">
              <a:avLst/>
            </a:prstGeom>
            <a:noFill/>
          </p:spPr>
          <p:txBody>
            <a:bodyPr anchor="t" bIns="0" lIns="91431" rIns="91431" rtlCol="0" tIns="0" wrap="square">
              <a:spAutoFit/>
            </a:bodyPr>
            <a:lstStyle/>
            <a:p>
              <a:pPr>
                <a:lnSpc>
                  <a:spcPct val="150000"/>
                </a:lnSpc>
              </a:pPr>
              <a:r>
                <a:rPr altLang="en-US" lang="zh-CN" sz="1200">
                  <a:solidFill>
                    <a:schemeClr val="tx1">
                      <a:lumMod val="75000"/>
                      <a:lumOff val="25000"/>
                    </a:schemeClr>
                  </a:solidFill>
                  <a:latin typeface="+mj-ea"/>
                  <a:ea typeface="+mj-ea"/>
                  <a:cs charset="-122" pitchFamily="2" typeface="华文黑体"/>
                </a:rPr>
                <a:t>添加标题</a:t>
              </a:r>
            </a:p>
          </p:txBody>
        </p:sp>
      </p:grpSp>
      <p:grpSp>
        <p:nvGrpSpPr>
          <p:cNvPr id="12" name="组合 11"/>
          <p:cNvGrpSpPr/>
          <p:nvPr/>
        </p:nvGrpSpPr>
        <p:grpSpPr>
          <a:xfrm>
            <a:off x="3015320" y="3408405"/>
            <a:ext cx="1669828" cy="819528"/>
            <a:chOff x="6084168" y="1274556"/>
            <a:chExt cx="1669538" cy="796423"/>
          </a:xfrm>
        </p:grpSpPr>
        <p:sp>
          <p:nvSpPr>
            <p:cNvPr id="13" name="TextBox 11"/>
            <p:cNvSpPr txBox="1"/>
            <p:nvPr/>
          </p:nvSpPr>
          <p:spPr>
            <a:xfrm>
              <a:off x="6084168" y="1514664"/>
              <a:ext cx="1669538" cy="550935"/>
            </a:xfrm>
            <a:prstGeom prst="rect">
              <a:avLst/>
            </a:prstGeom>
            <a:noFill/>
          </p:spPr>
          <p:txBody>
            <a:bodyPr bIns="45715" lIns="91431" rIns="91431" rtlCol="0" tIns="45715" wrap="square">
              <a:spAutoFit/>
            </a:bodyPr>
            <a:lstStyle/>
            <a:p>
              <a:pPr>
                <a:lnSpc>
                  <a:spcPct val="130000"/>
                </a:lnSpc>
              </a:pPr>
              <a:r>
                <a:rPr altLang="en-US" lang="zh-CN" sz="800">
                  <a:solidFill>
                    <a:schemeClr val="tx1">
                      <a:lumMod val="75000"/>
                      <a:lumOff val="25000"/>
                    </a:schemeClr>
                  </a:solidFill>
                  <a:latin typeface="+mj-ea"/>
                  <a:ea typeface="+mj-ea"/>
                </a:rPr>
                <a:t>您的内容打在这里，或者通过您的内容打在这里，或者您的内容打在这里，</a:t>
              </a:r>
            </a:p>
          </p:txBody>
        </p:sp>
        <p:sp>
          <p:nvSpPr>
            <p:cNvPr id="14" name="TextBox 12"/>
            <p:cNvSpPr txBox="1"/>
            <p:nvPr/>
          </p:nvSpPr>
          <p:spPr>
            <a:xfrm>
              <a:off x="6532344" y="1274556"/>
              <a:ext cx="1008112" cy="266586"/>
            </a:xfrm>
            <a:prstGeom prst="rect">
              <a:avLst/>
            </a:prstGeom>
            <a:noFill/>
          </p:spPr>
          <p:txBody>
            <a:bodyPr anchor="t" bIns="0" lIns="91431" rIns="91431" rtlCol="0" tIns="0" wrap="square">
              <a:spAutoFit/>
            </a:bodyPr>
            <a:lstStyle/>
            <a:p>
              <a:pPr>
                <a:lnSpc>
                  <a:spcPct val="150000"/>
                </a:lnSpc>
              </a:pPr>
              <a:r>
                <a:rPr altLang="en-US" lang="zh-CN" sz="1200">
                  <a:solidFill>
                    <a:schemeClr val="tx1">
                      <a:lumMod val="75000"/>
                      <a:lumOff val="25000"/>
                    </a:schemeClr>
                  </a:solidFill>
                  <a:latin typeface="+mj-ea"/>
                  <a:ea typeface="+mj-ea"/>
                  <a:cs charset="-122" pitchFamily="2" typeface="华文黑体"/>
                </a:rPr>
                <a:t>添加标题</a:t>
              </a:r>
            </a:p>
          </p:txBody>
        </p:sp>
      </p:grpSp>
      <p:grpSp>
        <p:nvGrpSpPr>
          <p:cNvPr id="15" name="组合 14"/>
          <p:cNvGrpSpPr/>
          <p:nvPr/>
        </p:nvGrpSpPr>
        <p:grpSpPr>
          <a:xfrm>
            <a:off x="4699476" y="1023017"/>
            <a:ext cx="1669828" cy="819528"/>
            <a:chOff x="6084168" y="1274556"/>
            <a:chExt cx="1669538" cy="796423"/>
          </a:xfrm>
        </p:grpSpPr>
        <p:sp>
          <p:nvSpPr>
            <p:cNvPr id="16" name="TextBox 14"/>
            <p:cNvSpPr txBox="1"/>
            <p:nvPr/>
          </p:nvSpPr>
          <p:spPr>
            <a:xfrm>
              <a:off x="6084169" y="1514664"/>
              <a:ext cx="1669538" cy="550935"/>
            </a:xfrm>
            <a:prstGeom prst="rect">
              <a:avLst/>
            </a:prstGeom>
            <a:noFill/>
          </p:spPr>
          <p:txBody>
            <a:bodyPr bIns="45715" lIns="91431" rIns="91431" rtlCol="0" tIns="45715" wrap="square">
              <a:spAutoFit/>
            </a:bodyPr>
            <a:lstStyle/>
            <a:p>
              <a:pPr>
                <a:lnSpc>
                  <a:spcPct val="130000"/>
                </a:lnSpc>
              </a:pPr>
              <a:r>
                <a:rPr altLang="en-US" lang="zh-CN" sz="800">
                  <a:solidFill>
                    <a:schemeClr val="tx1">
                      <a:lumMod val="75000"/>
                      <a:lumOff val="25000"/>
                    </a:schemeClr>
                  </a:solidFill>
                  <a:latin typeface="+mj-ea"/>
                  <a:ea typeface="+mj-ea"/>
                </a:rPr>
                <a:t>您的内容打在这里，或者通过您的内容打在这里，或者您的内容打在这里，</a:t>
              </a:r>
            </a:p>
          </p:txBody>
        </p:sp>
        <p:sp>
          <p:nvSpPr>
            <p:cNvPr id="17" name="TextBox 15"/>
            <p:cNvSpPr txBox="1"/>
            <p:nvPr/>
          </p:nvSpPr>
          <p:spPr>
            <a:xfrm>
              <a:off x="6532344" y="1274556"/>
              <a:ext cx="1008112" cy="266586"/>
            </a:xfrm>
            <a:prstGeom prst="rect">
              <a:avLst/>
            </a:prstGeom>
            <a:noFill/>
          </p:spPr>
          <p:txBody>
            <a:bodyPr anchor="t" bIns="0" lIns="91431" rIns="91431" rtlCol="0" tIns="0" wrap="square">
              <a:spAutoFit/>
            </a:bodyPr>
            <a:lstStyle/>
            <a:p>
              <a:pPr>
                <a:lnSpc>
                  <a:spcPct val="150000"/>
                </a:lnSpc>
              </a:pPr>
              <a:r>
                <a:rPr altLang="en-US" lang="zh-CN" sz="1200">
                  <a:solidFill>
                    <a:schemeClr val="tx1">
                      <a:lumMod val="75000"/>
                      <a:lumOff val="25000"/>
                    </a:schemeClr>
                  </a:solidFill>
                  <a:latin typeface="+mj-ea"/>
                  <a:ea typeface="+mj-ea"/>
                  <a:cs charset="-122" pitchFamily="2" typeface="华文黑体"/>
                </a:rPr>
                <a:t>添加标题</a:t>
              </a:r>
            </a:p>
          </p:txBody>
        </p:sp>
      </p:grpSp>
      <p:grpSp>
        <p:nvGrpSpPr>
          <p:cNvPr id="18" name="组合 17"/>
          <p:cNvGrpSpPr/>
          <p:nvPr/>
        </p:nvGrpSpPr>
        <p:grpSpPr>
          <a:xfrm>
            <a:off x="6513184" y="3408406"/>
            <a:ext cx="1669828" cy="819528"/>
            <a:chOff x="6084168" y="1274556"/>
            <a:chExt cx="1669538" cy="796422"/>
          </a:xfrm>
        </p:grpSpPr>
        <p:sp>
          <p:nvSpPr>
            <p:cNvPr id="19" name="TextBox 17"/>
            <p:cNvSpPr txBox="1"/>
            <p:nvPr/>
          </p:nvSpPr>
          <p:spPr>
            <a:xfrm>
              <a:off x="6084168" y="1514664"/>
              <a:ext cx="1669538" cy="550934"/>
            </a:xfrm>
            <a:prstGeom prst="rect">
              <a:avLst/>
            </a:prstGeom>
            <a:noFill/>
          </p:spPr>
          <p:txBody>
            <a:bodyPr bIns="45715" lIns="91431" rIns="91431" rtlCol="0" tIns="45715" wrap="square">
              <a:spAutoFit/>
            </a:bodyPr>
            <a:lstStyle/>
            <a:p>
              <a:pPr>
                <a:lnSpc>
                  <a:spcPct val="130000"/>
                </a:lnSpc>
              </a:pPr>
              <a:r>
                <a:rPr altLang="en-US" lang="zh-CN" sz="800">
                  <a:solidFill>
                    <a:schemeClr val="tx1">
                      <a:lumMod val="75000"/>
                      <a:lumOff val="25000"/>
                    </a:schemeClr>
                  </a:solidFill>
                  <a:latin typeface="+mj-ea"/>
                  <a:ea typeface="+mj-ea"/>
                </a:rPr>
                <a:t>您的内容打在这里，或者通过您的内容打在这里，或者您的内容打在这里，</a:t>
              </a:r>
            </a:p>
          </p:txBody>
        </p:sp>
        <p:sp>
          <p:nvSpPr>
            <p:cNvPr id="20" name="TextBox 18"/>
            <p:cNvSpPr txBox="1"/>
            <p:nvPr/>
          </p:nvSpPr>
          <p:spPr>
            <a:xfrm>
              <a:off x="6532344" y="1274556"/>
              <a:ext cx="1008112" cy="266586"/>
            </a:xfrm>
            <a:prstGeom prst="rect">
              <a:avLst/>
            </a:prstGeom>
            <a:noFill/>
          </p:spPr>
          <p:txBody>
            <a:bodyPr anchor="t" bIns="0" lIns="91431" rIns="91431" rtlCol="0" tIns="0" wrap="square">
              <a:spAutoFit/>
            </a:bodyPr>
            <a:lstStyle/>
            <a:p>
              <a:pPr>
                <a:lnSpc>
                  <a:spcPct val="150000"/>
                </a:lnSpc>
              </a:pPr>
              <a:r>
                <a:rPr altLang="en-US" lang="zh-CN" sz="1200">
                  <a:solidFill>
                    <a:schemeClr val="tx1">
                      <a:lumMod val="75000"/>
                      <a:lumOff val="25000"/>
                    </a:schemeClr>
                  </a:solidFill>
                  <a:latin typeface="+mj-ea"/>
                  <a:ea typeface="+mj-ea"/>
                  <a:cs charset="-122" pitchFamily="2" typeface="华文黑体"/>
                </a:rPr>
                <a:t>添加标题</a:t>
              </a:r>
            </a:p>
          </p:txBody>
        </p:sp>
      </p:grpSp>
      <p:grpSp>
        <p:nvGrpSpPr>
          <p:cNvPr id="21" name="组合 20"/>
          <p:cNvGrpSpPr/>
          <p:nvPr/>
        </p:nvGrpSpPr>
        <p:grpSpPr>
          <a:xfrm>
            <a:off x="1516672" y="1923844"/>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26" name="同心圆 25"/>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25" name="椭圆 24"/>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23" name="TextBox 21"/>
            <p:cNvSpPr txBox="1"/>
            <p:nvPr/>
          </p:nvSpPr>
          <p:spPr>
            <a:xfrm>
              <a:off x="2694008" y="3876616"/>
              <a:ext cx="1023614" cy="958008"/>
            </a:xfrm>
            <a:prstGeom prst="rect">
              <a:avLst/>
            </a:prstGeom>
            <a:noFill/>
          </p:spPr>
          <p:txBody>
            <a:bodyPr rtlCol="0" wrap="square">
              <a:spAutoFit/>
            </a:bodyPr>
            <a:lstStyle/>
            <a:p>
              <a:r>
                <a:rPr altLang="en-US" lang="zh-CN">
                  <a:solidFill>
                    <a:schemeClr val="bg1"/>
                  </a:solidFill>
                  <a:latin typeface="+mj-ea"/>
                  <a:ea typeface="+mj-ea"/>
                </a:rPr>
                <a:t>添加</a:t>
              </a:r>
            </a:p>
            <a:p>
              <a:r>
                <a:rPr altLang="en-US" lang="zh-CN">
                  <a:solidFill>
                    <a:schemeClr val="bg1"/>
                  </a:solidFill>
                  <a:latin typeface="+mj-ea"/>
                  <a:ea typeface="+mj-ea"/>
                </a:rPr>
                <a:t>内容</a:t>
              </a:r>
            </a:p>
          </p:txBody>
        </p:sp>
      </p:grpSp>
      <p:grpSp>
        <p:nvGrpSpPr>
          <p:cNvPr id="28" name="组合 27"/>
          <p:cNvGrpSpPr/>
          <p:nvPr/>
        </p:nvGrpSpPr>
        <p:grpSpPr>
          <a:xfrm>
            <a:off x="4980217" y="1923844"/>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3" name="同心圆 32"/>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32" name="椭圆 31"/>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30" name="TextBox 28"/>
            <p:cNvSpPr txBox="1"/>
            <p:nvPr/>
          </p:nvSpPr>
          <p:spPr>
            <a:xfrm>
              <a:off x="7875195" y="3876616"/>
              <a:ext cx="1023614" cy="958008"/>
            </a:xfrm>
            <a:prstGeom prst="rect">
              <a:avLst/>
            </a:prstGeom>
            <a:noFill/>
          </p:spPr>
          <p:txBody>
            <a:bodyPr rtlCol="0" wrap="square">
              <a:spAutoFit/>
            </a:bodyPr>
            <a:lstStyle/>
            <a:p>
              <a:r>
                <a:rPr altLang="en-US" lang="zh-CN">
                  <a:solidFill>
                    <a:schemeClr val="bg1"/>
                  </a:solidFill>
                  <a:latin typeface="+mj-ea"/>
                  <a:ea typeface="+mj-ea"/>
                </a:rPr>
                <a:t>添加</a:t>
              </a:r>
            </a:p>
            <a:p>
              <a:r>
                <a:rPr altLang="en-US" lang="zh-CN">
                  <a:solidFill>
                    <a:schemeClr val="bg1"/>
                  </a:solidFill>
                  <a:latin typeface="+mj-ea"/>
                  <a:ea typeface="+mj-ea"/>
                </a:rPr>
                <a:t>内容</a:t>
              </a:r>
            </a:p>
          </p:txBody>
        </p:sp>
      </p:grpSp>
      <p:grpSp>
        <p:nvGrpSpPr>
          <p:cNvPr id="35" name="组合 34"/>
          <p:cNvGrpSpPr/>
          <p:nvPr/>
        </p:nvGrpSpPr>
        <p:grpSpPr>
          <a:xfrm>
            <a:off x="3261429" y="1923844"/>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0" name="同心圆 3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39" name="椭圆 3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37" name="TextBox 35"/>
            <p:cNvSpPr txBox="1"/>
            <p:nvPr/>
          </p:nvSpPr>
          <p:spPr>
            <a:xfrm>
              <a:off x="5304025" y="3876616"/>
              <a:ext cx="1023614" cy="958008"/>
            </a:xfrm>
            <a:prstGeom prst="rect">
              <a:avLst/>
            </a:prstGeom>
            <a:noFill/>
          </p:spPr>
          <p:txBody>
            <a:bodyPr rtlCol="0" wrap="square">
              <a:spAutoFit/>
            </a:bodyPr>
            <a:lstStyle/>
            <a:p>
              <a:r>
                <a:rPr altLang="en-US" lang="zh-CN">
                  <a:solidFill>
                    <a:schemeClr val="bg1"/>
                  </a:solidFill>
                  <a:latin typeface="+mj-ea"/>
                  <a:ea typeface="+mj-ea"/>
                </a:rPr>
                <a:t>添加</a:t>
              </a:r>
            </a:p>
            <a:p>
              <a:r>
                <a:rPr altLang="en-US" lang="zh-CN">
                  <a:solidFill>
                    <a:schemeClr val="bg1"/>
                  </a:solidFill>
                  <a:latin typeface="+mj-ea"/>
                  <a:ea typeface="+mj-ea"/>
                </a:rPr>
                <a:t>内容</a:t>
              </a:r>
            </a:p>
          </p:txBody>
        </p:sp>
      </p:grpSp>
      <p:grpSp>
        <p:nvGrpSpPr>
          <p:cNvPr id="42" name="组合 41"/>
          <p:cNvGrpSpPr/>
          <p:nvPr/>
        </p:nvGrpSpPr>
        <p:grpSpPr>
          <a:xfrm>
            <a:off x="6706590" y="1923844"/>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7" name="同心圆 46"/>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46" name="椭圆 4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44" name="TextBox 42"/>
            <p:cNvSpPr txBox="1"/>
            <p:nvPr/>
          </p:nvSpPr>
          <p:spPr>
            <a:xfrm>
              <a:off x="10457716" y="3876616"/>
              <a:ext cx="1023614" cy="958008"/>
            </a:xfrm>
            <a:prstGeom prst="rect">
              <a:avLst/>
            </a:prstGeom>
            <a:noFill/>
          </p:spPr>
          <p:txBody>
            <a:bodyPr rtlCol="0" wrap="square">
              <a:spAutoFit/>
            </a:bodyPr>
            <a:lstStyle/>
            <a:p>
              <a:r>
                <a:rPr altLang="en-US" lang="zh-CN">
                  <a:solidFill>
                    <a:schemeClr val="bg1"/>
                  </a:solidFill>
                  <a:latin typeface="+mj-ea"/>
                  <a:ea typeface="+mj-ea"/>
                </a:rPr>
                <a:t>添加</a:t>
              </a:r>
            </a:p>
            <a:p>
              <a:r>
                <a:rPr altLang="en-US" lang="zh-CN">
                  <a:solidFill>
                    <a:schemeClr val="bg1"/>
                  </a:solidFill>
                  <a:latin typeface="+mj-ea"/>
                  <a:ea typeface="+mj-ea"/>
                </a:rPr>
                <a:t>内容</a:t>
              </a:r>
            </a:p>
          </p:txBody>
        </p:sp>
      </p:grpSp>
    </p:spTree>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1000" id="7"/>
                                        <p:tgtEl>
                                          <p:spTgt spid="4"/>
                                        </p:tgtEl>
                                      </p:cBhvr>
                                    </p:animEffect>
                                  </p:childTnLst>
                                </p:cTn>
                              </p:par>
                            </p:childTnLst>
                          </p:cTn>
                        </p:par>
                        <p:par>
                          <p:cTn fill="hold" id="8" nodeType="afterGroup">
                            <p:stCondLst>
                              <p:cond delay="1000"/>
                            </p:stCondLst>
                            <p:childTnLst>
                              <p:par>
                                <p:cTn accel="58000" fill="hold" id="9" nodeType="afterEffect" presetClass="entr" presetID="2" presetSubtype="1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2000" fill="hold" id="11"/>
                                        <p:tgtEl>
                                          <p:spTgt spid="21"/>
                                        </p:tgtEl>
                                        <p:attrNameLst>
                                          <p:attrName>ppt_x</p:attrName>
                                        </p:attrNameLst>
                                      </p:cBhvr>
                                      <p:tavLst>
                                        <p:tav tm="0">
                                          <p:val>
                                            <p:strVal val="0-#ppt_w/2"/>
                                          </p:val>
                                        </p:tav>
                                        <p:tav tm="100000">
                                          <p:val>
                                            <p:strVal val="#ppt_x"/>
                                          </p:val>
                                        </p:tav>
                                      </p:tavLst>
                                    </p:anim>
                                    <p:anim calcmode="lin" valueType="num">
                                      <p:cBhvr additive="base">
                                        <p:cTn dur="2000" fill="hold" id="12"/>
                                        <p:tgtEl>
                                          <p:spTgt spid="21"/>
                                        </p:tgtEl>
                                        <p:attrNameLst>
                                          <p:attrName>ppt_y</p:attrName>
                                        </p:attrNameLst>
                                      </p:cBhvr>
                                      <p:tavLst>
                                        <p:tav tm="0">
                                          <p:val>
                                            <p:strVal val="1+#ppt_h/2"/>
                                          </p:val>
                                        </p:tav>
                                        <p:tav tm="100000">
                                          <p:val>
                                            <p:strVal val="#ppt_y"/>
                                          </p:val>
                                        </p:tav>
                                      </p:tavLst>
                                    </p:anim>
                                  </p:childTnLst>
                                </p:cTn>
                              </p:par>
                              <p:par>
                                <p:cTn accel="58000" fill="hold" id="13" nodeType="withEffect" presetClass="entr" presetID="2" presetSubtype="3">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2000" fill="hold" id="15"/>
                                        <p:tgtEl>
                                          <p:spTgt spid="35"/>
                                        </p:tgtEl>
                                        <p:attrNameLst>
                                          <p:attrName>ppt_x</p:attrName>
                                        </p:attrNameLst>
                                      </p:cBhvr>
                                      <p:tavLst>
                                        <p:tav tm="0">
                                          <p:val>
                                            <p:strVal val="1+#ppt_w/2"/>
                                          </p:val>
                                        </p:tav>
                                        <p:tav tm="100000">
                                          <p:val>
                                            <p:strVal val="#ppt_x"/>
                                          </p:val>
                                        </p:tav>
                                      </p:tavLst>
                                    </p:anim>
                                    <p:anim calcmode="lin" valueType="num">
                                      <p:cBhvr additive="base">
                                        <p:cTn dur="2000" fill="hold" id="16"/>
                                        <p:tgtEl>
                                          <p:spTgt spid="35"/>
                                        </p:tgtEl>
                                        <p:attrNameLst>
                                          <p:attrName>ppt_y</p:attrName>
                                        </p:attrNameLst>
                                      </p:cBhvr>
                                      <p:tavLst>
                                        <p:tav tm="0">
                                          <p:val>
                                            <p:strVal val="0-#ppt_h/2"/>
                                          </p:val>
                                        </p:tav>
                                        <p:tav tm="100000">
                                          <p:val>
                                            <p:strVal val="#ppt_y"/>
                                          </p:val>
                                        </p:tav>
                                      </p:tavLst>
                                    </p:anim>
                                  </p:childTnLst>
                                </p:cTn>
                              </p:par>
                              <p:par>
                                <p:cTn accel="58000" fill="hold" id="17" nodeType="withEffect" presetClass="entr" presetID="2" presetSubtype="12">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2000" fill="hold" id="19"/>
                                        <p:tgtEl>
                                          <p:spTgt spid="28"/>
                                        </p:tgtEl>
                                        <p:attrNameLst>
                                          <p:attrName>ppt_x</p:attrName>
                                        </p:attrNameLst>
                                      </p:cBhvr>
                                      <p:tavLst>
                                        <p:tav tm="0">
                                          <p:val>
                                            <p:strVal val="0-#ppt_w/2"/>
                                          </p:val>
                                        </p:tav>
                                        <p:tav tm="100000">
                                          <p:val>
                                            <p:strVal val="#ppt_x"/>
                                          </p:val>
                                        </p:tav>
                                      </p:tavLst>
                                    </p:anim>
                                    <p:anim calcmode="lin" valueType="num">
                                      <p:cBhvr additive="base">
                                        <p:cTn dur="2000" fill="hold" id="20"/>
                                        <p:tgtEl>
                                          <p:spTgt spid="28"/>
                                        </p:tgtEl>
                                        <p:attrNameLst>
                                          <p:attrName>ppt_y</p:attrName>
                                        </p:attrNameLst>
                                      </p:cBhvr>
                                      <p:tavLst>
                                        <p:tav tm="0">
                                          <p:val>
                                            <p:strVal val="1+#ppt_h/2"/>
                                          </p:val>
                                        </p:tav>
                                        <p:tav tm="100000">
                                          <p:val>
                                            <p:strVal val="#ppt_y"/>
                                          </p:val>
                                        </p:tav>
                                      </p:tavLst>
                                    </p:anim>
                                  </p:childTnLst>
                                </p:cTn>
                              </p:par>
                              <p:par>
                                <p:cTn accel="58000" fill="hold" id="21" nodeType="withEffect" presetClass="entr" presetID="2" presetSubtype="3">
                                  <p:stCondLst>
                                    <p:cond delay="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2000" fill="hold" id="23"/>
                                        <p:tgtEl>
                                          <p:spTgt spid="42"/>
                                        </p:tgtEl>
                                        <p:attrNameLst>
                                          <p:attrName>ppt_x</p:attrName>
                                        </p:attrNameLst>
                                      </p:cBhvr>
                                      <p:tavLst>
                                        <p:tav tm="0">
                                          <p:val>
                                            <p:strVal val="1+#ppt_w/2"/>
                                          </p:val>
                                        </p:tav>
                                        <p:tav tm="100000">
                                          <p:val>
                                            <p:strVal val="#ppt_x"/>
                                          </p:val>
                                        </p:tav>
                                      </p:tavLst>
                                    </p:anim>
                                    <p:anim calcmode="lin" valueType="num">
                                      <p:cBhvr additive="base">
                                        <p:cTn dur="2000" fill="hold" id="24"/>
                                        <p:tgtEl>
                                          <p:spTgt spid="42"/>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3000"/>
                            </p:stCondLst>
                            <p:childTnLst>
                              <p:par>
                                <p:cTn fill="hold" id="26" nodeType="after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1000" id="33"/>
                                        <p:tgtEl>
                                          <p:spTgt spid="15"/>
                                        </p:tgtEl>
                                      </p:cBhvr>
                                    </p:animEffect>
                                    <p:anim calcmode="lin" valueType="num">
                                      <p:cBhvr>
                                        <p:cTn dur="1000" fill="hold" id="34"/>
                                        <p:tgtEl>
                                          <p:spTgt spid="15"/>
                                        </p:tgtEl>
                                        <p:attrNameLst>
                                          <p:attrName>ppt_x</p:attrName>
                                        </p:attrNameLst>
                                      </p:cBhvr>
                                      <p:tavLst>
                                        <p:tav tm="0">
                                          <p:val>
                                            <p:strVal val="#ppt_x"/>
                                          </p:val>
                                        </p:tav>
                                        <p:tav tm="100000">
                                          <p:val>
                                            <p:strVal val="#ppt_x"/>
                                          </p:val>
                                        </p:tav>
                                      </p:tavLst>
                                    </p:anim>
                                    <p:anim calcmode="lin" valueType="num">
                                      <p:cBhvr>
                                        <p:cTn dur="1000" fill="hold" id="35"/>
                                        <p:tgtEl>
                                          <p:spTgt spid="15"/>
                                        </p:tgtEl>
                                        <p:attrNameLst>
                                          <p:attrName>ppt_y</p:attrName>
                                        </p:attrNameLst>
                                      </p:cBhvr>
                                      <p:tavLst>
                                        <p:tav tm="0">
                                          <p:val>
                                            <p:strVal val="#ppt_y+.1"/>
                                          </p:val>
                                        </p:tav>
                                        <p:tav tm="100000">
                                          <p:val>
                                            <p:strVal val="#ppt_y"/>
                                          </p:val>
                                        </p:tav>
                                      </p:tavLst>
                                    </p:anim>
                                  </p:childTnLst>
                                </p:cTn>
                              </p:par>
                              <p:par>
                                <p:cTn fill="hold" id="36" nodeType="withEffect" presetClass="entr" presetID="47" presetSubtype="0">
                                  <p:stCondLst>
                                    <p:cond delay="0"/>
                                  </p:stCondLst>
                                  <p:childTnLst>
                                    <p:set>
                                      <p:cBhvr>
                                        <p:cTn dur="1" fill="hold" id="37">
                                          <p:stCondLst>
                                            <p:cond delay="0"/>
                                          </p:stCondLst>
                                        </p:cTn>
                                        <p:tgtEl>
                                          <p:spTgt spid="12"/>
                                        </p:tgtEl>
                                        <p:attrNameLst>
                                          <p:attrName>style.visibility</p:attrName>
                                        </p:attrNameLst>
                                      </p:cBhvr>
                                      <p:to>
                                        <p:strVal val="visible"/>
                                      </p:to>
                                    </p:set>
                                    <p:animEffect filter="fade" transition="in">
                                      <p:cBhvr>
                                        <p:cTn dur="1000" id="38"/>
                                        <p:tgtEl>
                                          <p:spTgt spid="12"/>
                                        </p:tgtEl>
                                      </p:cBhvr>
                                    </p:animEffect>
                                    <p:anim calcmode="lin" valueType="num">
                                      <p:cBhvr>
                                        <p:cTn dur="1000" fill="hold" id="39"/>
                                        <p:tgtEl>
                                          <p:spTgt spid="12"/>
                                        </p:tgtEl>
                                        <p:attrNameLst>
                                          <p:attrName>ppt_x</p:attrName>
                                        </p:attrNameLst>
                                      </p:cBhvr>
                                      <p:tavLst>
                                        <p:tav tm="0">
                                          <p:val>
                                            <p:strVal val="#ppt_x"/>
                                          </p:val>
                                        </p:tav>
                                        <p:tav tm="100000">
                                          <p:val>
                                            <p:strVal val="#ppt_x"/>
                                          </p:val>
                                        </p:tav>
                                      </p:tavLst>
                                    </p:anim>
                                    <p:anim calcmode="lin" valueType="num">
                                      <p:cBhvr>
                                        <p:cTn dur="1000" fill="hold" id="40"/>
                                        <p:tgtEl>
                                          <p:spTgt spid="12"/>
                                        </p:tgtEl>
                                        <p:attrNameLst>
                                          <p:attrName>ppt_y</p:attrName>
                                        </p:attrNameLst>
                                      </p:cBhvr>
                                      <p:tavLst>
                                        <p:tav tm="0">
                                          <p:val>
                                            <p:strVal val="#ppt_y-.1"/>
                                          </p:val>
                                        </p:tav>
                                        <p:tav tm="100000">
                                          <p:val>
                                            <p:strVal val="#ppt_y"/>
                                          </p:val>
                                        </p:tav>
                                      </p:tavLst>
                                    </p:anim>
                                  </p:childTnLst>
                                </p:cTn>
                              </p:par>
                              <p:par>
                                <p:cTn fill="hold" id="41" nodeType="withEffect" presetClass="entr" presetID="47"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1000" id="43"/>
                                        <p:tgtEl>
                                          <p:spTgt spid="18"/>
                                        </p:tgtEl>
                                      </p:cBhvr>
                                    </p:animEffect>
                                    <p:anim calcmode="lin" valueType="num">
                                      <p:cBhvr>
                                        <p:cTn dur="1000" fill="hold" id="44"/>
                                        <p:tgtEl>
                                          <p:spTgt spid="18"/>
                                        </p:tgtEl>
                                        <p:attrNameLst>
                                          <p:attrName>ppt_x</p:attrName>
                                        </p:attrNameLst>
                                      </p:cBhvr>
                                      <p:tavLst>
                                        <p:tav tm="0">
                                          <p:val>
                                            <p:strVal val="#ppt_x"/>
                                          </p:val>
                                        </p:tav>
                                        <p:tav tm="100000">
                                          <p:val>
                                            <p:strVal val="#ppt_x"/>
                                          </p:val>
                                        </p:tav>
                                      </p:tavLst>
                                    </p:anim>
                                    <p:anim calcmode="lin" valueType="num">
                                      <p:cBhvr>
                                        <p:cTn dur="1000" fill="hold" id="45"/>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837410" y="2503352"/>
            <a:ext cx="1469181" cy="1469181"/>
            <a:chOff x="2193191" y="1899415"/>
            <a:chExt cx="2421376" cy="2421376"/>
          </a:xfrm>
          <a:effectLst/>
        </p:grpSpPr>
        <p:sp>
          <p:nvSpPr>
            <p:cNvPr id="5" name="椭圆 4"/>
            <p:cNvSpPr/>
            <p:nvPr/>
          </p:nvSpPr>
          <p:spPr>
            <a:xfrm>
              <a:off x="2193191" y="1899415"/>
              <a:ext cx="2421376" cy="2421376"/>
            </a:xfrm>
            <a:prstGeom prst="ellipse">
              <a:avLst/>
            </a:prstGeom>
            <a:solidFill>
              <a:schemeClr val="accent2"/>
            </a:solidFill>
            <a:ln w="31750">
              <a:gradFill flip="none" rotWithShape="1">
                <a:gsLst>
                  <a:gs pos="0">
                    <a:schemeClr val="bg1">
                      <a:lumMod val="6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algn="tl" blurRad="165100" dir="2700000" dist="88900" rotWithShape="0">
                <a:schemeClr val="accent3">
                  <a:lumMod val="50000"/>
                  <a:alpha val="64000"/>
                </a:schemeClr>
              </a:outerShdw>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grpSp>
        <p:nvGrpSpPr>
          <p:cNvPr id="7" name="组合 6"/>
          <p:cNvGrpSpPr/>
          <p:nvPr/>
        </p:nvGrpSpPr>
        <p:grpSpPr>
          <a:xfrm>
            <a:off x="2823370" y="2982999"/>
            <a:ext cx="652760" cy="652760"/>
            <a:chOff x="3237545" y="4561747"/>
            <a:chExt cx="1146960" cy="1146960"/>
          </a:xfrm>
        </p:grpSpPr>
        <p:sp>
          <p:nvSpPr>
            <p:cNvPr id="8" name="圆角矩形 7"/>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9" name="圆角矩形 8"/>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10" name="组合 9"/>
          <p:cNvGrpSpPr/>
          <p:nvPr/>
        </p:nvGrpSpPr>
        <p:grpSpPr>
          <a:xfrm>
            <a:off x="5690894" y="2982999"/>
            <a:ext cx="652760" cy="652760"/>
            <a:chOff x="3237545" y="4561747"/>
            <a:chExt cx="1146960" cy="1146960"/>
          </a:xfrm>
        </p:grpSpPr>
        <p:sp>
          <p:nvSpPr>
            <p:cNvPr id="11" name="圆角矩形 10"/>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12" name="圆角矩形 11"/>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grpSp>
        <p:nvGrpSpPr>
          <p:cNvPr id="13" name="组合 12"/>
          <p:cNvGrpSpPr/>
          <p:nvPr/>
        </p:nvGrpSpPr>
        <p:grpSpPr>
          <a:xfrm>
            <a:off x="4245620" y="1562614"/>
            <a:ext cx="652760" cy="652760"/>
            <a:chOff x="3237545" y="4561747"/>
            <a:chExt cx="1146960" cy="1146960"/>
          </a:xfrm>
        </p:grpSpPr>
        <p:sp>
          <p:nvSpPr>
            <p:cNvPr id="14" name="圆角矩形 13"/>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sp>
          <p:nvSpPr>
            <p:cNvPr id="15" name="圆角矩形 14"/>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rgbClr val="FFFFFF"/>
                </a:solidFill>
                <a:latin typeface="+mj-ea"/>
                <a:ea typeface="+mj-ea"/>
              </a:endParaRPr>
            </a:p>
          </p:txBody>
        </p:sp>
      </p:grpSp>
      <p:sp>
        <p:nvSpPr>
          <p:cNvPr id="16" name="饼形 18"/>
          <p:cNvSpPr/>
          <p:nvPr/>
        </p:nvSpPr>
        <p:spPr>
          <a:xfrm>
            <a:off x="3152595" y="1898966"/>
            <a:ext cx="1053098" cy="1051138"/>
          </a:xfrm>
          <a:custGeom>
            <a:gdLst>
              <a:gd fmla="*/ 57234 w 3556000" name="connsiteX0"/>
              <a:gd fmla="*/ 1330509 h 3556000" name="connsiteY0"/>
              <a:gd fmla="*/ 1333717 w 3556000" name="connsiteX1"/>
              <a:gd fmla="*/ 56403 h 3556000" name="connsiteY1"/>
              <a:gd fmla="*/ 1778000 w 3556000" name="connsiteX2"/>
              <a:gd fmla="*/ 1778000 h 3556000" name="connsiteY2"/>
              <a:gd fmla="*/ 57234 w 3556000" name="connsiteX3"/>
              <a:gd fmla="*/ 1330509 h 3556000" name="connsiteY3"/>
              <a:gd fmla="*/ 1720766 w 1812206" name="connsiteX0-1"/>
              <a:gd fmla="*/ 1721597 h 1813037" name="connsiteY0-2"/>
              <a:gd fmla="*/ 0 w 1812206" name="connsiteX1-3"/>
              <a:gd fmla="*/ 1274106 h 1813037" name="connsiteY1-4"/>
              <a:gd fmla="*/ 1276483 w 1812206" name="connsiteX2-5"/>
              <a:gd fmla="*/ 0 h 1813037" name="connsiteY2-6"/>
              <a:gd fmla="*/ 1812206 w 1812206" name="connsiteX3-7"/>
              <a:gd fmla="*/ 1813037 h 1813037" name="connsiteY3-8"/>
              <a:gd fmla="*/ 1720766 w 1720766" name="connsiteX0-9"/>
              <a:gd fmla="*/ 1721597 h 1721597" name="connsiteY0-10"/>
              <a:gd fmla="*/ 0 w 1720766" name="connsiteX1-11"/>
              <a:gd fmla="*/ 1274106 h 1721597" name="connsiteY1-12"/>
              <a:gd fmla="*/ 1276483 w 1720766" name="connsiteX2-13"/>
              <a:gd fmla="*/ 0 h 1721597" name="connsiteY2-14"/>
              <a:gd fmla="*/ 0 w 1276483" name="connsiteX0-15"/>
              <a:gd fmla="*/ 1274106 h 1274106" name="connsiteY0-16"/>
              <a:gd fmla="*/ 1276483 w 1276483" name="connsiteX1-17"/>
              <a:gd fmla="*/ 0 h 1274106" name="connsiteY1-18"/>
            </a:gdLst>
            <a:cxnLst>
              <a:cxn ang="0">
                <a:pos x="connsiteX0-1" y="connsiteY0-2"/>
              </a:cxn>
              <a:cxn ang="0">
                <a:pos x="connsiteX1-3" y="connsiteY1-4"/>
              </a:cxn>
            </a:cxnLst>
            <a:rect b="b" l="l" r="r" t="t"/>
            <a:pathLst>
              <a:path h="1274106" w="1276483">
                <a:moveTo>
                  <a:pt x="0" y="1274106"/>
                </a:moveTo>
                <a:cubicBezTo>
                  <a:pt x="162534" y="649103"/>
                  <a:pt x="651178" y="161369"/>
                  <a:pt x="1276483" y="0"/>
                </a:cubicBezTo>
              </a:path>
            </a:pathLst>
          </a:custGeom>
          <a:noFill/>
          <a:ln w="12700">
            <a:solidFill>
              <a:schemeClr val="tx1">
                <a:lumMod val="65000"/>
                <a:lumOff val="35000"/>
              </a:schemeClr>
            </a:solidFill>
            <a:prstDash val="sysDot"/>
            <a:headEnd len="med" type="oval" w="med"/>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1"/>
              </a:solidFill>
              <a:latin typeface="+mj-ea"/>
              <a:ea typeface="+mj-ea"/>
            </a:endParaRPr>
          </a:p>
        </p:txBody>
      </p:sp>
      <p:sp>
        <p:nvSpPr>
          <p:cNvPr id="17" name="饼形 18"/>
          <p:cNvSpPr/>
          <p:nvPr/>
        </p:nvSpPr>
        <p:spPr>
          <a:xfrm flipH="1">
            <a:off x="4934140" y="1898966"/>
            <a:ext cx="1053098" cy="1051138"/>
          </a:xfrm>
          <a:custGeom>
            <a:gdLst>
              <a:gd fmla="*/ 57234 w 3556000" name="connsiteX0"/>
              <a:gd fmla="*/ 1330509 h 3556000" name="connsiteY0"/>
              <a:gd fmla="*/ 1333717 w 3556000" name="connsiteX1"/>
              <a:gd fmla="*/ 56403 h 3556000" name="connsiteY1"/>
              <a:gd fmla="*/ 1778000 w 3556000" name="connsiteX2"/>
              <a:gd fmla="*/ 1778000 h 3556000" name="connsiteY2"/>
              <a:gd fmla="*/ 57234 w 3556000" name="connsiteX3"/>
              <a:gd fmla="*/ 1330509 h 3556000" name="connsiteY3"/>
              <a:gd fmla="*/ 1720766 w 1812206" name="connsiteX0-1"/>
              <a:gd fmla="*/ 1721597 h 1813037" name="connsiteY0-2"/>
              <a:gd fmla="*/ 0 w 1812206" name="connsiteX1-3"/>
              <a:gd fmla="*/ 1274106 h 1813037" name="connsiteY1-4"/>
              <a:gd fmla="*/ 1276483 w 1812206" name="connsiteX2-5"/>
              <a:gd fmla="*/ 0 h 1813037" name="connsiteY2-6"/>
              <a:gd fmla="*/ 1812206 w 1812206" name="connsiteX3-7"/>
              <a:gd fmla="*/ 1813037 h 1813037" name="connsiteY3-8"/>
              <a:gd fmla="*/ 1720766 w 1720766" name="connsiteX0-9"/>
              <a:gd fmla="*/ 1721597 h 1721597" name="connsiteY0-10"/>
              <a:gd fmla="*/ 0 w 1720766" name="connsiteX1-11"/>
              <a:gd fmla="*/ 1274106 h 1721597" name="connsiteY1-12"/>
              <a:gd fmla="*/ 1276483 w 1720766" name="connsiteX2-13"/>
              <a:gd fmla="*/ 0 h 1721597" name="connsiteY2-14"/>
              <a:gd fmla="*/ 0 w 1276483" name="connsiteX0-15"/>
              <a:gd fmla="*/ 1274106 h 1274106" name="connsiteY0-16"/>
              <a:gd fmla="*/ 1276483 w 1276483" name="connsiteX1-17"/>
              <a:gd fmla="*/ 0 h 1274106" name="connsiteY1-18"/>
            </a:gdLst>
            <a:cxnLst>
              <a:cxn ang="0">
                <a:pos x="connsiteX0-1" y="connsiteY0-2"/>
              </a:cxn>
              <a:cxn ang="0">
                <a:pos x="connsiteX1-3" y="connsiteY1-4"/>
              </a:cxn>
            </a:cxnLst>
            <a:rect b="b" l="l" r="r" t="t"/>
            <a:pathLst>
              <a:path h="1274106" w="1276483">
                <a:moveTo>
                  <a:pt x="0" y="1274106"/>
                </a:moveTo>
                <a:cubicBezTo>
                  <a:pt x="162534" y="649103"/>
                  <a:pt x="651178" y="161369"/>
                  <a:pt x="1276483" y="0"/>
                </a:cubicBezTo>
              </a:path>
            </a:pathLst>
          </a:custGeom>
          <a:noFill/>
          <a:ln w="12700">
            <a:solidFill>
              <a:schemeClr val="tx1">
                <a:lumMod val="65000"/>
                <a:lumOff val="35000"/>
              </a:schemeClr>
            </a:solidFill>
            <a:headEnd len="med" type="oval" w="med"/>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1"/>
              </a:solidFill>
              <a:latin typeface="+mj-ea"/>
              <a:ea typeface="+mj-ea"/>
            </a:endParaRPr>
          </a:p>
        </p:txBody>
      </p:sp>
      <p:grpSp>
        <p:nvGrpSpPr>
          <p:cNvPr id="18" name="组合 17"/>
          <p:cNvGrpSpPr/>
          <p:nvPr/>
        </p:nvGrpSpPr>
        <p:grpSpPr>
          <a:xfrm>
            <a:off x="3690831" y="915567"/>
            <a:ext cx="1762338" cy="587952"/>
            <a:chOff x="5324179" y="1877247"/>
            <a:chExt cx="2349784" cy="783936"/>
          </a:xfrm>
        </p:grpSpPr>
        <p:sp>
          <p:nvSpPr>
            <p:cNvPr id="19" name="文本框 18"/>
            <p:cNvSpPr txBox="1"/>
            <p:nvPr/>
          </p:nvSpPr>
          <p:spPr bwMode="auto">
            <a:xfrm>
              <a:off x="5372352" y="2099491"/>
              <a:ext cx="2253439" cy="579120"/>
            </a:xfrm>
            <a:prstGeom prst="rect">
              <a:avLst/>
            </a:prstGeom>
            <a:noFill/>
          </p:spPr>
          <p:txBody>
            <a:bodyPr wrap="square">
              <a:spAutoFit/>
            </a:bodyPr>
            <a:lstStyle/>
            <a:p>
              <a:pPr>
                <a:lnSpc>
                  <a:spcPct val="125000"/>
                </a:lnSpc>
              </a:pPr>
              <a:r>
                <a:rPr altLang="en-US" lang="zh-CN" sz="900">
                  <a:solidFill>
                    <a:srgbClr val="000000"/>
                  </a:solidFill>
                  <a:latin typeface="+mj-ea"/>
                  <a:ea typeface="+mj-ea"/>
                  <a:cs charset="0" typeface="Lato Light"/>
                  <a:sym charset="0" typeface="Lato Light"/>
                </a:rPr>
                <a:t>此处添加详细文本描述，建议与标题相关并符合</a:t>
              </a:r>
            </a:p>
          </p:txBody>
        </p:sp>
        <p:sp>
          <p:nvSpPr>
            <p:cNvPr id="20" name="文本框 19"/>
            <p:cNvSpPr txBox="1"/>
            <p:nvPr/>
          </p:nvSpPr>
          <p:spPr bwMode="auto">
            <a:xfrm>
              <a:off x="5324179" y="1877247"/>
              <a:ext cx="2349784" cy="365760"/>
            </a:xfrm>
            <a:prstGeom prst="rect">
              <a:avLst/>
            </a:prstGeom>
            <a:noFill/>
          </p:spPr>
          <p:txBody>
            <a:bodyPr wrap="square">
              <a:spAutoFit/>
            </a:bodyPr>
            <a:lstStyle/>
            <a:p>
              <a:pPr algn="ctr">
                <a:defRPr/>
              </a:pPr>
              <a:r>
                <a:rPr altLang="en-US" lang="zh-CN" spc="75" sz="1200">
                  <a:solidFill>
                    <a:schemeClr val="tx1">
                      <a:lumMod val="65000"/>
                      <a:lumOff val="35000"/>
                    </a:schemeClr>
                  </a:solidFill>
                  <a:latin typeface="+mj-ea"/>
                  <a:ea typeface="+mj-ea"/>
                </a:rPr>
                <a:t>在此添加标题</a:t>
              </a:r>
            </a:p>
          </p:txBody>
        </p:sp>
      </p:grpSp>
      <p:grpSp>
        <p:nvGrpSpPr>
          <p:cNvPr id="21" name="组合 20"/>
          <p:cNvGrpSpPr/>
          <p:nvPr/>
        </p:nvGrpSpPr>
        <p:grpSpPr>
          <a:xfrm>
            <a:off x="6394902" y="3011364"/>
            <a:ext cx="1762338" cy="587952"/>
            <a:chOff x="2744012" y="4525702"/>
            <a:chExt cx="2349784" cy="783936"/>
          </a:xfrm>
        </p:grpSpPr>
        <p:sp>
          <p:nvSpPr>
            <p:cNvPr id="22" name="文本框 21"/>
            <p:cNvSpPr txBox="1"/>
            <p:nvPr/>
          </p:nvSpPr>
          <p:spPr bwMode="auto">
            <a:xfrm>
              <a:off x="2744012" y="4747946"/>
              <a:ext cx="2253439" cy="579120"/>
            </a:xfrm>
            <a:prstGeom prst="rect">
              <a:avLst/>
            </a:prstGeom>
            <a:noFill/>
          </p:spPr>
          <p:txBody>
            <a:bodyPr wrap="square">
              <a:spAutoFit/>
            </a:bodyPr>
            <a:lstStyle/>
            <a:p>
              <a:pPr>
                <a:lnSpc>
                  <a:spcPct val="125000"/>
                </a:lnSpc>
              </a:pPr>
              <a:r>
                <a:rPr altLang="en-US" lang="zh-CN" sz="900">
                  <a:solidFill>
                    <a:srgbClr val="000000"/>
                  </a:solidFill>
                  <a:latin typeface="+mj-ea"/>
                  <a:ea typeface="+mj-ea"/>
                  <a:cs charset="0" typeface="Lato Light"/>
                  <a:sym charset="0" typeface="Lato Light"/>
                </a:rPr>
                <a:t>此处添加详细文本描述，建议与标题相关并符合</a:t>
              </a:r>
            </a:p>
          </p:txBody>
        </p:sp>
        <p:sp>
          <p:nvSpPr>
            <p:cNvPr id="23" name="文本框 22"/>
            <p:cNvSpPr txBox="1"/>
            <p:nvPr/>
          </p:nvSpPr>
          <p:spPr bwMode="auto">
            <a:xfrm>
              <a:off x="2744013" y="4525702"/>
              <a:ext cx="2349784" cy="365760"/>
            </a:xfrm>
            <a:prstGeom prst="rect">
              <a:avLst/>
            </a:prstGeom>
            <a:noFill/>
          </p:spPr>
          <p:txBody>
            <a:bodyPr wrap="square">
              <a:spAutoFit/>
            </a:bodyPr>
            <a:lstStyle/>
            <a:p>
              <a:pPr>
                <a:defRPr/>
              </a:pPr>
              <a:r>
                <a:rPr altLang="en-US" lang="zh-CN" spc="75" sz="1200">
                  <a:solidFill>
                    <a:schemeClr val="tx1">
                      <a:lumMod val="65000"/>
                      <a:lumOff val="35000"/>
                    </a:schemeClr>
                  </a:solidFill>
                  <a:latin typeface="+mj-ea"/>
                  <a:ea typeface="+mj-ea"/>
                </a:rPr>
                <a:t>在此添加标题</a:t>
              </a:r>
            </a:p>
          </p:txBody>
        </p:sp>
      </p:grpSp>
      <p:grpSp>
        <p:nvGrpSpPr>
          <p:cNvPr id="24" name="组合 23"/>
          <p:cNvGrpSpPr/>
          <p:nvPr/>
        </p:nvGrpSpPr>
        <p:grpSpPr>
          <a:xfrm>
            <a:off x="990190" y="3011364"/>
            <a:ext cx="1762340" cy="587952"/>
            <a:chOff x="1320253" y="4614246"/>
            <a:chExt cx="2349786" cy="783936"/>
          </a:xfrm>
        </p:grpSpPr>
        <p:sp>
          <p:nvSpPr>
            <p:cNvPr id="25" name="文本框 24"/>
            <p:cNvSpPr txBox="1"/>
            <p:nvPr/>
          </p:nvSpPr>
          <p:spPr bwMode="auto">
            <a:xfrm>
              <a:off x="1416600" y="4836490"/>
              <a:ext cx="2253439" cy="579120"/>
            </a:xfrm>
            <a:prstGeom prst="rect">
              <a:avLst/>
            </a:prstGeom>
            <a:noFill/>
          </p:spPr>
          <p:txBody>
            <a:bodyPr wrap="square">
              <a:spAutoFit/>
            </a:bodyPr>
            <a:lstStyle/>
            <a:p>
              <a:pPr>
                <a:lnSpc>
                  <a:spcPct val="125000"/>
                </a:lnSpc>
              </a:pPr>
              <a:r>
                <a:rPr altLang="en-US" lang="zh-CN" sz="900">
                  <a:solidFill>
                    <a:srgbClr val="000000"/>
                  </a:solidFill>
                  <a:latin typeface="+mj-ea"/>
                  <a:ea typeface="+mj-ea"/>
                  <a:cs charset="0" typeface="Lato Light"/>
                  <a:sym charset="0" typeface="Lato Light"/>
                </a:rPr>
                <a:t>此处添加详细文本描述，建议与标题相关并符合</a:t>
              </a:r>
            </a:p>
          </p:txBody>
        </p:sp>
        <p:sp>
          <p:nvSpPr>
            <p:cNvPr id="26" name="文本框 25"/>
            <p:cNvSpPr txBox="1"/>
            <p:nvPr/>
          </p:nvSpPr>
          <p:spPr bwMode="auto">
            <a:xfrm>
              <a:off x="1320253" y="4614246"/>
              <a:ext cx="2349783" cy="365760"/>
            </a:xfrm>
            <a:prstGeom prst="rect">
              <a:avLst/>
            </a:prstGeom>
            <a:noFill/>
          </p:spPr>
          <p:txBody>
            <a:bodyPr wrap="square">
              <a:spAutoFit/>
            </a:bodyPr>
            <a:lstStyle/>
            <a:p>
              <a:pPr algn="r">
                <a:defRPr/>
              </a:pPr>
              <a:r>
                <a:rPr altLang="en-US" lang="zh-CN" spc="75" sz="1200">
                  <a:solidFill>
                    <a:schemeClr val="tx1">
                      <a:lumMod val="65000"/>
                      <a:lumOff val="35000"/>
                    </a:schemeClr>
                  </a:solidFill>
                  <a:latin typeface="+mj-ea"/>
                  <a:ea typeface="+mj-ea"/>
                </a:rPr>
                <a:t>在此添加标题</a:t>
              </a:r>
            </a:p>
          </p:txBody>
        </p:sp>
      </p:grpSp>
      <p:sp>
        <p:nvSpPr>
          <p:cNvPr id="27" name="圆角矩形 26"/>
          <p:cNvSpPr/>
          <p:nvPr/>
        </p:nvSpPr>
        <p:spPr>
          <a:xfrm>
            <a:off x="4495998" y="2742136"/>
            <a:ext cx="152006" cy="264965"/>
          </a:xfrm>
          <a:prstGeom prst="roundRect">
            <a:avLst>
              <a:gd fmla="val 50000" name="adj"/>
            </a:avLst>
          </a:prstGeom>
          <a:solidFill>
            <a:schemeClr val="accent3"/>
          </a:solidFill>
          <a:ln w="12700">
            <a:gradFill flip="none" rotWithShape="1">
              <a:gsLst>
                <a:gs pos="0">
                  <a:schemeClr val="bg1">
                    <a:lumMod val="85000"/>
                  </a:schemeClr>
                </a:gs>
                <a:gs pos="100000">
                  <a:schemeClr val="bg1"/>
                </a:gs>
              </a:gsLst>
              <a:lin ang="2700000" scaled="1"/>
            </a:gradFill>
          </a:ln>
          <a:effectLst>
            <a:innerShdw blurRad="63500" dir="13500000" dist="381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typeface="+mj-ea"/>
              <a:ea typeface="+mj-ea"/>
            </a:endParaRPr>
          </a:p>
        </p:txBody>
      </p:sp>
      <p:sp>
        <p:nvSpPr>
          <p:cNvPr id="28" name="Freeform 40"/>
          <p:cNvSpPr/>
          <p:nvPr/>
        </p:nvSpPr>
        <p:spPr bwMode="auto">
          <a:xfrm>
            <a:off x="4448694" y="1781742"/>
            <a:ext cx="246613" cy="223286"/>
          </a:xfrm>
          <a:custGeom>
            <a:gdLst>
              <a:gd fmla="*/ 161 w 188" name="T0"/>
              <a:gd fmla="*/ 58 h 170" name="T1"/>
              <a:gd fmla="*/ 147 w 188" name="T2"/>
              <a:gd fmla="*/ 51 h 170" name="T3"/>
              <a:gd fmla="*/ 142 w 188" name="T4"/>
              <a:gd fmla="*/ 54 h 170" name="T5"/>
              <a:gd fmla="*/ 149 w 188" name="T6"/>
              <a:gd fmla="*/ 85 h 170" name="T7"/>
              <a:gd fmla="*/ 85 w 188" name="T8"/>
              <a:gd fmla="*/ 149 h 170" name="T9"/>
              <a:gd fmla="*/ 21 w 188" name="T10"/>
              <a:gd fmla="*/ 85 h 170" name="T11"/>
              <a:gd fmla="*/ 85 w 188" name="T12"/>
              <a:gd fmla="*/ 21 h 170" name="T13"/>
              <a:gd fmla="*/ 135 w 188" name="T14"/>
              <a:gd fmla="*/ 45 h 170" name="T15"/>
              <a:gd fmla="*/ 125 w 188" name="T16"/>
              <a:gd fmla="*/ 51 h 170" name="T17"/>
              <a:gd fmla="*/ 85 w 188" name="T18"/>
              <a:gd fmla="*/ 33 h 170" name="T19"/>
              <a:gd fmla="*/ 33 w 188" name="T20"/>
              <a:gd fmla="*/ 85 h 170" name="T21"/>
              <a:gd fmla="*/ 85 w 188" name="T22"/>
              <a:gd fmla="*/ 137 h 170" name="T23"/>
              <a:gd fmla="*/ 138 w 188" name="T24"/>
              <a:gd fmla="*/ 85 h 170" name="T25"/>
              <a:gd fmla="*/ 132 w 188" name="T26"/>
              <a:gd fmla="*/ 61 h 170" name="T27"/>
              <a:gd fmla="*/ 115 w 188" name="T28"/>
              <a:gd fmla="*/ 72 h 170" name="T29"/>
              <a:gd fmla="*/ 118 w 188" name="T30"/>
              <a:gd fmla="*/ 85 h 170" name="T31"/>
              <a:gd fmla="*/ 85 w 188" name="T32"/>
              <a:gd fmla="*/ 118 h 170" name="T33"/>
              <a:gd fmla="*/ 53 w 188" name="T34"/>
              <a:gd fmla="*/ 85 h 170" name="T35"/>
              <a:gd fmla="*/ 85 w 188" name="T36"/>
              <a:gd fmla="*/ 52 h 170" name="T37"/>
              <a:gd fmla="*/ 109 w 188" name="T38"/>
              <a:gd fmla="*/ 62 h 170" name="T39"/>
              <a:gd fmla="*/ 97 w 188" name="T40"/>
              <a:gd fmla="*/ 70 h 170" name="T41"/>
              <a:gd fmla="*/ 85 w 188" name="T42"/>
              <a:gd fmla="*/ 65 h 170" name="T43"/>
              <a:gd fmla="*/ 65 w 188" name="T44"/>
              <a:gd fmla="*/ 85 h 170" name="T45"/>
              <a:gd fmla="*/ 85 w 188" name="T46"/>
              <a:gd fmla="*/ 105 h 170" name="T47"/>
              <a:gd fmla="*/ 105 w 188" name="T48"/>
              <a:gd fmla="*/ 85 h 170" name="T49"/>
              <a:gd fmla="*/ 104 w 188" name="T50"/>
              <a:gd fmla="*/ 79 h 170" name="T51"/>
              <a:gd fmla="*/ 88 w 188" name="T52"/>
              <a:gd fmla="*/ 89 h 170" name="T53"/>
              <a:gd fmla="*/ 86 w 188" name="T54"/>
              <a:gd fmla="*/ 86 h 170" name="T55"/>
              <a:gd fmla="*/ 148 w 188" name="T56"/>
              <a:gd fmla="*/ 45 h 170" name="T57"/>
              <a:gd fmla="*/ 163 w 188" name="T58"/>
              <a:gd fmla="*/ 52 h 170" name="T59"/>
              <a:gd fmla="*/ 188 w 188" name="T60"/>
              <a:gd fmla="*/ 36 h 170" name="T61"/>
              <a:gd fmla="*/ 173 w 188" name="T62"/>
              <a:gd fmla="*/ 29 h 170" name="T63"/>
              <a:gd fmla="*/ 177 w 188" name="T64"/>
              <a:gd fmla="*/ 26 h 170" name="T65"/>
              <a:gd fmla="*/ 173 w 188" name="T66"/>
              <a:gd fmla="*/ 20 h 170" name="T67"/>
              <a:gd fmla="*/ 169 w 188" name="T68"/>
              <a:gd fmla="*/ 23 h 170" name="T69"/>
              <a:gd fmla="*/ 169 w 188" name="T70"/>
              <a:gd fmla="*/ 6 h 170" name="T71"/>
              <a:gd fmla="*/ 144 w 188" name="T72"/>
              <a:gd fmla="*/ 22 h 170" name="T73"/>
              <a:gd fmla="*/ 144 w 188" name="T74"/>
              <a:gd fmla="*/ 39 h 170" name="T75"/>
              <a:gd fmla="*/ 139 w 188" name="T76"/>
              <a:gd fmla="*/ 42 h 170" name="T77"/>
              <a:gd fmla="*/ 139 w 188" name="T78"/>
              <a:gd fmla="*/ 24 h 170" name="T79"/>
              <a:gd fmla="*/ 141 w 188" name="T80"/>
              <a:gd fmla="*/ 22 h 170" name="T81"/>
              <a:gd fmla="*/ 85 w 188" name="T82"/>
              <a:gd fmla="*/ 0 h 170" name="T83"/>
              <a:gd fmla="*/ 0 w 188" name="T84"/>
              <a:gd fmla="*/ 85 h 170" name="T85"/>
              <a:gd fmla="*/ 85 w 188" name="T86"/>
              <a:gd fmla="*/ 170 h 170" name="T87"/>
              <a:gd fmla="*/ 170 w 188" name="T88"/>
              <a:gd fmla="*/ 85 h 170" name="T89"/>
              <a:gd fmla="*/ 165 w 188" name="T90"/>
              <a:gd fmla="*/ 55 h 170" name="T91"/>
              <a:gd fmla="*/ 161 w 188" name="T92"/>
              <a:gd fmla="*/ 58 h 1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0" w="188">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nvGrpSpPr>
          <p:cNvPr id="29" name="组合 28"/>
          <p:cNvGrpSpPr/>
          <p:nvPr/>
        </p:nvGrpSpPr>
        <p:grpSpPr>
          <a:xfrm>
            <a:off x="3039496" y="3196269"/>
            <a:ext cx="220508" cy="218842"/>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gdLst>
                <a:gd fmla="*/ 84 w 163" name="T0"/>
                <a:gd fmla="*/ 129 h 163" name="T1"/>
                <a:gd fmla="*/ 46 w 163" name="T2"/>
                <a:gd fmla="*/ 50 h 163" name="T3"/>
                <a:gd fmla="*/ 81 w 163" name="T4"/>
                <a:gd fmla="*/ 34 h 163" name="T5"/>
                <a:gd fmla="*/ 127 w 163" name="T6"/>
                <a:gd fmla="*/ 89 h 163" name="T7"/>
                <a:gd fmla="*/ 147 w 163" name="T8"/>
                <a:gd fmla="*/ 94 h 163" name="T9"/>
                <a:gd fmla="*/ 162 w 163" name="T10"/>
                <a:gd fmla="*/ 86 h 163" name="T11"/>
                <a:gd fmla="*/ 162 w 163" name="T12"/>
                <a:gd fmla="*/ 70 h 163" name="T13"/>
                <a:gd fmla="*/ 144 w 163" name="T14"/>
                <a:gd fmla="*/ 59 h 163" name="T15"/>
                <a:gd fmla="*/ 154 w 163" name="T16"/>
                <a:gd fmla="*/ 45 h 163" name="T17"/>
                <a:gd fmla="*/ 145 w 163" name="T18"/>
                <a:gd fmla="*/ 32 h 163" name="T19"/>
                <a:gd fmla="*/ 125 w 163" name="T20"/>
                <a:gd fmla="*/ 30 h 163" name="T21"/>
                <a:gd fmla="*/ 126 w 163" name="T22"/>
                <a:gd fmla="*/ 13 h 163" name="T23"/>
                <a:gd fmla="*/ 112 w 163" name="T24"/>
                <a:gd fmla="*/ 6 h 163" name="T25"/>
                <a:gd fmla="*/ 93 w 163" name="T26"/>
                <a:gd fmla="*/ 15 h 163" name="T27"/>
                <a:gd fmla="*/ 86 w 163" name="T28"/>
                <a:gd fmla="*/ 0 h 163" name="T29"/>
                <a:gd fmla="*/ 70 w 163" name="T30"/>
                <a:gd fmla="*/ 1 h 163" name="T31"/>
                <a:gd fmla="*/ 58 w 163" name="T32"/>
                <a:gd fmla="*/ 18 h 163" name="T33"/>
                <a:gd fmla="*/ 44 w 163" name="T34"/>
                <a:gd fmla="*/ 9 h 163" name="T35"/>
                <a:gd fmla="*/ 31 w 163" name="T36"/>
                <a:gd fmla="*/ 17 h 163" name="T37"/>
                <a:gd fmla="*/ 31 w 163" name="T38"/>
                <a:gd fmla="*/ 36 h 163" name="T39"/>
                <a:gd fmla="*/ 15 w 163" name="T40"/>
                <a:gd fmla="*/ 33 h 163" name="T41"/>
                <a:gd fmla="*/ 8 w 163" name="T42"/>
                <a:gd fmla="*/ 47 h 163" name="T43"/>
                <a:gd fmla="*/ 18 w 163" name="T44"/>
                <a:gd fmla="*/ 59 h 163" name="T45"/>
                <a:gd fmla="*/ 0 w 163" name="T46"/>
                <a:gd fmla="*/ 73 h 163" name="T47"/>
                <a:gd fmla="*/ 0 w 163" name="T48"/>
                <a:gd fmla="*/ 88 h 163" name="T49"/>
                <a:gd fmla="*/ 15 w 163" name="T50"/>
                <a:gd fmla="*/ 94 h 163" name="T51"/>
                <a:gd fmla="*/ 6 w 163" name="T52"/>
                <a:gd fmla="*/ 114 h 163" name="T53"/>
                <a:gd fmla="*/ 15 w 163" name="T54"/>
                <a:gd fmla="*/ 128 h 163" name="T55"/>
                <a:gd fmla="*/ 30 w 163" name="T56"/>
                <a:gd fmla="*/ 125 h 163" name="T57"/>
                <a:gd fmla="*/ 33 w 163" name="T58"/>
                <a:gd fmla="*/ 148 h 163" name="T59"/>
                <a:gd fmla="*/ 47 w 163" name="T60"/>
                <a:gd fmla="*/ 155 h 163" name="T61"/>
                <a:gd fmla="*/ 59 w 163" name="T62"/>
                <a:gd fmla="*/ 145 h 163" name="T63"/>
                <a:gd fmla="*/ 72 w 163" name="T64"/>
                <a:gd fmla="*/ 163 h 163" name="T65"/>
                <a:gd fmla="*/ 88 w 163" name="T66"/>
                <a:gd fmla="*/ 162 h 163" name="T67"/>
                <a:gd fmla="*/ 94 w 163" name="T68"/>
                <a:gd fmla="*/ 148 h 163" name="T69"/>
                <a:gd fmla="*/ 89 w 163" name="T70"/>
                <a:gd fmla="*/ 128 h 16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3" w="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1" name="Freeform 237"/>
            <p:cNvSpPr/>
            <p:nvPr/>
          </p:nvSpPr>
          <p:spPr bwMode="auto">
            <a:xfrm>
              <a:off x="7197095" y="5576372"/>
              <a:ext cx="312274" cy="312274"/>
            </a:xfrm>
            <a:custGeom>
              <a:gdLst>
                <a:gd fmla="*/ 122 w 122" name="T0"/>
                <a:gd fmla="*/ 101 h 122" name="T1"/>
                <a:gd fmla="*/ 119 w 122" name="T2"/>
                <a:gd fmla="*/ 94 h 122" name="T3"/>
                <a:gd fmla="*/ 67 w 122" name="T4"/>
                <a:gd fmla="*/ 43 h 122" name="T5"/>
                <a:gd fmla="*/ 58 w 122" name="T6"/>
                <a:gd fmla="*/ 12 h 122" name="T7"/>
                <a:gd fmla="*/ 23 w 122" name="T8"/>
                <a:gd fmla="*/ 5 h 122" name="T9"/>
                <a:gd fmla="*/ 41 w 122" name="T10"/>
                <a:gd fmla="*/ 23 h 122" name="T11"/>
                <a:gd fmla="*/ 41 w 122" name="T12"/>
                <a:gd fmla="*/ 29 h 122" name="T13"/>
                <a:gd fmla="*/ 29 w 122" name="T14"/>
                <a:gd fmla="*/ 41 h 122" name="T15"/>
                <a:gd fmla="*/ 23 w 122" name="T16"/>
                <a:gd fmla="*/ 41 h 122" name="T17"/>
                <a:gd fmla="*/ 5 w 122" name="T18"/>
                <a:gd fmla="*/ 23 h 122" name="T19"/>
                <a:gd fmla="*/ 12 w 122" name="T20"/>
                <a:gd fmla="*/ 58 h 122" name="T21"/>
                <a:gd fmla="*/ 43 w 122" name="T22"/>
                <a:gd fmla="*/ 67 h 122" name="T23"/>
                <a:gd fmla="*/ 94 w 122" name="T24"/>
                <a:gd fmla="*/ 119 h 122" name="T25"/>
                <a:gd fmla="*/ 101 w 122" name="T26"/>
                <a:gd fmla="*/ 122 h 122" name="T27"/>
                <a:gd fmla="*/ 122 w 122" name="T28"/>
                <a:gd fmla="*/ 101 h 1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 w="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grpSp>
        <p:nvGrpSpPr>
          <p:cNvPr id="32" name="组合 31"/>
          <p:cNvGrpSpPr/>
          <p:nvPr/>
        </p:nvGrpSpPr>
        <p:grpSpPr>
          <a:xfrm>
            <a:off x="5890635" y="3170372"/>
            <a:ext cx="253279" cy="241615"/>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gdLst>
                <a:gd fmla="*/ 9 w 35" name="T0"/>
                <a:gd fmla="*/ 35 h 40" name="T1"/>
                <a:gd fmla="*/ 5 w 35" name="T2"/>
                <a:gd fmla="*/ 13 h 40" name="T3"/>
                <a:gd fmla="*/ 27 w 35" name="T4"/>
                <a:gd fmla="*/ 4 h 40" name="T5"/>
                <a:gd fmla="*/ 30 w 35" name="T6"/>
                <a:gd fmla="*/ 27 h 40" name="T7"/>
                <a:gd fmla="*/ 9 w 35" name="T8"/>
                <a:gd fmla="*/ 35 h 40" name="T9"/>
              </a:gdLst>
              <a:cxnLst>
                <a:cxn ang="0">
                  <a:pos x="T0" y="T1"/>
                </a:cxn>
                <a:cxn ang="0">
                  <a:pos x="T2" y="T3"/>
                </a:cxn>
                <a:cxn ang="0">
                  <a:pos x="T4" y="T5"/>
                </a:cxn>
                <a:cxn ang="0">
                  <a:pos x="T6" y="T7"/>
                </a:cxn>
                <a:cxn ang="0">
                  <a:pos x="T8" y="T9"/>
                </a:cxn>
              </a:cxnLst>
              <a:rect b="b" l="0" r="r" t="0"/>
              <a:pathLst>
                <a:path h="40" w="35">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4" name="Freeform 851"/>
            <p:cNvSpPr/>
            <p:nvPr/>
          </p:nvSpPr>
          <p:spPr bwMode="auto">
            <a:xfrm>
              <a:off x="8145843" y="5499388"/>
              <a:ext cx="489012" cy="397933"/>
            </a:xfrm>
            <a:custGeom>
              <a:gdLst>
                <a:gd fmla="*/ 3 w 191" name="T0"/>
                <a:gd fmla="*/ 12 h 155" name="T1"/>
                <a:gd fmla="*/ 4 w 191" name="T2"/>
                <a:gd fmla="*/ 12 h 155" name="T3"/>
                <a:gd fmla="*/ 10 w 191" name="T4"/>
                <a:gd fmla="*/ 10 h 155" name="T5"/>
                <a:gd fmla="*/ 35 w 191" name="T6"/>
                <a:gd fmla="*/ 1 h 155" name="T7"/>
                <a:gd fmla="*/ 58 w 191" name="T8"/>
                <a:gd fmla="*/ 6 h 155" name="T9"/>
                <a:gd fmla="*/ 52 w 191" name="T10"/>
                <a:gd fmla="*/ 9 h 155" name="T11"/>
                <a:gd fmla="*/ 50 w 191" name="T12"/>
                <a:gd fmla="*/ 19 h 155" name="T13"/>
                <a:gd fmla="*/ 60 w 191" name="T14"/>
                <a:gd fmla="*/ 14 h 155" name="T15"/>
                <a:gd fmla="*/ 64 w 191" name="T16"/>
                <a:gd fmla="*/ 7 h 155" name="T17"/>
                <a:gd fmla="*/ 65 w 191" name="T18"/>
                <a:gd fmla="*/ 15 h 155" name="T19"/>
                <a:gd fmla="*/ 53 w 191" name="T20"/>
                <a:gd fmla="*/ 41 h 155" name="T21"/>
                <a:gd fmla="*/ 65 w 191" name="T22"/>
                <a:gd fmla="*/ 20 h 155" name="T23"/>
                <a:gd fmla="*/ 70 w 191" name="T24"/>
                <a:gd fmla="*/ 19 h 155" name="T25"/>
                <a:gd fmla="*/ 75 w 191" name="T26"/>
                <a:gd fmla="*/ 50 h 155" name="T27"/>
                <a:gd fmla="*/ 95 w 191" name="T28"/>
                <a:gd fmla="*/ 63 h 155" name="T29"/>
                <a:gd fmla="*/ 130 w 191" name="T30"/>
                <a:gd fmla="*/ 35 h 155" name="T31"/>
                <a:gd fmla="*/ 191 w 191" name="T32"/>
                <a:gd fmla="*/ 79 h 155" name="T33"/>
                <a:gd fmla="*/ 183 w 191" name="T34"/>
                <a:gd fmla="*/ 81 h 155" name="T35"/>
                <a:gd fmla="*/ 92 w 191" name="T36"/>
                <a:gd fmla="*/ 81 h 155" name="T37"/>
                <a:gd fmla="*/ 77 w 191" name="T38"/>
                <a:gd fmla="*/ 79 h 155" name="T39"/>
                <a:gd fmla="*/ 71 w 191" name="T40"/>
                <a:gd fmla="*/ 71 h 155" name="T41"/>
                <a:gd fmla="*/ 61 w 191" name="T42"/>
                <a:gd fmla="*/ 63 h 155" name="T43"/>
                <a:gd fmla="*/ 61 w 191" name="T44"/>
                <a:gd fmla="*/ 63 h 155" name="T45"/>
                <a:gd fmla="*/ 61 w 191" name="T46"/>
                <a:gd fmla="*/ 63 h 155" name="T47"/>
                <a:gd fmla="*/ 57 w 191" name="T48"/>
                <a:gd fmla="*/ 57 h 155" name="T49"/>
                <a:gd fmla="*/ 57 w 191" name="T50"/>
                <a:gd fmla="*/ 55 h 155" name="T51"/>
                <a:gd fmla="*/ 56 w 191" name="T52"/>
                <a:gd fmla="*/ 50 h 155" name="T53"/>
                <a:gd fmla="*/ 60 w 191" name="T54"/>
                <a:gd fmla="*/ 94 h 155" name="T55"/>
                <a:gd fmla="*/ 46 w 191" name="T56"/>
                <a:gd fmla="*/ 155 h 155" name="T57"/>
                <a:gd fmla="*/ 41 w 191" name="T58"/>
                <a:gd fmla="*/ 105 h 155" name="T59"/>
                <a:gd fmla="*/ 40 w 191" name="T60"/>
                <a:gd fmla="*/ 104 h 155" name="T61"/>
                <a:gd fmla="*/ 32 w 191" name="T62"/>
                <a:gd fmla="*/ 87 h 155" name="T63"/>
                <a:gd fmla="*/ 5 w 191" name="T64"/>
                <a:gd fmla="*/ 152 h 155" name="T65"/>
                <a:gd fmla="*/ 2 w 191" name="T66"/>
                <a:gd fmla="*/ 66 h 155" name="T67"/>
                <a:gd fmla="*/ 15 w 191" name="T68"/>
                <a:gd fmla="*/ 40 h 155" name="T69"/>
                <a:gd fmla="*/ 1 w 191" name="T70"/>
                <a:gd fmla="*/ 29 h 155" name="T71"/>
                <a:gd fmla="*/ 0 w 191" name="T72"/>
                <a:gd fmla="*/ 28 h 155" name="T73"/>
                <a:gd fmla="*/ 3 w 191" name="T74"/>
                <a:gd fmla="*/ 12 h 1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5" w="191">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gdLst>
                <a:gd fmla="*/ 63 w 118" name="T0"/>
                <a:gd fmla="*/ 46 h 69" name="T1"/>
                <a:gd fmla="*/ 118 w 118" name="T2"/>
                <a:gd fmla="*/ 0 h 69" name="T3"/>
                <a:gd fmla="*/ 118 w 118" name="T4"/>
                <a:gd fmla="*/ 63 h 69" name="T5"/>
                <a:gd fmla="*/ 112 w 118" name="T6"/>
                <a:gd fmla="*/ 69 h 69" name="T7"/>
                <a:gd fmla="*/ 5 w 118" name="T8"/>
                <a:gd fmla="*/ 69 h 69" name="T9"/>
                <a:gd fmla="*/ 0 w 118" name="T10"/>
                <a:gd fmla="*/ 63 h 69" name="T11"/>
                <a:gd fmla="*/ 0 w 118" name="T12"/>
                <a:gd fmla="*/ 0 h 69" name="T13"/>
                <a:gd fmla="*/ 55 w 118" name="T14"/>
                <a:gd fmla="*/ 46 h 69" name="T15"/>
                <a:gd fmla="*/ 63 w 118" name="T16"/>
                <a:gd fmla="*/ 46 h 69" name="T17"/>
                <a:gd fmla="*/ 84 w 118" name="T18"/>
                <a:gd fmla="*/ 39 h 69" name="T19"/>
                <a:gd fmla="*/ 110 w 118" name="T20"/>
                <a:gd fmla="*/ 64 h 69" name="T21"/>
                <a:gd fmla="*/ 111 w 118" name="T22"/>
                <a:gd fmla="*/ 64 h 69" name="T23"/>
                <a:gd fmla="*/ 113 w 118" name="T24"/>
                <a:gd fmla="*/ 64 h 69" name="T25"/>
                <a:gd fmla="*/ 113 w 118" name="T26"/>
                <a:gd fmla="*/ 61 h 69" name="T27"/>
                <a:gd fmla="*/ 87 w 118" name="T28"/>
                <a:gd fmla="*/ 36 h 69" name="T29"/>
                <a:gd fmla="*/ 84 w 118" name="T30"/>
                <a:gd fmla="*/ 37 h 69" name="T31"/>
                <a:gd fmla="*/ 84 w 118" name="T32"/>
                <a:gd fmla="*/ 39 h 69" name="T33"/>
                <a:gd fmla="*/ 34 w 118" name="T34"/>
                <a:gd fmla="*/ 37 h 69" name="T35"/>
                <a:gd fmla="*/ 31 w 118" name="T36"/>
                <a:gd fmla="*/ 36 h 69" name="T37"/>
                <a:gd fmla="*/ 5 w 118" name="T38"/>
                <a:gd fmla="*/ 61 h 69" name="T39"/>
                <a:gd fmla="*/ 5 w 118" name="T40"/>
                <a:gd fmla="*/ 64 h 69" name="T41"/>
                <a:gd fmla="*/ 6 w 118" name="T42"/>
                <a:gd fmla="*/ 64 h 69" name="T43"/>
                <a:gd fmla="*/ 8 w 118" name="T44"/>
                <a:gd fmla="*/ 64 h 69" name="T45"/>
                <a:gd fmla="*/ 34 w 118" name="T46"/>
                <a:gd fmla="*/ 39 h 69" name="T47"/>
                <a:gd fmla="*/ 34 w 118" name="T48"/>
                <a:gd fmla="*/ 37 h 6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9" w="118">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6" name="Freeform 853"/>
            <p:cNvSpPr/>
            <p:nvPr/>
          </p:nvSpPr>
          <p:spPr bwMode="auto">
            <a:xfrm>
              <a:off x="8414746" y="5709740"/>
              <a:ext cx="169148" cy="43371"/>
            </a:xfrm>
            <a:custGeom>
              <a:gdLst>
                <a:gd fmla="*/ 4 w 66" name="T0"/>
                <a:gd fmla="*/ 1 h 17" name="T1"/>
                <a:gd fmla="*/ 63 w 66" name="T2"/>
                <a:gd fmla="*/ 11 h 17" name="T3"/>
                <a:gd fmla="*/ 66 w 66" name="T4"/>
                <a:gd fmla="*/ 15 h 17" name="T5"/>
                <a:gd fmla="*/ 62 w 66" name="T6"/>
                <a:gd fmla="*/ 17 h 17" name="T7"/>
                <a:gd fmla="*/ 62 w 66" name="T8"/>
                <a:gd fmla="*/ 17 h 17" name="T9"/>
                <a:gd fmla="*/ 2 w 66" name="T10"/>
                <a:gd fmla="*/ 7 h 17" name="T11"/>
                <a:gd fmla="*/ 0 w 66" name="T12"/>
                <a:gd fmla="*/ 3 h 17" name="T13"/>
                <a:gd fmla="*/ 4 w 66"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66">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7" name="Freeform 854"/>
            <p:cNvSpPr/>
            <p:nvPr/>
          </p:nvSpPr>
          <p:spPr bwMode="auto">
            <a:xfrm>
              <a:off x="8407156" y="5743352"/>
              <a:ext cx="135536" cy="35782"/>
            </a:xfrm>
            <a:custGeom>
              <a:gdLst>
                <a:gd fmla="*/ 1 w 53" name="T0"/>
                <a:gd fmla="*/ 3 h 14" name="T1"/>
                <a:gd fmla="*/ 4 w 53" name="T2"/>
                <a:gd fmla="*/ 0 h 14" name="T3"/>
                <a:gd fmla="*/ 50 w 53" name="T4"/>
                <a:gd fmla="*/ 8 h 14" name="T5"/>
                <a:gd fmla="*/ 53 w 53" name="T6"/>
                <a:gd fmla="*/ 12 h 14" name="T7"/>
                <a:gd fmla="*/ 50 w 53" name="T8"/>
                <a:gd fmla="*/ 14 h 14" name="T9"/>
                <a:gd fmla="*/ 49 w 53" name="T10"/>
                <a:gd fmla="*/ 14 h 14" name="T11"/>
                <a:gd fmla="*/ 3 w 53" name="T12"/>
                <a:gd fmla="*/ 7 h 14" name="T13"/>
                <a:gd fmla="*/ 1 w 53" name="T14"/>
                <a:gd fmla="*/ 3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sp>
          <p:nvSpPr>
            <p:cNvPr id="38" name="Freeform 855"/>
            <p:cNvSpPr/>
            <p:nvPr/>
          </p:nvSpPr>
          <p:spPr bwMode="auto">
            <a:xfrm>
              <a:off x="8450527" y="5784555"/>
              <a:ext cx="61805" cy="22770"/>
            </a:xfrm>
            <a:custGeom>
              <a:gdLst>
                <a:gd fmla="*/ 21 w 24" name="T0"/>
                <a:gd fmla="*/ 3 h 9" name="T1"/>
                <a:gd fmla="*/ 24 w 24" name="T2"/>
                <a:gd fmla="*/ 6 h 9" name="T3"/>
                <a:gd fmla="*/ 21 w 24" name="T4"/>
                <a:gd fmla="*/ 9 h 9" name="T5"/>
                <a:gd fmla="*/ 20 w 24" name="T6"/>
                <a:gd fmla="*/ 9 h 9" name="T7"/>
                <a:gd fmla="*/ 3 w 24" name="T8"/>
                <a:gd fmla="*/ 6 h 9" name="T9"/>
                <a:gd fmla="*/ 0 w 24" name="T10"/>
                <a:gd fmla="*/ 3 h 9" name="T11"/>
                <a:gd fmla="*/ 4 w 24" name="T12"/>
                <a:gd fmla="*/ 0 h 9" name="T13"/>
                <a:gd fmla="*/ 21 w 24"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4">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solidFill>
                  <a:srgbClr val="000000"/>
                </a:solidFill>
                <a:latin typeface="+mj-ea"/>
                <a:ea typeface="+mj-ea"/>
              </a:endParaRPr>
            </a:p>
          </p:txBody>
        </p:sp>
      </p:grpSp>
    </p:spTree>
  </p:cSld>
  <p:clrMapOvr>
    <a:masterClrMapping/>
  </p:clrMapOvr>
  <mc:AlternateContent>
    <mc:Choice Requires="p14">
      <p:transition advTm="5000" p14:dur="1200" spd="slow">
        <p14:prism/>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500" id="7"/>
                                        <p:tgtEl>
                                          <p:spTgt spid="4"/>
                                        </p:tgtEl>
                                      </p:cBhvr>
                                    </p:animEffect>
                                  </p:childTnLst>
                                </p:cTn>
                              </p:par>
                              <p:par>
                                <p:cTn accel="60000" fill="hold" grpId="0" id="8" nodeType="withEffect" presetClass="entr" presetID="2" presetSubtype="4">
                                  <p:stCondLst>
                                    <p:cond delay="400"/>
                                  </p:stCondLst>
                                  <p:childTnLst>
                                    <p:set>
                                      <p:cBhvr>
                                        <p:cTn dur="1" fill="hold" id="9">
                                          <p:stCondLst>
                                            <p:cond delay="0"/>
                                          </p:stCondLst>
                                        </p:cTn>
                                        <p:tgtEl>
                                          <p:spTgt spid="27"/>
                                        </p:tgtEl>
                                        <p:attrNameLst>
                                          <p:attrName>style.visibility</p:attrName>
                                        </p:attrNameLst>
                                      </p:cBhvr>
                                      <p:to>
                                        <p:strVal val="visible"/>
                                      </p:to>
                                    </p:set>
                                    <p:anim calcmode="lin" valueType="num">
                                      <p:cBhvr additive="base">
                                        <p:cTn dur="500" fill="hold" id="10"/>
                                        <p:tgtEl>
                                          <p:spTgt spid="27"/>
                                        </p:tgtEl>
                                        <p:attrNameLst>
                                          <p:attrName>ppt_x</p:attrName>
                                        </p:attrNameLst>
                                      </p:cBhvr>
                                      <p:tavLst>
                                        <p:tav tm="0">
                                          <p:val>
                                            <p:strVal val="#ppt_x"/>
                                          </p:val>
                                        </p:tav>
                                        <p:tav tm="100000">
                                          <p:val>
                                            <p:strVal val="#ppt_x"/>
                                          </p:val>
                                        </p:tav>
                                      </p:tavLst>
                                    </p:anim>
                                    <p:anim calcmode="lin" valueType="num">
                                      <p:cBhvr additive="base">
                                        <p:cTn dur="500" fill="hold" id="11"/>
                                        <p:tgtEl>
                                          <p:spTgt spid="27"/>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9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id="18" nodeType="withEffect" presetClass="entr" presetID="45" presetSubtype="0">
                                  <p:stCondLst>
                                    <p:cond delay="0"/>
                                  </p:stCondLst>
                                  <p:childTnLst>
                                    <p:set>
                                      <p:cBhvr>
                                        <p:cTn dur="1" fill="hold" id="19">
                                          <p:stCondLst>
                                            <p:cond delay="0"/>
                                          </p:stCondLst>
                                        </p:cTn>
                                        <p:tgtEl>
                                          <p:spTgt spid="29"/>
                                        </p:tgtEl>
                                        <p:attrNameLst>
                                          <p:attrName>style.visibility</p:attrName>
                                        </p:attrNameLst>
                                      </p:cBhvr>
                                      <p:to>
                                        <p:strVal val="visible"/>
                                      </p:to>
                                    </p:set>
                                    <p:animEffect filter="fade" transition="in">
                                      <p:cBhvr>
                                        <p:cTn dur="500" id="20"/>
                                        <p:tgtEl>
                                          <p:spTgt spid="29"/>
                                        </p:tgtEl>
                                      </p:cBhvr>
                                    </p:animEffect>
                                    <p:anim calcmode="lin" valueType="num">
                                      <p:cBhvr>
                                        <p:cTn dur="500" fill="hold" id="21"/>
                                        <p:tgtEl>
                                          <p:spTgt spid="29"/>
                                        </p:tgtEl>
                                        <p:attrNameLst>
                                          <p:attrName>ppt_w</p:attrName>
                                        </p:attrNameLst>
                                      </p:cBhvr>
                                      <p:tavLst>
                                        <p:tav fmla="#ppt_w*sin(2.5*pi*$)" tm="0">
                                          <p:val>
                                            <p:fltVal val="0"/>
                                          </p:val>
                                        </p:tav>
                                        <p:tav tm="100000">
                                          <p:val>
                                            <p:fltVal val="1"/>
                                          </p:val>
                                        </p:tav>
                                      </p:tavLst>
                                    </p:anim>
                                    <p:anim calcmode="lin" valueType="num">
                                      <p:cBhvr>
                                        <p:cTn dur="500" fill="hold" id="22"/>
                                        <p:tgtEl>
                                          <p:spTgt spid="29"/>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1400"/>
                            </p:stCondLst>
                            <p:childTnLst>
                              <p:par>
                                <p:cTn fill="hold" id="24" nodeType="afterEffect" presetClass="entr" presetID="16" presetSubtype="37">
                                  <p:stCondLst>
                                    <p:cond delay="0"/>
                                  </p:stCondLst>
                                  <p:childTnLst>
                                    <p:set>
                                      <p:cBhvr>
                                        <p:cTn dur="1" fill="hold" id="25">
                                          <p:stCondLst>
                                            <p:cond delay="0"/>
                                          </p:stCondLst>
                                        </p:cTn>
                                        <p:tgtEl>
                                          <p:spTgt spid="24"/>
                                        </p:tgtEl>
                                        <p:attrNameLst>
                                          <p:attrName>style.visibility</p:attrName>
                                        </p:attrNameLst>
                                      </p:cBhvr>
                                      <p:to>
                                        <p:strVal val="visible"/>
                                      </p:to>
                                    </p:set>
                                    <p:animEffect filter="barn(outVertical)" transition="in">
                                      <p:cBhvr>
                                        <p:cTn dur="500" id="26"/>
                                        <p:tgtEl>
                                          <p:spTgt spid="24"/>
                                        </p:tgtEl>
                                      </p:cBhvr>
                                    </p:animEffect>
                                  </p:childTnLst>
                                </p:cTn>
                              </p:par>
                            </p:childTnLst>
                          </p:cTn>
                        </p:par>
                        <p:par>
                          <p:cTn fill="hold" id="27" nodeType="afterGroup">
                            <p:stCondLst>
                              <p:cond delay="1900"/>
                            </p:stCondLst>
                            <p:childTnLst>
                              <p:par>
                                <p:cTn fill="hold" grpId="0" id="28" nodeType="afterEffect" presetClass="entr" presetID="22" presetSubtype="8">
                                  <p:stCondLst>
                                    <p:cond delay="0"/>
                                  </p:stCondLst>
                                  <p:childTnLst>
                                    <p:set>
                                      <p:cBhvr>
                                        <p:cTn dur="1" fill="hold" id="29">
                                          <p:stCondLst>
                                            <p:cond delay="0"/>
                                          </p:stCondLst>
                                        </p:cTn>
                                        <p:tgtEl>
                                          <p:spTgt spid="16"/>
                                        </p:tgtEl>
                                        <p:attrNameLst>
                                          <p:attrName>style.visibility</p:attrName>
                                        </p:attrNameLst>
                                      </p:cBhvr>
                                      <p:to>
                                        <p:strVal val="visible"/>
                                      </p:to>
                                    </p:set>
                                    <p:animEffect filter="wipe(left)" transition="in">
                                      <p:cBhvr>
                                        <p:cTn dur="500" id="30"/>
                                        <p:tgtEl>
                                          <p:spTgt spid="16"/>
                                        </p:tgtEl>
                                      </p:cBhvr>
                                    </p:animEffect>
                                  </p:childTnLst>
                                </p:cTn>
                              </p:par>
                            </p:childTnLst>
                          </p:cTn>
                        </p:par>
                        <p:par>
                          <p:cTn fill="hold" id="31" nodeType="afterGroup">
                            <p:stCondLst>
                              <p:cond delay="2400"/>
                            </p:stCondLst>
                            <p:childTnLst>
                              <p:par>
                                <p:cTn fill="hold" id="32" nodeType="afterEffect" presetClass="entr" presetID="53" presetSubtype="0">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ppt_w</p:attrName>
                                        </p:attrNameLst>
                                      </p:cBhvr>
                                      <p:tavLst>
                                        <p:tav tm="0">
                                          <p:val>
                                            <p:fltVal val="0"/>
                                          </p:val>
                                        </p:tav>
                                        <p:tav tm="100000">
                                          <p:val>
                                            <p:strVal val="#ppt_w"/>
                                          </p:val>
                                        </p:tav>
                                      </p:tavLst>
                                    </p:anim>
                                    <p:anim calcmode="lin" valueType="num">
                                      <p:cBhvr>
                                        <p:cTn dur="500" fill="hold" id="35"/>
                                        <p:tgtEl>
                                          <p:spTgt spid="13"/>
                                        </p:tgtEl>
                                        <p:attrNameLst>
                                          <p:attrName>ppt_h</p:attrName>
                                        </p:attrNameLst>
                                      </p:cBhvr>
                                      <p:tavLst>
                                        <p:tav tm="0">
                                          <p:val>
                                            <p:fltVal val="0"/>
                                          </p:val>
                                        </p:tav>
                                        <p:tav tm="100000">
                                          <p:val>
                                            <p:strVal val="#ppt_h"/>
                                          </p:val>
                                        </p:tav>
                                      </p:tavLst>
                                    </p:anim>
                                    <p:animEffect filter="fade" transition="in">
                                      <p:cBhvr>
                                        <p:cTn dur="500" id="36"/>
                                        <p:tgtEl>
                                          <p:spTgt spid="13"/>
                                        </p:tgtEl>
                                      </p:cBhvr>
                                    </p:animEffect>
                                  </p:childTnLst>
                                </p:cTn>
                              </p:par>
                              <p:par>
                                <p:cTn fill="hold" grpId="0" id="37" nodeType="withEffect" presetClass="entr" presetID="45"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anim calcmode="lin" valueType="num">
                                      <p:cBhvr>
                                        <p:cTn dur="500" fill="hold" id="40"/>
                                        <p:tgtEl>
                                          <p:spTgt spid="28"/>
                                        </p:tgtEl>
                                        <p:attrNameLst>
                                          <p:attrName>ppt_w</p:attrName>
                                        </p:attrNameLst>
                                      </p:cBhvr>
                                      <p:tavLst>
                                        <p:tav fmla="#ppt_w*sin(2.5*pi*$)" tm="0">
                                          <p:val>
                                            <p:fltVal val="0"/>
                                          </p:val>
                                        </p:tav>
                                        <p:tav tm="100000">
                                          <p:val>
                                            <p:fltVal val="1"/>
                                          </p:val>
                                        </p:tav>
                                      </p:tavLst>
                                    </p:anim>
                                    <p:anim calcmode="lin" valueType="num">
                                      <p:cBhvr>
                                        <p:cTn dur="500" fill="hold" id="41"/>
                                        <p:tgtEl>
                                          <p:spTgt spid="28"/>
                                        </p:tgtEl>
                                        <p:attrNameLst>
                                          <p:attrName>ppt_h</p:attrName>
                                        </p:attrNameLst>
                                      </p:cBhvr>
                                      <p:tavLst>
                                        <p:tav tm="0">
                                          <p:val>
                                            <p:strVal val="#ppt_h"/>
                                          </p:val>
                                        </p:tav>
                                        <p:tav tm="100000">
                                          <p:val>
                                            <p:strVal val="#ppt_h"/>
                                          </p:val>
                                        </p:tav>
                                      </p:tavLst>
                                    </p:anim>
                                  </p:childTnLst>
                                </p:cTn>
                              </p:par>
                            </p:childTnLst>
                          </p:cTn>
                        </p:par>
                        <p:par>
                          <p:cTn fill="hold" id="42" nodeType="afterGroup">
                            <p:stCondLst>
                              <p:cond delay="2900"/>
                            </p:stCondLst>
                            <p:childTnLst>
                              <p:par>
                                <p:cTn fill="hold" id="43" nodeType="afterEffect" presetClass="entr" presetID="16" presetSubtype="37">
                                  <p:stCondLst>
                                    <p:cond delay="0"/>
                                  </p:stCondLst>
                                  <p:childTnLst>
                                    <p:set>
                                      <p:cBhvr>
                                        <p:cTn dur="1" fill="hold" id="44">
                                          <p:stCondLst>
                                            <p:cond delay="0"/>
                                          </p:stCondLst>
                                        </p:cTn>
                                        <p:tgtEl>
                                          <p:spTgt spid="18"/>
                                        </p:tgtEl>
                                        <p:attrNameLst>
                                          <p:attrName>style.visibility</p:attrName>
                                        </p:attrNameLst>
                                      </p:cBhvr>
                                      <p:to>
                                        <p:strVal val="visible"/>
                                      </p:to>
                                    </p:set>
                                    <p:animEffect filter="barn(outVertical)" transition="in">
                                      <p:cBhvr>
                                        <p:cTn dur="500" id="45"/>
                                        <p:tgtEl>
                                          <p:spTgt spid="18"/>
                                        </p:tgtEl>
                                      </p:cBhvr>
                                    </p:animEffect>
                                  </p:childTnLst>
                                </p:cTn>
                              </p:par>
                            </p:childTnLst>
                          </p:cTn>
                        </p:par>
                        <p:par>
                          <p:cTn fill="hold" id="46" nodeType="afterGroup">
                            <p:stCondLst>
                              <p:cond delay="3400"/>
                            </p:stCondLst>
                            <p:childTnLst>
                              <p:par>
                                <p:cTn fill="hold" grpId="0" id="47" nodeType="afterEffect" presetClass="entr" presetID="22" presetSubtype="8">
                                  <p:stCondLst>
                                    <p:cond delay="0"/>
                                  </p:stCondLst>
                                  <p:childTnLst>
                                    <p:set>
                                      <p:cBhvr>
                                        <p:cTn dur="1" fill="hold" id="48">
                                          <p:stCondLst>
                                            <p:cond delay="0"/>
                                          </p:stCondLst>
                                        </p:cTn>
                                        <p:tgtEl>
                                          <p:spTgt spid="17"/>
                                        </p:tgtEl>
                                        <p:attrNameLst>
                                          <p:attrName>style.visibility</p:attrName>
                                        </p:attrNameLst>
                                      </p:cBhvr>
                                      <p:to>
                                        <p:strVal val="visible"/>
                                      </p:to>
                                    </p:set>
                                    <p:animEffect filter="wipe(left)" transition="in">
                                      <p:cBhvr>
                                        <p:cTn dur="500" id="49"/>
                                        <p:tgtEl>
                                          <p:spTgt spid="17"/>
                                        </p:tgtEl>
                                      </p:cBhvr>
                                    </p:animEffect>
                                  </p:childTnLst>
                                </p:cTn>
                              </p:par>
                            </p:childTnLst>
                          </p:cTn>
                        </p:par>
                        <p:par>
                          <p:cTn fill="hold" id="50" nodeType="afterGroup">
                            <p:stCondLst>
                              <p:cond delay="3900"/>
                            </p:stCondLst>
                            <p:childTnLst>
                              <p:par>
                                <p:cTn fill="hold" id="51" nodeType="afterEffect" presetClass="entr" presetID="53" presetSubtype="0">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p:cTn dur="500" fill="hold" id="53"/>
                                        <p:tgtEl>
                                          <p:spTgt spid="10"/>
                                        </p:tgtEl>
                                        <p:attrNameLst>
                                          <p:attrName>ppt_w</p:attrName>
                                        </p:attrNameLst>
                                      </p:cBhvr>
                                      <p:tavLst>
                                        <p:tav tm="0">
                                          <p:val>
                                            <p:fltVal val="0"/>
                                          </p:val>
                                        </p:tav>
                                        <p:tav tm="100000">
                                          <p:val>
                                            <p:strVal val="#ppt_w"/>
                                          </p:val>
                                        </p:tav>
                                      </p:tavLst>
                                    </p:anim>
                                    <p:anim calcmode="lin" valueType="num">
                                      <p:cBhvr>
                                        <p:cTn dur="500" fill="hold" id="54"/>
                                        <p:tgtEl>
                                          <p:spTgt spid="10"/>
                                        </p:tgtEl>
                                        <p:attrNameLst>
                                          <p:attrName>ppt_h</p:attrName>
                                        </p:attrNameLst>
                                      </p:cBhvr>
                                      <p:tavLst>
                                        <p:tav tm="0">
                                          <p:val>
                                            <p:fltVal val="0"/>
                                          </p:val>
                                        </p:tav>
                                        <p:tav tm="100000">
                                          <p:val>
                                            <p:strVal val="#ppt_h"/>
                                          </p:val>
                                        </p:tav>
                                      </p:tavLst>
                                    </p:anim>
                                    <p:animEffect filter="fade" transition="in">
                                      <p:cBhvr>
                                        <p:cTn dur="500" id="55"/>
                                        <p:tgtEl>
                                          <p:spTgt spid="10"/>
                                        </p:tgtEl>
                                      </p:cBhvr>
                                    </p:animEffect>
                                  </p:childTnLst>
                                </p:cTn>
                              </p:par>
                              <p:par>
                                <p:cTn fill="hold" id="56" nodeType="withEffect" presetClass="entr" presetID="45" presetSubtype="0">
                                  <p:stCondLst>
                                    <p:cond delay="0"/>
                                  </p:stCondLst>
                                  <p:childTnLst>
                                    <p:set>
                                      <p:cBhvr>
                                        <p:cTn dur="1" fill="hold" id="57">
                                          <p:stCondLst>
                                            <p:cond delay="0"/>
                                          </p:stCondLst>
                                        </p:cTn>
                                        <p:tgtEl>
                                          <p:spTgt spid="32"/>
                                        </p:tgtEl>
                                        <p:attrNameLst>
                                          <p:attrName>style.visibility</p:attrName>
                                        </p:attrNameLst>
                                      </p:cBhvr>
                                      <p:to>
                                        <p:strVal val="visible"/>
                                      </p:to>
                                    </p:set>
                                    <p:animEffect filter="fade" transition="in">
                                      <p:cBhvr>
                                        <p:cTn dur="500" id="58"/>
                                        <p:tgtEl>
                                          <p:spTgt spid="32"/>
                                        </p:tgtEl>
                                      </p:cBhvr>
                                    </p:animEffect>
                                    <p:anim calcmode="lin" valueType="num">
                                      <p:cBhvr>
                                        <p:cTn dur="500" fill="hold" id="59"/>
                                        <p:tgtEl>
                                          <p:spTgt spid="32"/>
                                        </p:tgtEl>
                                        <p:attrNameLst>
                                          <p:attrName>ppt_w</p:attrName>
                                        </p:attrNameLst>
                                      </p:cBhvr>
                                      <p:tavLst>
                                        <p:tav fmla="#ppt_w*sin(2.5*pi*$)" tm="0">
                                          <p:val>
                                            <p:fltVal val="0"/>
                                          </p:val>
                                        </p:tav>
                                        <p:tav tm="100000">
                                          <p:val>
                                            <p:fltVal val="1"/>
                                          </p:val>
                                        </p:tav>
                                      </p:tavLst>
                                    </p:anim>
                                    <p:anim calcmode="lin" valueType="num">
                                      <p:cBhvr>
                                        <p:cTn dur="500" fill="hold" id="60"/>
                                        <p:tgtEl>
                                          <p:spTgt spid="32"/>
                                        </p:tgtEl>
                                        <p:attrNameLst>
                                          <p:attrName>ppt_h</p:attrName>
                                        </p:attrNameLst>
                                      </p:cBhvr>
                                      <p:tavLst>
                                        <p:tav tm="0">
                                          <p:val>
                                            <p:strVal val="#ppt_h"/>
                                          </p:val>
                                        </p:tav>
                                        <p:tav tm="100000">
                                          <p:val>
                                            <p:strVal val="#ppt_h"/>
                                          </p:val>
                                        </p:tav>
                                      </p:tavLst>
                                    </p:anim>
                                  </p:childTnLst>
                                </p:cTn>
                              </p:par>
                            </p:childTnLst>
                          </p:cTn>
                        </p:par>
                        <p:par>
                          <p:cTn fill="hold" id="61" nodeType="afterGroup">
                            <p:stCondLst>
                              <p:cond delay="4400"/>
                            </p:stCondLst>
                            <p:childTnLst>
                              <p:par>
                                <p:cTn fill="hold" id="62" nodeType="afterEffect" presetClass="entr" presetID="16" presetSubtype="37">
                                  <p:stCondLst>
                                    <p:cond delay="0"/>
                                  </p:stCondLst>
                                  <p:childTnLst>
                                    <p:set>
                                      <p:cBhvr>
                                        <p:cTn dur="1" fill="hold" id="63">
                                          <p:stCondLst>
                                            <p:cond delay="0"/>
                                          </p:stCondLst>
                                        </p:cTn>
                                        <p:tgtEl>
                                          <p:spTgt spid="21"/>
                                        </p:tgtEl>
                                        <p:attrNameLst>
                                          <p:attrName>style.visibility</p:attrName>
                                        </p:attrNameLst>
                                      </p:cBhvr>
                                      <p:to>
                                        <p:strVal val="visible"/>
                                      </p:to>
                                    </p:set>
                                    <p:animEffect filter="barn(outVertical)" transition="in">
                                      <p:cBhvr>
                                        <p:cTn dur="500" id="6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7"/>
      <p:bldP grpId="0" spid="2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500">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162957" y="1276277"/>
            <a:ext cx="2011893" cy="2011893"/>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7" name="组合 6"/>
          <p:cNvGrpSpPr/>
          <p:nvPr/>
        </p:nvGrpSpPr>
        <p:grpSpPr>
          <a:xfrm>
            <a:off x="2772690" y="1276277"/>
            <a:ext cx="2011893" cy="2011893"/>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10" name="组合 9"/>
          <p:cNvGrpSpPr/>
          <p:nvPr/>
        </p:nvGrpSpPr>
        <p:grpSpPr>
          <a:xfrm>
            <a:off x="4382423" y="1276277"/>
            <a:ext cx="2011893" cy="2011893"/>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13" name="组合 12"/>
          <p:cNvGrpSpPr/>
          <p:nvPr/>
        </p:nvGrpSpPr>
        <p:grpSpPr>
          <a:xfrm>
            <a:off x="5992157" y="1276277"/>
            <a:ext cx="2011893" cy="2011893"/>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6" name="TextBox 13"/>
          <p:cNvSpPr txBox="1"/>
          <p:nvPr/>
        </p:nvSpPr>
        <p:spPr>
          <a:xfrm>
            <a:off x="1691680" y="1923678"/>
            <a:ext cx="944880" cy="777240"/>
          </a:xfrm>
          <a:prstGeom prst="rect">
            <a:avLst/>
          </a:prstGeom>
          <a:noFill/>
        </p:spPr>
        <p:txBody>
          <a:bodyPr rtlCol="0" wrap="none">
            <a:spAutoFit/>
          </a:bodyPr>
          <a:lstStyle/>
          <a:p>
            <a:pPr>
              <a:lnSpc>
                <a:spcPct val="150000"/>
              </a:lnSpc>
            </a:pPr>
            <a:r>
              <a:rPr altLang="en-US" b="1" lang="zh-CN" sz="1500">
                <a:solidFill>
                  <a:schemeClr val="accent2"/>
                </a:solidFill>
                <a:latin typeface="+mj-ea"/>
                <a:ea typeface="+mj-ea"/>
              </a:rPr>
              <a:t>点击输入</a:t>
            </a:r>
          </a:p>
          <a:p>
            <a:pPr>
              <a:lnSpc>
                <a:spcPct val="150000"/>
              </a:lnSpc>
            </a:pPr>
            <a:r>
              <a:rPr altLang="en-US" b="1" lang="zh-CN" sz="1500">
                <a:solidFill>
                  <a:schemeClr val="accent2"/>
                </a:solidFill>
                <a:latin typeface="+mj-ea"/>
                <a:ea typeface="+mj-ea"/>
              </a:rPr>
              <a:t>标题文本</a:t>
            </a:r>
          </a:p>
        </p:txBody>
      </p:sp>
      <p:sp>
        <p:nvSpPr>
          <p:cNvPr id="17" name="TextBox 14"/>
          <p:cNvSpPr txBox="1"/>
          <p:nvPr/>
        </p:nvSpPr>
        <p:spPr>
          <a:xfrm>
            <a:off x="3247907" y="1923678"/>
            <a:ext cx="944880" cy="777240"/>
          </a:xfrm>
          <a:prstGeom prst="rect">
            <a:avLst/>
          </a:prstGeom>
          <a:noFill/>
        </p:spPr>
        <p:txBody>
          <a:bodyPr rtlCol="0" wrap="none">
            <a:spAutoFit/>
          </a:bodyPr>
          <a:lstStyle/>
          <a:p>
            <a:pPr>
              <a:lnSpc>
                <a:spcPct val="150000"/>
              </a:lnSpc>
            </a:pPr>
            <a:r>
              <a:rPr altLang="en-US" b="1" lang="zh-CN" sz="1500">
                <a:solidFill>
                  <a:schemeClr val="accent2"/>
                </a:solidFill>
                <a:latin typeface="+mj-ea"/>
                <a:ea typeface="+mj-ea"/>
              </a:rPr>
              <a:t>点击输入</a:t>
            </a:r>
          </a:p>
          <a:p>
            <a:pPr>
              <a:lnSpc>
                <a:spcPct val="150000"/>
              </a:lnSpc>
            </a:pPr>
            <a:r>
              <a:rPr altLang="en-US" b="1" lang="zh-CN" sz="1500">
                <a:solidFill>
                  <a:schemeClr val="accent2"/>
                </a:solidFill>
                <a:latin typeface="+mj-ea"/>
                <a:ea typeface="+mj-ea"/>
              </a:rPr>
              <a:t>标题文本</a:t>
            </a:r>
          </a:p>
        </p:txBody>
      </p:sp>
      <p:sp>
        <p:nvSpPr>
          <p:cNvPr id="18" name="TextBox 15"/>
          <p:cNvSpPr txBox="1"/>
          <p:nvPr/>
        </p:nvSpPr>
        <p:spPr>
          <a:xfrm>
            <a:off x="4893034" y="1923678"/>
            <a:ext cx="944880" cy="777240"/>
          </a:xfrm>
          <a:prstGeom prst="rect">
            <a:avLst/>
          </a:prstGeom>
          <a:noFill/>
        </p:spPr>
        <p:txBody>
          <a:bodyPr rtlCol="0" wrap="none">
            <a:spAutoFit/>
          </a:bodyPr>
          <a:lstStyle/>
          <a:p>
            <a:pPr>
              <a:lnSpc>
                <a:spcPct val="150000"/>
              </a:lnSpc>
            </a:pPr>
            <a:r>
              <a:rPr altLang="en-US" b="1" lang="zh-CN" sz="1500">
                <a:solidFill>
                  <a:schemeClr val="accent2"/>
                </a:solidFill>
                <a:latin typeface="+mj-ea"/>
                <a:ea typeface="+mj-ea"/>
              </a:rPr>
              <a:t>点击输入</a:t>
            </a:r>
          </a:p>
          <a:p>
            <a:pPr>
              <a:lnSpc>
                <a:spcPct val="150000"/>
              </a:lnSpc>
            </a:pPr>
            <a:r>
              <a:rPr altLang="en-US" b="1" lang="zh-CN" sz="1500">
                <a:solidFill>
                  <a:schemeClr val="accent2"/>
                </a:solidFill>
                <a:latin typeface="+mj-ea"/>
                <a:ea typeface="+mj-ea"/>
              </a:rPr>
              <a:t>标题文本</a:t>
            </a:r>
          </a:p>
        </p:txBody>
      </p:sp>
      <p:sp>
        <p:nvSpPr>
          <p:cNvPr id="19" name="TextBox 16"/>
          <p:cNvSpPr txBox="1"/>
          <p:nvPr/>
        </p:nvSpPr>
        <p:spPr>
          <a:xfrm>
            <a:off x="6500061" y="1923678"/>
            <a:ext cx="944880" cy="777240"/>
          </a:xfrm>
          <a:prstGeom prst="rect">
            <a:avLst/>
          </a:prstGeom>
          <a:noFill/>
        </p:spPr>
        <p:txBody>
          <a:bodyPr rtlCol="0" wrap="none">
            <a:spAutoFit/>
          </a:bodyPr>
          <a:lstStyle/>
          <a:p>
            <a:pPr>
              <a:lnSpc>
                <a:spcPct val="150000"/>
              </a:lnSpc>
            </a:pPr>
            <a:r>
              <a:rPr altLang="en-US" b="1" lang="zh-CN" sz="1500">
                <a:solidFill>
                  <a:schemeClr val="accent2"/>
                </a:solidFill>
                <a:latin typeface="+mj-ea"/>
                <a:ea typeface="+mj-ea"/>
              </a:rPr>
              <a:t>点击输入</a:t>
            </a:r>
          </a:p>
          <a:p>
            <a:pPr>
              <a:lnSpc>
                <a:spcPct val="150000"/>
              </a:lnSpc>
            </a:pPr>
            <a:r>
              <a:rPr altLang="en-US" b="1" lang="zh-CN" sz="1500">
                <a:solidFill>
                  <a:schemeClr val="accent2"/>
                </a:solidFill>
                <a:latin typeface="+mj-ea"/>
                <a:ea typeface="+mj-ea"/>
              </a:rPr>
              <a:t>标题文本</a:t>
            </a:r>
          </a:p>
        </p:txBody>
      </p:sp>
      <p:sp>
        <p:nvSpPr>
          <p:cNvPr id="20" name="TextBox 39"/>
          <p:cNvSpPr txBox="1"/>
          <p:nvPr/>
        </p:nvSpPr>
        <p:spPr>
          <a:xfrm>
            <a:off x="1331640" y="3922778"/>
            <a:ext cx="5848816" cy="457200"/>
          </a:xfrm>
          <a:prstGeom prst="rect">
            <a:avLst/>
          </a:prstGeom>
          <a:noFill/>
        </p:spPr>
        <p:txBody>
          <a:bodyPr bIns="0" lIns="0" rIns="0" rtlCol="0" tIns="0" wrap="square">
            <a:spAutoFit/>
          </a:bodyPr>
          <a:lstStyle/>
          <a:p>
            <a:pPr algn="just">
              <a:lnSpc>
                <a:spcPct val="150000"/>
              </a:lnSpc>
            </a:pPr>
            <a:r>
              <a:rPr altLang="en-US" lang="zh-CN" sz="1000">
                <a:solidFill>
                  <a:prstClr val="black"/>
                </a:solidFill>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p>
        </p:txBody>
      </p:sp>
    </p:spTree>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par>
                                <p:cTn fill="hold" grpId="0" id="13" nodeType="withEffect" presetClass="entr" presetID="12" presetSubtype="8">
                                  <p:stCondLst>
                                    <p:cond delay="30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id="15"/>
                                        <p:tgtEl>
                                          <p:spTgt spid="16"/>
                                        </p:tgtEl>
                                        <p:attrNameLst>
                                          <p:attrName>ppt_x</p:attrName>
                                        </p:attrNameLst>
                                      </p:cBhvr>
                                      <p:tavLst>
                                        <p:tav tm="0">
                                          <p:val>
                                            <p:strVal val="#ppt_x-#ppt_w*1.125000"/>
                                          </p:val>
                                        </p:tav>
                                        <p:tav tm="100000">
                                          <p:val>
                                            <p:strVal val="#ppt_x"/>
                                          </p:val>
                                        </p:tav>
                                      </p:tavLst>
                                    </p:anim>
                                    <p:animEffect filter="wipe(right)" transition="in">
                                      <p:cBhvr>
                                        <p:cTn dur="500" id="16"/>
                                        <p:tgtEl>
                                          <p:spTgt spid="16"/>
                                        </p:tgtEl>
                                      </p:cBhvr>
                                    </p:animEffect>
                                  </p:childTnLst>
                                </p:cTn>
                              </p:par>
                              <p:par>
                                <p:cTn fill="hold" id="17" nodeType="withEffect" presetClass="entr" presetID="2" presetSubtype="2">
                                  <p:stCondLst>
                                    <p:cond delay="60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1+#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12" presetSubtype="8">
                                  <p:stCondLst>
                                    <p:cond delay="60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500" id="23"/>
                                        <p:tgtEl>
                                          <p:spTgt spid="17"/>
                                        </p:tgtEl>
                                        <p:attrNameLst>
                                          <p:attrName>ppt_x</p:attrName>
                                        </p:attrNameLst>
                                      </p:cBhvr>
                                      <p:tavLst>
                                        <p:tav tm="0">
                                          <p:val>
                                            <p:strVal val="#ppt_x-#ppt_w*1.125000"/>
                                          </p:val>
                                        </p:tav>
                                        <p:tav tm="100000">
                                          <p:val>
                                            <p:strVal val="#ppt_x"/>
                                          </p:val>
                                        </p:tav>
                                      </p:tavLst>
                                    </p:anim>
                                    <p:animEffect filter="wipe(right)" transition="in">
                                      <p:cBhvr>
                                        <p:cTn dur="500" id="24"/>
                                        <p:tgtEl>
                                          <p:spTgt spid="17"/>
                                        </p:tgtEl>
                                      </p:cBhvr>
                                    </p:animEffect>
                                  </p:childTnLst>
                                </p:cTn>
                              </p:par>
                              <p:par>
                                <p:cTn fill="hold" id="25" nodeType="withEffect" presetClass="entr" presetID="2" presetSubtype="2">
                                  <p:stCondLst>
                                    <p:cond delay="90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1+#ppt_w/2"/>
                                          </p:val>
                                        </p:tav>
                                        <p:tav tm="100000">
                                          <p:val>
                                            <p:strVal val="#ppt_x"/>
                                          </p:val>
                                        </p:tav>
                                      </p:tavLst>
                                    </p:anim>
                                    <p:anim calcmode="lin" valueType="num">
                                      <p:cBhvr additive="base">
                                        <p:cTn dur="500" fill="hold" id="28"/>
                                        <p:tgtEl>
                                          <p:spTgt spid="13"/>
                                        </p:tgtEl>
                                        <p:attrNameLst>
                                          <p:attrName>ppt_y</p:attrName>
                                        </p:attrNameLst>
                                      </p:cBhvr>
                                      <p:tavLst>
                                        <p:tav tm="0">
                                          <p:val>
                                            <p:strVal val="#ppt_y"/>
                                          </p:val>
                                        </p:tav>
                                        <p:tav tm="100000">
                                          <p:val>
                                            <p:strVal val="#ppt_y"/>
                                          </p:val>
                                        </p:tav>
                                      </p:tavLst>
                                    </p:anim>
                                  </p:childTnLst>
                                </p:cTn>
                              </p:par>
                              <p:par>
                                <p:cTn fill="hold" grpId="0" id="29" nodeType="withEffect" presetClass="entr" presetID="12" presetSubtype="8">
                                  <p:stCondLst>
                                    <p:cond delay="90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500" id="31"/>
                                        <p:tgtEl>
                                          <p:spTgt spid="18"/>
                                        </p:tgtEl>
                                        <p:attrNameLst>
                                          <p:attrName>ppt_x</p:attrName>
                                        </p:attrNameLst>
                                      </p:cBhvr>
                                      <p:tavLst>
                                        <p:tav tm="0">
                                          <p:val>
                                            <p:strVal val="#ppt_x-#ppt_w*1.125000"/>
                                          </p:val>
                                        </p:tav>
                                        <p:tav tm="100000">
                                          <p:val>
                                            <p:strVal val="#ppt_x"/>
                                          </p:val>
                                        </p:tav>
                                      </p:tavLst>
                                    </p:anim>
                                    <p:animEffect filter="wipe(right)" transition="in">
                                      <p:cBhvr>
                                        <p:cTn dur="500" id="32"/>
                                        <p:tgtEl>
                                          <p:spTgt spid="18"/>
                                        </p:tgtEl>
                                      </p:cBhvr>
                                    </p:animEffect>
                                  </p:childTnLst>
                                </p:cTn>
                              </p:par>
                              <p:par>
                                <p:cTn fill="hold" grpId="0" id="33" nodeType="withEffect" presetClass="entr" presetID="12" presetSubtype="8">
                                  <p:stCondLst>
                                    <p:cond delay="120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500" id="35"/>
                                        <p:tgtEl>
                                          <p:spTgt spid="19"/>
                                        </p:tgtEl>
                                        <p:attrNameLst>
                                          <p:attrName>ppt_x</p:attrName>
                                        </p:attrNameLst>
                                      </p:cBhvr>
                                      <p:tavLst>
                                        <p:tav tm="0">
                                          <p:val>
                                            <p:strVal val="#ppt_x-#ppt_w*1.125000"/>
                                          </p:val>
                                        </p:tav>
                                        <p:tav tm="100000">
                                          <p:val>
                                            <p:strVal val="#ppt_x"/>
                                          </p:val>
                                        </p:tav>
                                      </p:tavLst>
                                    </p:anim>
                                    <p:animEffect filter="wipe(right)" transition="in">
                                      <p:cBhvr>
                                        <p:cTn dur="500" id="36"/>
                                        <p:tgtEl>
                                          <p:spTgt spid="19"/>
                                        </p:tgtEl>
                                      </p:cBhvr>
                                    </p:animEffect>
                                  </p:childTnLst>
                                </p:cTn>
                              </p:par>
                            </p:childTnLst>
                          </p:cTn>
                        </p:par>
                        <p:par>
                          <p:cTn fill="hold" id="37" nodeType="afterGroup">
                            <p:stCondLst>
                              <p:cond delay="1700"/>
                            </p:stCondLst>
                            <p:childTnLst>
                              <p:par>
                                <p:cTn fill="hold" grpId="0" id="38" nodeType="afterEffect" presetClass="entr" presetID="16" presetSubtype="21">
                                  <p:stCondLst>
                                    <p:cond delay="0"/>
                                  </p:stCondLst>
                                  <p:childTnLst>
                                    <p:set>
                                      <p:cBhvr>
                                        <p:cTn dur="1" fill="hold" id="39">
                                          <p:stCondLst>
                                            <p:cond delay="0"/>
                                          </p:stCondLst>
                                        </p:cTn>
                                        <p:tgtEl>
                                          <p:spTgt spid="20"/>
                                        </p:tgtEl>
                                        <p:attrNameLst>
                                          <p:attrName>style.visibility</p:attrName>
                                        </p:attrNameLst>
                                      </p:cBhvr>
                                      <p:to>
                                        <p:strVal val="visible"/>
                                      </p:to>
                                    </p:set>
                                    <p:animEffect filter="barn(inVertical)" transition="in">
                                      <p:cBhvr>
                                        <p:cTn dur="500" id="4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bIns="0" lIns="0" rIns="0" rtlCol="0" tIns="0" wrap="none">
        <a:spAutoFit/>
      </a:bodyPr>
      <a:lstStyle>
        <a:defPPr>
          <a:defRPr b="1" dirty="0" smtClean="0" sz="1600">
            <a:solidFill>
              <a:schemeClr val="accent6"/>
            </a:solidFill>
            <a:latin charset="-122" panose="020B0503020204020204" pitchFamily="34" typeface="微软雅黑"/>
            <a:ea charset="-122" panose="020B0503020204020204" pitchFamily="34" typeface="微软雅黑"/>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348</Paragraphs>
  <Slides>34</Slides>
  <Notes>34</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34</vt:i4>
      </vt:variant>
    </vt:vector>
  </HeadingPairs>
  <TitlesOfParts>
    <vt:vector baseType="lpstr" size="50">
      <vt:lpstr>Arial</vt:lpstr>
      <vt:lpstr>Calibri</vt:lpstr>
      <vt:lpstr>微软雅黑</vt:lpstr>
      <vt:lpstr>宋体</vt:lpstr>
      <vt:lpstr>Calibri Light</vt:lpstr>
      <vt:lpstr>Impact</vt:lpstr>
      <vt:lpstr>仿宋_GB2312</vt:lpstr>
      <vt:lpstr>华康少女文字W5</vt:lpstr>
      <vt:lpstr>华文黑体</vt:lpstr>
      <vt:lpstr>Lato Light</vt:lpstr>
      <vt:lpstr>Roboto condensed</vt:lpstr>
      <vt:lpstr>Clear Sans Thin</vt:lpstr>
      <vt:lpstr>Source Sans Pro ExtraLight</vt:lpstr>
      <vt:lpstr>ITC Avant Garde Std XLt</vt:lpstr>
      <vt:lpstr>ITC Avant Garde Std Md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2021-08-22T12:00:01Z</dcterms:created>
  <cp:lastPrinted>2021-08-22T12:00:01Z</cp:lastPrinted>
  <dcterms:modified xsi:type="dcterms:W3CDTF">2021-08-22T05:38:59Z</dcterms:modified>
  <cp:revision>1</cp:revision>
</cp:coreProperties>
</file>