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2" r:id="rId2"/>
  </p:sldMasterIdLst>
  <p:notesMasterIdLst>
    <p:notesMasterId r:id="rId3"/>
  </p:notesMasterIdLst>
  <p:sldIdLst>
    <p:sldId id="256" r:id="rId4"/>
    <p:sldId id="277" r:id="rId5"/>
    <p:sldId id="257" r:id="rId6"/>
    <p:sldId id="270" r:id="rId7"/>
    <p:sldId id="272" r:id="rId8"/>
    <p:sldId id="273" r:id="rId9"/>
    <p:sldId id="260" r:id="rId10"/>
    <p:sldId id="275" r:id="rId11"/>
    <p:sldId id="261" r:id="rId12"/>
    <p:sldId id="276" r:id="rId13"/>
    <p:sldId id="269" r:id="rId14"/>
    <p:sldId id="263" r:id="rId15"/>
    <p:sldId id="266" r:id="rId16"/>
    <p:sldId id="265" r:id="rId17"/>
    <p:sldId id="267" r:id="rId18"/>
    <p:sldId id="264" r:id="rId19"/>
    <p:sldId id="268" r:id="rId20"/>
    <p:sldId id="271" r:id="rId21"/>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96314" autoAdjust="0"/>
  </p:normalViewPr>
  <p:slideViewPr>
    <p:cSldViewPr snapToGrid="0">
      <p:cViewPr varScale="1">
        <p:scale>
          <a:sx n="108" d="100"/>
          <a:sy n="108" d="100"/>
        </p:scale>
        <p:origin x="978" y="78"/>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tags/tag1.xml" Type="http://schemas.openxmlformats.org/officeDocument/2006/relationships/tags"/><Relationship Id="rId23" Target="presProps.xml" Type="http://schemas.openxmlformats.org/officeDocument/2006/relationships/presProps"/><Relationship Id="rId24" Target="viewProps.xml" Type="http://schemas.openxmlformats.org/officeDocument/2006/relationships/viewProps"/><Relationship Id="rId25" Target="theme/theme1.xml" Type="http://schemas.openxmlformats.org/officeDocument/2006/relationships/theme"/><Relationship Id="rId26"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theme/themeOverride1.xml" Type="http://schemas.openxmlformats.org/officeDocument/2006/relationships/themeOverrid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theme/themeOverride2.xml" Type="http://schemas.openxmlformats.org/officeDocument/2006/relationships/themeOverrid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theme/themeOverride3.xml" Type="http://schemas.openxmlformats.org/officeDocument/2006/relationships/themeOverrid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theme/themeOverride4.xml" Type="http://schemas.openxmlformats.org/officeDocument/2006/relationships/themeOverrid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doughnutChart>
        <c:varyColors val="1"/>
        <c:ser>
          <c:idx val="0"/>
          <c:order val="0"/>
          <c:tx>
            <c:strRef>
              <c:f>Sheet1!$B$1</c:f>
              <c:strCache>
                <c:ptCount val="1"/>
                <c:pt idx="0">
                  <c:v>Column1</c:v>
                </c:pt>
              </c:strCache>
            </c:strRef>
          </c:tx>
          <c:spPr>
            <a:ln>
              <a:solidFill>
                <a:sysClr val="window" lastClr="FFFFFF"/>
              </a:solidFill>
            </a:ln>
          </c:spPr>
          <c:dPt>
            <c:idx val="0"/>
            <c:invertIfNegative val="1"/>
            <c:spPr>
              <a:solidFill>
                <a:sysClr val="window" lastClr="FFFFFF"/>
              </a:solidFill>
              <a:ln>
                <a:solidFill>
                  <a:sysClr val="window" lastClr="FFFFFF"/>
                </a:solidFill>
              </a:ln>
            </c:spPr>
          </c:dPt>
          <c:dPt>
            <c:idx val="1"/>
            <c:invertIfNegative val="1"/>
            <c:spPr>
              <a:noFill/>
              <a:ln>
                <a:solidFill>
                  <a:sysClr val="window" lastClr="FFFFFF"/>
                </a:solidFill>
              </a:ln>
            </c:spPr>
          </c:dPt>
          <c:dLbls>
            <c:delete val="1"/>
            <c:extLst>
              <c:ext xmlns:c15="http://schemas.microsoft.com/office/drawing/2012/chart" uri="{CE6537A1-D6FC-4f65-9D91-7224C49458BB}">
                <c15:showLeaderLines val="1"/>
              </c:ext>
            </c:extLst>
          </c:dLbls>
          <c:cat>
            <c:numRef>
              <c:f>Sheet1!$A$2:$A$3</c:f>
              <c:numCache>
                <c:formatCode>General</c:formatCode>
                <c:ptCount val="0"/>
              </c:numCache>
            </c:numRef>
          </c:cat>
          <c:val>
            <c:numRef>
              <c:f>Sheet1!$B$2:$B$3</c:f>
              <c:numCache>
                <c:formatCode>General</c:formatCode>
                <c:ptCount val="2"/>
                <c:pt idx="0">
                  <c:v>73</c:v>
                </c:pt>
                <c:pt idx="1">
                  <c:v>27</c:v>
                </c:pt>
              </c:numCache>
            </c:numRef>
          </c:val>
        </c:ser>
        <c:dLbls>
          <c:showLegendKey val="0"/>
          <c:showVal val="0"/>
          <c:showCatName val="0"/>
          <c:showSerName val="0"/>
          <c:showPercent val="0"/>
          <c:showBubbleSize val="0"/>
          <c:showLeaderLines val="0"/>
        </c:dLbls>
        <c:firstSliceAng/>
        <c:holeSize val="82"/>
      </c:doughnutChart>
    </c:plotArea>
    <c:plotVisOnly val="1"/>
    <c:dispBlanksAs/>
    <c:showDLblsOverMax val="0"/>
  </c:chart>
  <c:txPr>
    <a:bodyPr/>
    <a:p>
      <a:pPr>
        <a:defRPr sz="1800" smtId="4294967295">
          <a:ea typeface="+mn-ea"/>
          <a:cs typeface="+mn-ea"/>
        </a:defRPr>
      </a:pPr>
      <a:endParaRPr sz="1800" smtId="4294967295">
        <a:ea typeface="+mn-ea"/>
        <a:cs typeface="+mn-ea"/>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doughnutChart>
        <c:varyColors val="1"/>
        <c:ser>
          <c:idx val="0"/>
          <c:order val="0"/>
          <c:tx>
            <c:strRef>
              <c:f>Sheet1!$B$1</c:f>
              <c:strCache>
                <c:ptCount val="1"/>
                <c:pt idx="0">
                  <c:v>Column1</c:v>
                </c:pt>
              </c:strCache>
            </c:strRef>
          </c:tx>
          <c:spPr>
            <a:solidFill>
              <a:sysClr val="windowText" lastClr="000000"/>
            </a:solidFill>
            <a:ln>
              <a:solidFill>
                <a:sysClr val="window" lastClr="FFFFFF"/>
              </a:solidFill>
            </a:ln>
          </c:spPr>
          <c:dPt>
            <c:idx val="0"/>
            <c:invertIfNegative val="1"/>
            <c:spPr>
              <a:solidFill>
                <a:sysClr val="window" lastClr="FFFFFF"/>
              </a:solidFill>
              <a:ln>
                <a:solidFill>
                  <a:sysClr val="window" lastClr="FFFFFF"/>
                </a:solidFill>
              </a:ln>
            </c:spPr>
          </c:dPt>
          <c:dPt>
            <c:idx val="1"/>
            <c:invertIfNegative val="1"/>
            <c:spPr>
              <a:noFill/>
              <a:ln>
                <a:solidFill>
                  <a:sysClr val="window" lastClr="FFFFFF"/>
                </a:solidFill>
              </a:ln>
            </c:spPr>
          </c:dPt>
          <c:dLbls>
            <c:delete val="1"/>
            <c:extLst>
              <c:ext xmlns:c15="http://schemas.microsoft.com/office/drawing/2012/chart" uri="{CE6537A1-D6FC-4f65-9D91-7224C49458BB}">
                <c15:showLeaderLines val="1"/>
              </c:ext>
            </c:extLst>
          </c:dLbls>
          <c:cat>
            <c:numRef>
              <c:f>Sheet1!$A$2:$A$3</c:f>
              <c:numCache>
                <c:formatCode>General</c:formatCode>
                <c:ptCount val="0"/>
              </c:numCache>
            </c:numRef>
          </c:cat>
          <c:val>
            <c:numRef>
              <c:f>Sheet1!$B$2:$B$3</c:f>
              <c:numCache>
                <c:formatCode>General</c:formatCode>
                <c:ptCount val="2"/>
                <c:pt idx="0">
                  <c:v>73</c:v>
                </c:pt>
                <c:pt idx="1">
                  <c:v>27</c:v>
                </c:pt>
              </c:numCache>
            </c:numRef>
          </c:val>
        </c:ser>
        <c:dLbls>
          <c:showLegendKey val="0"/>
          <c:showVal val="0"/>
          <c:showCatName val="0"/>
          <c:showSerName val="0"/>
          <c:showPercent val="0"/>
          <c:showBubbleSize val="0"/>
          <c:showLeaderLines val="0"/>
        </c:dLbls>
        <c:firstSliceAng/>
        <c:holeSize val="82"/>
      </c:doughnutChart>
    </c:plotArea>
    <c:plotVisOnly val="1"/>
    <c:dispBlanksAs/>
    <c:showDLblsOverMax val="0"/>
  </c:chart>
  <c:txPr>
    <a:bodyPr/>
    <a:p>
      <a:pPr>
        <a:defRPr sz="1800" smtId="4294967295">
          <a:ea typeface="+mn-ea"/>
          <a:cs typeface="+mn-ea"/>
        </a:defRPr>
      </a:pPr>
      <a:endParaRPr sz="1800" smtId="4294967295">
        <a:ea typeface="+mn-ea"/>
        <a:cs typeface="+mn-ea"/>
      </a:endParaRPr>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doughnutChart>
        <c:varyColors val="1"/>
        <c:ser>
          <c:idx val="0"/>
          <c:order val="0"/>
          <c:tx>
            <c:strRef>
              <c:f>Sheet1!$B$1</c:f>
              <c:strCache>
                <c:ptCount val="1"/>
                <c:pt idx="0">
                  <c:v>Column1</c:v>
                </c:pt>
              </c:strCache>
            </c:strRef>
          </c:tx>
          <c:spPr>
            <a:ln>
              <a:solidFill>
                <a:sysClr val="window" lastClr="FFFFFF"/>
              </a:solidFill>
            </a:ln>
          </c:spPr>
          <c:dPt>
            <c:idx val="0"/>
            <c:invertIfNegative val="1"/>
            <c:spPr>
              <a:solidFill>
                <a:sysClr val="window" lastClr="FFFFFF"/>
              </a:solidFill>
              <a:ln>
                <a:solidFill>
                  <a:sysClr val="window" lastClr="FFFFFF"/>
                </a:solidFill>
              </a:ln>
            </c:spPr>
          </c:dPt>
          <c:dPt>
            <c:idx val="1"/>
            <c:invertIfNegative val="1"/>
            <c:spPr>
              <a:noFill/>
              <a:ln>
                <a:solidFill>
                  <a:sysClr val="window" lastClr="FFFFFF"/>
                </a:solidFill>
              </a:ln>
            </c:spPr>
          </c:dPt>
          <c:dLbls>
            <c:delete val="1"/>
            <c:extLst>
              <c:ext xmlns:c15="http://schemas.microsoft.com/office/drawing/2012/chart" uri="{CE6537A1-D6FC-4f65-9D91-7224C49458BB}">
                <c15:showLeaderLines val="1"/>
              </c:ext>
            </c:extLst>
          </c:dLbls>
          <c:cat>
            <c:numRef>
              <c:f>Sheet1!$A$2:$A$3</c:f>
              <c:numCache>
                <c:formatCode>General</c:formatCode>
                <c:ptCount val="0"/>
              </c:numCache>
            </c:numRef>
          </c:cat>
          <c:val>
            <c:numRef>
              <c:f>Sheet1!$B$2:$B$3</c:f>
              <c:numCache>
                <c:formatCode>General</c:formatCode>
                <c:ptCount val="2"/>
                <c:pt idx="0">
                  <c:v>73</c:v>
                </c:pt>
                <c:pt idx="1">
                  <c:v>27</c:v>
                </c:pt>
              </c:numCache>
            </c:numRef>
          </c:val>
        </c:ser>
        <c:dLbls>
          <c:showLegendKey val="0"/>
          <c:showVal val="0"/>
          <c:showCatName val="0"/>
          <c:showSerName val="0"/>
          <c:showPercent val="0"/>
          <c:showBubbleSize val="0"/>
          <c:showLeaderLines val="0"/>
        </c:dLbls>
        <c:firstSliceAng/>
        <c:holeSize val="82"/>
      </c:doughnutChart>
    </c:plotArea>
    <c:plotVisOnly val="1"/>
    <c:dispBlanksAs/>
    <c:showDLblsOverMax val="0"/>
  </c:chart>
  <c:txPr>
    <a:bodyPr/>
    <a:p>
      <a:pPr>
        <a:defRPr sz="1800" smtId="4294967295">
          <a:ea typeface="+mn-ea"/>
          <a:cs typeface="+mn-ea"/>
        </a:defRPr>
      </a:pPr>
      <a:endParaRPr sz="1800" smtId="4294967295">
        <a:ea typeface="+mn-ea"/>
        <a:cs typeface="+mn-ea"/>
      </a:endParaRPr>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doughnutChart>
        <c:varyColors val="1"/>
        <c:ser>
          <c:idx val="0"/>
          <c:order val="0"/>
          <c:tx>
            <c:strRef>
              <c:f>Sheet1!$B$1</c:f>
              <c:strCache>
                <c:ptCount val="1"/>
                <c:pt idx="0">
                  <c:v>Column1</c:v>
                </c:pt>
              </c:strCache>
            </c:strRef>
          </c:tx>
          <c:spPr>
            <a:ln>
              <a:solidFill>
                <a:sysClr val="window" lastClr="FFFFFF"/>
              </a:solidFill>
            </a:ln>
          </c:spPr>
          <c:dPt>
            <c:idx val="0"/>
            <c:invertIfNegative val="1"/>
            <c:spPr>
              <a:solidFill>
                <a:sysClr val="window" lastClr="FFFFFF"/>
              </a:solidFill>
              <a:ln>
                <a:solidFill>
                  <a:sysClr val="window" lastClr="FFFFFF"/>
                </a:solidFill>
              </a:ln>
            </c:spPr>
          </c:dPt>
          <c:dPt>
            <c:idx val="1"/>
            <c:invertIfNegative val="1"/>
            <c:spPr>
              <a:noFill/>
              <a:ln>
                <a:solidFill>
                  <a:sysClr val="window" lastClr="FFFFFF"/>
                </a:solidFill>
              </a:ln>
            </c:spPr>
          </c:dPt>
          <c:dLbls>
            <c:delete val="1"/>
            <c:extLst>
              <c:ext xmlns:c15="http://schemas.microsoft.com/office/drawing/2012/chart" uri="{CE6537A1-D6FC-4f65-9D91-7224C49458BB}">
                <c15:showLeaderLines val="1"/>
              </c:ext>
            </c:extLst>
          </c:dLbls>
          <c:cat>
            <c:numRef>
              <c:f>Sheet1!$A$2:$A$3</c:f>
              <c:numCache>
                <c:formatCode>General</c:formatCode>
                <c:ptCount val="0"/>
              </c:numCache>
            </c:numRef>
          </c:cat>
          <c:val>
            <c:numRef>
              <c:f>Sheet1!$B$2:$B$3</c:f>
              <c:numCache>
                <c:formatCode>General</c:formatCode>
                <c:ptCount val="2"/>
                <c:pt idx="0">
                  <c:v>73</c:v>
                </c:pt>
                <c:pt idx="1">
                  <c:v>27</c:v>
                </c:pt>
              </c:numCache>
            </c:numRef>
          </c:val>
        </c:ser>
        <c:dLbls>
          <c:showLegendKey val="0"/>
          <c:showVal val="0"/>
          <c:showCatName val="0"/>
          <c:showSerName val="0"/>
          <c:showPercent val="0"/>
          <c:showBubbleSize val="0"/>
          <c:showLeaderLines val="0"/>
        </c:dLbls>
        <c:firstSliceAng/>
        <c:holeSize val="82"/>
      </c:doughnutChart>
    </c:plotArea>
    <c:plotVisOnly val="1"/>
    <c:dispBlanksAs/>
    <c:showDLblsOverMax val="0"/>
  </c:chart>
  <c:txPr>
    <a:bodyPr/>
    <a:p>
      <a:pPr>
        <a:defRPr sz="1800" smtId="4294967295">
          <a:ea typeface="+mn-ea"/>
          <a:cs typeface="+mn-ea"/>
        </a:defRPr>
      </a:pPr>
      <a:endParaRPr sz="1800" smtId="4294967295">
        <a:ea typeface="+mn-ea"/>
        <a:cs typeface="+mn-ea"/>
      </a:endParaRPr>
    </a:p>
  </c:txPr>
  <c:externalData r:id="rId1">
    <c:autoUpdate val="0"/>
  </c:externalData>
</c:chartSpac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4EB8F9-9251-4E64-BBAF-41A86E7510C7}" type="datetimeFigureOut">
              <a:rPr lang="zh-CN" altLang="en-US" smtClean="0"/>
              <a:t>2020/9/4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EAC8AB-CD89-4997-B44A-5CF19ABFF70E}" type="slidenum">
              <a:rPr lang="zh-CN" altLang="en-US" smtClean="0"/>
              <a:t>‹#›</a:t>
            </a:fld>
            <a:endParaRPr lang="zh-CN" altLang="en-US"/>
          </a:p>
        </p:txBody>
      </p:sp>
    </p:spTree>
    <p:extLst>
      <p:ext uri="{BB962C8B-B14F-4D97-AF65-F5344CB8AC3E}">
        <p14:creationId val="2049073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5458389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0914816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35553306"/>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7810567"/>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66829655"/>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9057799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12671026"/>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90240573"/>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39348704"/>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6156853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854441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8557068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7951457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8309659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44392236"/>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5275919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67028156"/>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004513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68A843AC-14A4-4749-A3C5-5D5BCD10990F}" type="datetime1">
              <a:rPr lang="zh-CN" altLang="en-US" smtClean="0"/>
              <a:t>2020/9/4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239265373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72B3DDC-EFB2-49A1-A969-1FB181811889}" type="datetime1">
              <a:rPr lang="zh-CN" altLang="en-US" smtClean="0"/>
              <a:t>2020/9/4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378117370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06BD61D-E32F-4B1B-87AE-C49E616EFE32}" type="datetime1">
              <a:rPr lang="zh-CN" altLang="en-US" smtClean="0"/>
              <a:t>2020/9/4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28089317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C5B6433-C9CC-4A6E-98EA-71EF556D4AF2}" type="datetime1">
              <a:rPr lang="zh-CN" altLang="en-US" smtClean="0"/>
              <a:t>2020/9/4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147906337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和内容">
    <p:bg>
      <p:bgPr>
        <a:blipFill dpi="0" rotWithShape="1">
          <a:blip r:embed="rId1">
            <a:lum/>
          </a:blip>
          <a:stretch>
            <a:fillRect t="-13000" b="-13000"/>
          </a:stretch>
        </a:blipFill>
        <a:effectLst/>
      </p:bgPr>
    </p:bg>
    <p:spTree>
      <p:nvGrpSpPr>
        <p:cNvPr id="1" name=""/>
        <p:cNvGrpSpPr/>
        <p:nvPr/>
      </p:nvGrpSpPr>
      <p:grpSpPr>
        <a:xfrm>
          <a:off x="0" y="0"/>
          <a:ext cx="0" cy="0"/>
        </a:xfrm>
      </p:grpSpPr>
      <p:sp>
        <p:nvSpPr>
          <p:cNvPr id="7" name="矩形 6"/>
          <p:cNvSpPr/>
          <p:nvPr userDrawn="1"/>
        </p:nvSpPr>
        <p:spPr>
          <a:xfrm>
            <a:off x="0" y="0"/>
            <a:ext cx="8763000" cy="6858000"/>
          </a:xfrm>
          <a:prstGeom prst="rect">
            <a:avLst/>
          </a:prstGeom>
          <a:solidFill>
            <a:srgbClr val="192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8763000" y="0"/>
            <a:ext cx="3429000" cy="6858000"/>
          </a:xfrm>
          <a:prstGeom prst="rect">
            <a:avLst/>
          </a:prstGeom>
          <a:solidFill>
            <a:srgbClr val="1E243A">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94663040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0926878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5399331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5752312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36532865"/>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29074136"/>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504280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2CB6492-A353-4DC3-BB13-E499C025B90D}" type="datetime1">
              <a:rPr lang="zh-CN" altLang="en-US" smtClean="0"/>
              <a:t>2020/9/4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254545046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4483247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99915702"/>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8923536"/>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59452823"/>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3673916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BE6C0C03-1F66-4285-82C4-B885D2F14FFD}" type="datetime1">
              <a:rPr lang="zh-CN" altLang="en-US" smtClean="0"/>
              <a:t>2020/9/4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141667284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EC7D70D-B22D-43DB-8EDC-8DDA50CF6558}" type="datetime1">
              <a:rPr lang="zh-CN" altLang="en-US" smtClean="0"/>
              <a:t>2020/9/4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17316072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592630D-34EB-4897-94D1-CBA5748DE0BA}" type="datetime1">
              <a:rPr lang="zh-CN" altLang="en-US" smtClean="0"/>
              <a:t>2020/9/4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3249500366"/>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B7741AC2-DC4F-4844-9CE0-3F219A73E6F9}" type="datetime1">
              <a:rPr lang="zh-CN" altLang="en-US" smtClean="0"/>
              <a:t>2020/9/4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108126439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1_空白">
    <p:spTree>
      <p:nvGrpSpPr>
        <p:cNvPr id="1" name=""/>
        <p:cNvGrpSpPr/>
        <p:nvPr/>
      </p:nvGrpSpPr>
      <p:grpSpPr>
        <a:xfrm>
          <a:off x="0" y="0"/>
          <a:ext cx="0" cy="0"/>
        </a:xfrm>
      </p:grpSpPr>
      <p:sp>
        <p:nvSpPr>
          <p:cNvPr id="7" name="流程图: 延期 6"/>
          <p:cNvSpPr/>
          <p:nvPr userDrawn="1"/>
        </p:nvSpPr>
        <p:spPr>
          <a:xfrm rot="16200000">
            <a:off x="10953346" y="6274340"/>
            <a:ext cx="429638" cy="515566"/>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userDrawn="1"/>
        </p:nvCxnSpPr>
        <p:spPr>
          <a:xfrm>
            <a:off x="7858932" y="736170"/>
            <a:ext cx="1239864" cy="0"/>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p:txBody>
          <a:bodyPr/>
          <a:lstStyle/>
          <a:p>
            <a:fld id="{9BD7DF4E-0ADA-45F9-BD09-27AC1A656D40}" type="datetime1">
              <a:rPr lang="zh-CN" altLang="en-US" smtClean="0"/>
              <a:t>2020/9/4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lvl1pPr>
              <a:defRPr>
                <a:solidFill>
                  <a:srgbClr val="133B4E"/>
                </a:solidFill>
              </a:defRPr>
            </a:lvl1pPr>
          </a:lstStyle>
          <a:p>
            <a:fld id="{8DBECCF4-614E-4169-A690-C72740F4C8F9}" type="slidenum">
              <a:rPr lang="zh-CN" altLang="en-US" smtClean="0"/>
              <a:t>‹#›</a:t>
            </a:fld>
            <a:endParaRPr lang="zh-CN" altLang="en-US"/>
          </a:p>
        </p:txBody>
      </p:sp>
      <p:sp>
        <p:nvSpPr>
          <p:cNvPr id="5" name="圆角矩形 4"/>
          <p:cNvSpPr/>
          <p:nvPr userDrawn="1"/>
        </p:nvSpPr>
        <p:spPr>
          <a:xfrm>
            <a:off x="4710839" y="449451"/>
            <a:ext cx="2542368" cy="573437"/>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userDrawn="1"/>
        </p:nvCxnSpPr>
        <p:spPr>
          <a:xfrm>
            <a:off x="2969217" y="736170"/>
            <a:ext cx="1239864" cy="0"/>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1653807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par>
                                <p:cTn id="13" presetID="22" presetClass="entr" presetSubtype="2"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right)">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8" name="流程图: 延期 7"/>
          <p:cNvSpPr/>
          <p:nvPr userDrawn="1"/>
        </p:nvSpPr>
        <p:spPr>
          <a:xfrm rot="16200000">
            <a:off x="10953346" y="6274340"/>
            <a:ext cx="429638" cy="515566"/>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userDrawn="1"/>
        </p:nvCxnSpPr>
        <p:spPr>
          <a:xfrm>
            <a:off x="8431078" y="751668"/>
            <a:ext cx="1239864" cy="0"/>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p:txBody>
          <a:bodyPr/>
          <a:lstStyle/>
          <a:p>
            <a:fld id="{7894F20F-451E-416F-A604-DF89050ACD19}" type="datetime1">
              <a:rPr lang="zh-CN" altLang="en-US" smtClean="0"/>
              <a:t>2020/9/4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lvl1pPr>
              <a:defRPr>
                <a:solidFill>
                  <a:srgbClr val="133B4E"/>
                </a:solidFill>
              </a:defRPr>
            </a:lvl1pPr>
          </a:lstStyle>
          <a:p>
            <a:fld id="{8DBECCF4-614E-4169-A690-C72740F4C8F9}" type="slidenum">
              <a:rPr lang="zh-CN" altLang="en-US" smtClean="0"/>
              <a:t>‹#›</a:t>
            </a:fld>
            <a:endParaRPr lang="zh-CN" altLang="en-US"/>
          </a:p>
        </p:txBody>
      </p:sp>
      <p:sp>
        <p:nvSpPr>
          <p:cNvPr id="5" name="圆角矩形 4"/>
          <p:cNvSpPr/>
          <p:nvPr userDrawn="1"/>
        </p:nvSpPr>
        <p:spPr>
          <a:xfrm>
            <a:off x="4540357" y="464949"/>
            <a:ext cx="3388963" cy="573437"/>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userDrawn="1"/>
        </p:nvCxnSpPr>
        <p:spPr>
          <a:xfrm>
            <a:off x="2798736" y="751668"/>
            <a:ext cx="1239864" cy="0"/>
          </a:xfrm>
          <a:prstGeom prst="line">
            <a:avLst/>
          </a:prstGeom>
          <a:ln w="19050">
            <a:solidFill>
              <a:schemeClr val="bg1"/>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5072621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500"/>
                            </p:stCondLst>
                            <p:childTnLst>
                              <p:par>
                                <p:cTn id="10" presetID="2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500"/>
                                        <p:tgtEl>
                                          <p:spTgt spid="9"/>
                                        </p:tgtEl>
                                      </p:cBhvr>
                                    </p:animEffect>
                                  </p:childTnLst>
                                </p:cTn>
                              </p:par>
                              <p:par>
                                <p:cTn id="13" presetID="22" presetClass="entr" presetSubtype="2"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right)">
                                      <p:cBhvr>
                                        <p:cTn id="1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0662B3F5-4E42-44DF-AAFB-C4B2CEB5D433}" type="datetime1">
              <a:rPr lang="zh-CN" altLang="en-US" smtClean="0"/>
              <a:t>2020/9/4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DBECCF4-614E-4169-A690-C72740F4C8F9}" type="slidenum">
              <a:rPr lang="zh-CN" altLang="en-US" smtClean="0"/>
              <a:t>‹#›</a:t>
            </a:fld>
            <a:endParaRPr lang="zh-CN" altLang="en-US"/>
          </a:p>
        </p:txBody>
      </p:sp>
    </p:spTree>
    <p:extLst>
      <p:ext uri="{BB962C8B-B14F-4D97-AF65-F5344CB8AC3E}">
        <p14:creationId val="292169037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media/image2.png" Type="http://schemas.openxmlformats.org/officeDocument/2006/relationships/image"/><Relationship Id="rId15"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10" Target="../slideLayouts/slideLayout23.xml" Type="http://schemas.openxmlformats.org/officeDocument/2006/relationships/slideLayout"/><Relationship Id="rId11" Target="../slideLayouts/slideLayout24.xml" Type="http://schemas.openxmlformats.org/officeDocument/2006/relationships/slideLayout"/><Relationship Id="rId12" Target="../theme/theme2.xml" Type="http://schemas.openxmlformats.org/officeDocument/2006/relationships/theme"/><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slideLayouts/slideLayout17.xml" Type="http://schemas.openxmlformats.org/officeDocument/2006/relationships/slideLayout"/><Relationship Id="rId5" Target="../slideLayouts/slideLayout18.xml" Type="http://schemas.openxmlformats.org/officeDocument/2006/relationships/slideLayout"/><Relationship Id="rId6" Target="../slideLayouts/slideLayout19.xml" Type="http://schemas.openxmlformats.org/officeDocument/2006/relationships/slideLayout"/><Relationship Id="rId7" Target="../slideLayouts/slideLayout20.xml" Type="http://schemas.openxmlformats.org/officeDocument/2006/relationships/slideLayout"/><Relationship Id="rId8" Target="../slideLayouts/slideLayout21.xml" Type="http://schemas.openxmlformats.org/officeDocument/2006/relationships/slideLayout"/><Relationship Id="rId9" Target="../slideLayouts/slideLayout22.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4">
            <a:lum/>
          </a:blip>
          <a:stretch>
            <a:fillRect t="-11000" b="-11000"/>
          </a:stretch>
        </a:blip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14974-42EB-41AD-9911-4BED984714A4}" type="datetime1">
              <a:rPr lang="zh-CN" altLang="en-US" smtClean="0"/>
              <a:t>2020/9/4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ECCF4-614E-4169-A690-C72740F4C8F9}" type="slidenum">
              <a:rPr lang="zh-CN" altLang="en-US" smtClean="0"/>
              <a:t>‹#›</a:t>
            </a:fld>
            <a:endParaRPr lang="zh-CN" altLang="en-US"/>
          </a:p>
        </p:txBody>
      </p:sp>
    </p:spTree>
    <p:extLst>
      <p:ext uri="{BB962C8B-B14F-4D97-AF65-F5344CB8AC3E}">
        <p14:creationId val="349320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56" r:id="rId9"/>
    <p:sldLayoutId id="2147483657" r:id="rId10"/>
    <p:sldLayoutId id="2147483658" r:id="rId11"/>
    <p:sldLayoutId id="2147483659" r:id="rId12"/>
    <p:sldLayoutId id="2147483661" r:id="rId13"/>
  </p:sldLayoutIdLst>
  <p:transition/>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2020/9/4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9386002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6.xml" Type="http://schemas.openxmlformats.org/officeDocument/2006/relationships/slideLayout"/><Relationship Id="rId2" Target="../notesSlides/notesSlide18.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 Id="rId2" Target="../notesSlides/notesSlide2.xml" Type="http://schemas.openxmlformats.org/officeDocument/2006/relationships/notesSlide"/><Relationship Id="rId3" Target="../media/image4.png" Type="http://schemas.openxmlformats.org/officeDocument/2006/relationships/image"/><Relationship Id="rId4" Target="../media/image5.wdp" Type="http://schemas.microsoft.com/office/2007/relationships/hdphoto"/></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6.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charts/chart1.xml" Type="http://schemas.openxmlformats.org/officeDocument/2006/relationships/chart"/><Relationship Id="rId4" Target="../charts/chart2.xml" Type="http://schemas.openxmlformats.org/officeDocument/2006/relationships/chart"/><Relationship Id="rId5" Target="../charts/chart3.xml" Type="http://schemas.openxmlformats.org/officeDocument/2006/relationships/chart"/><Relationship Id="rId6" Target="../charts/chart4.xml" Type="http://schemas.openxmlformats.org/officeDocument/2006/relationships/char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5361793" y="1018834"/>
            <a:ext cx="3876467" cy="1376480"/>
          </a:xfrm>
          <a:prstGeom prst="rect">
            <a:avLst/>
          </a:prstGeom>
          <a:blipFill dpi="0" rotWithShape="1">
            <a:blip r:embed="rId3">
              <a:extLst>
                <a:ext uri="{28A0092B-C50C-407E-A947-70E740481C1C}">
                  <a14:useLocalDpi val="0"/>
                </a:ext>
              </a:extLst>
            </a:blip>
            <a:stretch>
              <a:fillRect t="-294632"/>
            </a:stretch>
          </a:blip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4400">
              <a:solidFill>
                <a:srgbClr val="FFFFFF"/>
              </a:solidFill>
              <a:latin charset="-128" panose="02010609010101010101" pitchFamily="1" typeface="DFPOP1-W9"/>
              <a:ea charset="-128" panose="02010609010101010101" pitchFamily="1" typeface="DFPOP1-W9"/>
            </a:endParaRPr>
          </a:p>
        </p:txBody>
      </p:sp>
      <p:sp>
        <p:nvSpPr>
          <p:cNvPr id="5" name="文本框 4"/>
          <p:cNvSpPr txBox="1"/>
          <p:nvPr/>
        </p:nvSpPr>
        <p:spPr>
          <a:xfrm>
            <a:off x="5562586" y="3273456"/>
            <a:ext cx="1706880" cy="396240"/>
          </a:xfrm>
          <a:prstGeom prst="rect">
            <a:avLst/>
          </a:prstGeom>
          <a:noFill/>
        </p:spPr>
        <p:txBody>
          <a:bodyPr rtlCol="0" wrap="none">
            <a:spAutoFit/>
          </a:bodyPr>
          <a:lstStyle/>
          <a:p>
            <a:r>
              <a:rPr altLang="en-US" b="1" lang="zh-CN" smtClean="0" sz="2000">
                <a:solidFill>
                  <a:srgbClr val="FFFFFF"/>
                </a:solidFill>
                <a:latin charset="-122" panose="02010509060101010101" pitchFamily="49" typeface="幼圆"/>
                <a:ea charset="-122" panose="02010509060101010101" pitchFamily="49" typeface="幼圆"/>
              </a:rPr>
              <a:t>姓名：帅英雄</a:t>
            </a:r>
          </a:p>
        </p:txBody>
      </p:sp>
      <p:sp>
        <p:nvSpPr>
          <p:cNvPr id="6" name="文本框 5"/>
          <p:cNvSpPr txBox="1"/>
          <p:nvPr/>
        </p:nvSpPr>
        <p:spPr>
          <a:xfrm>
            <a:off x="5457356" y="3850884"/>
            <a:ext cx="4881880" cy="548640"/>
          </a:xfrm>
          <a:prstGeom prst="rect">
            <a:avLst/>
          </a:prstGeom>
          <a:noFill/>
        </p:spPr>
        <p:txBody>
          <a:bodyPr rtlCol="0" wrap="none">
            <a:spAutoFit/>
          </a:bodyPr>
          <a:lstStyle/>
          <a:p>
            <a:pPr>
              <a:lnSpc>
                <a:spcPct val="150000"/>
              </a:lnSpc>
            </a:pPr>
            <a:r>
              <a:rPr altLang="en-US" b="1" lang="zh-CN" smtClean="0" sz="2000">
                <a:solidFill>
                  <a:srgbClr val="FFFFFF"/>
                </a:solidFill>
                <a:latin charset="-122" panose="02010509060101010101" pitchFamily="49" typeface="幼圆"/>
                <a:ea charset="-122" panose="02010509060101010101" pitchFamily="49" typeface="幼圆"/>
              </a:rPr>
              <a:t>北京大学光华学院   2020级工商管理硕士</a:t>
            </a:r>
          </a:p>
        </p:txBody>
      </p:sp>
      <p:sp>
        <p:nvSpPr>
          <p:cNvPr id="11" name="KSO_Shape"/>
          <p:cNvSpPr/>
          <p:nvPr/>
        </p:nvSpPr>
        <p:spPr bwMode="auto">
          <a:xfrm>
            <a:off x="5562586" y="4740140"/>
            <a:ext cx="531743" cy="366477"/>
          </a:xfrm>
          <a:custGeom>
            <a:gdLst>
              <a:gd fmla="*/ 0 w 7282" name="T0"/>
              <a:gd fmla="*/ 1190704 h 4816" name="T1"/>
              <a:gd fmla="*/ 0 w 7282" name="T2"/>
              <a:gd fmla="*/ 0 h 4816" name="T3"/>
              <a:gd fmla="*/ 1800397 w 7282" name="T4"/>
              <a:gd fmla="*/ 0 h 4816" name="T5"/>
              <a:gd fmla="*/ 1800397 w 7282" name="T6"/>
              <a:gd fmla="*/ 1190704 h 4816" name="T7"/>
              <a:gd fmla="*/ 0 w 7282" name="T8"/>
              <a:gd fmla="*/ 1190704 h 4816" name="T9"/>
              <a:gd fmla="*/ 108785 w 7282" name="T10"/>
              <a:gd fmla="*/ 1083155 h 4816" name="T11"/>
              <a:gd fmla="*/ 1692848 w 7282" name="T12"/>
              <a:gd fmla="*/ 1083155 h 4816" name="T13"/>
              <a:gd fmla="*/ 1692848 w 7282" name="T14"/>
              <a:gd fmla="*/ 235619 h 4816" name="T15"/>
              <a:gd fmla="*/ 900446 w 7282" name="T16"/>
              <a:gd fmla="*/ 722927 h 4816" name="T17"/>
              <a:gd fmla="*/ 108785 w 7282" name="T18"/>
              <a:gd fmla="*/ 235619 h 4816" name="T19"/>
              <a:gd fmla="*/ 108785 w 7282" name="T20"/>
              <a:gd fmla="*/ 1083155 h 4816" name="T21"/>
              <a:gd fmla="*/ 900446 w 7282" name="T22"/>
              <a:gd fmla="*/ 595352 h 4816" name="T23"/>
              <a:gd fmla="*/ 1692848 w 7282" name="T24"/>
              <a:gd fmla="*/ 108044 h 4816" name="T25"/>
              <a:gd fmla="*/ 108785 w 7282" name="T26"/>
              <a:gd fmla="*/ 108044 h 4816" name="T27"/>
              <a:gd fmla="*/ 900446 w 7282" name="T28"/>
              <a:gd fmla="*/ 595352 h 4816" name="T29"/>
              <a:gd fmla="*/ 0 60000 65536" name="T30"/>
              <a:gd fmla="*/ 0 60000 65536" name="T31"/>
              <a:gd fmla="*/ 0 60000 65536" name="T32"/>
              <a:gd fmla="*/ 0 60000 65536"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b="b" l="0" r="r" t="0"/>
            <a:pathLst>
              <a:path h="4816" w="7281">
                <a:moveTo>
                  <a:pt x="0" y="4816"/>
                </a:moveTo>
                <a:lnTo>
                  <a:pt x="0" y="0"/>
                </a:lnTo>
                <a:lnTo>
                  <a:pt x="7282" y="0"/>
                </a:lnTo>
                <a:lnTo>
                  <a:pt x="7282" y="4816"/>
                </a:lnTo>
                <a:lnTo>
                  <a:pt x="0" y="4816"/>
                </a:lnTo>
                <a:close/>
                <a:moveTo>
                  <a:pt x="440" y="4381"/>
                </a:moveTo>
                <a:lnTo>
                  <a:pt x="6847" y="4381"/>
                </a:lnTo>
                <a:lnTo>
                  <a:pt x="6847" y="953"/>
                </a:lnTo>
                <a:lnTo>
                  <a:pt x="3642" y="2924"/>
                </a:lnTo>
                <a:lnTo>
                  <a:pt x="440" y="953"/>
                </a:lnTo>
                <a:lnTo>
                  <a:pt x="440" y="4381"/>
                </a:lnTo>
                <a:close/>
                <a:moveTo>
                  <a:pt x="3642" y="2408"/>
                </a:moveTo>
                <a:lnTo>
                  <a:pt x="6847" y="437"/>
                </a:lnTo>
                <a:lnTo>
                  <a:pt x="440" y="437"/>
                </a:lnTo>
                <a:lnTo>
                  <a:pt x="3642" y="2408"/>
                </a:lnTo>
                <a:close/>
              </a:path>
            </a:pathLst>
          </a:custGeom>
          <a:noFill/>
          <a:ln w="9525">
            <a:solidFill>
              <a:srgbClr val="FFFFFF"/>
            </a:solidFill>
            <a:round/>
          </a:ln>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latin charset="-122" panose="02010509060101010101" pitchFamily="49" typeface="幼圆"/>
              <a:ea charset="-122" panose="02010509060101010101" pitchFamily="49" typeface="幼圆"/>
            </a:endParaRPr>
          </a:p>
        </p:txBody>
      </p:sp>
      <p:sp>
        <p:nvSpPr>
          <p:cNvPr id="12" name="文本框 11"/>
          <p:cNvSpPr txBox="1"/>
          <p:nvPr/>
        </p:nvSpPr>
        <p:spPr>
          <a:xfrm>
            <a:off x="6155484" y="4740140"/>
            <a:ext cx="2468880" cy="396240"/>
          </a:xfrm>
          <a:prstGeom prst="rect">
            <a:avLst/>
          </a:prstGeom>
          <a:noFill/>
        </p:spPr>
        <p:txBody>
          <a:bodyPr rtlCol="0" wrap="none">
            <a:spAutoFit/>
          </a:bodyPr>
          <a:lstStyle/>
          <a:p>
            <a:r>
              <a:rPr altLang="zh-CN" lang="en-US" smtClean="0" sz="2000">
                <a:solidFill>
                  <a:srgbClr val="FFFFFF"/>
                </a:solidFill>
                <a:latin charset="-122" panose="02010509060101010101" pitchFamily="49" typeface="幼圆"/>
                <a:ea charset="-122" panose="02010509060101010101" pitchFamily="49" typeface="幼圆"/>
              </a:rPr>
              <a:t>emailname@post.com</a:t>
            </a:r>
          </a:p>
        </p:txBody>
      </p:sp>
      <p:sp>
        <p:nvSpPr>
          <p:cNvPr id="13" name="KSO_Shape"/>
          <p:cNvSpPr/>
          <p:nvPr/>
        </p:nvSpPr>
        <p:spPr>
          <a:xfrm>
            <a:off x="5562586" y="5638821"/>
            <a:ext cx="504302" cy="514894"/>
          </a:xfrm>
          <a:custGeom>
            <a:rect b="b" l="l" r="r" t="t"/>
            <a:pathLst>
              <a:path h="577592" w="577593">
                <a:moveTo>
                  <a:pt x="234310" y="380217"/>
                </a:moveTo>
                <a:cubicBezTo>
                  <a:pt x="246869" y="387442"/>
                  <a:pt x="258665" y="381442"/>
                  <a:pt x="262548" y="404283"/>
                </a:cubicBezTo>
                <a:cubicBezTo>
                  <a:pt x="266431" y="427125"/>
                  <a:pt x="242854" y="459767"/>
                  <a:pt x="229183" y="471323"/>
                </a:cubicBezTo>
                <a:cubicBezTo>
                  <a:pt x="215512" y="482878"/>
                  <a:pt x="193419" y="478515"/>
                  <a:pt x="180522" y="473617"/>
                </a:cubicBezTo>
                <a:cubicBezTo>
                  <a:pt x="193965" y="466292"/>
                  <a:pt x="207048" y="454529"/>
                  <a:pt x="217339" y="440601"/>
                </a:cubicBezTo>
                <a:cubicBezTo>
                  <a:pt x="233687" y="418479"/>
                  <a:pt x="240024" y="395096"/>
                  <a:pt x="234310" y="380217"/>
                </a:cubicBezTo>
                <a:close/>
                <a:moveTo>
                  <a:pt x="425006" y="121382"/>
                </a:moveTo>
                <a:cubicBezTo>
                  <a:pt x="429704" y="126991"/>
                  <a:pt x="433488" y="134230"/>
                  <a:pt x="436644" y="143057"/>
                </a:cubicBezTo>
                <a:cubicBezTo>
                  <a:pt x="453017" y="188848"/>
                  <a:pt x="374979" y="223071"/>
                  <a:pt x="356472" y="222273"/>
                </a:cubicBezTo>
                <a:cubicBezTo>
                  <a:pt x="340632" y="221589"/>
                  <a:pt x="329013" y="212922"/>
                  <a:pt x="316773" y="203393"/>
                </a:cubicBezTo>
                <a:cubicBezTo>
                  <a:pt x="332982" y="199546"/>
                  <a:pt x="349992" y="192409"/>
                  <a:pt x="365914" y="183372"/>
                </a:cubicBezTo>
                <a:cubicBezTo>
                  <a:pt x="400284" y="163865"/>
                  <a:pt x="423202" y="139309"/>
                  <a:pt x="425006" y="121382"/>
                </a:cubicBezTo>
                <a:close/>
                <a:moveTo>
                  <a:pt x="288797" y="0"/>
                </a:moveTo>
                <a:cubicBezTo>
                  <a:pt x="448295" y="0"/>
                  <a:pt x="577593" y="129298"/>
                  <a:pt x="577593" y="288796"/>
                </a:cubicBezTo>
                <a:cubicBezTo>
                  <a:pt x="577593" y="448294"/>
                  <a:pt x="448295" y="577592"/>
                  <a:pt x="288797" y="577592"/>
                </a:cubicBezTo>
                <a:cubicBezTo>
                  <a:pt x="242745" y="577593"/>
                  <a:pt x="199210" y="566813"/>
                  <a:pt x="160790" y="547224"/>
                </a:cubicBezTo>
                <a:lnTo>
                  <a:pt x="160978" y="548653"/>
                </a:lnTo>
                <a:cubicBezTo>
                  <a:pt x="160918" y="548616"/>
                  <a:pt x="159201" y="547509"/>
                  <a:pt x="156576" y="545302"/>
                </a:cubicBezTo>
                <a:cubicBezTo>
                  <a:pt x="155826" y="545059"/>
                  <a:pt x="155138" y="544697"/>
                  <a:pt x="154452" y="544332"/>
                </a:cubicBezTo>
                <a:lnTo>
                  <a:pt x="154081" y="542962"/>
                </a:lnTo>
                <a:cubicBezTo>
                  <a:pt x="143887" y="534039"/>
                  <a:pt x="126458" y="513897"/>
                  <a:pt x="125778" y="482542"/>
                </a:cubicBezTo>
                <a:cubicBezTo>
                  <a:pt x="125207" y="456209"/>
                  <a:pt x="135424" y="442013"/>
                  <a:pt x="144328" y="435402"/>
                </a:cubicBezTo>
                <a:cubicBezTo>
                  <a:pt x="141049" y="427772"/>
                  <a:pt x="139101" y="420175"/>
                  <a:pt x="137482" y="414002"/>
                </a:cubicBezTo>
                <a:cubicBezTo>
                  <a:pt x="130441" y="387159"/>
                  <a:pt x="138178" y="160274"/>
                  <a:pt x="347629" y="102143"/>
                </a:cubicBezTo>
                <a:cubicBezTo>
                  <a:pt x="355010" y="100659"/>
                  <a:pt x="362177" y="99561"/>
                  <a:pt x="369059" y="99057"/>
                </a:cubicBezTo>
                <a:cubicBezTo>
                  <a:pt x="375940" y="98553"/>
                  <a:pt x="382537" y="98644"/>
                  <a:pt x="388776" y="99538"/>
                </a:cubicBezTo>
                <a:cubicBezTo>
                  <a:pt x="400320" y="101193"/>
                  <a:pt x="410643" y="105601"/>
                  <a:pt x="418998" y="114390"/>
                </a:cubicBezTo>
                <a:cubicBezTo>
                  <a:pt x="425438" y="129703"/>
                  <a:pt x="401160" y="157423"/>
                  <a:pt x="362093" y="179190"/>
                </a:cubicBezTo>
                <a:cubicBezTo>
                  <a:pt x="345488" y="188443"/>
                  <a:pt x="327757" y="195717"/>
                  <a:pt x="311456" y="199847"/>
                </a:cubicBezTo>
                <a:cubicBezTo>
                  <a:pt x="306035" y="196348"/>
                  <a:pt x="300569" y="194901"/>
                  <a:pt x="294986" y="197818"/>
                </a:cubicBezTo>
                <a:cubicBezTo>
                  <a:pt x="275325" y="208090"/>
                  <a:pt x="219960" y="314670"/>
                  <a:pt x="214388" y="347873"/>
                </a:cubicBezTo>
                <a:cubicBezTo>
                  <a:pt x="212440" y="359480"/>
                  <a:pt x="217439" y="367666"/>
                  <a:pt x="224964" y="373701"/>
                </a:cubicBezTo>
                <a:lnTo>
                  <a:pt x="224630" y="374083"/>
                </a:lnTo>
                <a:cubicBezTo>
                  <a:pt x="237092" y="384983"/>
                  <a:pt x="231822" y="412316"/>
                  <a:pt x="212274" y="438164"/>
                </a:cubicBezTo>
                <a:cubicBezTo>
                  <a:pt x="201379" y="452569"/>
                  <a:pt x="187435" y="464598"/>
                  <a:pt x="173722" y="471257"/>
                </a:cubicBezTo>
                <a:cubicBezTo>
                  <a:pt x="160041" y="464734"/>
                  <a:pt x="151775" y="453122"/>
                  <a:pt x="146587" y="441033"/>
                </a:cubicBezTo>
                <a:cubicBezTo>
                  <a:pt x="139259" y="451214"/>
                  <a:pt x="130813" y="467448"/>
                  <a:pt x="133146" y="486288"/>
                </a:cubicBezTo>
                <a:cubicBezTo>
                  <a:pt x="137119" y="518381"/>
                  <a:pt x="141720" y="516247"/>
                  <a:pt x="146174" y="525248"/>
                </a:cubicBezTo>
                <a:cubicBezTo>
                  <a:pt x="158269" y="542339"/>
                  <a:pt x="158341" y="537239"/>
                  <a:pt x="159578" y="539900"/>
                </a:cubicBezTo>
                <a:cubicBezTo>
                  <a:pt x="198149" y="560306"/>
                  <a:pt x="242154" y="571597"/>
                  <a:pt x="288797" y="571597"/>
                </a:cubicBezTo>
                <a:cubicBezTo>
                  <a:pt x="444983" y="571597"/>
                  <a:pt x="571598" y="444983"/>
                  <a:pt x="571598" y="288796"/>
                </a:cubicBezTo>
                <a:cubicBezTo>
                  <a:pt x="571598" y="132609"/>
                  <a:pt x="444984" y="5995"/>
                  <a:pt x="288797" y="5995"/>
                </a:cubicBezTo>
                <a:cubicBezTo>
                  <a:pt x="132610" y="5995"/>
                  <a:pt x="5996" y="132609"/>
                  <a:pt x="5996" y="288796"/>
                </a:cubicBezTo>
                <a:cubicBezTo>
                  <a:pt x="5996" y="370017"/>
                  <a:pt x="40236" y="443242"/>
                  <a:pt x="95262" y="494616"/>
                </a:cubicBezTo>
                <a:lnTo>
                  <a:pt x="90248" y="498151"/>
                </a:lnTo>
                <a:cubicBezTo>
                  <a:pt x="34594" y="445716"/>
                  <a:pt x="0" y="371296"/>
                  <a:pt x="1" y="288796"/>
                </a:cubicBezTo>
                <a:cubicBezTo>
                  <a:pt x="1" y="129298"/>
                  <a:pt x="129299" y="0"/>
                  <a:pt x="288797" y="0"/>
                </a:cubicBezTo>
                <a:close/>
              </a:path>
            </a:pathLst>
          </a:custGeom>
          <a:no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latin charset="-122" panose="02010509060101010101" pitchFamily="49" typeface="幼圆"/>
              <a:ea charset="-122" panose="02010509060101010101" pitchFamily="49" typeface="幼圆"/>
            </a:endParaRPr>
          </a:p>
        </p:txBody>
      </p:sp>
      <p:sp>
        <p:nvSpPr>
          <p:cNvPr id="14" name="文本框 13"/>
          <p:cNvSpPr txBox="1"/>
          <p:nvPr/>
        </p:nvSpPr>
        <p:spPr>
          <a:xfrm>
            <a:off x="6155485" y="5694942"/>
            <a:ext cx="1579880" cy="396240"/>
          </a:xfrm>
          <a:prstGeom prst="rect">
            <a:avLst/>
          </a:prstGeom>
          <a:noFill/>
        </p:spPr>
        <p:txBody>
          <a:bodyPr rtlCol="0" wrap="none">
            <a:spAutoFit/>
          </a:bodyPr>
          <a:lstStyle/>
          <a:p>
            <a:r>
              <a:rPr altLang="zh-CN" lang="en-US" smtClean="0" sz="2000">
                <a:solidFill>
                  <a:srgbClr val="FFFFFF"/>
                </a:solidFill>
                <a:latin charset="-122" panose="02010509060101010101" pitchFamily="49" typeface="幼圆"/>
                <a:ea charset="-122" panose="02010509060101010101" pitchFamily="49" typeface="幼圆"/>
              </a:rPr>
              <a:t>12345678901</a:t>
            </a:r>
          </a:p>
        </p:txBody>
      </p:sp>
      <p:pic>
        <p:nvPicPr>
          <p:cNvPr id="16" name="图片 15"/>
          <p:cNvPicPr>
            <a:picLocks noChangeAspect="1"/>
          </p:cNvPicPr>
          <p:nvPr/>
        </p:nvPicPr>
        <p:blipFill>
          <a:blip r:embed="rId3">
            <a:extLst>
              <a:ext uri="{28A0092B-C50C-407E-A947-70E740481C1C}">
                <a14:useLocalDpi val="0"/>
              </a:ext>
            </a:extLst>
          </a:blip>
          <a:srcRect b="26104"/>
          <a:stretch>
            <a:fillRect/>
          </a:stretch>
        </p:blipFill>
        <p:spPr>
          <a:xfrm rot="11081274">
            <a:off x="-1111975" y="752962"/>
            <a:ext cx="5778063" cy="6236051"/>
          </a:xfrm>
          <a:prstGeom prst="rect">
            <a:avLst/>
          </a:prstGeom>
        </p:spPr>
      </p:pic>
    </p:spTree>
    <p:extLst>
      <p:ext uri="{BB962C8B-B14F-4D97-AF65-F5344CB8AC3E}">
        <p14:creationId val="1105445867"/>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6"/>
                                        </p:tgtEl>
                                        <p:attrNameLst>
                                          <p:attrName>style.visibility</p:attrName>
                                        </p:attrNameLst>
                                      </p:cBhvr>
                                      <p:to>
                                        <p:strVal val="visible"/>
                                      </p:to>
                                    </p:set>
                                    <p:animEffect filter="fade" transition="in">
                                      <p:cBhvr>
                                        <p:cTn dur="1000" id="7"/>
                                        <p:tgtEl>
                                          <p:spTgt spid="16"/>
                                        </p:tgtEl>
                                      </p:cBhvr>
                                    </p:animEffect>
                                    <p:anim calcmode="lin" valueType="num">
                                      <p:cBhvr>
                                        <p:cTn dur="1000" fill="hold" id="8"/>
                                        <p:tgtEl>
                                          <p:spTgt spid="16"/>
                                        </p:tgtEl>
                                        <p:attrNameLst>
                                          <p:attrName>ppt_x</p:attrName>
                                        </p:attrNameLst>
                                      </p:cBhvr>
                                      <p:tavLst>
                                        <p:tav tm="0">
                                          <p:val>
                                            <p:strVal val="#ppt_x"/>
                                          </p:val>
                                        </p:tav>
                                        <p:tav tm="100000">
                                          <p:val>
                                            <p:strVal val="#ppt_x"/>
                                          </p:val>
                                        </p:tav>
                                      </p:tavLst>
                                    </p:anim>
                                    <p:anim calcmode="lin" valueType="num">
                                      <p:cBhvr>
                                        <p:cTn dur="1000" fill="hold" id="9"/>
                                        <p:tgtEl>
                                          <p:spTgt spid="16"/>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3" presetSubtype="32">
                                  <p:stCondLst>
                                    <p:cond delay="0"/>
                                  </p:stCondLst>
                                  <p:childTnLst>
                                    <p:set>
                                      <p:cBhvr>
                                        <p:cTn dur="1" fill="hold" id="12">
                                          <p:stCondLst>
                                            <p:cond delay="0"/>
                                          </p:stCondLst>
                                        </p:cTn>
                                        <p:tgtEl>
                                          <p:spTgt spid="4"/>
                                        </p:tgtEl>
                                        <p:attrNameLst>
                                          <p:attrName>style.visibility</p:attrName>
                                        </p:attrNameLst>
                                      </p:cBhvr>
                                      <p:to>
                                        <p:strVal val="visible"/>
                                      </p:to>
                                    </p:set>
                                    <p:anim calcmode="lin" valueType="num">
                                      <p:cBhvr>
                                        <p:cTn dur="500" fill="hold" id="13"/>
                                        <p:tgtEl>
                                          <p:spTgt spid="4"/>
                                        </p:tgtEl>
                                        <p:attrNameLst>
                                          <p:attrName>ppt_w</p:attrName>
                                        </p:attrNameLst>
                                      </p:cBhvr>
                                      <p:tavLst>
                                        <p:tav tm="0">
                                          <p:val>
                                            <p:strVal val="4*#ppt_w"/>
                                          </p:val>
                                        </p:tav>
                                        <p:tav tm="100000">
                                          <p:val>
                                            <p:strVal val="#ppt_w"/>
                                          </p:val>
                                        </p:tav>
                                      </p:tavLst>
                                    </p:anim>
                                    <p:anim calcmode="lin" valueType="num">
                                      <p:cBhvr>
                                        <p:cTn dur="500" fill="hold" id="14"/>
                                        <p:tgtEl>
                                          <p:spTgt spid="4"/>
                                        </p:tgtEl>
                                        <p:attrNameLst>
                                          <p:attrName>ppt_h</p:attrName>
                                        </p:attrNameLst>
                                      </p:cBhvr>
                                      <p:tavLst>
                                        <p:tav tm="0">
                                          <p:val>
                                            <p:strVal val="4*#ppt_h"/>
                                          </p:val>
                                        </p:tav>
                                        <p:tav tm="100000">
                                          <p:val>
                                            <p:strVal val="#ppt_h"/>
                                          </p:val>
                                        </p:tav>
                                      </p:tavLst>
                                    </p:anim>
                                  </p:childTnLst>
                                </p:cTn>
                              </p:par>
                            </p:childTnLst>
                          </p:cTn>
                        </p:par>
                        <p:par>
                          <p:cTn fill="hold" id="15" nodeType="afterGroup">
                            <p:stCondLst>
                              <p:cond delay="1500"/>
                            </p:stCondLst>
                            <p:childTnLst>
                              <p:par>
                                <p:cTn decel="100000" fill="hold" grpId="0" id="16" nodeType="afterEffect" presetClass="entr" presetID="50" presetSubtype="0">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p:cTn dur="1000" fill="hold" id="18"/>
                                        <p:tgtEl>
                                          <p:spTgt spid="5"/>
                                        </p:tgtEl>
                                        <p:attrNameLst>
                                          <p:attrName>ppt_w</p:attrName>
                                        </p:attrNameLst>
                                      </p:cBhvr>
                                      <p:tavLst>
                                        <p:tav tm="0">
                                          <p:val>
                                            <p:strVal val="#ppt_w+.3"/>
                                          </p:val>
                                        </p:tav>
                                        <p:tav tm="100000">
                                          <p:val>
                                            <p:strVal val="#ppt_w"/>
                                          </p:val>
                                        </p:tav>
                                      </p:tavLst>
                                    </p:anim>
                                    <p:anim calcmode="lin" valueType="num">
                                      <p:cBhvr>
                                        <p:cTn dur="1000" fill="hold" id="19"/>
                                        <p:tgtEl>
                                          <p:spTgt spid="5"/>
                                        </p:tgtEl>
                                        <p:attrNameLst>
                                          <p:attrName>ppt_h</p:attrName>
                                        </p:attrNameLst>
                                      </p:cBhvr>
                                      <p:tavLst>
                                        <p:tav tm="0">
                                          <p:val>
                                            <p:strVal val="#ppt_h"/>
                                          </p:val>
                                        </p:tav>
                                        <p:tav tm="100000">
                                          <p:val>
                                            <p:strVal val="#ppt_h"/>
                                          </p:val>
                                        </p:tav>
                                      </p:tavLst>
                                    </p:anim>
                                    <p:animEffect filter="fade" transition="in">
                                      <p:cBhvr>
                                        <p:cTn dur="1000" id="20"/>
                                        <p:tgtEl>
                                          <p:spTgt spid="5"/>
                                        </p:tgtEl>
                                      </p:cBhvr>
                                    </p:animEffect>
                                  </p:childTnLst>
                                </p:cTn>
                              </p:par>
                            </p:childTnLst>
                          </p:cTn>
                        </p:par>
                        <p:par>
                          <p:cTn fill="hold" id="21" nodeType="afterGroup">
                            <p:stCondLst>
                              <p:cond delay="2500"/>
                            </p:stCondLst>
                            <p:childTnLst>
                              <p:par>
                                <p:cTn fill="hold" grpId="0" id="22" nodeType="afterEffect" presetClass="entr" presetID="14" presetSubtype="10">
                                  <p:stCondLst>
                                    <p:cond delay="0"/>
                                  </p:stCondLst>
                                  <p:iterate type="lt">
                                    <p:tmPct val="10000"/>
                                  </p:iterate>
                                  <p:childTnLst>
                                    <p:set>
                                      <p:cBhvr>
                                        <p:cTn dur="1" fill="hold" id="23">
                                          <p:stCondLst>
                                            <p:cond delay="0"/>
                                          </p:stCondLst>
                                        </p:cTn>
                                        <p:tgtEl>
                                          <p:spTgt spid="6"/>
                                        </p:tgtEl>
                                        <p:attrNameLst>
                                          <p:attrName>style.visibility</p:attrName>
                                        </p:attrNameLst>
                                      </p:cBhvr>
                                      <p:to>
                                        <p:strVal val="visible"/>
                                      </p:to>
                                    </p:set>
                                    <p:animEffect filter="randombar(horizontal)" transition="in">
                                      <p:cBhvr>
                                        <p:cTn dur="500" id="24"/>
                                        <p:tgtEl>
                                          <p:spTgt spid="6"/>
                                        </p:tgtEl>
                                      </p:cBhvr>
                                    </p:animEffect>
                                  </p:childTnLst>
                                </p:cTn>
                              </p:par>
                            </p:childTnLst>
                          </p:cTn>
                        </p:par>
                        <p:par>
                          <p:cTn fill="hold" id="25" nodeType="afterGroup">
                            <p:stCondLst>
                              <p:cond delay="3000"/>
                            </p:stCondLst>
                            <p:childTnLst>
                              <p:par>
                                <p:cTn fill="hold" grpId="0" id="26" nodeType="afterEffect" presetClass="entr" presetID="37" presetSubtype="0">
                                  <p:stCondLst>
                                    <p:cond delay="0"/>
                                  </p:stCondLst>
                                  <p:childTnLst>
                                    <p:set>
                                      <p:cBhvr>
                                        <p:cTn dur="1" fill="hold" id="27">
                                          <p:stCondLst>
                                            <p:cond delay="0"/>
                                          </p:stCondLst>
                                        </p:cTn>
                                        <p:tgtEl>
                                          <p:spTgt spid="11"/>
                                        </p:tgtEl>
                                        <p:attrNameLst>
                                          <p:attrName>style.visibility</p:attrName>
                                        </p:attrNameLst>
                                      </p:cBhvr>
                                      <p:to>
                                        <p:strVal val="visible"/>
                                      </p:to>
                                    </p:set>
                                    <p:animEffect filter="fade" transition="in">
                                      <p:cBhvr>
                                        <p:cTn dur="1000" id="28"/>
                                        <p:tgtEl>
                                          <p:spTgt spid="11"/>
                                        </p:tgtEl>
                                      </p:cBhvr>
                                    </p:animEffect>
                                    <p:anim calcmode="lin" valueType="num">
                                      <p:cBhvr>
                                        <p:cTn dur="1000" fill="hold" id="29"/>
                                        <p:tgtEl>
                                          <p:spTgt spid="11"/>
                                        </p:tgtEl>
                                        <p:attrNameLst>
                                          <p:attrName>ppt_x</p:attrName>
                                        </p:attrNameLst>
                                      </p:cBhvr>
                                      <p:tavLst>
                                        <p:tav tm="0">
                                          <p:val>
                                            <p:strVal val="#ppt_x"/>
                                          </p:val>
                                        </p:tav>
                                        <p:tav tm="100000">
                                          <p:val>
                                            <p:strVal val="#ppt_x"/>
                                          </p:val>
                                        </p:tav>
                                      </p:tavLst>
                                    </p:anim>
                                    <p:anim calcmode="lin" valueType="num">
                                      <p:cBhvr>
                                        <p:cTn decel="100000" dur="900" fill="hold" id="30"/>
                                        <p:tgtEl>
                                          <p:spTgt spid="11"/>
                                        </p:tgtEl>
                                        <p:attrNameLst>
                                          <p:attrName>ppt_y</p:attrName>
                                        </p:attrNameLst>
                                      </p:cBhvr>
                                      <p:tavLst>
                                        <p:tav tm="0">
                                          <p:val>
                                            <p:strVal val="#ppt_y+1"/>
                                          </p:val>
                                        </p:tav>
                                        <p:tav tm="100000">
                                          <p:val>
                                            <p:strVal val="#ppt_y-.03"/>
                                          </p:val>
                                        </p:tav>
                                      </p:tavLst>
                                    </p:anim>
                                    <p:anim calcmode="lin" valueType="num">
                                      <p:cBhvr>
                                        <p:cTn accel="100000" dur="100" fill="hold" id="31">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fill="hold" id="32" nodeType="afterGroup">
                            <p:stCondLst>
                              <p:cond delay="4000"/>
                            </p:stCondLst>
                            <p:childTnLst>
                              <p:par>
                                <p:cTn fill="hold" grpId="0" id="33" nodeType="afterEffect" presetClass="entr" presetID="14" presetSubtype="10">
                                  <p:stCondLst>
                                    <p:cond delay="0"/>
                                  </p:stCondLst>
                                  <p:iterate type="lt">
                                    <p:tmPct val="10000"/>
                                  </p:iterate>
                                  <p:childTnLst>
                                    <p:set>
                                      <p:cBhvr>
                                        <p:cTn dur="1" fill="hold" id="34">
                                          <p:stCondLst>
                                            <p:cond delay="0"/>
                                          </p:stCondLst>
                                        </p:cTn>
                                        <p:tgtEl>
                                          <p:spTgt spid="12"/>
                                        </p:tgtEl>
                                        <p:attrNameLst>
                                          <p:attrName>style.visibility</p:attrName>
                                        </p:attrNameLst>
                                      </p:cBhvr>
                                      <p:to>
                                        <p:strVal val="visible"/>
                                      </p:to>
                                    </p:set>
                                    <p:animEffect filter="randombar(horizontal)" transition="in">
                                      <p:cBhvr>
                                        <p:cTn dur="500" id="35"/>
                                        <p:tgtEl>
                                          <p:spTgt spid="12"/>
                                        </p:tgtEl>
                                      </p:cBhvr>
                                    </p:animEffect>
                                  </p:childTnLst>
                                </p:cTn>
                              </p:par>
                            </p:childTnLst>
                          </p:cTn>
                        </p:par>
                        <p:par>
                          <p:cTn fill="hold" id="36" nodeType="afterGroup">
                            <p:stCondLst>
                              <p:cond delay="4500"/>
                            </p:stCondLst>
                            <p:childTnLst>
                              <p:par>
                                <p:cTn fill="hold" grpId="0" id="37" nodeType="afterEffect" presetClass="entr" presetID="37" presetSubtype="0">
                                  <p:stCondLst>
                                    <p:cond delay="0"/>
                                  </p:stCondLst>
                                  <p:childTnLst>
                                    <p:set>
                                      <p:cBhvr>
                                        <p:cTn dur="1" fill="hold" id="38">
                                          <p:stCondLst>
                                            <p:cond delay="0"/>
                                          </p:stCondLst>
                                        </p:cTn>
                                        <p:tgtEl>
                                          <p:spTgt spid="13"/>
                                        </p:tgtEl>
                                        <p:attrNameLst>
                                          <p:attrName>style.visibility</p:attrName>
                                        </p:attrNameLst>
                                      </p:cBhvr>
                                      <p:to>
                                        <p:strVal val="visible"/>
                                      </p:to>
                                    </p:set>
                                    <p:animEffect filter="fade" transition="in">
                                      <p:cBhvr>
                                        <p:cTn dur="1000" id="39"/>
                                        <p:tgtEl>
                                          <p:spTgt spid="13"/>
                                        </p:tgtEl>
                                      </p:cBhvr>
                                    </p:animEffect>
                                    <p:anim calcmode="lin" valueType="num">
                                      <p:cBhvr>
                                        <p:cTn dur="1000" fill="hold" id="40"/>
                                        <p:tgtEl>
                                          <p:spTgt spid="13"/>
                                        </p:tgtEl>
                                        <p:attrNameLst>
                                          <p:attrName>ppt_x</p:attrName>
                                        </p:attrNameLst>
                                      </p:cBhvr>
                                      <p:tavLst>
                                        <p:tav tm="0">
                                          <p:val>
                                            <p:strVal val="#ppt_x"/>
                                          </p:val>
                                        </p:tav>
                                        <p:tav tm="100000">
                                          <p:val>
                                            <p:strVal val="#ppt_x"/>
                                          </p:val>
                                        </p:tav>
                                      </p:tavLst>
                                    </p:anim>
                                    <p:anim calcmode="lin" valueType="num">
                                      <p:cBhvr>
                                        <p:cTn decel="100000" dur="900" fill="hold" id="41"/>
                                        <p:tgtEl>
                                          <p:spTgt spid="13"/>
                                        </p:tgtEl>
                                        <p:attrNameLst>
                                          <p:attrName>ppt_y</p:attrName>
                                        </p:attrNameLst>
                                      </p:cBhvr>
                                      <p:tavLst>
                                        <p:tav tm="0">
                                          <p:val>
                                            <p:strVal val="#ppt_y+1"/>
                                          </p:val>
                                        </p:tav>
                                        <p:tav tm="100000">
                                          <p:val>
                                            <p:strVal val="#ppt_y-.03"/>
                                          </p:val>
                                        </p:tav>
                                      </p:tavLst>
                                    </p:anim>
                                    <p:anim calcmode="lin" valueType="num">
                                      <p:cBhvr>
                                        <p:cTn accel="100000" dur="100" fill="hold" id="42">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fill="hold" id="43" nodeType="afterGroup">
                            <p:stCondLst>
                              <p:cond delay="5500"/>
                            </p:stCondLst>
                            <p:childTnLst>
                              <p:par>
                                <p:cTn fill="hold" grpId="0" id="44" nodeType="afterEffect" presetClass="entr" presetID="14" presetSubtype="10">
                                  <p:stCondLst>
                                    <p:cond delay="0"/>
                                  </p:stCondLst>
                                  <p:iterate type="lt">
                                    <p:tmPct val="10000"/>
                                  </p:iterate>
                                  <p:childTnLst>
                                    <p:set>
                                      <p:cBhvr>
                                        <p:cTn dur="1" fill="hold" id="45">
                                          <p:stCondLst>
                                            <p:cond delay="0"/>
                                          </p:stCondLst>
                                        </p:cTn>
                                        <p:tgtEl>
                                          <p:spTgt spid="14"/>
                                        </p:tgtEl>
                                        <p:attrNameLst>
                                          <p:attrName>style.visibility</p:attrName>
                                        </p:attrNameLst>
                                      </p:cBhvr>
                                      <p:to>
                                        <p:strVal val="visible"/>
                                      </p:to>
                                    </p:set>
                                    <p:animEffect filter="randombar(horizontal)" transition="in">
                                      <p:cBhvr>
                                        <p:cTn dur="500" id="46"/>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11"/>
      <p:bldP grpId="0" spid="12"/>
      <p:bldP grpId="0" spid="13"/>
      <p:bldP grpId="0" spid="14"/>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5254125" y="549429"/>
            <a:ext cx="1463992"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LANGUAGE</a:t>
            </a:r>
          </a:p>
        </p:txBody>
      </p:sp>
      <p:sp>
        <p:nvSpPr>
          <p:cNvPr id="2" name="灯片编号占位符 1"/>
          <p:cNvSpPr>
            <a:spLocks noGrp="1"/>
          </p:cNvSpPr>
          <p:nvPr>
            <p:ph idx="12" sz="quarter" type="sldNum"/>
          </p:nvPr>
        </p:nvSpPr>
        <p:spPr/>
        <p:txBody>
          <a:bodyPr/>
          <a:lstStyle/>
          <a:p>
            <a:fld id="{D55A7D53-207E-4459-AE26-71DDD24B01E4}" type="slidenum">
              <a:rPr altLang="en-US" lang="zh-CN" smtClean="0"/>
              <a:t>10</a:t>
            </a:fld>
          </a:p>
        </p:txBody>
      </p:sp>
      <p:sp>
        <p:nvSpPr>
          <p:cNvPr id="33" name="文本框 32"/>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
        <p:nvSpPr>
          <p:cNvPr id="34" name="文本框 1"/>
          <p:cNvSpPr txBox="1">
            <a:spLocks noChangeArrowheads="1"/>
          </p:cNvSpPr>
          <p:nvPr/>
        </p:nvSpPr>
        <p:spPr bwMode="auto">
          <a:xfrm>
            <a:off x="6124057" y="2150610"/>
            <a:ext cx="2118042" cy="457200"/>
          </a:xfrm>
          <a:prstGeom prst="rect">
            <a:avLst/>
          </a:prstGeom>
          <a:noFill/>
          <a:ln>
            <a:solidFill>
              <a:srgbClr val="FFFFFF"/>
            </a:solidFill>
          </a:ln>
        </p:spPr>
        <p:txBody>
          <a:bodyPr wrap="none">
            <a:spAutoFit/>
          </a:bodyPr>
          <a:lstStyle/>
          <a:p>
            <a:r>
              <a:rPr altLang="zh-CN" lang="en-US" sz="2400">
                <a:solidFill>
                  <a:srgbClr val="FFFFFF"/>
                </a:solidFill>
                <a:latin charset="-122" panose="020b0503020204020204" pitchFamily="34" typeface="微软雅黑"/>
                <a:ea charset="-122" panose="020b0503020204020204" pitchFamily="34" typeface="微软雅黑"/>
              </a:rPr>
              <a:t>PHOTOSHOP</a:t>
            </a:r>
          </a:p>
        </p:txBody>
      </p:sp>
      <p:sp>
        <p:nvSpPr>
          <p:cNvPr id="35" name="文本框 10"/>
          <p:cNvSpPr txBox="1">
            <a:spLocks noChangeArrowheads="1"/>
          </p:cNvSpPr>
          <p:nvPr/>
        </p:nvSpPr>
        <p:spPr bwMode="auto">
          <a:xfrm>
            <a:off x="3237186" y="1979160"/>
            <a:ext cx="476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36" name="文本框 11"/>
          <p:cNvSpPr txBox="1">
            <a:spLocks noChangeArrowheads="1"/>
          </p:cNvSpPr>
          <p:nvPr/>
        </p:nvSpPr>
        <p:spPr bwMode="auto">
          <a:xfrm>
            <a:off x="3738837" y="1979160"/>
            <a:ext cx="477838"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37" name="文本框 12"/>
          <p:cNvSpPr txBox="1">
            <a:spLocks noChangeArrowheads="1"/>
          </p:cNvSpPr>
          <p:nvPr/>
        </p:nvSpPr>
        <p:spPr bwMode="auto">
          <a:xfrm>
            <a:off x="4242074" y="1979160"/>
            <a:ext cx="476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38" name="文本框 14"/>
          <p:cNvSpPr txBox="1">
            <a:spLocks noChangeArrowheads="1"/>
          </p:cNvSpPr>
          <p:nvPr/>
        </p:nvSpPr>
        <p:spPr bwMode="auto">
          <a:xfrm>
            <a:off x="4743724" y="1979160"/>
            <a:ext cx="477837"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39" name="文本框 16"/>
          <p:cNvSpPr txBox="1">
            <a:spLocks noChangeArrowheads="1"/>
          </p:cNvSpPr>
          <p:nvPr/>
        </p:nvSpPr>
        <p:spPr bwMode="auto">
          <a:xfrm>
            <a:off x="5245374" y="1979160"/>
            <a:ext cx="477837"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40" name="文本框 20"/>
          <p:cNvSpPr txBox="1">
            <a:spLocks noChangeArrowheads="1"/>
          </p:cNvSpPr>
          <p:nvPr/>
        </p:nvSpPr>
        <p:spPr bwMode="auto">
          <a:xfrm>
            <a:off x="6124056" y="2953885"/>
            <a:ext cx="2112963" cy="457200"/>
          </a:xfrm>
          <a:prstGeom prst="rect">
            <a:avLst/>
          </a:prstGeom>
          <a:noFill/>
          <a:ln>
            <a:solidFill>
              <a:srgbClr val="FFFFFF"/>
            </a:solidFill>
          </a:ln>
        </p:spPr>
        <p:txBody>
          <a:bodyPr>
            <a:spAutoFit/>
          </a:bodyPr>
          <a:lstStyle/>
          <a:p>
            <a:r>
              <a:rPr altLang="zh-CN" lang="en-US" sz="2400">
                <a:solidFill>
                  <a:srgbClr val="FFFFFF"/>
                </a:solidFill>
                <a:latin charset="-122" panose="020b0503020204020204" pitchFamily="34" typeface="微软雅黑"/>
                <a:ea charset="-122" panose="020b0503020204020204" pitchFamily="34" typeface="微软雅黑"/>
              </a:rPr>
              <a:t>PowerPoint</a:t>
            </a:r>
          </a:p>
        </p:txBody>
      </p:sp>
      <p:sp>
        <p:nvSpPr>
          <p:cNvPr id="41" name="文本框 22"/>
          <p:cNvSpPr txBox="1">
            <a:spLocks noChangeArrowheads="1"/>
          </p:cNvSpPr>
          <p:nvPr/>
        </p:nvSpPr>
        <p:spPr bwMode="auto">
          <a:xfrm>
            <a:off x="3237186" y="2782435"/>
            <a:ext cx="476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42" name="文本框 23"/>
          <p:cNvSpPr txBox="1">
            <a:spLocks noChangeArrowheads="1"/>
          </p:cNvSpPr>
          <p:nvPr/>
        </p:nvSpPr>
        <p:spPr bwMode="auto">
          <a:xfrm>
            <a:off x="3738837" y="2782435"/>
            <a:ext cx="477838"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43" name="文本框 24"/>
          <p:cNvSpPr txBox="1">
            <a:spLocks noChangeArrowheads="1"/>
          </p:cNvSpPr>
          <p:nvPr/>
        </p:nvSpPr>
        <p:spPr bwMode="auto">
          <a:xfrm>
            <a:off x="4242074" y="2782435"/>
            <a:ext cx="476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44" name="文本框 25"/>
          <p:cNvSpPr txBox="1">
            <a:spLocks noChangeArrowheads="1"/>
          </p:cNvSpPr>
          <p:nvPr/>
        </p:nvSpPr>
        <p:spPr bwMode="auto">
          <a:xfrm>
            <a:off x="4743724" y="2782435"/>
            <a:ext cx="477837"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45" name="文本框 26"/>
          <p:cNvSpPr txBox="1">
            <a:spLocks noChangeArrowheads="1"/>
          </p:cNvSpPr>
          <p:nvPr/>
        </p:nvSpPr>
        <p:spPr bwMode="auto">
          <a:xfrm>
            <a:off x="5245374" y="2782435"/>
            <a:ext cx="477837"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46" name="文本框 28"/>
          <p:cNvSpPr txBox="1">
            <a:spLocks noChangeArrowheads="1"/>
          </p:cNvSpPr>
          <p:nvPr/>
        </p:nvSpPr>
        <p:spPr bwMode="auto">
          <a:xfrm>
            <a:off x="6124056" y="3755572"/>
            <a:ext cx="2112963" cy="457200"/>
          </a:xfrm>
          <a:prstGeom prst="rect">
            <a:avLst/>
          </a:prstGeom>
          <a:noFill/>
          <a:ln>
            <a:solidFill>
              <a:srgbClr val="FFFFFF"/>
            </a:solidFill>
          </a:ln>
        </p:spPr>
        <p:txBody>
          <a:bodyPr>
            <a:spAutoFit/>
          </a:bodyPr>
          <a:lstStyle/>
          <a:p>
            <a:r>
              <a:rPr altLang="zh-CN" lang="en-US" sz="2400">
                <a:solidFill>
                  <a:srgbClr val="FFFFFF"/>
                </a:solidFill>
                <a:latin charset="-122" panose="020b0503020204020204" pitchFamily="34" typeface="微软雅黑"/>
                <a:ea charset="-122" panose="020b0503020204020204" pitchFamily="34" typeface="微软雅黑"/>
              </a:rPr>
              <a:t>EXCEL</a:t>
            </a:r>
          </a:p>
        </p:txBody>
      </p:sp>
      <p:sp>
        <p:nvSpPr>
          <p:cNvPr id="47" name="文本框 29"/>
          <p:cNvSpPr txBox="1">
            <a:spLocks noChangeArrowheads="1"/>
          </p:cNvSpPr>
          <p:nvPr/>
        </p:nvSpPr>
        <p:spPr bwMode="auto">
          <a:xfrm>
            <a:off x="4208736" y="3585709"/>
            <a:ext cx="476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48" name="文本框 30"/>
          <p:cNvSpPr txBox="1">
            <a:spLocks noChangeArrowheads="1"/>
          </p:cNvSpPr>
          <p:nvPr/>
        </p:nvSpPr>
        <p:spPr bwMode="auto">
          <a:xfrm>
            <a:off x="4710387" y="3585709"/>
            <a:ext cx="477838"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49" name="文本框 31"/>
          <p:cNvSpPr txBox="1">
            <a:spLocks noChangeArrowheads="1"/>
          </p:cNvSpPr>
          <p:nvPr/>
        </p:nvSpPr>
        <p:spPr bwMode="auto">
          <a:xfrm>
            <a:off x="5213624" y="3585709"/>
            <a:ext cx="476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50" name="文本框 37"/>
          <p:cNvSpPr txBox="1">
            <a:spLocks noChangeArrowheads="1"/>
          </p:cNvSpPr>
          <p:nvPr/>
        </p:nvSpPr>
        <p:spPr bwMode="auto">
          <a:xfrm>
            <a:off x="6124056" y="4558847"/>
            <a:ext cx="2112963" cy="457200"/>
          </a:xfrm>
          <a:prstGeom prst="rect">
            <a:avLst/>
          </a:prstGeom>
          <a:noFill/>
          <a:ln>
            <a:solidFill>
              <a:srgbClr val="FFFFFF"/>
            </a:solidFill>
          </a:ln>
        </p:spPr>
        <p:txBody>
          <a:bodyPr>
            <a:spAutoFit/>
          </a:bodyPr>
          <a:lstStyle/>
          <a:p>
            <a:r>
              <a:rPr altLang="zh-CN" lang="en-US" sz="2400">
                <a:solidFill>
                  <a:srgbClr val="FFFFFF"/>
                </a:solidFill>
                <a:latin charset="-122" panose="020b0503020204020204" pitchFamily="34" typeface="微软雅黑"/>
                <a:ea charset="-122" panose="020b0503020204020204" pitchFamily="34" typeface="微软雅黑"/>
              </a:rPr>
              <a:t>Illustrator</a:t>
            </a:r>
          </a:p>
        </p:txBody>
      </p:sp>
      <p:sp>
        <p:nvSpPr>
          <p:cNvPr id="51" name="文本框 38"/>
          <p:cNvSpPr txBox="1">
            <a:spLocks noChangeArrowheads="1"/>
          </p:cNvSpPr>
          <p:nvPr/>
        </p:nvSpPr>
        <p:spPr bwMode="auto">
          <a:xfrm>
            <a:off x="4677842" y="4500109"/>
            <a:ext cx="476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52" name="文本框 39"/>
          <p:cNvSpPr txBox="1">
            <a:spLocks noChangeArrowheads="1"/>
          </p:cNvSpPr>
          <p:nvPr/>
        </p:nvSpPr>
        <p:spPr bwMode="auto">
          <a:xfrm>
            <a:off x="5179492" y="4500109"/>
            <a:ext cx="477838"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53" name="文本框 45"/>
          <p:cNvSpPr txBox="1">
            <a:spLocks noChangeArrowheads="1"/>
          </p:cNvSpPr>
          <p:nvPr/>
        </p:nvSpPr>
        <p:spPr bwMode="auto">
          <a:xfrm>
            <a:off x="6124057" y="5360534"/>
            <a:ext cx="2111692" cy="457200"/>
          </a:xfrm>
          <a:prstGeom prst="rect">
            <a:avLst/>
          </a:prstGeom>
          <a:noFill/>
          <a:ln>
            <a:solidFill>
              <a:srgbClr val="FFFFFF"/>
            </a:solidFill>
          </a:ln>
        </p:spPr>
        <p:txBody>
          <a:bodyPr wrap="none">
            <a:spAutoFit/>
          </a:bodyPr>
          <a:lstStyle/>
          <a:p>
            <a:r>
              <a:rPr altLang="zh-CN" lang="en-US" sz="2400">
                <a:solidFill>
                  <a:srgbClr val="FFFFFF"/>
                </a:solidFill>
                <a:latin charset="-122" panose="020b0503020204020204" pitchFamily="34" typeface="微软雅黑"/>
                <a:ea charset="-122" panose="020b0503020204020204" pitchFamily="34" typeface="微软雅黑"/>
              </a:rPr>
              <a:t>CORELDRAW</a:t>
            </a:r>
          </a:p>
        </p:txBody>
      </p:sp>
      <p:sp>
        <p:nvSpPr>
          <p:cNvPr id="54" name="文本框 46"/>
          <p:cNvSpPr txBox="1">
            <a:spLocks noChangeArrowheads="1"/>
          </p:cNvSpPr>
          <p:nvPr/>
        </p:nvSpPr>
        <p:spPr bwMode="auto">
          <a:xfrm>
            <a:off x="4677842" y="5303384"/>
            <a:ext cx="476250"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
        <p:nvSpPr>
          <p:cNvPr id="55" name="文本框 47"/>
          <p:cNvSpPr txBox="1">
            <a:spLocks noChangeArrowheads="1"/>
          </p:cNvSpPr>
          <p:nvPr/>
        </p:nvSpPr>
        <p:spPr bwMode="auto">
          <a:xfrm>
            <a:off x="5179492" y="5303384"/>
            <a:ext cx="477838" cy="7010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en-US" lang="zh-CN" sz="4000">
                <a:solidFill>
                  <a:srgbClr val="FFFFFF"/>
                </a:solidFill>
                <a:latin charset="-122" panose="020b0503020204020204" pitchFamily="34" typeface="微软雅黑"/>
                <a:ea charset="-122" panose="020b0503020204020204" pitchFamily="34" typeface="微软雅黑"/>
                <a:sym charset="2" panose="05020102010507070707" pitchFamily="18" typeface="Wingdings 2"/>
              </a:rPr>
              <a:t></a:t>
            </a:r>
          </a:p>
        </p:txBody>
      </p:sp>
    </p:spTree>
    <p:extLst>
      <p:ext uri="{BB962C8B-B14F-4D97-AF65-F5344CB8AC3E}">
        <p14:creationId val="1766020225"/>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
                                        </p:tgtEl>
                                        <p:attrNameLst>
                                          <p:attrName>ppt_y</p:attrName>
                                        </p:attrNameLst>
                                      </p:cBhvr>
                                      <p:tavLst>
                                        <p:tav tm="0">
                                          <p:val>
                                            <p:strVal val="#ppt_y"/>
                                          </p:val>
                                        </p:tav>
                                        <p:tav tm="100000">
                                          <p:val>
                                            <p:strVal val="#ppt_y"/>
                                          </p:val>
                                        </p:tav>
                                      </p:tavLst>
                                    </p:anim>
                                    <p:anim calcmode="lin" valueType="num">
                                      <p:cBhvr>
                                        <p:cTn dur="500" fill="hold" id="9"/>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
                                        </p:tgtEl>
                                      </p:cBhvr>
                                    </p:animEffect>
                                  </p:childTnLst>
                                </p:cTn>
                              </p:par>
                            </p:childTnLst>
                          </p:cTn>
                        </p:par>
                        <p:par>
                          <p:cTn fill="hold" id="12" nodeType="afterGroup">
                            <p:stCondLst>
                              <p:cond delay="500"/>
                            </p:stCondLst>
                            <p:childTnLst>
                              <p:par>
                                <p:cTn fill="hold" grpId="0" id="13" nodeType="afterEffect" presetClass="entr" presetID="22" presetSubtype="4">
                                  <p:stCondLst>
                                    <p:cond delay="0"/>
                                  </p:stCondLst>
                                  <p:childTnLst>
                                    <p:set>
                                      <p:cBhvr>
                                        <p:cTn dur="1" fill="hold" id="14">
                                          <p:stCondLst>
                                            <p:cond delay="0"/>
                                          </p:stCondLst>
                                        </p:cTn>
                                        <p:tgtEl>
                                          <p:spTgt spid="33"/>
                                        </p:tgtEl>
                                        <p:attrNameLst>
                                          <p:attrName>style.visibility</p:attrName>
                                        </p:attrNameLst>
                                      </p:cBhvr>
                                      <p:to>
                                        <p:strVal val="visible"/>
                                      </p:to>
                                    </p:set>
                                    <p:animEffect filter="wipe(down)" transition="in">
                                      <p:cBhvr>
                                        <p:cTn dur="1000" id="15"/>
                                        <p:tgtEl>
                                          <p:spTgt spid="33"/>
                                        </p:tgtEl>
                                      </p:cBhvr>
                                    </p:animEffect>
                                  </p:childTnLst>
                                </p:cTn>
                              </p:par>
                            </p:childTnLst>
                          </p:cTn>
                        </p:par>
                      </p:childTnLst>
                    </p:cTn>
                  </p:par>
                  <p:par>
                    <p:cTn fill="hold" id="16" nodeType="clickPar">
                      <p:stCondLst>
                        <p:cond delay="indefinite"/>
                        <p:cond delay="0" evt="onBegin">
                          <p:tn val="15"/>
                        </p:cond>
                      </p:stCondLst>
                      <p:childTnLst>
                        <p:par>
                          <p:cTn fill="hold" id="17" nodeType="afterGroup">
                            <p:stCondLst>
                              <p:cond delay="0"/>
                            </p:stCondLst>
                            <p:childTnLst>
                              <p:par>
                                <p:cTn fill="hold" grpId="0" id="18" nodeType="clickEffect" presetClass="entr" presetID="52" presetSubtype="0">
                                  <p:stCondLst>
                                    <p:cond delay="0"/>
                                  </p:stCondLst>
                                  <p:childTnLst>
                                    <p:set>
                                      <p:cBhvr>
                                        <p:cTn dur="1" fill="hold" id="19">
                                          <p:stCondLst>
                                            <p:cond delay="0"/>
                                          </p:stCondLst>
                                        </p:cTn>
                                        <p:tgtEl>
                                          <p:spTgt spid="34"/>
                                        </p:tgtEl>
                                        <p:attrNameLst>
                                          <p:attrName>style.visibility</p:attrName>
                                        </p:attrNameLst>
                                      </p:cBhvr>
                                      <p:to>
                                        <p:strVal val="visible"/>
                                      </p:to>
                                    </p:set>
                                    <p:animScale>
                                      <p:cBhvr>
                                        <p:cTn decel="50000" dur="1000" fill="hold" id="20">
                                          <p:stCondLst>
                                            <p:cond delay="0"/>
                                          </p:stCondLst>
                                        </p:cTn>
                                        <p:tgtEl>
                                          <p:spTgt spid="3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21">
                                          <p:stCondLst>
                                            <p:cond delay="0"/>
                                          </p:stCondLst>
                                        </p:cTn>
                                        <p:tgtEl>
                                          <p:spTgt spid="34"/>
                                        </p:tgtEl>
                                        <p:attrNameLst>
                                          <p:attrName>ppt_x</p:attrName>
                                          <p:attrName>ppt_y</p:attrName>
                                        </p:attrNameLst>
                                      </p:cBhvr>
                                    </p:animMotion>
                                    <p:animEffect filter="fade" transition="in">
                                      <p:cBhvr>
                                        <p:cTn dur="1000" id="22"/>
                                        <p:tgtEl>
                                          <p:spTgt spid="34"/>
                                        </p:tgtEl>
                                      </p:cBhvr>
                                    </p:animEffect>
                                  </p:childTnLst>
                                </p:cTn>
                              </p:par>
                            </p:childTnLst>
                          </p:cTn>
                        </p:par>
                        <p:par>
                          <p:cTn fill="hold" id="23" nodeType="afterGroup">
                            <p:stCondLst>
                              <p:cond delay="1000"/>
                            </p:stCondLst>
                            <p:childTnLst>
                              <p:par>
                                <p:cTn fill="hold" grpId="0" id="24" nodeType="afterEffect" presetClass="entr" presetID="12" presetSubtype="2">
                                  <p:stCondLst>
                                    <p:cond delay="0"/>
                                  </p:stCondLst>
                                  <p:childTnLst>
                                    <p:set>
                                      <p:cBhvr>
                                        <p:cTn dur="1" fill="hold" id="25">
                                          <p:stCondLst>
                                            <p:cond delay="0"/>
                                          </p:stCondLst>
                                        </p:cTn>
                                        <p:tgtEl>
                                          <p:spTgt spid="35"/>
                                        </p:tgtEl>
                                        <p:attrNameLst>
                                          <p:attrName>style.visibility</p:attrName>
                                        </p:attrNameLst>
                                      </p:cBhvr>
                                      <p:to>
                                        <p:strVal val="visible"/>
                                      </p:to>
                                    </p:set>
                                    <p:anim calcmode="lin" valueType="num">
                                      <p:cBhvr additive="base">
                                        <p:cTn dur="500" id="26"/>
                                        <p:tgtEl>
                                          <p:spTgt spid="35"/>
                                        </p:tgtEl>
                                        <p:attrNameLst>
                                          <p:attrName>ppt_x</p:attrName>
                                        </p:attrNameLst>
                                      </p:cBhvr>
                                      <p:tavLst>
                                        <p:tav tm="0">
                                          <p:val>
                                            <p:strVal val="#ppt_x+#ppt_w*1.125000"/>
                                          </p:val>
                                        </p:tav>
                                        <p:tav tm="100000">
                                          <p:val>
                                            <p:strVal val="#ppt_x"/>
                                          </p:val>
                                        </p:tav>
                                      </p:tavLst>
                                    </p:anim>
                                    <p:animEffect filter="wipe(left)" transition="in">
                                      <p:cBhvr>
                                        <p:cTn dur="500" id="27"/>
                                        <p:tgtEl>
                                          <p:spTgt spid="35"/>
                                        </p:tgtEl>
                                      </p:cBhvr>
                                    </p:animEffect>
                                  </p:childTnLst>
                                </p:cTn>
                              </p:par>
                            </p:childTnLst>
                          </p:cTn>
                        </p:par>
                        <p:par>
                          <p:cTn fill="hold" id="28" nodeType="afterGroup">
                            <p:stCondLst>
                              <p:cond delay="1500"/>
                            </p:stCondLst>
                            <p:childTnLst>
                              <p:par>
                                <p:cTn fill="hold" grpId="0" id="29" nodeType="afterEffect" presetClass="entr" presetID="12" presetSubtype="2">
                                  <p:stCondLst>
                                    <p:cond delay="0"/>
                                  </p:stCondLst>
                                  <p:childTnLst>
                                    <p:set>
                                      <p:cBhvr>
                                        <p:cTn dur="1" fill="hold" id="30">
                                          <p:stCondLst>
                                            <p:cond delay="0"/>
                                          </p:stCondLst>
                                        </p:cTn>
                                        <p:tgtEl>
                                          <p:spTgt spid="36"/>
                                        </p:tgtEl>
                                        <p:attrNameLst>
                                          <p:attrName>style.visibility</p:attrName>
                                        </p:attrNameLst>
                                      </p:cBhvr>
                                      <p:to>
                                        <p:strVal val="visible"/>
                                      </p:to>
                                    </p:set>
                                    <p:anim calcmode="lin" valueType="num">
                                      <p:cBhvr additive="base">
                                        <p:cTn dur="500" id="31"/>
                                        <p:tgtEl>
                                          <p:spTgt spid="36"/>
                                        </p:tgtEl>
                                        <p:attrNameLst>
                                          <p:attrName>ppt_x</p:attrName>
                                        </p:attrNameLst>
                                      </p:cBhvr>
                                      <p:tavLst>
                                        <p:tav tm="0">
                                          <p:val>
                                            <p:strVal val="#ppt_x+#ppt_w*1.125000"/>
                                          </p:val>
                                        </p:tav>
                                        <p:tav tm="100000">
                                          <p:val>
                                            <p:strVal val="#ppt_x"/>
                                          </p:val>
                                        </p:tav>
                                      </p:tavLst>
                                    </p:anim>
                                    <p:animEffect filter="wipe(left)" transition="in">
                                      <p:cBhvr>
                                        <p:cTn dur="500" id="32"/>
                                        <p:tgtEl>
                                          <p:spTgt spid="36"/>
                                        </p:tgtEl>
                                      </p:cBhvr>
                                    </p:animEffect>
                                  </p:childTnLst>
                                </p:cTn>
                              </p:par>
                            </p:childTnLst>
                          </p:cTn>
                        </p:par>
                        <p:par>
                          <p:cTn fill="hold" id="33" nodeType="afterGroup">
                            <p:stCondLst>
                              <p:cond delay="2000"/>
                            </p:stCondLst>
                            <p:childTnLst>
                              <p:par>
                                <p:cTn fill="hold" grpId="0" id="34" nodeType="afterEffect" presetClass="entr" presetID="12" presetSubtype="2">
                                  <p:stCondLst>
                                    <p:cond delay="0"/>
                                  </p:stCondLst>
                                  <p:childTnLst>
                                    <p:set>
                                      <p:cBhvr>
                                        <p:cTn dur="1" fill="hold" id="35">
                                          <p:stCondLst>
                                            <p:cond delay="0"/>
                                          </p:stCondLst>
                                        </p:cTn>
                                        <p:tgtEl>
                                          <p:spTgt spid="37"/>
                                        </p:tgtEl>
                                        <p:attrNameLst>
                                          <p:attrName>style.visibility</p:attrName>
                                        </p:attrNameLst>
                                      </p:cBhvr>
                                      <p:to>
                                        <p:strVal val="visible"/>
                                      </p:to>
                                    </p:set>
                                    <p:anim calcmode="lin" valueType="num">
                                      <p:cBhvr additive="base">
                                        <p:cTn dur="500" id="36"/>
                                        <p:tgtEl>
                                          <p:spTgt spid="37"/>
                                        </p:tgtEl>
                                        <p:attrNameLst>
                                          <p:attrName>ppt_x</p:attrName>
                                        </p:attrNameLst>
                                      </p:cBhvr>
                                      <p:tavLst>
                                        <p:tav tm="0">
                                          <p:val>
                                            <p:strVal val="#ppt_x+#ppt_w*1.125000"/>
                                          </p:val>
                                        </p:tav>
                                        <p:tav tm="100000">
                                          <p:val>
                                            <p:strVal val="#ppt_x"/>
                                          </p:val>
                                        </p:tav>
                                      </p:tavLst>
                                    </p:anim>
                                    <p:animEffect filter="wipe(left)" transition="in">
                                      <p:cBhvr>
                                        <p:cTn dur="500" id="37"/>
                                        <p:tgtEl>
                                          <p:spTgt spid="37"/>
                                        </p:tgtEl>
                                      </p:cBhvr>
                                    </p:animEffect>
                                  </p:childTnLst>
                                </p:cTn>
                              </p:par>
                            </p:childTnLst>
                          </p:cTn>
                        </p:par>
                        <p:par>
                          <p:cTn fill="hold" id="38" nodeType="afterGroup">
                            <p:stCondLst>
                              <p:cond delay="2500"/>
                            </p:stCondLst>
                            <p:childTnLst>
                              <p:par>
                                <p:cTn fill="hold" grpId="0" id="39" nodeType="afterEffect" presetClass="entr" presetID="12" presetSubtype="2">
                                  <p:stCondLst>
                                    <p:cond delay="0"/>
                                  </p:stCondLst>
                                  <p:childTnLst>
                                    <p:set>
                                      <p:cBhvr>
                                        <p:cTn dur="1" fill="hold" id="40">
                                          <p:stCondLst>
                                            <p:cond delay="0"/>
                                          </p:stCondLst>
                                        </p:cTn>
                                        <p:tgtEl>
                                          <p:spTgt spid="38"/>
                                        </p:tgtEl>
                                        <p:attrNameLst>
                                          <p:attrName>style.visibility</p:attrName>
                                        </p:attrNameLst>
                                      </p:cBhvr>
                                      <p:to>
                                        <p:strVal val="visible"/>
                                      </p:to>
                                    </p:set>
                                    <p:anim calcmode="lin" valueType="num">
                                      <p:cBhvr additive="base">
                                        <p:cTn dur="500" id="41"/>
                                        <p:tgtEl>
                                          <p:spTgt spid="38"/>
                                        </p:tgtEl>
                                        <p:attrNameLst>
                                          <p:attrName>ppt_x</p:attrName>
                                        </p:attrNameLst>
                                      </p:cBhvr>
                                      <p:tavLst>
                                        <p:tav tm="0">
                                          <p:val>
                                            <p:strVal val="#ppt_x+#ppt_w*1.125000"/>
                                          </p:val>
                                        </p:tav>
                                        <p:tav tm="100000">
                                          <p:val>
                                            <p:strVal val="#ppt_x"/>
                                          </p:val>
                                        </p:tav>
                                      </p:tavLst>
                                    </p:anim>
                                    <p:animEffect filter="wipe(left)" transition="in">
                                      <p:cBhvr>
                                        <p:cTn dur="500" id="42"/>
                                        <p:tgtEl>
                                          <p:spTgt spid="38"/>
                                        </p:tgtEl>
                                      </p:cBhvr>
                                    </p:animEffect>
                                  </p:childTnLst>
                                </p:cTn>
                              </p:par>
                            </p:childTnLst>
                          </p:cTn>
                        </p:par>
                        <p:par>
                          <p:cTn fill="hold" id="43" nodeType="afterGroup">
                            <p:stCondLst>
                              <p:cond delay="3000"/>
                            </p:stCondLst>
                            <p:childTnLst>
                              <p:par>
                                <p:cTn fill="hold" grpId="0" id="44" nodeType="afterEffect" presetClass="entr" presetID="12" presetSubtype="2">
                                  <p:stCondLst>
                                    <p:cond delay="0"/>
                                  </p:stCondLst>
                                  <p:childTnLst>
                                    <p:set>
                                      <p:cBhvr>
                                        <p:cTn dur="1" fill="hold" id="45">
                                          <p:stCondLst>
                                            <p:cond delay="0"/>
                                          </p:stCondLst>
                                        </p:cTn>
                                        <p:tgtEl>
                                          <p:spTgt spid="39"/>
                                        </p:tgtEl>
                                        <p:attrNameLst>
                                          <p:attrName>style.visibility</p:attrName>
                                        </p:attrNameLst>
                                      </p:cBhvr>
                                      <p:to>
                                        <p:strVal val="visible"/>
                                      </p:to>
                                    </p:set>
                                    <p:anim calcmode="lin" valueType="num">
                                      <p:cBhvr additive="base">
                                        <p:cTn dur="500" id="46"/>
                                        <p:tgtEl>
                                          <p:spTgt spid="39"/>
                                        </p:tgtEl>
                                        <p:attrNameLst>
                                          <p:attrName>ppt_x</p:attrName>
                                        </p:attrNameLst>
                                      </p:cBhvr>
                                      <p:tavLst>
                                        <p:tav tm="0">
                                          <p:val>
                                            <p:strVal val="#ppt_x+#ppt_w*1.125000"/>
                                          </p:val>
                                        </p:tav>
                                        <p:tav tm="100000">
                                          <p:val>
                                            <p:strVal val="#ppt_x"/>
                                          </p:val>
                                        </p:tav>
                                      </p:tavLst>
                                    </p:anim>
                                    <p:animEffect filter="wipe(left)" transition="in">
                                      <p:cBhvr>
                                        <p:cTn dur="500" id="47"/>
                                        <p:tgtEl>
                                          <p:spTgt spid="39"/>
                                        </p:tgtEl>
                                      </p:cBhvr>
                                    </p:animEffect>
                                  </p:childTnLst>
                                </p:cTn>
                              </p:par>
                            </p:childTnLst>
                          </p:cTn>
                        </p:par>
                      </p:childTnLst>
                    </p:cTn>
                  </p:par>
                  <p:par>
                    <p:cTn fill="hold" id="48" nodeType="clickPar">
                      <p:stCondLst>
                        <p:cond delay="indefinite"/>
                        <p:cond delay="0" evt="onBegin">
                          <p:tn val="47"/>
                        </p:cond>
                      </p:stCondLst>
                      <p:childTnLst>
                        <p:par>
                          <p:cTn fill="hold" id="49" nodeType="afterGroup">
                            <p:stCondLst>
                              <p:cond delay="0"/>
                            </p:stCondLst>
                            <p:childTnLst>
                              <p:par>
                                <p:cTn fill="hold" grpId="0" id="50" nodeType="clickEffect" presetClass="entr" presetID="52" presetSubtype="0">
                                  <p:stCondLst>
                                    <p:cond delay="0"/>
                                  </p:stCondLst>
                                  <p:childTnLst>
                                    <p:set>
                                      <p:cBhvr>
                                        <p:cTn dur="1" fill="hold" id="51">
                                          <p:stCondLst>
                                            <p:cond delay="0"/>
                                          </p:stCondLst>
                                        </p:cTn>
                                        <p:tgtEl>
                                          <p:spTgt spid="40"/>
                                        </p:tgtEl>
                                        <p:attrNameLst>
                                          <p:attrName>style.visibility</p:attrName>
                                        </p:attrNameLst>
                                      </p:cBhvr>
                                      <p:to>
                                        <p:strVal val="visible"/>
                                      </p:to>
                                    </p:set>
                                    <p:animScale>
                                      <p:cBhvr>
                                        <p:cTn decel="50000" dur="1000" fill="hold" id="52">
                                          <p:stCondLst>
                                            <p:cond delay="0"/>
                                          </p:stCondLst>
                                        </p:cTn>
                                        <p:tgtEl>
                                          <p:spTgt spid="4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53">
                                          <p:stCondLst>
                                            <p:cond delay="0"/>
                                          </p:stCondLst>
                                        </p:cTn>
                                        <p:tgtEl>
                                          <p:spTgt spid="40"/>
                                        </p:tgtEl>
                                        <p:attrNameLst>
                                          <p:attrName>ppt_x</p:attrName>
                                          <p:attrName>ppt_y</p:attrName>
                                        </p:attrNameLst>
                                      </p:cBhvr>
                                    </p:animMotion>
                                    <p:animEffect filter="fade" transition="in">
                                      <p:cBhvr>
                                        <p:cTn dur="1000" id="54"/>
                                        <p:tgtEl>
                                          <p:spTgt spid="40"/>
                                        </p:tgtEl>
                                      </p:cBhvr>
                                    </p:animEffect>
                                  </p:childTnLst>
                                </p:cTn>
                              </p:par>
                            </p:childTnLst>
                          </p:cTn>
                        </p:par>
                        <p:par>
                          <p:cTn fill="hold" id="55" nodeType="afterGroup">
                            <p:stCondLst>
                              <p:cond delay="1000"/>
                            </p:stCondLst>
                            <p:childTnLst>
                              <p:par>
                                <p:cTn fill="hold" grpId="0" id="56" nodeType="afterEffect" presetClass="entr" presetID="12" presetSubtype="2">
                                  <p:stCondLst>
                                    <p:cond delay="0"/>
                                  </p:stCondLst>
                                  <p:childTnLst>
                                    <p:set>
                                      <p:cBhvr>
                                        <p:cTn dur="1" fill="hold" id="57">
                                          <p:stCondLst>
                                            <p:cond delay="0"/>
                                          </p:stCondLst>
                                        </p:cTn>
                                        <p:tgtEl>
                                          <p:spTgt spid="45"/>
                                        </p:tgtEl>
                                        <p:attrNameLst>
                                          <p:attrName>style.visibility</p:attrName>
                                        </p:attrNameLst>
                                      </p:cBhvr>
                                      <p:to>
                                        <p:strVal val="visible"/>
                                      </p:to>
                                    </p:set>
                                    <p:anim calcmode="lin" valueType="num">
                                      <p:cBhvr additive="base">
                                        <p:cTn dur="500" id="58"/>
                                        <p:tgtEl>
                                          <p:spTgt spid="45"/>
                                        </p:tgtEl>
                                        <p:attrNameLst>
                                          <p:attrName>ppt_x</p:attrName>
                                        </p:attrNameLst>
                                      </p:cBhvr>
                                      <p:tavLst>
                                        <p:tav tm="0">
                                          <p:val>
                                            <p:strVal val="#ppt_x+#ppt_w*1.125000"/>
                                          </p:val>
                                        </p:tav>
                                        <p:tav tm="100000">
                                          <p:val>
                                            <p:strVal val="#ppt_x"/>
                                          </p:val>
                                        </p:tav>
                                      </p:tavLst>
                                    </p:anim>
                                    <p:animEffect filter="wipe(left)" transition="in">
                                      <p:cBhvr>
                                        <p:cTn dur="500" id="59"/>
                                        <p:tgtEl>
                                          <p:spTgt spid="45"/>
                                        </p:tgtEl>
                                      </p:cBhvr>
                                    </p:animEffect>
                                  </p:childTnLst>
                                </p:cTn>
                              </p:par>
                            </p:childTnLst>
                          </p:cTn>
                        </p:par>
                        <p:par>
                          <p:cTn fill="hold" id="60" nodeType="afterGroup">
                            <p:stCondLst>
                              <p:cond delay="1500"/>
                            </p:stCondLst>
                            <p:childTnLst>
                              <p:par>
                                <p:cTn fill="hold" grpId="0" id="61" nodeType="afterEffect" presetClass="entr" presetID="12" presetSubtype="2">
                                  <p:stCondLst>
                                    <p:cond delay="0"/>
                                  </p:stCondLst>
                                  <p:childTnLst>
                                    <p:set>
                                      <p:cBhvr>
                                        <p:cTn dur="1" fill="hold" id="62">
                                          <p:stCondLst>
                                            <p:cond delay="0"/>
                                          </p:stCondLst>
                                        </p:cTn>
                                        <p:tgtEl>
                                          <p:spTgt spid="44"/>
                                        </p:tgtEl>
                                        <p:attrNameLst>
                                          <p:attrName>style.visibility</p:attrName>
                                        </p:attrNameLst>
                                      </p:cBhvr>
                                      <p:to>
                                        <p:strVal val="visible"/>
                                      </p:to>
                                    </p:set>
                                    <p:anim calcmode="lin" valueType="num">
                                      <p:cBhvr additive="base">
                                        <p:cTn dur="500" id="63"/>
                                        <p:tgtEl>
                                          <p:spTgt spid="44"/>
                                        </p:tgtEl>
                                        <p:attrNameLst>
                                          <p:attrName>ppt_x</p:attrName>
                                        </p:attrNameLst>
                                      </p:cBhvr>
                                      <p:tavLst>
                                        <p:tav tm="0">
                                          <p:val>
                                            <p:strVal val="#ppt_x+#ppt_w*1.125000"/>
                                          </p:val>
                                        </p:tav>
                                        <p:tav tm="100000">
                                          <p:val>
                                            <p:strVal val="#ppt_x"/>
                                          </p:val>
                                        </p:tav>
                                      </p:tavLst>
                                    </p:anim>
                                    <p:animEffect filter="wipe(left)" transition="in">
                                      <p:cBhvr>
                                        <p:cTn dur="500" id="64"/>
                                        <p:tgtEl>
                                          <p:spTgt spid="44"/>
                                        </p:tgtEl>
                                      </p:cBhvr>
                                    </p:animEffect>
                                  </p:childTnLst>
                                </p:cTn>
                              </p:par>
                            </p:childTnLst>
                          </p:cTn>
                        </p:par>
                        <p:par>
                          <p:cTn fill="hold" id="65" nodeType="afterGroup">
                            <p:stCondLst>
                              <p:cond delay="2000"/>
                            </p:stCondLst>
                            <p:childTnLst>
                              <p:par>
                                <p:cTn fill="hold" grpId="0" id="66" nodeType="afterEffect" presetClass="entr" presetID="12" presetSubtype="2">
                                  <p:stCondLst>
                                    <p:cond delay="0"/>
                                  </p:stCondLst>
                                  <p:childTnLst>
                                    <p:set>
                                      <p:cBhvr>
                                        <p:cTn dur="1" fill="hold" id="67">
                                          <p:stCondLst>
                                            <p:cond delay="0"/>
                                          </p:stCondLst>
                                        </p:cTn>
                                        <p:tgtEl>
                                          <p:spTgt spid="43"/>
                                        </p:tgtEl>
                                        <p:attrNameLst>
                                          <p:attrName>style.visibility</p:attrName>
                                        </p:attrNameLst>
                                      </p:cBhvr>
                                      <p:to>
                                        <p:strVal val="visible"/>
                                      </p:to>
                                    </p:set>
                                    <p:anim calcmode="lin" valueType="num">
                                      <p:cBhvr additive="base">
                                        <p:cTn dur="500" id="68"/>
                                        <p:tgtEl>
                                          <p:spTgt spid="43"/>
                                        </p:tgtEl>
                                        <p:attrNameLst>
                                          <p:attrName>ppt_x</p:attrName>
                                        </p:attrNameLst>
                                      </p:cBhvr>
                                      <p:tavLst>
                                        <p:tav tm="0">
                                          <p:val>
                                            <p:strVal val="#ppt_x+#ppt_w*1.125000"/>
                                          </p:val>
                                        </p:tav>
                                        <p:tav tm="100000">
                                          <p:val>
                                            <p:strVal val="#ppt_x"/>
                                          </p:val>
                                        </p:tav>
                                      </p:tavLst>
                                    </p:anim>
                                    <p:animEffect filter="wipe(left)" transition="in">
                                      <p:cBhvr>
                                        <p:cTn dur="500" id="69"/>
                                        <p:tgtEl>
                                          <p:spTgt spid="43"/>
                                        </p:tgtEl>
                                      </p:cBhvr>
                                    </p:animEffect>
                                  </p:childTnLst>
                                </p:cTn>
                              </p:par>
                            </p:childTnLst>
                          </p:cTn>
                        </p:par>
                        <p:par>
                          <p:cTn fill="hold" id="70" nodeType="afterGroup">
                            <p:stCondLst>
                              <p:cond delay="2500"/>
                            </p:stCondLst>
                            <p:childTnLst>
                              <p:par>
                                <p:cTn fill="hold" grpId="0" id="71" nodeType="afterEffect" presetClass="entr" presetID="12" presetSubtype="2">
                                  <p:stCondLst>
                                    <p:cond delay="0"/>
                                  </p:stCondLst>
                                  <p:childTnLst>
                                    <p:set>
                                      <p:cBhvr>
                                        <p:cTn dur="1" fill="hold" id="72">
                                          <p:stCondLst>
                                            <p:cond delay="0"/>
                                          </p:stCondLst>
                                        </p:cTn>
                                        <p:tgtEl>
                                          <p:spTgt spid="42"/>
                                        </p:tgtEl>
                                        <p:attrNameLst>
                                          <p:attrName>style.visibility</p:attrName>
                                        </p:attrNameLst>
                                      </p:cBhvr>
                                      <p:to>
                                        <p:strVal val="visible"/>
                                      </p:to>
                                    </p:set>
                                    <p:anim calcmode="lin" valueType="num">
                                      <p:cBhvr additive="base">
                                        <p:cTn dur="500" id="73"/>
                                        <p:tgtEl>
                                          <p:spTgt spid="42"/>
                                        </p:tgtEl>
                                        <p:attrNameLst>
                                          <p:attrName>ppt_x</p:attrName>
                                        </p:attrNameLst>
                                      </p:cBhvr>
                                      <p:tavLst>
                                        <p:tav tm="0">
                                          <p:val>
                                            <p:strVal val="#ppt_x+#ppt_w*1.125000"/>
                                          </p:val>
                                        </p:tav>
                                        <p:tav tm="100000">
                                          <p:val>
                                            <p:strVal val="#ppt_x"/>
                                          </p:val>
                                        </p:tav>
                                      </p:tavLst>
                                    </p:anim>
                                    <p:animEffect filter="wipe(left)" transition="in">
                                      <p:cBhvr>
                                        <p:cTn dur="500" id="74"/>
                                        <p:tgtEl>
                                          <p:spTgt spid="42"/>
                                        </p:tgtEl>
                                      </p:cBhvr>
                                    </p:animEffect>
                                  </p:childTnLst>
                                </p:cTn>
                              </p:par>
                            </p:childTnLst>
                          </p:cTn>
                        </p:par>
                        <p:par>
                          <p:cTn fill="hold" id="75" nodeType="afterGroup">
                            <p:stCondLst>
                              <p:cond delay="3000"/>
                            </p:stCondLst>
                            <p:childTnLst>
                              <p:par>
                                <p:cTn fill="hold" grpId="0" id="76" nodeType="afterEffect" presetClass="entr" presetID="12" presetSubtype="2">
                                  <p:stCondLst>
                                    <p:cond delay="0"/>
                                  </p:stCondLst>
                                  <p:childTnLst>
                                    <p:set>
                                      <p:cBhvr>
                                        <p:cTn dur="1" fill="hold" id="77">
                                          <p:stCondLst>
                                            <p:cond delay="0"/>
                                          </p:stCondLst>
                                        </p:cTn>
                                        <p:tgtEl>
                                          <p:spTgt spid="41"/>
                                        </p:tgtEl>
                                        <p:attrNameLst>
                                          <p:attrName>style.visibility</p:attrName>
                                        </p:attrNameLst>
                                      </p:cBhvr>
                                      <p:to>
                                        <p:strVal val="visible"/>
                                      </p:to>
                                    </p:set>
                                    <p:anim calcmode="lin" valueType="num">
                                      <p:cBhvr additive="base">
                                        <p:cTn dur="500" id="78"/>
                                        <p:tgtEl>
                                          <p:spTgt spid="41"/>
                                        </p:tgtEl>
                                        <p:attrNameLst>
                                          <p:attrName>ppt_x</p:attrName>
                                        </p:attrNameLst>
                                      </p:cBhvr>
                                      <p:tavLst>
                                        <p:tav tm="0">
                                          <p:val>
                                            <p:strVal val="#ppt_x+#ppt_w*1.125000"/>
                                          </p:val>
                                        </p:tav>
                                        <p:tav tm="100000">
                                          <p:val>
                                            <p:strVal val="#ppt_x"/>
                                          </p:val>
                                        </p:tav>
                                      </p:tavLst>
                                    </p:anim>
                                    <p:animEffect filter="wipe(left)" transition="in">
                                      <p:cBhvr>
                                        <p:cTn dur="500" id="79"/>
                                        <p:tgtEl>
                                          <p:spTgt spid="41"/>
                                        </p:tgtEl>
                                      </p:cBhvr>
                                    </p:animEffect>
                                  </p:childTnLst>
                                </p:cTn>
                              </p:par>
                            </p:childTnLst>
                          </p:cTn>
                        </p:par>
                      </p:childTnLst>
                    </p:cTn>
                  </p:par>
                  <p:par>
                    <p:cTn fill="hold" id="80" nodeType="clickPar">
                      <p:stCondLst>
                        <p:cond delay="indefinite"/>
                        <p:cond delay="0" evt="onBegin">
                          <p:tn val="79"/>
                        </p:cond>
                      </p:stCondLst>
                      <p:childTnLst>
                        <p:par>
                          <p:cTn fill="hold" id="81" nodeType="afterGroup">
                            <p:stCondLst>
                              <p:cond delay="0"/>
                            </p:stCondLst>
                            <p:childTnLst>
                              <p:par>
                                <p:cTn fill="hold" grpId="0" id="82" nodeType="clickEffect" presetClass="entr" presetID="52" presetSubtype="0">
                                  <p:stCondLst>
                                    <p:cond delay="0"/>
                                  </p:stCondLst>
                                  <p:childTnLst>
                                    <p:set>
                                      <p:cBhvr>
                                        <p:cTn dur="1" fill="hold" id="83">
                                          <p:stCondLst>
                                            <p:cond delay="0"/>
                                          </p:stCondLst>
                                        </p:cTn>
                                        <p:tgtEl>
                                          <p:spTgt spid="46"/>
                                        </p:tgtEl>
                                        <p:attrNameLst>
                                          <p:attrName>style.visibility</p:attrName>
                                        </p:attrNameLst>
                                      </p:cBhvr>
                                      <p:to>
                                        <p:strVal val="visible"/>
                                      </p:to>
                                    </p:set>
                                    <p:animScale>
                                      <p:cBhvr>
                                        <p:cTn decel="50000" dur="1000" fill="hold" id="84">
                                          <p:stCondLst>
                                            <p:cond delay="0"/>
                                          </p:stCondLst>
                                        </p:cTn>
                                        <p:tgtEl>
                                          <p:spTgt spid="4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85">
                                          <p:stCondLst>
                                            <p:cond delay="0"/>
                                          </p:stCondLst>
                                        </p:cTn>
                                        <p:tgtEl>
                                          <p:spTgt spid="46"/>
                                        </p:tgtEl>
                                        <p:attrNameLst>
                                          <p:attrName>ppt_x</p:attrName>
                                          <p:attrName>ppt_y</p:attrName>
                                        </p:attrNameLst>
                                      </p:cBhvr>
                                    </p:animMotion>
                                    <p:animEffect filter="fade" transition="in">
                                      <p:cBhvr>
                                        <p:cTn dur="1000" id="86"/>
                                        <p:tgtEl>
                                          <p:spTgt spid="46"/>
                                        </p:tgtEl>
                                      </p:cBhvr>
                                    </p:animEffect>
                                  </p:childTnLst>
                                </p:cTn>
                              </p:par>
                            </p:childTnLst>
                          </p:cTn>
                        </p:par>
                        <p:par>
                          <p:cTn fill="hold" id="87" nodeType="afterGroup">
                            <p:stCondLst>
                              <p:cond delay="1000"/>
                            </p:stCondLst>
                            <p:childTnLst>
                              <p:par>
                                <p:cTn fill="hold" grpId="0" id="88" nodeType="afterEffect" presetClass="entr" presetID="12" presetSubtype="2">
                                  <p:stCondLst>
                                    <p:cond delay="0"/>
                                  </p:stCondLst>
                                  <p:childTnLst>
                                    <p:set>
                                      <p:cBhvr>
                                        <p:cTn dur="1" fill="hold" id="89">
                                          <p:stCondLst>
                                            <p:cond delay="0"/>
                                          </p:stCondLst>
                                        </p:cTn>
                                        <p:tgtEl>
                                          <p:spTgt spid="49"/>
                                        </p:tgtEl>
                                        <p:attrNameLst>
                                          <p:attrName>style.visibility</p:attrName>
                                        </p:attrNameLst>
                                      </p:cBhvr>
                                      <p:to>
                                        <p:strVal val="visible"/>
                                      </p:to>
                                    </p:set>
                                    <p:anim calcmode="lin" valueType="num">
                                      <p:cBhvr additive="base">
                                        <p:cTn dur="500" id="90"/>
                                        <p:tgtEl>
                                          <p:spTgt spid="49"/>
                                        </p:tgtEl>
                                        <p:attrNameLst>
                                          <p:attrName>ppt_x</p:attrName>
                                        </p:attrNameLst>
                                      </p:cBhvr>
                                      <p:tavLst>
                                        <p:tav tm="0">
                                          <p:val>
                                            <p:strVal val="#ppt_x+#ppt_w*1.125000"/>
                                          </p:val>
                                        </p:tav>
                                        <p:tav tm="100000">
                                          <p:val>
                                            <p:strVal val="#ppt_x"/>
                                          </p:val>
                                        </p:tav>
                                      </p:tavLst>
                                    </p:anim>
                                    <p:animEffect filter="wipe(left)" transition="in">
                                      <p:cBhvr>
                                        <p:cTn dur="500" id="91"/>
                                        <p:tgtEl>
                                          <p:spTgt spid="49"/>
                                        </p:tgtEl>
                                      </p:cBhvr>
                                    </p:animEffect>
                                  </p:childTnLst>
                                </p:cTn>
                              </p:par>
                            </p:childTnLst>
                          </p:cTn>
                        </p:par>
                        <p:par>
                          <p:cTn fill="hold" id="92" nodeType="afterGroup">
                            <p:stCondLst>
                              <p:cond delay="1500"/>
                            </p:stCondLst>
                            <p:childTnLst>
                              <p:par>
                                <p:cTn fill="hold" grpId="0" id="93" nodeType="afterEffect" presetClass="entr" presetID="12" presetSubtype="2">
                                  <p:stCondLst>
                                    <p:cond delay="0"/>
                                  </p:stCondLst>
                                  <p:childTnLst>
                                    <p:set>
                                      <p:cBhvr>
                                        <p:cTn dur="1" fill="hold" id="94">
                                          <p:stCondLst>
                                            <p:cond delay="0"/>
                                          </p:stCondLst>
                                        </p:cTn>
                                        <p:tgtEl>
                                          <p:spTgt spid="48"/>
                                        </p:tgtEl>
                                        <p:attrNameLst>
                                          <p:attrName>style.visibility</p:attrName>
                                        </p:attrNameLst>
                                      </p:cBhvr>
                                      <p:to>
                                        <p:strVal val="visible"/>
                                      </p:to>
                                    </p:set>
                                    <p:anim calcmode="lin" valueType="num">
                                      <p:cBhvr additive="base">
                                        <p:cTn dur="500" id="95"/>
                                        <p:tgtEl>
                                          <p:spTgt spid="48"/>
                                        </p:tgtEl>
                                        <p:attrNameLst>
                                          <p:attrName>ppt_x</p:attrName>
                                        </p:attrNameLst>
                                      </p:cBhvr>
                                      <p:tavLst>
                                        <p:tav tm="0">
                                          <p:val>
                                            <p:strVal val="#ppt_x+#ppt_w*1.125000"/>
                                          </p:val>
                                        </p:tav>
                                        <p:tav tm="100000">
                                          <p:val>
                                            <p:strVal val="#ppt_x"/>
                                          </p:val>
                                        </p:tav>
                                      </p:tavLst>
                                    </p:anim>
                                    <p:animEffect filter="wipe(left)" transition="in">
                                      <p:cBhvr>
                                        <p:cTn dur="500" id="96"/>
                                        <p:tgtEl>
                                          <p:spTgt spid="48"/>
                                        </p:tgtEl>
                                      </p:cBhvr>
                                    </p:animEffect>
                                  </p:childTnLst>
                                </p:cTn>
                              </p:par>
                            </p:childTnLst>
                          </p:cTn>
                        </p:par>
                        <p:par>
                          <p:cTn fill="hold" id="97" nodeType="afterGroup">
                            <p:stCondLst>
                              <p:cond delay="2000"/>
                            </p:stCondLst>
                            <p:childTnLst>
                              <p:par>
                                <p:cTn fill="hold" grpId="0" id="98" nodeType="afterEffect" presetClass="entr" presetID="12" presetSubtype="2">
                                  <p:stCondLst>
                                    <p:cond delay="0"/>
                                  </p:stCondLst>
                                  <p:childTnLst>
                                    <p:set>
                                      <p:cBhvr>
                                        <p:cTn dur="1" fill="hold" id="99">
                                          <p:stCondLst>
                                            <p:cond delay="0"/>
                                          </p:stCondLst>
                                        </p:cTn>
                                        <p:tgtEl>
                                          <p:spTgt spid="47"/>
                                        </p:tgtEl>
                                        <p:attrNameLst>
                                          <p:attrName>style.visibility</p:attrName>
                                        </p:attrNameLst>
                                      </p:cBhvr>
                                      <p:to>
                                        <p:strVal val="visible"/>
                                      </p:to>
                                    </p:set>
                                    <p:anim calcmode="lin" valueType="num">
                                      <p:cBhvr additive="base">
                                        <p:cTn dur="500" id="100"/>
                                        <p:tgtEl>
                                          <p:spTgt spid="47"/>
                                        </p:tgtEl>
                                        <p:attrNameLst>
                                          <p:attrName>ppt_x</p:attrName>
                                        </p:attrNameLst>
                                      </p:cBhvr>
                                      <p:tavLst>
                                        <p:tav tm="0">
                                          <p:val>
                                            <p:strVal val="#ppt_x+#ppt_w*1.125000"/>
                                          </p:val>
                                        </p:tav>
                                        <p:tav tm="100000">
                                          <p:val>
                                            <p:strVal val="#ppt_x"/>
                                          </p:val>
                                        </p:tav>
                                      </p:tavLst>
                                    </p:anim>
                                    <p:animEffect filter="wipe(left)" transition="in">
                                      <p:cBhvr>
                                        <p:cTn dur="500" id="101"/>
                                        <p:tgtEl>
                                          <p:spTgt spid="47"/>
                                        </p:tgtEl>
                                      </p:cBhvr>
                                    </p:animEffect>
                                  </p:childTnLst>
                                </p:cTn>
                              </p:par>
                            </p:childTnLst>
                          </p:cTn>
                        </p:par>
                      </p:childTnLst>
                    </p:cTn>
                  </p:par>
                  <p:par>
                    <p:cTn fill="hold" id="102" nodeType="clickPar">
                      <p:stCondLst>
                        <p:cond delay="indefinite"/>
                        <p:cond delay="0" evt="onBegin">
                          <p:tn val="101"/>
                        </p:cond>
                      </p:stCondLst>
                      <p:childTnLst>
                        <p:par>
                          <p:cTn fill="hold" id="103" nodeType="afterGroup">
                            <p:stCondLst>
                              <p:cond delay="0"/>
                            </p:stCondLst>
                            <p:childTnLst>
                              <p:par>
                                <p:cTn fill="hold" grpId="0" id="104" nodeType="clickEffect" presetClass="entr" presetID="52" presetSubtype="0">
                                  <p:stCondLst>
                                    <p:cond delay="0"/>
                                  </p:stCondLst>
                                  <p:childTnLst>
                                    <p:set>
                                      <p:cBhvr>
                                        <p:cTn dur="1" fill="hold" id="105">
                                          <p:stCondLst>
                                            <p:cond delay="0"/>
                                          </p:stCondLst>
                                        </p:cTn>
                                        <p:tgtEl>
                                          <p:spTgt spid="50"/>
                                        </p:tgtEl>
                                        <p:attrNameLst>
                                          <p:attrName>style.visibility</p:attrName>
                                        </p:attrNameLst>
                                      </p:cBhvr>
                                      <p:to>
                                        <p:strVal val="visible"/>
                                      </p:to>
                                    </p:set>
                                    <p:animScale>
                                      <p:cBhvr>
                                        <p:cTn decel="50000" dur="1000" fill="hold" id="106">
                                          <p:stCondLst>
                                            <p:cond delay="0"/>
                                          </p:stCondLst>
                                        </p:cTn>
                                        <p:tgtEl>
                                          <p:spTgt spid="5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07">
                                          <p:stCondLst>
                                            <p:cond delay="0"/>
                                          </p:stCondLst>
                                        </p:cTn>
                                        <p:tgtEl>
                                          <p:spTgt spid="50"/>
                                        </p:tgtEl>
                                        <p:attrNameLst>
                                          <p:attrName>ppt_x</p:attrName>
                                          <p:attrName>ppt_y</p:attrName>
                                        </p:attrNameLst>
                                      </p:cBhvr>
                                    </p:animMotion>
                                    <p:animEffect filter="fade" transition="in">
                                      <p:cBhvr>
                                        <p:cTn dur="1000" id="108"/>
                                        <p:tgtEl>
                                          <p:spTgt spid="50"/>
                                        </p:tgtEl>
                                      </p:cBhvr>
                                    </p:animEffect>
                                  </p:childTnLst>
                                </p:cTn>
                              </p:par>
                            </p:childTnLst>
                          </p:cTn>
                        </p:par>
                        <p:par>
                          <p:cTn fill="hold" id="109" nodeType="afterGroup">
                            <p:stCondLst>
                              <p:cond delay="1000"/>
                            </p:stCondLst>
                            <p:childTnLst>
                              <p:par>
                                <p:cTn fill="hold" grpId="0" id="110" nodeType="afterEffect" presetClass="entr" presetID="12" presetSubtype="2">
                                  <p:stCondLst>
                                    <p:cond delay="0"/>
                                  </p:stCondLst>
                                  <p:childTnLst>
                                    <p:set>
                                      <p:cBhvr>
                                        <p:cTn dur="1" fill="hold" id="111">
                                          <p:stCondLst>
                                            <p:cond delay="0"/>
                                          </p:stCondLst>
                                        </p:cTn>
                                        <p:tgtEl>
                                          <p:spTgt spid="52"/>
                                        </p:tgtEl>
                                        <p:attrNameLst>
                                          <p:attrName>style.visibility</p:attrName>
                                        </p:attrNameLst>
                                      </p:cBhvr>
                                      <p:to>
                                        <p:strVal val="visible"/>
                                      </p:to>
                                    </p:set>
                                    <p:anim calcmode="lin" valueType="num">
                                      <p:cBhvr additive="base">
                                        <p:cTn dur="500" id="112"/>
                                        <p:tgtEl>
                                          <p:spTgt spid="52"/>
                                        </p:tgtEl>
                                        <p:attrNameLst>
                                          <p:attrName>ppt_x</p:attrName>
                                        </p:attrNameLst>
                                      </p:cBhvr>
                                      <p:tavLst>
                                        <p:tav tm="0">
                                          <p:val>
                                            <p:strVal val="#ppt_x+#ppt_w*1.125000"/>
                                          </p:val>
                                        </p:tav>
                                        <p:tav tm="100000">
                                          <p:val>
                                            <p:strVal val="#ppt_x"/>
                                          </p:val>
                                        </p:tav>
                                      </p:tavLst>
                                    </p:anim>
                                    <p:animEffect filter="wipe(left)" transition="in">
                                      <p:cBhvr>
                                        <p:cTn dur="500" id="113"/>
                                        <p:tgtEl>
                                          <p:spTgt spid="52"/>
                                        </p:tgtEl>
                                      </p:cBhvr>
                                    </p:animEffect>
                                  </p:childTnLst>
                                </p:cTn>
                              </p:par>
                            </p:childTnLst>
                          </p:cTn>
                        </p:par>
                        <p:par>
                          <p:cTn fill="hold" id="114" nodeType="afterGroup">
                            <p:stCondLst>
                              <p:cond delay="1500"/>
                            </p:stCondLst>
                            <p:childTnLst>
                              <p:par>
                                <p:cTn fill="hold" grpId="0" id="115" nodeType="afterEffect" presetClass="entr" presetID="12" presetSubtype="2">
                                  <p:stCondLst>
                                    <p:cond delay="0"/>
                                  </p:stCondLst>
                                  <p:childTnLst>
                                    <p:set>
                                      <p:cBhvr>
                                        <p:cTn dur="1" fill="hold" id="116">
                                          <p:stCondLst>
                                            <p:cond delay="0"/>
                                          </p:stCondLst>
                                        </p:cTn>
                                        <p:tgtEl>
                                          <p:spTgt spid="51"/>
                                        </p:tgtEl>
                                        <p:attrNameLst>
                                          <p:attrName>style.visibility</p:attrName>
                                        </p:attrNameLst>
                                      </p:cBhvr>
                                      <p:to>
                                        <p:strVal val="visible"/>
                                      </p:to>
                                    </p:set>
                                    <p:anim calcmode="lin" valueType="num">
                                      <p:cBhvr additive="base">
                                        <p:cTn dur="500" id="117"/>
                                        <p:tgtEl>
                                          <p:spTgt spid="51"/>
                                        </p:tgtEl>
                                        <p:attrNameLst>
                                          <p:attrName>ppt_x</p:attrName>
                                        </p:attrNameLst>
                                      </p:cBhvr>
                                      <p:tavLst>
                                        <p:tav tm="0">
                                          <p:val>
                                            <p:strVal val="#ppt_x+#ppt_w*1.125000"/>
                                          </p:val>
                                        </p:tav>
                                        <p:tav tm="100000">
                                          <p:val>
                                            <p:strVal val="#ppt_x"/>
                                          </p:val>
                                        </p:tav>
                                      </p:tavLst>
                                    </p:anim>
                                    <p:animEffect filter="wipe(left)" transition="in">
                                      <p:cBhvr>
                                        <p:cTn dur="500" id="118"/>
                                        <p:tgtEl>
                                          <p:spTgt spid="51"/>
                                        </p:tgtEl>
                                      </p:cBhvr>
                                    </p:animEffect>
                                  </p:childTnLst>
                                </p:cTn>
                              </p:par>
                            </p:childTnLst>
                          </p:cTn>
                        </p:par>
                      </p:childTnLst>
                    </p:cTn>
                  </p:par>
                  <p:par>
                    <p:cTn fill="hold" id="119" nodeType="clickPar">
                      <p:stCondLst>
                        <p:cond delay="indefinite"/>
                        <p:cond delay="0" evt="onBegin">
                          <p:tn val="118"/>
                        </p:cond>
                      </p:stCondLst>
                      <p:childTnLst>
                        <p:par>
                          <p:cTn fill="hold" id="120" nodeType="afterGroup">
                            <p:stCondLst>
                              <p:cond delay="0"/>
                            </p:stCondLst>
                            <p:childTnLst>
                              <p:par>
                                <p:cTn fill="hold" grpId="0" id="121" nodeType="clickEffect" presetClass="entr" presetID="52" presetSubtype="0">
                                  <p:stCondLst>
                                    <p:cond delay="0"/>
                                  </p:stCondLst>
                                  <p:childTnLst>
                                    <p:set>
                                      <p:cBhvr>
                                        <p:cTn dur="1" fill="hold" id="122">
                                          <p:stCondLst>
                                            <p:cond delay="0"/>
                                          </p:stCondLst>
                                        </p:cTn>
                                        <p:tgtEl>
                                          <p:spTgt spid="53"/>
                                        </p:tgtEl>
                                        <p:attrNameLst>
                                          <p:attrName>style.visibility</p:attrName>
                                        </p:attrNameLst>
                                      </p:cBhvr>
                                      <p:to>
                                        <p:strVal val="visible"/>
                                      </p:to>
                                    </p:set>
                                    <p:animScale>
                                      <p:cBhvr>
                                        <p:cTn decel="50000" dur="1000" fill="hold" id="123">
                                          <p:stCondLst>
                                            <p:cond delay="0"/>
                                          </p:stCondLst>
                                        </p:cTn>
                                        <p:tgtEl>
                                          <p:spTgt spid="53"/>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24">
                                          <p:stCondLst>
                                            <p:cond delay="0"/>
                                          </p:stCondLst>
                                        </p:cTn>
                                        <p:tgtEl>
                                          <p:spTgt spid="53"/>
                                        </p:tgtEl>
                                        <p:attrNameLst>
                                          <p:attrName>ppt_x</p:attrName>
                                          <p:attrName>ppt_y</p:attrName>
                                        </p:attrNameLst>
                                      </p:cBhvr>
                                    </p:animMotion>
                                    <p:animEffect filter="fade" transition="in">
                                      <p:cBhvr>
                                        <p:cTn dur="1000" id="125"/>
                                        <p:tgtEl>
                                          <p:spTgt spid="53"/>
                                        </p:tgtEl>
                                      </p:cBhvr>
                                    </p:animEffect>
                                  </p:childTnLst>
                                </p:cTn>
                              </p:par>
                            </p:childTnLst>
                          </p:cTn>
                        </p:par>
                        <p:par>
                          <p:cTn fill="hold" id="126" nodeType="afterGroup">
                            <p:stCondLst>
                              <p:cond delay="1000"/>
                            </p:stCondLst>
                            <p:childTnLst>
                              <p:par>
                                <p:cTn fill="hold" grpId="0" id="127" nodeType="afterEffect" presetClass="entr" presetID="12" presetSubtype="2">
                                  <p:stCondLst>
                                    <p:cond delay="0"/>
                                  </p:stCondLst>
                                  <p:childTnLst>
                                    <p:set>
                                      <p:cBhvr>
                                        <p:cTn dur="1" fill="hold" id="128">
                                          <p:stCondLst>
                                            <p:cond delay="0"/>
                                          </p:stCondLst>
                                        </p:cTn>
                                        <p:tgtEl>
                                          <p:spTgt spid="55"/>
                                        </p:tgtEl>
                                        <p:attrNameLst>
                                          <p:attrName>style.visibility</p:attrName>
                                        </p:attrNameLst>
                                      </p:cBhvr>
                                      <p:to>
                                        <p:strVal val="visible"/>
                                      </p:to>
                                    </p:set>
                                    <p:anim calcmode="lin" valueType="num">
                                      <p:cBhvr additive="base">
                                        <p:cTn dur="500" id="129"/>
                                        <p:tgtEl>
                                          <p:spTgt spid="55"/>
                                        </p:tgtEl>
                                        <p:attrNameLst>
                                          <p:attrName>ppt_x</p:attrName>
                                        </p:attrNameLst>
                                      </p:cBhvr>
                                      <p:tavLst>
                                        <p:tav tm="0">
                                          <p:val>
                                            <p:strVal val="#ppt_x+#ppt_w*1.125000"/>
                                          </p:val>
                                        </p:tav>
                                        <p:tav tm="100000">
                                          <p:val>
                                            <p:strVal val="#ppt_x"/>
                                          </p:val>
                                        </p:tav>
                                      </p:tavLst>
                                    </p:anim>
                                    <p:animEffect filter="wipe(left)" transition="in">
                                      <p:cBhvr>
                                        <p:cTn dur="500" id="130"/>
                                        <p:tgtEl>
                                          <p:spTgt spid="55"/>
                                        </p:tgtEl>
                                      </p:cBhvr>
                                    </p:animEffect>
                                  </p:childTnLst>
                                </p:cTn>
                              </p:par>
                            </p:childTnLst>
                          </p:cTn>
                        </p:par>
                        <p:par>
                          <p:cTn fill="hold" id="131" nodeType="afterGroup">
                            <p:stCondLst>
                              <p:cond delay="1500"/>
                            </p:stCondLst>
                            <p:childTnLst>
                              <p:par>
                                <p:cTn fill="hold" grpId="0" id="132" nodeType="afterEffect" presetClass="entr" presetID="12" presetSubtype="2">
                                  <p:stCondLst>
                                    <p:cond delay="0"/>
                                  </p:stCondLst>
                                  <p:childTnLst>
                                    <p:set>
                                      <p:cBhvr>
                                        <p:cTn dur="1" fill="hold" id="133">
                                          <p:stCondLst>
                                            <p:cond delay="0"/>
                                          </p:stCondLst>
                                        </p:cTn>
                                        <p:tgtEl>
                                          <p:spTgt spid="54"/>
                                        </p:tgtEl>
                                        <p:attrNameLst>
                                          <p:attrName>style.visibility</p:attrName>
                                        </p:attrNameLst>
                                      </p:cBhvr>
                                      <p:to>
                                        <p:strVal val="visible"/>
                                      </p:to>
                                    </p:set>
                                    <p:anim calcmode="lin" valueType="num">
                                      <p:cBhvr additive="base">
                                        <p:cTn dur="500" id="134"/>
                                        <p:tgtEl>
                                          <p:spTgt spid="54"/>
                                        </p:tgtEl>
                                        <p:attrNameLst>
                                          <p:attrName>ppt_x</p:attrName>
                                        </p:attrNameLst>
                                      </p:cBhvr>
                                      <p:tavLst>
                                        <p:tav tm="0">
                                          <p:val>
                                            <p:strVal val="#ppt_x+#ppt_w*1.125000"/>
                                          </p:val>
                                        </p:tav>
                                        <p:tav tm="100000">
                                          <p:val>
                                            <p:strVal val="#ppt_x"/>
                                          </p:val>
                                        </p:tav>
                                      </p:tavLst>
                                    </p:anim>
                                    <p:animEffect filter="wipe(left)" transition="in">
                                      <p:cBhvr>
                                        <p:cTn dur="500" id="135"/>
                                        <p:tgtEl>
                                          <p:spTgt spid="5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P grpId="0" spid="53"/>
      <p:bldP grpId="0" spid="54"/>
      <p:bldP grpId="0" spid="5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Shape 18461"/>
          <p:cNvSpPr/>
          <p:nvPr/>
        </p:nvSpPr>
        <p:spPr>
          <a:xfrm>
            <a:off x="6575861" y="3703851"/>
            <a:ext cx="1002913" cy="1"/>
          </a:xfrm>
          <a:prstGeom prst="line">
            <a:avLst/>
          </a:prstGeom>
          <a:noFill/>
          <a:ln cap="flat" w="6350">
            <a:solidFill>
              <a:srgbClr val="FFFFFF"/>
            </a:solidFill>
            <a:prstDash val="solid"/>
            <a:round/>
            <a:tailEnd len="med" type="oval" w="me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grpSp>
        <p:nvGrpSpPr>
          <p:cNvPr id="3" name="组合 2"/>
          <p:cNvGrpSpPr/>
          <p:nvPr/>
        </p:nvGrpSpPr>
        <p:grpSpPr>
          <a:xfrm>
            <a:off x="6575861" y="2637070"/>
            <a:ext cx="1002823" cy="774242"/>
            <a:chOff x="4780491" y="1775649"/>
            <a:chExt cx="961867" cy="742621"/>
          </a:xfrm>
          <a:effectLst/>
        </p:grpSpPr>
        <p:sp>
          <p:nvSpPr>
            <p:cNvPr id="4" name="Shape 18459"/>
            <p:cNvSpPr/>
            <p:nvPr/>
          </p:nvSpPr>
          <p:spPr>
            <a:xfrm>
              <a:off x="4780491" y="2518269"/>
              <a:ext cx="533402" cy="1"/>
            </a:xfrm>
            <a:prstGeom prst="line">
              <a:avLst/>
            </a:prstGeom>
            <a:noFill/>
            <a:ln cap="flat" w="6350">
              <a:solidFill>
                <a:srgbClr val="FFFFFF"/>
              </a:solidFill>
              <a:prstDash val="solid"/>
              <a:roun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sp>
          <p:nvSpPr>
            <p:cNvPr id="5" name="Shape 18460"/>
            <p:cNvSpPr/>
            <p:nvPr/>
          </p:nvSpPr>
          <p:spPr>
            <a:xfrm>
              <a:off x="5313892" y="1775649"/>
              <a:ext cx="428466" cy="0"/>
            </a:xfrm>
            <a:prstGeom prst="line">
              <a:avLst/>
            </a:prstGeom>
            <a:noFill/>
            <a:ln cap="flat" w="6350">
              <a:solidFill>
                <a:srgbClr val="FFFFFF"/>
              </a:solidFill>
              <a:prstDash val="solid"/>
              <a:round/>
              <a:tailEnd len="med" type="oval" w="me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0" panose="020b0806030902050204" pitchFamily="34" typeface="Impact"/>
                <a:ea charset="-122" panose="02010509060101010101" pitchFamily="49" typeface="幼圆"/>
                <a:cs typeface="+mn-ea"/>
                <a:sym typeface="+mn-lt"/>
              </a:endParaRPr>
            </a:p>
          </p:txBody>
        </p:sp>
        <p:sp>
          <p:nvSpPr>
            <p:cNvPr id="6" name="Shape 18463"/>
            <p:cNvSpPr/>
            <p:nvPr/>
          </p:nvSpPr>
          <p:spPr>
            <a:xfrm flipV="1">
              <a:off x="5315162" y="1775649"/>
              <a:ext cx="1" cy="742621"/>
            </a:xfrm>
            <a:prstGeom prst="line">
              <a:avLst/>
            </a:prstGeom>
            <a:noFill/>
            <a:ln cap="flat" w="6350">
              <a:solidFill>
                <a:srgbClr val="FFFFFF"/>
              </a:solidFill>
              <a:prstDash val="solid"/>
              <a:roun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grpSp>
      <p:grpSp>
        <p:nvGrpSpPr>
          <p:cNvPr id="7" name="组合 6"/>
          <p:cNvGrpSpPr/>
          <p:nvPr/>
        </p:nvGrpSpPr>
        <p:grpSpPr>
          <a:xfrm>
            <a:off x="6575861" y="3996393"/>
            <a:ext cx="1002823" cy="774242"/>
            <a:chOff x="4780491" y="3079457"/>
            <a:chExt cx="961867" cy="742621"/>
          </a:xfrm>
          <a:effectLst/>
        </p:grpSpPr>
        <p:sp>
          <p:nvSpPr>
            <p:cNvPr id="8" name="Shape 18462"/>
            <p:cNvSpPr/>
            <p:nvPr/>
          </p:nvSpPr>
          <p:spPr>
            <a:xfrm>
              <a:off x="5313892" y="3822077"/>
              <a:ext cx="428466" cy="1"/>
            </a:xfrm>
            <a:prstGeom prst="line">
              <a:avLst/>
            </a:prstGeom>
            <a:noFill/>
            <a:ln cap="flat" w="6350">
              <a:solidFill>
                <a:srgbClr val="FFFFFF"/>
              </a:solidFill>
              <a:prstDash val="solid"/>
              <a:round/>
              <a:tailEnd len="med" type="oval" w="me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sp>
          <p:nvSpPr>
            <p:cNvPr id="9" name="Shape 18464"/>
            <p:cNvSpPr/>
            <p:nvPr/>
          </p:nvSpPr>
          <p:spPr>
            <a:xfrm>
              <a:off x="4780491" y="3087152"/>
              <a:ext cx="533402" cy="1"/>
            </a:xfrm>
            <a:prstGeom prst="line">
              <a:avLst/>
            </a:prstGeom>
            <a:noFill/>
            <a:ln cap="flat" w="6350">
              <a:solidFill>
                <a:srgbClr val="FFFFFF"/>
              </a:solidFill>
              <a:prstDash val="solid"/>
              <a:roun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sp>
          <p:nvSpPr>
            <p:cNvPr id="10" name="Shape 18465"/>
            <p:cNvSpPr/>
            <p:nvPr/>
          </p:nvSpPr>
          <p:spPr>
            <a:xfrm flipV="1">
              <a:off x="5315162" y="3079457"/>
              <a:ext cx="1" cy="742621"/>
            </a:xfrm>
            <a:prstGeom prst="line">
              <a:avLst/>
            </a:prstGeom>
            <a:noFill/>
            <a:ln cap="flat" w="6350">
              <a:solidFill>
                <a:srgbClr val="FFFFFF"/>
              </a:solidFill>
              <a:prstDash val="solid"/>
              <a:roun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grpSp>
      <p:sp>
        <p:nvSpPr>
          <p:cNvPr id="11" name="Shape 18469"/>
          <p:cNvSpPr/>
          <p:nvPr/>
        </p:nvSpPr>
        <p:spPr>
          <a:xfrm flipH="1" flipV="1">
            <a:off x="5051044" y="3703851"/>
            <a:ext cx="1002914" cy="1"/>
          </a:xfrm>
          <a:prstGeom prst="line">
            <a:avLst/>
          </a:prstGeom>
          <a:noFill/>
          <a:ln cap="flat" w="6350">
            <a:solidFill>
              <a:srgbClr val="FFFFFF"/>
            </a:solidFill>
            <a:prstDash val="solid"/>
            <a:round/>
            <a:tailEnd len="med" type="oval" w="me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grpSp>
        <p:nvGrpSpPr>
          <p:cNvPr id="12" name="组合 11"/>
          <p:cNvGrpSpPr/>
          <p:nvPr/>
        </p:nvGrpSpPr>
        <p:grpSpPr>
          <a:xfrm>
            <a:off x="5051134" y="2637068"/>
            <a:ext cx="1002824" cy="774243"/>
            <a:chOff x="3318034" y="1775648"/>
            <a:chExt cx="961868" cy="742622"/>
          </a:xfrm>
          <a:effectLst/>
        </p:grpSpPr>
        <p:sp>
          <p:nvSpPr>
            <p:cNvPr id="13" name="Shape 18467"/>
            <p:cNvSpPr/>
            <p:nvPr/>
          </p:nvSpPr>
          <p:spPr>
            <a:xfrm flipH="1" flipV="1">
              <a:off x="3746500" y="2518269"/>
              <a:ext cx="533402" cy="1"/>
            </a:xfrm>
            <a:prstGeom prst="line">
              <a:avLst/>
            </a:prstGeom>
            <a:noFill/>
            <a:ln cap="flat" w="6350">
              <a:solidFill>
                <a:srgbClr val="FFFFFF"/>
              </a:solidFill>
              <a:prstDash val="solid"/>
              <a:roun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sp>
          <p:nvSpPr>
            <p:cNvPr id="14" name="Shape 18468"/>
            <p:cNvSpPr/>
            <p:nvPr/>
          </p:nvSpPr>
          <p:spPr>
            <a:xfrm flipH="1" flipV="1">
              <a:off x="3318034" y="1775648"/>
              <a:ext cx="428467" cy="1"/>
            </a:xfrm>
            <a:prstGeom prst="line">
              <a:avLst/>
            </a:prstGeom>
            <a:noFill/>
            <a:ln cap="flat" w="6350">
              <a:solidFill>
                <a:srgbClr val="FFFFFF"/>
              </a:solidFill>
              <a:prstDash val="solid"/>
              <a:round/>
              <a:tailEnd len="med" type="oval" w="me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sp>
          <p:nvSpPr>
            <p:cNvPr id="15" name="Shape 18471"/>
            <p:cNvSpPr/>
            <p:nvPr/>
          </p:nvSpPr>
          <p:spPr>
            <a:xfrm flipV="1">
              <a:off x="3746500" y="1775649"/>
              <a:ext cx="1" cy="742621"/>
            </a:xfrm>
            <a:prstGeom prst="line">
              <a:avLst/>
            </a:prstGeom>
            <a:noFill/>
            <a:ln cap="flat" w="6350">
              <a:solidFill>
                <a:srgbClr val="FFFFFF"/>
              </a:solidFill>
              <a:prstDash val="solid"/>
              <a:roun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grpSp>
      <p:grpSp>
        <p:nvGrpSpPr>
          <p:cNvPr id="16" name="组合 15"/>
          <p:cNvGrpSpPr/>
          <p:nvPr/>
        </p:nvGrpSpPr>
        <p:grpSpPr>
          <a:xfrm>
            <a:off x="5051134" y="3996393"/>
            <a:ext cx="1002824" cy="774242"/>
            <a:chOff x="3318034" y="3079457"/>
            <a:chExt cx="961868" cy="742621"/>
          </a:xfrm>
          <a:effectLst/>
        </p:grpSpPr>
        <p:sp>
          <p:nvSpPr>
            <p:cNvPr id="17" name="Shape 18470"/>
            <p:cNvSpPr/>
            <p:nvPr/>
          </p:nvSpPr>
          <p:spPr>
            <a:xfrm flipH="1">
              <a:off x="3318034" y="3822077"/>
              <a:ext cx="428467" cy="1"/>
            </a:xfrm>
            <a:prstGeom prst="line">
              <a:avLst/>
            </a:prstGeom>
            <a:noFill/>
            <a:ln cap="flat" w="6350">
              <a:solidFill>
                <a:srgbClr val="FFFFFF"/>
              </a:solidFill>
              <a:prstDash val="solid"/>
              <a:round/>
              <a:tailEnd len="med" type="oval" w="me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sp>
          <p:nvSpPr>
            <p:cNvPr id="18" name="Shape 18472"/>
            <p:cNvSpPr/>
            <p:nvPr/>
          </p:nvSpPr>
          <p:spPr>
            <a:xfrm flipH="1">
              <a:off x="3746500" y="3087152"/>
              <a:ext cx="533402" cy="1"/>
            </a:xfrm>
            <a:prstGeom prst="line">
              <a:avLst/>
            </a:prstGeom>
            <a:noFill/>
            <a:ln cap="flat" w="6350">
              <a:solidFill>
                <a:srgbClr val="FFFFFF"/>
              </a:solidFill>
              <a:prstDash val="solid"/>
              <a:roun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sp>
          <p:nvSpPr>
            <p:cNvPr id="19" name="Shape 18473"/>
            <p:cNvSpPr/>
            <p:nvPr/>
          </p:nvSpPr>
          <p:spPr>
            <a:xfrm flipV="1">
              <a:off x="3746500" y="3079457"/>
              <a:ext cx="1" cy="742621"/>
            </a:xfrm>
            <a:prstGeom prst="line">
              <a:avLst/>
            </a:prstGeom>
            <a:noFill/>
            <a:ln cap="flat" w="6350">
              <a:solidFill>
                <a:srgbClr val="FFFFFF"/>
              </a:solidFill>
              <a:prstDash val="solid"/>
              <a:round/>
            </a:ln>
            <a:effectLst/>
          </p:spPr>
          <p:txBody>
            <a:bodyPr anchor="t" bIns="0" lIns="0" numCol="1" rIns="0" tIns="0" wrap="square">
              <a:noAutofit/>
            </a:bodyPr>
            <a:lstStyle/>
            <a:p>
              <a:pPr fontAlgn="base">
                <a:spcBef>
                  <a:spcPct val="0"/>
                </a:spcBef>
                <a:spcAft>
                  <a:spcPct val="0"/>
                </a:spcAft>
                <a:defRPr sz="1200">
                  <a:uFillTx/>
                  <a:latin typeface="+mj-lt"/>
                  <a:ea typeface="+mj-ea"/>
                  <a:cs typeface="+mj-cs"/>
                  <a:sym typeface="Helvetica"/>
                </a:defRPr>
              </a:pPr>
              <a:endParaRPr sz="899">
                <a:latin charset="-122" panose="02010509060101010101" pitchFamily="49" typeface="幼圆"/>
                <a:ea charset="-122" panose="02010509060101010101" pitchFamily="49" typeface="幼圆"/>
                <a:cs typeface="+mn-ea"/>
                <a:sym typeface="+mn-lt"/>
              </a:endParaRPr>
            </a:p>
          </p:txBody>
        </p:sp>
      </p:grpSp>
      <p:grpSp>
        <p:nvGrpSpPr>
          <p:cNvPr id="20" name="组合 19"/>
          <p:cNvGrpSpPr/>
          <p:nvPr/>
        </p:nvGrpSpPr>
        <p:grpSpPr>
          <a:xfrm>
            <a:off x="5861009" y="1977478"/>
            <a:ext cx="1003761" cy="3548530"/>
            <a:chOff x="5420969" y="1142996"/>
            <a:chExt cx="1339393" cy="4735070"/>
          </a:xfrm>
          <a:solidFill>
            <a:schemeClr val="bg1">
              <a:lumMod val="65000"/>
            </a:schemeClr>
          </a:solidFill>
          <a:effectLst/>
        </p:grpSpPr>
        <p:sp>
          <p:nvSpPr>
            <p:cNvPr id="21" name="Shape 18477"/>
            <p:cNvSpPr/>
            <p:nvPr/>
          </p:nvSpPr>
          <p:spPr>
            <a:xfrm>
              <a:off x="5420969" y="1142996"/>
              <a:ext cx="1339393" cy="4735070"/>
            </a:xfrm>
            <a:custGeom>
              <a:cxnLst>
                <a:cxn ang="0">
                  <a:pos x="wd2" y="hd2"/>
                </a:cxn>
                <a:cxn ang="5400000">
                  <a:pos x="wd2" y="hd2"/>
                </a:cxn>
                <a:cxn ang="10800000">
                  <a:pos x="wd2" y="hd2"/>
                </a:cxn>
                <a:cxn ang="16200000">
                  <a:pos x="wd2" y="hd2"/>
                </a:cxn>
              </a:cxnLst>
              <a:rect b="b" l="0" r="r" t="0"/>
              <a:pathLst>
                <a:path extrusionOk="0" h="21597" w="20941">
                  <a:moveTo>
                    <a:pt x="8563" y="0"/>
                  </a:moveTo>
                  <a:cubicBezTo>
                    <a:pt x="10027" y="-3"/>
                    <a:pt x="12311" y="423"/>
                    <a:pt x="12311" y="1065"/>
                  </a:cubicBezTo>
                  <a:cubicBezTo>
                    <a:pt x="12311" y="1707"/>
                    <a:pt x="12132" y="1985"/>
                    <a:pt x="11954" y="2193"/>
                  </a:cubicBezTo>
                  <a:cubicBezTo>
                    <a:pt x="11776" y="2401"/>
                    <a:pt x="11538" y="2367"/>
                    <a:pt x="11538" y="2367"/>
                  </a:cubicBezTo>
                  <a:cubicBezTo>
                    <a:pt x="11538" y="2367"/>
                    <a:pt x="11597" y="2801"/>
                    <a:pt x="11121" y="2905"/>
                  </a:cubicBezTo>
                  <a:cubicBezTo>
                    <a:pt x="10645" y="3009"/>
                    <a:pt x="10526" y="3043"/>
                    <a:pt x="10526" y="3182"/>
                  </a:cubicBezTo>
                  <a:cubicBezTo>
                    <a:pt x="10526" y="3321"/>
                    <a:pt x="10823" y="3425"/>
                    <a:pt x="11240" y="3564"/>
                  </a:cubicBezTo>
                  <a:cubicBezTo>
                    <a:pt x="11657" y="3703"/>
                    <a:pt x="13442" y="3859"/>
                    <a:pt x="14393" y="3963"/>
                  </a:cubicBezTo>
                  <a:cubicBezTo>
                    <a:pt x="15346" y="4067"/>
                    <a:pt x="16119" y="4241"/>
                    <a:pt x="16654" y="4588"/>
                  </a:cubicBezTo>
                  <a:cubicBezTo>
                    <a:pt x="17190" y="4935"/>
                    <a:pt x="17963" y="5369"/>
                    <a:pt x="18975" y="5664"/>
                  </a:cubicBezTo>
                  <a:cubicBezTo>
                    <a:pt x="19986" y="5959"/>
                    <a:pt x="21236" y="6427"/>
                    <a:pt x="20879" y="6878"/>
                  </a:cubicBezTo>
                  <a:cubicBezTo>
                    <a:pt x="20522" y="7329"/>
                    <a:pt x="18380" y="7676"/>
                    <a:pt x="17190" y="7486"/>
                  </a:cubicBezTo>
                  <a:cubicBezTo>
                    <a:pt x="16000" y="7295"/>
                    <a:pt x="15524" y="7277"/>
                    <a:pt x="15524" y="7277"/>
                  </a:cubicBezTo>
                  <a:cubicBezTo>
                    <a:pt x="15524" y="7277"/>
                    <a:pt x="16297" y="8266"/>
                    <a:pt x="16654" y="9255"/>
                  </a:cubicBezTo>
                  <a:cubicBezTo>
                    <a:pt x="17011" y="10245"/>
                    <a:pt x="17963" y="11199"/>
                    <a:pt x="17428" y="11286"/>
                  </a:cubicBezTo>
                  <a:cubicBezTo>
                    <a:pt x="16892" y="11372"/>
                    <a:pt x="16119" y="11477"/>
                    <a:pt x="16119" y="11477"/>
                  </a:cubicBezTo>
                  <a:cubicBezTo>
                    <a:pt x="16119" y="11477"/>
                    <a:pt x="15958" y="12874"/>
                    <a:pt x="15107" y="14083"/>
                  </a:cubicBezTo>
                  <a:cubicBezTo>
                    <a:pt x="14257" y="15292"/>
                    <a:pt x="13947" y="15840"/>
                    <a:pt x="13838" y="16560"/>
                  </a:cubicBezTo>
                  <a:cubicBezTo>
                    <a:pt x="13728" y="17279"/>
                    <a:pt x="13454" y="17807"/>
                    <a:pt x="13673" y="18111"/>
                  </a:cubicBezTo>
                  <a:cubicBezTo>
                    <a:pt x="13893" y="18415"/>
                    <a:pt x="15318" y="19006"/>
                    <a:pt x="16141" y="19118"/>
                  </a:cubicBezTo>
                  <a:cubicBezTo>
                    <a:pt x="16964" y="19230"/>
                    <a:pt x="18444" y="19230"/>
                    <a:pt x="19047" y="19310"/>
                  </a:cubicBezTo>
                  <a:cubicBezTo>
                    <a:pt x="19650" y="19390"/>
                    <a:pt x="20089" y="19614"/>
                    <a:pt x="18718" y="19678"/>
                  </a:cubicBezTo>
                  <a:cubicBezTo>
                    <a:pt x="17347" y="19742"/>
                    <a:pt x="14770" y="19630"/>
                    <a:pt x="14112" y="19566"/>
                  </a:cubicBezTo>
                  <a:cubicBezTo>
                    <a:pt x="13454" y="19502"/>
                    <a:pt x="12412" y="19358"/>
                    <a:pt x="12412" y="19358"/>
                  </a:cubicBezTo>
                  <a:cubicBezTo>
                    <a:pt x="12412" y="19358"/>
                    <a:pt x="12742" y="19598"/>
                    <a:pt x="11261" y="19598"/>
                  </a:cubicBezTo>
                  <a:cubicBezTo>
                    <a:pt x="9780" y="19598"/>
                    <a:pt x="9506" y="19566"/>
                    <a:pt x="9451" y="19294"/>
                  </a:cubicBezTo>
                  <a:cubicBezTo>
                    <a:pt x="9396" y="19022"/>
                    <a:pt x="9451" y="18655"/>
                    <a:pt x="9232" y="18463"/>
                  </a:cubicBezTo>
                  <a:cubicBezTo>
                    <a:pt x="9013" y="18271"/>
                    <a:pt x="10109" y="17775"/>
                    <a:pt x="9561" y="17503"/>
                  </a:cubicBezTo>
                  <a:cubicBezTo>
                    <a:pt x="9013" y="17231"/>
                    <a:pt x="8464" y="16528"/>
                    <a:pt x="8958" y="16112"/>
                  </a:cubicBezTo>
                  <a:cubicBezTo>
                    <a:pt x="9451" y="15696"/>
                    <a:pt x="8794" y="15280"/>
                    <a:pt x="8958" y="15009"/>
                  </a:cubicBezTo>
                  <a:cubicBezTo>
                    <a:pt x="9122" y="14737"/>
                    <a:pt x="9342" y="14369"/>
                    <a:pt x="9342" y="13953"/>
                  </a:cubicBezTo>
                  <a:cubicBezTo>
                    <a:pt x="9342" y="13537"/>
                    <a:pt x="9287" y="13234"/>
                    <a:pt x="9287" y="13234"/>
                  </a:cubicBezTo>
                  <a:cubicBezTo>
                    <a:pt x="9287" y="13234"/>
                    <a:pt x="8245" y="14801"/>
                    <a:pt x="7971" y="15217"/>
                  </a:cubicBezTo>
                  <a:cubicBezTo>
                    <a:pt x="7697" y="15632"/>
                    <a:pt x="7258" y="17119"/>
                    <a:pt x="7258" y="17567"/>
                  </a:cubicBezTo>
                  <a:cubicBezTo>
                    <a:pt x="7258" y="18015"/>
                    <a:pt x="6107" y="18623"/>
                    <a:pt x="6052" y="19022"/>
                  </a:cubicBezTo>
                  <a:cubicBezTo>
                    <a:pt x="5997" y="19422"/>
                    <a:pt x="5942" y="19662"/>
                    <a:pt x="5558" y="19662"/>
                  </a:cubicBezTo>
                  <a:cubicBezTo>
                    <a:pt x="5174" y="19662"/>
                    <a:pt x="5942" y="20110"/>
                    <a:pt x="6216" y="20462"/>
                  </a:cubicBezTo>
                  <a:cubicBezTo>
                    <a:pt x="6491" y="20813"/>
                    <a:pt x="7313" y="21597"/>
                    <a:pt x="5723" y="21597"/>
                  </a:cubicBezTo>
                  <a:cubicBezTo>
                    <a:pt x="4133" y="21597"/>
                    <a:pt x="2323" y="21405"/>
                    <a:pt x="2268" y="20909"/>
                  </a:cubicBezTo>
                  <a:cubicBezTo>
                    <a:pt x="2213" y="20414"/>
                    <a:pt x="2433" y="19982"/>
                    <a:pt x="1994" y="19790"/>
                  </a:cubicBezTo>
                  <a:cubicBezTo>
                    <a:pt x="1555" y="19598"/>
                    <a:pt x="1501" y="19182"/>
                    <a:pt x="1555" y="18927"/>
                  </a:cubicBezTo>
                  <a:cubicBezTo>
                    <a:pt x="1610" y="18671"/>
                    <a:pt x="1336" y="18239"/>
                    <a:pt x="1555" y="17695"/>
                  </a:cubicBezTo>
                  <a:cubicBezTo>
                    <a:pt x="1775" y="17152"/>
                    <a:pt x="1775" y="16240"/>
                    <a:pt x="2213" y="15552"/>
                  </a:cubicBezTo>
                  <a:cubicBezTo>
                    <a:pt x="2652" y="14865"/>
                    <a:pt x="2762" y="13809"/>
                    <a:pt x="2981" y="12978"/>
                  </a:cubicBezTo>
                  <a:cubicBezTo>
                    <a:pt x="3200" y="12146"/>
                    <a:pt x="3365" y="11730"/>
                    <a:pt x="3090" y="11603"/>
                  </a:cubicBezTo>
                  <a:cubicBezTo>
                    <a:pt x="2816" y="11475"/>
                    <a:pt x="1172" y="11363"/>
                    <a:pt x="733" y="11331"/>
                  </a:cubicBezTo>
                  <a:cubicBezTo>
                    <a:pt x="294" y="11299"/>
                    <a:pt x="1281" y="10435"/>
                    <a:pt x="1610" y="9716"/>
                  </a:cubicBezTo>
                  <a:cubicBezTo>
                    <a:pt x="1939" y="8996"/>
                    <a:pt x="2542" y="8564"/>
                    <a:pt x="2871" y="8053"/>
                  </a:cubicBezTo>
                  <a:cubicBezTo>
                    <a:pt x="3200" y="7541"/>
                    <a:pt x="3200" y="7301"/>
                    <a:pt x="2488" y="6933"/>
                  </a:cubicBezTo>
                  <a:cubicBezTo>
                    <a:pt x="1775" y="6566"/>
                    <a:pt x="898" y="6326"/>
                    <a:pt x="514" y="5494"/>
                  </a:cubicBezTo>
                  <a:cubicBezTo>
                    <a:pt x="130" y="4663"/>
                    <a:pt x="-364" y="4119"/>
                    <a:pt x="404" y="3911"/>
                  </a:cubicBezTo>
                  <a:cubicBezTo>
                    <a:pt x="1172" y="3703"/>
                    <a:pt x="2652" y="3815"/>
                    <a:pt x="3749" y="3559"/>
                  </a:cubicBezTo>
                  <a:cubicBezTo>
                    <a:pt x="4846" y="3303"/>
                    <a:pt x="5010" y="3016"/>
                    <a:pt x="5503" y="2984"/>
                  </a:cubicBezTo>
                  <a:cubicBezTo>
                    <a:pt x="5997" y="2952"/>
                    <a:pt x="6106" y="2920"/>
                    <a:pt x="6106" y="2744"/>
                  </a:cubicBezTo>
                  <a:cubicBezTo>
                    <a:pt x="6106" y="2568"/>
                    <a:pt x="5942" y="2392"/>
                    <a:pt x="5942" y="2392"/>
                  </a:cubicBezTo>
                  <a:cubicBezTo>
                    <a:pt x="5942" y="2392"/>
                    <a:pt x="5174" y="2248"/>
                    <a:pt x="5010" y="2024"/>
                  </a:cubicBezTo>
                  <a:cubicBezTo>
                    <a:pt x="4846" y="1800"/>
                    <a:pt x="4681" y="1240"/>
                    <a:pt x="4900" y="857"/>
                  </a:cubicBezTo>
                  <a:cubicBezTo>
                    <a:pt x="5120" y="473"/>
                    <a:pt x="6318" y="5"/>
                    <a:pt x="8563" y="0"/>
                  </a:cubicBezTo>
                  <a:close/>
                </a:path>
              </a:pathLst>
            </a:custGeom>
            <a:solidFill>
              <a:schemeClr val="tx1">
                <a:lumMod val="50000"/>
                <a:lumOff val="50000"/>
              </a:schemeClr>
            </a:solidFill>
            <a:ln algn="ctr" cap="flat" cmpd="sng" w="12700">
              <a:noFill/>
              <a:prstDash val="solid"/>
              <a:miter lim="800000"/>
            </a:ln>
            <a:effectLst/>
          </p:spPr>
          <p:txBody>
            <a:bodyPr anchor="ctr" rtlCol="0"/>
            <a:lstStyle/>
            <a:p>
              <a:pPr algn="ctr"/>
              <a:endParaRPr b="1" sz="2098">
                <a:latin charset="-122" panose="02010509060101010101" pitchFamily="49" typeface="幼圆"/>
                <a:ea charset="-122" panose="02010509060101010101" pitchFamily="49" typeface="幼圆"/>
                <a:cs typeface="+mn-ea"/>
                <a:sym typeface="+mn-lt"/>
              </a:endParaRPr>
            </a:p>
          </p:txBody>
        </p:sp>
        <p:sp>
          <p:nvSpPr>
            <p:cNvPr id="22" name="Shape 18478"/>
            <p:cNvSpPr/>
            <p:nvPr/>
          </p:nvSpPr>
          <p:spPr>
            <a:xfrm>
              <a:off x="5774572" y="1757942"/>
              <a:ext cx="343988" cy="265196"/>
            </a:xfrm>
            <a:custGeom>
              <a:cxnLst>
                <a:cxn ang="0">
                  <a:pos x="wd2" y="hd2"/>
                </a:cxn>
                <a:cxn ang="5400000">
                  <a:pos x="wd2" y="hd2"/>
                </a:cxn>
                <a:cxn ang="10800000">
                  <a:pos x="wd2" y="hd2"/>
                </a:cxn>
                <a:cxn ang="16200000">
                  <a:pos x="wd2" y="hd2"/>
                </a:cxn>
              </a:cxnLst>
              <a:rect b="b" l="0" r="r" t="0"/>
              <a:pathLst>
                <a:path extrusionOk="0" h="21600" w="21600">
                  <a:moveTo>
                    <a:pt x="20142" y="9829"/>
                  </a:moveTo>
                  <a:cubicBezTo>
                    <a:pt x="20503" y="10693"/>
                    <a:pt x="21004" y="11544"/>
                    <a:pt x="21600" y="12463"/>
                  </a:cubicBezTo>
                  <a:cubicBezTo>
                    <a:pt x="20797" y="15395"/>
                    <a:pt x="20629" y="18811"/>
                    <a:pt x="20550" y="21600"/>
                  </a:cubicBezTo>
                  <a:cubicBezTo>
                    <a:pt x="17284" y="18887"/>
                    <a:pt x="18958" y="12766"/>
                    <a:pt x="16103" y="12414"/>
                  </a:cubicBezTo>
                  <a:cubicBezTo>
                    <a:pt x="13346" y="12074"/>
                    <a:pt x="12988" y="13609"/>
                    <a:pt x="12527" y="15998"/>
                  </a:cubicBezTo>
                  <a:cubicBezTo>
                    <a:pt x="12065" y="18387"/>
                    <a:pt x="11785" y="20178"/>
                    <a:pt x="11785" y="20178"/>
                  </a:cubicBezTo>
                  <a:cubicBezTo>
                    <a:pt x="11785" y="20178"/>
                    <a:pt x="2700" y="7598"/>
                    <a:pt x="0" y="3147"/>
                  </a:cubicBezTo>
                  <a:cubicBezTo>
                    <a:pt x="1311" y="2681"/>
                    <a:pt x="1741" y="2046"/>
                    <a:pt x="1827" y="0"/>
                  </a:cubicBezTo>
                  <a:cubicBezTo>
                    <a:pt x="4847" y="4160"/>
                    <a:pt x="12262" y="11666"/>
                    <a:pt x="15756" y="11666"/>
                  </a:cubicBezTo>
                  <a:cubicBezTo>
                    <a:pt x="17414" y="11669"/>
                    <a:pt x="18853" y="10953"/>
                    <a:pt x="20142" y="9829"/>
                  </a:cubicBezTo>
                  <a:close/>
                </a:path>
              </a:pathLst>
            </a:custGeom>
            <a:gradFill flip="none" rotWithShape="1">
              <a:gsLst>
                <a:gs pos="0">
                  <a:sysClr lastClr="FFFFFF" val="window"/>
                </a:gs>
                <a:gs pos="100000">
                  <a:srgbClr val="E0E0E0"/>
                </a:gs>
              </a:gsLst>
              <a:lin ang="5400000" scaled="1"/>
            </a:gradFill>
            <a:ln algn="ctr" cap="flat" cmpd="sng" w="12700">
              <a:noFill/>
              <a:prstDash val="solid"/>
              <a:miter lim="800000"/>
            </a:ln>
            <a:effectLst>
              <a:outerShdw algn="tr" blurRad="279400" dir="8100000" dist="254000" rotWithShape="0">
                <a:prstClr val="black">
                  <a:alpha val="40000"/>
                </a:prstClr>
              </a:outerShdw>
            </a:effectLst>
          </p:spPr>
          <p:txBody>
            <a:bodyPr anchor="ctr" rtlCol="0"/>
            <a:lstStyle/>
            <a:p>
              <a:pPr algn="ctr"/>
              <a:endParaRPr b="1" sz="2098">
                <a:latin charset="-122" panose="02010509060101010101" pitchFamily="49" typeface="幼圆"/>
                <a:ea charset="-122" panose="02010509060101010101" pitchFamily="49" typeface="幼圆"/>
                <a:cs typeface="+mn-ea"/>
                <a:sym typeface="+mn-lt"/>
              </a:endParaRPr>
            </a:p>
          </p:txBody>
        </p:sp>
        <p:sp>
          <p:nvSpPr>
            <p:cNvPr id="23" name="Shape 18479"/>
            <p:cNvSpPr/>
            <p:nvPr/>
          </p:nvSpPr>
          <p:spPr>
            <a:xfrm>
              <a:off x="6143539" y="2465128"/>
              <a:ext cx="144129" cy="199859"/>
            </a:xfrm>
            <a:custGeom>
              <a:cxnLst>
                <a:cxn ang="0">
                  <a:pos x="wd2" y="hd2"/>
                </a:cxn>
                <a:cxn ang="5400000">
                  <a:pos x="wd2" y="hd2"/>
                </a:cxn>
                <a:cxn ang="10800000">
                  <a:pos x="wd2" y="hd2"/>
                </a:cxn>
                <a:cxn ang="16200000">
                  <a:pos x="wd2" y="hd2"/>
                </a:cxn>
              </a:cxnLst>
              <a:rect b="b" l="0" r="r" t="0"/>
              <a:pathLst>
                <a:path extrusionOk="0" h="21600" w="20108">
                  <a:moveTo>
                    <a:pt x="11314" y="595"/>
                  </a:moveTo>
                  <a:lnTo>
                    <a:pt x="0" y="0"/>
                  </a:lnTo>
                  <a:cubicBezTo>
                    <a:pt x="0" y="0"/>
                    <a:pt x="10283" y="5549"/>
                    <a:pt x="10283" y="11494"/>
                  </a:cubicBezTo>
                  <a:cubicBezTo>
                    <a:pt x="10283" y="17437"/>
                    <a:pt x="9771" y="20013"/>
                    <a:pt x="9771" y="20013"/>
                  </a:cubicBezTo>
                  <a:lnTo>
                    <a:pt x="18773" y="21600"/>
                  </a:lnTo>
                  <a:cubicBezTo>
                    <a:pt x="18773" y="21600"/>
                    <a:pt x="21600" y="15655"/>
                    <a:pt x="19026" y="9907"/>
                  </a:cubicBezTo>
                  <a:cubicBezTo>
                    <a:pt x="16458" y="4163"/>
                    <a:pt x="13631" y="2576"/>
                    <a:pt x="11314" y="595"/>
                  </a:cubicBezTo>
                  <a:close/>
                </a:path>
              </a:pathLst>
            </a:custGeom>
            <a:gradFill flip="none" rotWithShape="1">
              <a:gsLst>
                <a:gs pos="0">
                  <a:sysClr lastClr="FFFFFF" val="window"/>
                </a:gs>
                <a:gs pos="100000">
                  <a:srgbClr val="E0E0E0"/>
                </a:gs>
              </a:gsLst>
              <a:lin ang="5400000" scaled="1"/>
            </a:gradFill>
            <a:ln algn="ctr" cap="flat" cmpd="sng" w="12700">
              <a:noFill/>
              <a:prstDash val="solid"/>
              <a:miter lim="800000"/>
            </a:ln>
            <a:effectLst>
              <a:outerShdw algn="tr" blurRad="279400" dir="8100000" dist="254000" rotWithShape="0">
                <a:prstClr val="black">
                  <a:alpha val="40000"/>
                </a:prstClr>
              </a:outerShdw>
            </a:effectLst>
          </p:spPr>
          <p:txBody>
            <a:bodyPr anchor="ctr" rtlCol="0"/>
            <a:lstStyle/>
            <a:p>
              <a:pPr algn="ctr"/>
              <a:endParaRPr b="1" sz="2098">
                <a:latin charset="-122" panose="02010509060101010101" pitchFamily="49" typeface="幼圆"/>
                <a:ea charset="-122" panose="02010509060101010101" pitchFamily="49" typeface="幼圆"/>
                <a:cs typeface="+mn-ea"/>
                <a:sym typeface="+mn-lt"/>
              </a:endParaRPr>
            </a:p>
          </p:txBody>
        </p:sp>
        <p:sp>
          <p:nvSpPr>
            <p:cNvPr id="24" name="Shape 18480"/>
            <p:cNvSpPr/>
            <p:nvPr/>
          </p:nvSpPr>
          <p:spPr>
            <a:xfrm>
              <a:off x="6220406" y="2941709"/>
              <a:ext cx="61496" cy="171033"/>
            </a:xfrm>
            <a:custGeom>
              <a:cxnLst>
                <a:cxn ang="0">
                  <a:pos x="wd2" y="hd2"/>
                </a:cxn>
                <a:cxn ang="5400000">
                  <a:pos x="wd2" y="hd2"/>
                </a:cxn>
                <a:cxn ang="10800000">
                  <a:pos x="wd2" y="hd2"/>
                </a:cxn>
                <a:cxn ang="16200000">
                  <a:pos x="wd2" y="hd2"/>
                </a:cxn>
              </a:cxnLst>
              <a:rect b="b" l="0" r="r" t="0"/>
              <a:pathLst>
                <a:path extrusionOk="0" h="21600" w="21600">
                  <a:moveTo>
                    <a:pt x="6477" y="0"/>
                  </a:moveTo>
                  <a:cubicBezTo>
                    <a:pt x="6477" y="0"/>
                    <a:pt x="2877" y="12382"/>
                    <a:pt x="1438" y="16333"/>
                  </a:cubicBezTo>
                  <a:cubicBezTo>
                    <a:pt x="0" y="20286"/>
                    <a:pt x="0" y="21600"/>
                    <a:pt x="0" y="21600"/>
                  </a:cubicBezTo>
                  <a:lnTo>
                    <a:pt x="21600" y="20286"/>
                  </a:lnTo>
                  <a:cubicBezTo>
                    <a:pt x="21595" y="20286"/>
                    <a:pt x="16550" y="10275"/>
                    <a:pt x="6477" y="0"/>
                  </a:cubicBezTo>
                  <a:close/>
                </a:path>
              </a:pathLst>
            </a:custGeom>
            <a:gradFill flip="none" rotWithShape="1">
              <a:gsLst>
                <a:gs pos="0">
                  <a:sysClr lastClr="FFFFFF" val="window"/>
                </a:gs>
                <a:gs pos="100000">
                  <a:srgbClr val="E0E0E0"/>
                </a:gs>
              </a:gsLst>
              <a:lin ang="5400000" scaled="1"/>
            </a:gradFill>
            <a:ln algn="ctr" cap="flat" cmpd="sng" w="12700">
              <a:noFill/>
              <a:prstDash val="solid"/>
              <a:miter lim="800000"/>
            </a:ln>
            <a:effectLst>
              <a:outerShdw algn="tr" blurRad="279400" dir="8100000" dist="254000" rotWithShape="0">
                <a:prstClr val="black">
                  <a:alpha val="40000"/>
                </a:prstClr>
              </a:outerShdw>
            </a:effectLst>
          </p:spPr>
          <p:txBody>
            <a:bodyPr anchor="ctr" rtlCol="0"/>
            <a:lstStyle/>
            <a:p>
              <a:pPr algn="ctr"/>
              <a:endParaRPr b="1" sz="2098">
                <a:latin charset="-122" panose="02010509060101010101" pitchFamily="49" typeface="幼圆"/>
                <a:ea charset="-122" panose="02010509060101010101" pitchFamily="49" typeface="幼圆"/>
                <a:cs typeface="+mn-ea"/>
                <a:sym typeface="+mn-lt"/>
              </a:endParaRPr>
            </a:p>
          </p:txBody>
        </p:sp>
      </p:grpSp>
      <p:sp>
        <p:nvSpPr>
          <p:cNvPr id="25" name="Shape 18482"/>
          <p:cNvSpPr/>
          <p:nvPr/>
        </p:nvSpPr>
        <p:spPr>
          <a:xfrm>
            <a:off x="4355100" y="3411309"/>
            <a:ext cx="606464" cy="606464"/>
          </a:xfrm>
          <a:prstGeom prst="flowChartAlternateProcess">
            <a:avLst/>
          </a:prstGeom>
          <a:noFill/>
          <a:ln algn="ctr" cap="flat" cmpd="sng" w="12700">
            <a:solidFill>
              <a:srgbClr val="FFFFFF"/>
            </a:solidFill>
            <a:prstDash val="solid"/>
            <a:miter lim="800000"/>
          </a:ln>
          <a:effectLst/>
        </p:spPr>
        <p:txBody>
          <a:bodyPr anchor="ctr" rtlCol="0"/>
          <a:lstStyle/>
          <a:p>
            <a:pPr algn="ctr"/>
            <a:r>
              <a:rPr b="1" lang="en-US" sz="2098">
                <a:solidFill>
                  <a:srgbClr val="FFFFFF"/>
                </a:solidFill>
                <a:latin charset="-122" panose="02010509060101010101" pitchFamily="49" typeface="幼圆"/>
                <a:ea charset="-122" panose="02010509060101010101" pitchFamily="49" typeface="幼圆"/>
                <a:cs typeface="+mn-ea"/>
                <a:sym typeface="+mn-lt"/>
              </a:rPr>
              <a:t>3</a:t>
            </a:r>
          </a:p>
        </p:txBody>
      </p:sp>
      <p:sp>
        <p:nvSpPr>
          <p:cNvPr id="26" name="Shape 18490"/>
          <p:cNvSpPr/>
          <p:nvPr/>
        </p:nvSpPr>
        <p:spPr>
          <a:xfrm>
            <a:off x="4355100" y="2358290"/>
            <a:ext cx="606464" cy="606464"/>
          </a:xfrm>
          <a:prstGeom prst="flowChartAlternateProcess">
            <a:avLst/>
          </a:prstGeom>
          <a:noFill/>
          <a:ln algn="ctr" cap="flat" cmpd="sng" w="12700">
            <a:solidFill>
              <a:srgbClr val="FFFFFF"/>
            </a:solidFill>
            <a:prstDash val="solid"/>
            <a:miter lim="800000"/>
          </a:ln>
          <a:effectLst/>
        </p:spPr>
        <p:txBody>
          <a:bodyPr anchor="ctr" rtlCol="0"/>
          <a:lstStyle/>
          <a:p>
            <a:pPr algn="ctr"/>
            <a:r>
              <a:rPr b="1" lang="en-US" sz="2098">
                <a:solidFill>
                  <a:srgbClr val="FFFFFF"/>
                </a:solidFill>
                <a:latin charset="-122" panose="02010509060101010101" pitchFamily="49" typeface="幼圆"/>
                <a:ea charset="-122" panose="02010509060101010101" pitchFamily="49" typeface="幼圆"/>
                <a:cs typeface="+mn-ea"/>
                <a:sym typeface="+mn-lt"/>
              </a:rPr>
              <a:t>1</a:t>
            </a:r>
          </a:p>
        </p:txBody>
      </p:sp>
      <p:sp>
        <p:nvSpPr>
          <p:cNvPr id="27" name="Shape 18493"/>
          <p:cNvSpPr/>
          <p:nvPr/>
        </p:nvSpPr>
        <p:spPr>
          <a:xfrm>
            <a:off x="4355100" y="4464328"/>
            <a:ext cx="606464" cy="606464"/>
          </a:xfrm>
          <a:prstGeom prst="flowChartAlternateProcess">
            <a:avLst/>
          </a:prstGeom>
          <a:noFill/>
          <a:ln algn="ctr" cap="flat" cmpd="sng" w="12700">
            <a:solidFill>
              <a:srgbClr val="FFFFFF"/>
            </a:solidFill>
            <a:prstDash val="solid"/>
            <a:miter lim="800000"/>
          </a:ln>
          <a:effectLst/>
        </p:spPr>
        <p:txBody>
          <a:bodyPr anchor="ctr" rtlCol="0"/>
          <a:lstStyle/>
          <a:p>
            <a:pPr algn="ctr"/>
            <a:r>
              <a:rPr b="1" lang="en-US" sz="2098">
                <a:solidFill>
                  <a:srgbClr val="FFFFFF"/>
                </a:solidFill>
                <a:latin charset="-122" panose="02010509060101010101" pitchFamily="49" typeface="幼圆"/>
                <a:ea charset="-122" panose="02010509060101010101" pitchFamily="49" typeface="幼圆"/>
                <a:cs typeface="+mn-ea"/>
                <a:sym typeface="+mn-lt"/>
              </a:rPr>
              <a:t>5</a:t>
            </a:r>
          </a:p>
        </p:txBody>
      </p:sp>
      <p:sp>
        <p:nvSpPr>
          <p:cNvPr id="28" name="Shape 18496"/>
          <p:cNvSpPr/>
          <p:nvPr/>
        </p:nvSpPr>
        <p:spPr>
          <a:xfrm>
            <a:off x="7694735" y="2346621"/>
            <a:ext cx="606464" cy="606464"/>
          </a:xfrm>
          <a:prstGeom prst="flowChartAlternateProcess">
            <a:avLst/>
          </a:prstGeom>
          <a:noFill/>
          <a:ln algn="ctr" cap="flat" cmpd="sng" w="12700">
            <a:solidFill>
              <a:srgbClr val="FFFFFF"/>
            </a:solidFill>
            <a:prstDash val="solid"/>
            <a:miter lim="800000"/>
          </a:ln>
          <a:effectLst/>
        </p:spPr>
        <p:txBody>
          <a:bodyPr anchor="ctr" rtlCol="0"/>
          <a:lstStyle/>
          <a:p>
            <a:pPr algn="ctr"/>
            <a:r>
              <a:rPr b="1" lang="en-US" sz="2098">
                <a:solidFill>
                  <a:srgbClr val="FFFFFF"/>
                </a:solidFill>
                <a:latin charset="-122" panose="02010509060101010101" pitchFamily="49" typeface="幼圆"/>
                <a:ea charset="-122" panose="02010509060101010101" pitchFamily="49" typeface="幼圆"/>
                <a:cs typeface="+mn-ea"/>
                <a:sym typeface="+mn-lt"/>
              </a:rPr>
              <a:t>2</a:t>
            </a:r>
          </a:p>
        </p:txBody>
      </p:sp>
      <p:sp>
        <p:nvSpPr>
          <p:cNvPr id="29" name="Shape 18503"/>
          <p:cNvSpPr/>
          <p:nvPr/>
        </p:nvSpPr>
        <p:spPr>
          <a:xfrm>
            <a:off x="2326682" y="2326632"/>
            <a:ext cx="1873569" cy="2535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gn="r">
              <a:lnSpc>
                <a:spcPct val="90000"/>
              </a:lnSpc>
              <a:defRPr sz="1200">
                <a:solidFill>
                  <a:srgbClr val="595959"/>
                </a:solidFill>
                <a:uFill>
                  <a:solidFill>
                    <a:srgbClr val="595959"/>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1349">
                <a:solidFill>
                  <a:srgbClr val="FFFFFF"/>
                </a:solidFill>
                <a:latin charset="-122" panose="02010509060101010101" pitchFamily="49" typeface="幼圆"/>
                <a:ea charset="-122" panose="02010509060101010101" pitchFamily="49" typeface="幼圆"/>
                <a:cs typeface="+mn-ea"/>
                <a:sym typeface="+mn-lt"/>
              </a:rPr>
              <a:t>领导力</a:t>
            </a:r>
          </a:p>
        </p:txBody>
      </p:sp>
      <p:sp>
        <p:nvSpPr>
          <p:cNvPr id="30" name="Shape 18504"/>
          <p:cNvSpPr/>
          <p:nvPr/>
        </p:nvSpPr>
        <p:spPr>
          <a:xfrm>
            <a:off x="2326682" y="2542957"/>
            <a:ext cx="1873569" cy="42474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gn="r">
              <a:lnSpc>
                <a:spcPct val="130000"/>
              </a:lnSpc>
              <a:defRPr sz="700">
                <a:solidFill>
                  <a:srgbClr val="808080"/>
                </a:solidFill>
                <a:uFill>
                  <a:solidFill>
                    <a:srgbClr val="808080"/>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899">
                <a:solidFill>
                  <a:srgbClr val="FFFFFF"/>
                </a:solidFill>
                <a:latin charset="-122" panose="02010509060101010101" pitchFamily="49" typeface="幼圆"/>
                <a:ea charset="-122" panose="02010509060101010101" pitchFamily="49" typeface="幼圆"/>
                <a:cs typeface="+mn-ea"/>
                <a:sym typeface="+mn-lt"/>
              </a:rPr>
              <a:t>此处添加详细文本描述，建议与标题相关并符合整体语言风格</a:t>
            </a:r>
          </a:p>
        </p:txBody>
      </p:sp>
      <p:sp>
        <p:nvSpPr>
          <p:cNvPr id="31" name="Shape 18506"/>
          <p:cNvSpPr/>
          <p:nvPr/>
        </p:nvSpPr>
        <p:spPr>
          <a:xfrm>
            <a:off x="2326682" y="3380887"/>
            <a:ext cx="1873569" cy="2535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gn="r">
              <a:lnSpc>
                <a:spcPct val="90000"/>
              </a:lnSpc>
              <a:defRPr sz="1200">
                <a:solidFill>
                  <a:srgbClr val="595959"/>
                </a:solidFill>
                <a:uFill>
                  <a:solidFill>
                    <a:srgbClr val="595959"/>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1349">
                <a:solidFill>
                  <a:srgbClr val="FFFFFF"/>
                </a:solidFill>
                <a:latin charset="-122" panose="02010509060101010101" pitchFamily="49" typeface="幼圆"/>
                <a:ea charset="-122" panose="02010509060101010101" pitchFamily="49" typeface="幼圆"/>
                <a:cs typeface="+mn-ea"/>
                <a:sym typeface="+mn-lt"/>
              </a:rPr>
              <a:t>专业技能</a:t>
            </a:r>
          </a:p>
        </p:txBody>
      </p:sp>
      <p:sp>
        <p:nvSpPr>
          <p:cNvPr id="32" name="Shape 18507"/>
          <p:cNvSpPr/>
          <p:nvPr/>
        </p:nvSpPr>
        <p:spPr>
          <a:xfrm>
            <a:off x="2326682" y="3597211"/>
            <a:ext cx="1873569" cy="42474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gn="r">
              <a:lnSpc>
                <a:spcPct val="130000"/>
              </a:lnSpc>
              <a:defRPr sz="700">
                <a:solidFill>
                  <a:srgbClr val="808080"/>
                </a:solidFill>
                <a:uFill>
                  <a:solidFill>
                    <a:srgbClr val="808080"/>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899">
                <a:solidFill>
                  <a:srgbClr val="FFFFFF"/>
                </a:solidFill>
                <a:latin charset="-122" panose="02010509060101010101" pitchFamily="49" typeface="幼圆"/>
                <a:ea charset="-122" panose="02010509060101010101" pitchFamily="49" typeface="幼圆"/>
                <a:cs typeface="+mn-ea"/>
                <a:sym typeface="+mn-lt"/>
              </a:rPr>
              <a:t>此处添加详细文本描述，建议与标题相关并符合整体语言风格</a:t>
            </a:r>
          </a:p>
        </p:txBody>
      </p:sp>
      <p:sp>
        <p:nvSpPr>
          <p:cNvPr id="33" name="Shape 18509"/>
          <p:cNvSpPr/>
          <p:nvPr/>
        </p:nvSpPr>
        <p:spPr>
          <a:xfrm>
            <a:off x="2326682" y="4435140"/>
            <a:ext cx="1873569" cy="2535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gn="r">
              <a:lnSpc>
                <a:spcPct val="90000"/>
              </a:lnSpc>
              <a:defRPr sz="1200">
                <a:solidFill>
                  <a:srgbClr val="595959"/>
                </a:solidFill>
                <a:uFill>
                  <a:solidFill>
                    <a:srgbClr val="595959"/>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1349">
                <a:solidFill>
                  <a:srgbClr val="FFFFFF"/>
                </a:solidFill>
                <a:latin charset="-122" panose="02010509060101010101" pitchFamily="49" typeface="幼圆"/>
                <a:ea charset="-122" panose="02010509060101010101" pitchFamily="49" typeface="幼圆"/>
                <a:cs typeface="+mn-ea"/>
                <a:sym typeface="+mn-lt"/>
              </a:rPr>
              <a:t>协调能力</a:t>
            </a:r>
          </a:p>
        </p:txBody>
      </p:sp>
      <p:sp>
        <p:nvSpPr>
          <p:cNvPr id="34" name="Shape 18510"/>
          <p:cNvSpPr/>
          <p:nvPr/>
        </p:nvSpPr>
        <p:spPr>
          <a:xfrm>
            <a:off x="2326682" y="4651464"/>
            <a:ext cx="1873569" cy="42474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gn="r">
              <a:lnSpc>
                <a:spcPct val="130000"/>
              </a:lnSpc>
              <a:defRPr sz="700">
                <a:solidFill>
                  <a:srgbClr val="808080"/>
                </a:solidFill>
                <a:uFill>
                  <a:solidFill>
                    <a:srgbClr val="808080"/>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899">
                <a:solidFill>
                  <a:srgbClr val="FFFFFF"/>
                </a:solidFill>
                <a:latin charset="-122" panose="02010509060101010101" pitchFamily="49" typeface="幼圆"/>
                <a:ea charset="-122" panose="02010509060101010101" pitchFamily="49" typeface="幼圆"/>
                <a:cs typeface="+mn-ea"/>
                <a:sym typeface="+mn-lt"/>
              </a:rPr>
              <a:t>此处添加详细文本描述，建议与标题相关并符合整体语言风格</a:t>
            </a:r>
          </a:p>
        </p:txBody>
      </p:sp>
      <p:sp>
        <p:nvSpPr>
          <p:cNvPr id="35" name="Shape 18512"/>
          <p:cNvSpPr/>
          <p:nvPr/>
        </p:nvSpPr>
        <p:spPr>
          <a:xfrm>
            <a:off x="8421918" y="2326632"/>
            <a:ext cx="1873569" cy="2535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nSpc>
                <a:spcPct val="90000"/>
              </a:lnSpc>
              <a:defRPr sz="1200">
                <a:solidFill>
                  <a:srgbClr val="595959"/>
                </a:solidFill>
                <a:uFill>
                  <a:solidFill>
                    <a:srgbClr val="595959"/>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1349">
                <a:solidFill>
                  <a:srgbClr val="FFFFFF"/>
                </a:solidFill>
                <a:latin charset="-122" panose="02010509060101010101" pitchFamily="49" typeface="幼圆"/>
                <a:ea charset="-122" panose="02010509060101010101" pitchFamily="49" typeface="幼圆"/>
                <a:cs typeface="+mn-ea"/>
                <a:sym typeface="+mn-lt"/>
              </a:rPr>
              <a:t>执行力</a:t>
            </a:r>
          </a:p>
        </p:txBody>
      </p:sp>
      <p:sp>
        <p:nvSpPr>
          <p:cNvPr id="36" name="Shape 18513"/>
          <p:cNvSpPr/>
          <p:nvPr/>
        </p:nvSpPr>
        <p:spPr>
          <a:xfrm>
            <a:off x="8421918" y="2542957"/>
            <a:ext cx="1873569" cy="42474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nSpc>
                <a:spcPct val="130000"/>
              </a:lnSpc>
              <a:defRPr sz="700">
                <a:solidFill>
                  <a:srgbClr val="808080"/>
                </a:solidFill>
                <a:uFill>
                  <a:solidFill>
                    <a:srgbClr val="808080"/>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899">
                <a:solidFill>
                  <a:srgbClr val="FFFFFF"/>
                </a:solidFill>
                <a:latin charset="-122" panose="02010509060101010101" pitchFamily="49" typeface="幼圆"/>
                <a:ea charset="-122" panose="02010509060101010101" pitchFamily="49" typeface="幼圆"/>
                <a:cs typeface="+mn-ea"/>
                <a:sym typeface="+mn-lt"/>
              </a:rPr>
              <a:t>此处添加详细文本描述，建议与标题相关并符合整体语言风格</a:t>
            </a:r>
          </a:p>
        </p:txBody>
      </p:sp>
      <p:sp>
        <p:nvSpPr>
          <p:cNvPr id="37" name="Shape 18515"/>
          <p:cNvSpPr/>
          <p:nvPr/>
        </p:nvSpPr>
        <p:spPr>
          <a:xfrm>
            <a:off x="7694735" y="4464328"/>
            <a:ext cx="606464" cy="606464"/>
          </a:xfrm>
          <a:prstGeom prst="flowChartAlternateProcess">
            <a:avLst/>
          </a:prstGeom>
          <a:noFill/>
          <a:ln algn="ctr" cap="flat" cmpd="sng" w="12700">
            <a:solidFill>
              <a:srgbClr val="FFFFFF"/>
            </a:solidFill>
            <a:prstDash val="solid"/>
            <a:miter lim="800000"/>
          </a:ln>
          <a:effectLst/>
        </p:spPr>
        <p:txBody>
          <a:bodyPr anchor="ctr" rtlCol="0"/>
          <a:lstStyle/>
          <a:p>
            <a:pPr algn="ctr"/>
            <a:r>
              <a:rPr b="1" lang="en-US" sz="2098">
                <a:solidFill>
                  <a:srgbClr val="FFFFFF"/>
                </a:solidFill>
                <a:latin charset="-122" panose="02010509060101010101" pitchFamily="49" typeface="幼圆"/>
                <a:ea charset="-122" panose="02010509060101010101" pitchFamily="49" typeface="幼圆"/>
                <a:cs typeface="+mn-ea"/>
                <a:sym typeface="+mn-lt"/>
              </a:rPr>
              <a:t>6</a:t>
            </a:r>
          </a:p>
        </p:txBody>
      </p:sp>
      <p:sp>
        <p:nvSpPr>
          <p:cNvPr id="38" name="Shape 18518"/>
          <p:cNvSpPr/>
          <p:nvPr/>
        </p:nvSpPr>
        <p:spPr>
          <a:xfrm>
            <a:off x="7694735" y="3380887"/>
            <a:ext cx="606464" cy="606464"/>
          </a:xfrm>
          <a:prstGeom prst="flowChartAlternateProcess">
            <a:avLst/>
          </a:prstGeom>
          <a:noFill/>
          <a:ln algn="ctr" cap="flat" cmpd="sng" w="12700">
            <a:solidFill>
              <a:srgbClr val="FFFFFF"/>
            </a:solidFill>
            <a:prstDash val="solid"/>
            <a:miter lim="800000"/>
          </a:ln>
          <a:effectLst/>
        </p:spPr>
        <p:txBody>
          <a:bodyPr anchor="ctr" rtlCol="0"/>
          <a:lstStyle/>
          <a:p>
            <a:pPr algn="ctr"/>
            <a:r>
              <a:rPr b="1" lang="en-US" sz="2098">
                <a:solidFill>
                  <a:srgbClr val="FFFFFF"/>
                </a:solidFill>
                <a:latin charset="-122" panose="02010509060101010101" pitchFamily="49" typeface="幼圆"/>
                <a:ea charset="-122" panose="02010509060101010101" pitchFamily="49" typeface="幼圆"/>
                <a:cs typeface="+mn-ea"/>
                <a:sym typeface="+mn-lt"/>
              </a:rPr>
              <a:t>4</a:t>
            </a:r>
          </a:p>
        </p:txBody>
      </p:sp>
      <p:sp>
        <p:nvSpPr>
          <p:cNvPr id="39" name="Shape 18524"/>
          <p:cNvSpPr/>
          <p:nvPr/>
        </p:nvSpPr>
        <p:spPr>
          <a:xfrm>
            <a:off x="8421918" y="3380887"/>
            <a:ext cx="1873569" cy="2535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nSpc>
                <a:spcPct val="90000"/>
              </a:lnSpc>
              <a:defRPr sz="1200">
                <a:solidFill>
                  <a:srgbClr val="595959"/>
                </a:solidFill>
                <a:uFill>
                  <a:solidFill>
                    <a:srgbClr val="595959"/>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1349">
                <a:solidFill>
                  <a:srgbClr val="FFFFFF"/>
                </a:solidFill>
                <a:latin charset="-122" panose="02010509060101010101" pitchFamily="49" typeface="幼圆"/>
                <a:ea charset="-122" panose="02010509060101010101" pitchFamily="49" typeface="幼圆"/>
                <a:cs typeface="+mn-ea"/>
                <a:sym typeface="+mn-lt"/>
              </a:rPr>
              <a:t>团队合作</a:t>
            </a:r>
          </a:p>
        </p:txBody>
      </p:sp>
      <p:sp>
        <p:nvSpPr>
          <p:cNvPr id="40" name="Shape 18525"/>
          <p:cNvSpPr/>
          <p:nvPr/>
        </p:nvSpPr>
        <p:spPr>
          <a:xfrm>
            <a:off x="8421918" y="3597211"/>
            <a:ext cx="1873569" cy="42474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nSpc>
                <a:spcPct val="130000"/>
              </a:lnSpc>
              <a:defRPr sz="700">
                <a:solidFill>
                  <a:srgbClr val="808080"/>
                </a:solidFill>
                <a:uFill>
                  <a:solidFill>
                    <a:srgbClr val="808080"/>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899">
                <a:solidFill>
                  <a:srgbClr val="FFFFFF"/>
                </a:solidFill>
                <a:latin charset="-122" panose="02010509060101010101" pitchFamily="49" typeface="幼圆"/>
                <a:ea charset="-122" panose="02010509060101010101" pitchFamily="49" typeface="幼圆"/>
                <a:cs typeface="+mn-ea"/>
                <a:sym typeface="+mn-lt"/>
              </a:rPr>
              <a:t>此处添加详细文本描述，建议与标题相关并符合整体语言风格</a:t>
            </a:r>
          </a:p>
        </p:txBody>
      </p:sp>
      <p:sp>
        <p:nvSpPr>
          <p:cNvPr id="41" name="Shape 18527"/>
          <p:cNvSpPr/>
          <p:nvPr/>
        </p:nvSpPr>
        <p:spPr>
          <a:xfrm>
            <a:off x="8421918" y="4435140"/>
            <a:ext cx="1873569" cy="253553"/>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nSpc>
                <a:spcPct val="90000"/>
              </a:lnSpc>
              <a:defRPr sz="1200">
                <a:solidFill>
                  <a:srgbClr val="595959"/>
                </a:solidFill>
                <a:uFill>
                  <a:solidFill>
                    <a:srgbClr val="595959"/>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1349">
                <a:solidFill>
                  <a:srgbClr val="FFFFFF"/>
                </a:solidFill>
                <a:latin charset="-122" panose="02010509060101010101" pitchFamily="49" typeface="幼圆"/>
                <a:ea charset="-122" panose="02010509060101010101" pitchFamily="49" typeface="幼圆"/>
                <a:cs typeface="+mn-ea"/>
                <a:sym typeface="+mn-lt"/>
              </a:rPr>
              <a:t>创新能力</a:t>
            </a:r>
          </a:p>
        </p:txBody>
      </p:sp>
      <p:sp>
        <p:nvSpPr>
          <p:cNvPr id="42" name="Shape 18528"/>
          <p:cNvSpPr/>
          <p:nvPr/>
        </p:nvSpPr>
        <p:spPr>
          <a:xfrm>
            <a:off x="8421918" y="4651464"/>
            <a:ext cx="1873569" cy="424744"/>
          </a:xfrm>
          <a:prstGeom prst="rect">
            <a:avLst/>
          </a:prstGeom>
          <a:noFill/>
          <a:ln cap="flat" w="12700">
            <a:noFill/>
            <a:miter lim="400000"/>
          </a:ln>
          <a:effectLst/>
          <a:extLst>
            <a:ext uri="{C572A759-6A51-4108-AA02-DFA0A04FC94B}">
              <ma14:wrappingTextBoxFlag xmlns:ma14="http://schemas.microsoft.com/office/mac/drawingml/2011/main" val="1"/>
            </a:ext>
          </a:extLst>
        </p:spPr>
        <p:txBody>
          <a:bodyPr anchor="t" bIns="34262" lIns="34262" numCol="1" rIns="34262" tIns="34262" wrap="square">
            <a:spAutoFit/>
          </a:bodyPr>
          <a:lstStyle>
            <a:lvl1pPr>
              <a:lnSpc>
                <a:spcPct val="130000"/>
              </a:lnSpc>
              <a:defRPr sz="700">
                <a:solidFill>
                  <a:srgbClr val="808080"/>
                </a:solidFill>
                <a:uFill>
                  <a:solidFill>
                    <a:srgbClr val="808080"/>
                  </a:solidFill>
                </a:uFill>
                <a:latin typeface="Roboto condensed"/>
                <a:ea typeface="Roboto condensed"/>
                <a:cs typeface="Roboto condensed"/>
                <a:sym typeface="Roboto condensed"/>
              </a:defRPr>
            </a:lvl1pPr>
          </a:lstStyle>
          <a:p>
            <a:pPr fontAlgn="base">
              <a:spcBef>
                <a:spcPct val="0"/>
              </a:spcBef>
              <a:spcAft>
                <a:spcPct val="0"/>
              </a:spcAft>
              <a:defRPr sz="1800">
                <a:solidFill>
                  <a:srgbClr val="000000"/>
                </a:solidFill>
                <a:uFillTx/>
              </a:defRPr>
            </a:pPr>
            <a:r>
              <a:rPr altLang="en-US" lang="zh-CN" sz="899">
                <a:solidFill>
                  <a:srgbClr val="FFFFFF"/>
                </a:solidFill>
                <a:latin charset="-122" panose="02010509060101010101" pitchFamily="49" typeface="幼圆"/>
                <a:ea charset="-122" panose="02010509060101010101" pitchFamily="49" typeface="幼圆"/>
                <a:cs typeface="+mn-ea"/>
                <a:sym typeface="+mn-lt"/>
              </a:rPr>
              <a:t>此处添加详细文本描述，建议与标题相关并符合整体语言风格</a:t>
            </a:r>
          </a:p>
        </p:txBody>
      </p:sp>
      <p:sp>
        <p:nvSpPr>
          <p:cNvPr id="43" name="文本框 42"/>
          <p:cNvSpPr txBox="1"/>
          <p:nvPr/>
        </p:nvSpPr>
        <p:spPr>
          <a:xfrm>
            <a:off x="5669150" y="555327"/>
            <a:ext cx="797242"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SKILL</a:t>
            </a:r>
          </a:p>
        </p:txBody>
      </p:sp>
      <p:sp>
        <p:nvSpPr>
          <p:cNvPr id="44" name="灯片编号占位符 43"/>
          <p:cNvSpPr>
            <a:spLocks noGrp="1"/>
          </p:cNvSpPr>
          <p:nvPr>
            <p:ph idx="12" sz="quarter" type="sldNum"/>
          </p:nvPr>
        </p:nvSpPr>
        <p:spPr/>
        <p:txBody>
          <a:bodyPr/>
          <a:lstStyle/>
          <a:p>
            <a:fld id="{53006D5D-EBF0-4E51-9CA3-F86AFB9026B7}" type="slidenum">
              <a:rPr altLang="en-US" lang="zh-CN" smtClean="0"/>
              <a:t>11</a:t>
            </a:fld>
          </a:p>
        </p:txBody>
      </p:sp>
      <p:sp>
        <p:nvSpPr>
          <p:cNvPr id="45" name="文本框 44"/>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3425218288"/>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3"/>
                                        </p:tgtEl>
                                        <p:attrNameLst>
                                          <p:attrName>style.visibility</p:attrName>
                                        </p:attrNameLst>
                                      </p:cBhvr>
                                      <p:to>
                                        <p:strVal val="visible"/>
                                      </p:to>
                                    </p:set>
                                    <p:anim calcmode="lin" valueType="num">
                                      <p:cBhvr>
                                        <p:cTn dur="500" fill="hold" id="7"/>
                                        <p:tgtEl>
                                          <p:spTgt spid="43"/>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3"/>
                                        </p:tgtEl>
                                        <p:attrNameLst>
                                          <p:attrName>ppt_y</p:attrName>
                                        </p:attrNameLst>
                                      </p:cBhvr>
                                      <p:tavLst>
                                        <p:tav tm="0">
                                          <p:val>
                                            <p:strVal val="#ppt_y"/>
                                          </p:val>
                                        </p:tav>
                                        <p:tav tm="100000">
                                          <p:val>
                                            <p:strVal val="#ppt_y"/>
                                          </p:val>
                                        </p:tav>
                                      </p:tavLst>
                                    </p:anim>
                                    <p:anim calcmode="lin" valueType="num">
                                      <p:cBhvr>
                                        <p:cTn dur="500" fill="hold" id="9"/>
                                        <p:tgtEl>
                                          <p:spTgt spid="43"/>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3"/>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3"/>
                                        </p:tgtEl>
                                      </p:cBhvr>
                                    </p:animEffect>
                                  </p:childTnLst>
                                </p:cTn>
                              </p:par>
                            </p:childTnLst>
                          </p:cTn>
                        </p:par>
                      </p:childTnLst>
                    </p:cTn>
                  </p:par>
                  <p:par>
                    <p:cTn fill="hold" id="12" nodeType="clickPar">
                      <p:stCondLst>
                        <p:cond delay="indefinite"/>
                        <p:cond delay="0" evt="onBegin">
                          <p:tn val="11"/>
                        </p:cond>
                      </p:stCondLst>
                      <p:childTnLst>
                        <p:par>
                          <p:cTn fill="hold" id="13" nodeType="afterGroup">
                            <p:stCondLst>
                              <p:cond delay="0"/>
                            </p:stCondLst>
                            <p:childTnLst>
                              <p:par>
                                <p:cTn fill="hold" id="14" nodeType="clickEffect" presetClass="entr" presetID="53" presetSubtype="0">
                                  <p:stCondLst>
                                    <p:cond delay="0"/>
                                  </p:stCondLst>
                                  <p:childTnLst>
                                    <p:set>
                                      <p:cBhvr>
                                        <p:cTn dur="1" fill="hold" id="15">
                                          <p:stCondLst>
                                            <p:cond delay="0"/>
                                          </p:stCondLst>
                                        </p:cTn>
                                        <p:tgtEl>
                                          <p:spTgt spid="20"/>
                                        </p:tgtEl>
                                        <p:attrNameLst>
                                          <p:attrName>style.visibility</p:attrName>
                                        </p:attrNameLst>
                                      </p:cBhvr>
                                      <p:to>
                                        <p:strVal val="visible"/>
                                      </p:to>
                                    </p:set>
                                    <p:anim calcmode="lin" valueType="num">
                                      <p:cBhvr>
                                        <p:cTn dur="500" fill="hold" id="16"/>
                                        <p:tgtEl>
                                          <p:spTgt spid="20"/>
                                        </p:tgtEl>
                                        <p:attrNameLst>
                                          <p:attrName>ppt_w</p:attrName>
                                        </p:attrNameLst>
                                      </p:cBhvr>
                                      <p:tavLst>
                                        <p:tav tm="0">
                                          <p:val>
                                            <p:fltVal val="0"/>
                                          </p:val>
                                        </p:tav>
                                        <p:tav tm="100000">
                                          <p:val>
                                            <p:strVal val="#ppt_w"/>
                                          </p:val>
                                        </p:tav>
                                      </p:tavLst>
                                    </p:anim>
                                    <p:anim calcmode="lin" valueType="num">
                                      <p:cBhvr>
                                        <p:cTn dur="500" fill="hold" id="17"/>
                                        <p:tgtEl>
                                          <p:spTgt spid="20"/>
                                        </p:tgtEl>
                                        <p:attrNameLst>
                                          <p:attrName>ppt_h</p:attrName>
                                        </p:attrNameLst>
                                      </p:cBhvr>
                                      <p:tavLst>
                                        <p:tav tm="0">
                                          <p:val>
                                            <p:fltVal val="0"/>
                                          </p:val>
                                        </p:tav>
                                        <p:tav tm="100000">
                                          <p:val>
                                            <p:strVal val="#ppt_h"/>
                                          </p:val>
                                        </p:tav>
                                      </p:tavLst>
                                    </p:anim>
                                    <p:animEffect filter="fade" transition="in">
                                      <p:cBhvr>
                                        <p:cTn dur="500" id="18"/>
                                        <p:tgtEl>
                                          <p:spTgt spid="20"/>
                                        </p:tgtEl>
                                      </p:cBhvr>
                                    </p:animEffect>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grpId="0" id="21" nodeType="clickEffect" presetClass="entr" presetID="22" presetSubtype="2">
                                  <p:stCondLst>
                                    <p:cond delay="0"/>
                                  </p:stCondLst>
                                  <p:childTnLst>
                                    <p:set>
                                      <p:cBhvr>
                                        <p:cTn dur="1" fill="hold" id="22">
                                          <p:stCondLst>
                                            <p:cond delay="0"/>
                                          </p:stCondLst>
                                        </p:cTn>
                                        <p:tgtEl>
                                          <p:spTgt spid="11"/>
                                        </p:tgtEl>
                                        <p:attrNameLst>
                                          <p:attrName>style.visibility</p:attrName>
                                        </p:attrNameLst>
                                      </p:cBhvr>
                                      <p:to>
                                        <p:strVal val="visible"/>
                                      </p:to>
                                    </p:set>
                                    <p:animEffect filter="wipe(right)" transition="in">
                                      <p:cBhvr>
                                        <p:cTn dur="500" id="23"/>
                                        <p:tgtEl>
                                          <p:spTgt spid="11"/>
                                        </p:tgtEl>
                                      </p:cBhvr>
                                    </p:animEffect>
                                  </p:childTnLst>
                                </p:cTn>
                              </p:par>
                              <p:par>
                                <p:cTn fill="hold" id="24" nodeType="withEffect" presetClass="entr" presetID="22" presetSubtype="2">
                                  <p:stCondLst>
                                    <p:cond delay="0"/>
                                  </p:stCondLst>
                                  <p:childTnLst>
                                    <p:set>
                                      <p:cBhvr>
                                        <p:cTn dur="1" fill="hold" id="25">
                                          <p:stCondLst>
                                            <p:cond delay="0"/>
                                          </p:stCondLst>
                                        </p:cTn>
                                        <p:tgtEl>
                                          <p:spTgt spid="12"/>
                                        </p:tgtEl>
                                        <p:attrNameLst>
                                          <p:attrName>style.visibility</p:attrName>
                                        </p:attrNameLst>
                                      </p:cBhvr>
                                      <p:to>
                                        <p:strVal val="visible"/>
                                      </p:to>
                                    </p:set>
                                    <p:animEffect filter="wipe(right)" transition="in">
                                      <p:cBhvr>
                                        <p:cTn dur="500" id="26"/>
                                        <p:tgtEl>
                                          <p:spTgt spid="12"/>
                                        </p:tgtEl>
                                      </p:cBhvr>
                                    </p:animEffect>
                                  </p:childTnLst>
                                </p:cTn>
                              </p:par>
                              <p:par>
                                <p:cTn fill="hold" id="27" nodeType="withEffect" presetClass="entr" presetID="22" presetSubtype="2">
                                  <p:stCondLst>
                                    <p:cond delay="0"/>
                                  </p:stCondLst>
                                  <p:childTnLst>
                                    <p:set>
                                      <p:cBhvr>
                                        <p:cTn dur="1" fill="hold" id="28">
                                          <p:stCondLst>
                                            <p:cond delay="0"/>
                                          </p:stCondLst>
                                        </p:cTn>
                                        <p:tgtEl>
                                          <p:spTgt spid="16"/>
                                        </p:tgtEl>
                                        <p:attrNameLst>
                                          <p:attrName>style.visibility</p:attrName>
                                        </p:attrNameLst>
                                      </p:cBhvr>
                                      <p:to>
                                        <p:strVal val="visible"/>
                                      </p:to>
                                    </p:set>
                                    <p:animEffect filter="wipe(right)" transition="in">
                                      <p:cBhvr>
                                        <p:cTn dur="500" id="29"/>
                                        <p:tgtEl>
                                          <p:spTgt spid="16"/>
                                        </p:tgtEl>
                                      </p:cBhvr>
                                    </p:animEffect>
                                  </p:childTnLst>
                                </p:cTn>
                              </p:par>
                            </p:childTnLst>
                          </p:cTn>
                        </p:par>
                      </p:childTnLst>
                    </p:cTn>
                  </p:par>
                  <p:par>
                    <p:cTn fill="hold" id="30" nodeType="clickPar">
                      <p:stCondLst>
                        <p:cond delay="indefinite"/>
                        <p:cond delay="0" evt="onBegin">
                          <p:tn val="29"/>
                        </p:cond>
                      </p:stCondLst>
                      <p:childTnLst>
                        <p:par>
                          <p:cTn fill="hold" id="31" nodeType="afterGroup">
                            <p:stCondLst>
                              <p:cond delay="0"/>
                            </p:stCondLst>
                            <p:childTnLst>
                              <p:par>
                                <p:cTn accel="50000" fill="hold" grpId="0" id="32" nodeType="clickEffect" presetClass="entr" presetID="2" presetSubtype="8">
                                  <p:stCondLst>
                                    <p:cond delay="0"/>
                                  </p:stCondLst>
                                  <p:childTnLst>
                                    <p:set>
                                      <p:cBhvr>
                                        <p:cTn dur="1" fill="hold" id="33">
                                          <p:stCondLst>
                                            <p:cond delay="0"/>
                                          </p:stCondLst>
                                        </p:cTn>
                                        <p:tgtEl>
                                          <p:spTgt spid="25"/>
                                        </p:tgtEl>
                                        <p:attrNameLst>
                                          <p:attrName>style.visibility</p:attrName>
                                        </p:attrNameLst>
                                      </p:cBhvr>
                                      <p:to>
                                        <p:strVal val="visible"/>
                                      </p:to>
                                    </p:set>
                                    <p:anim calcmode="lin" valueType="num">
                                      <p:cBhvr additive="base">
                                        <p:cTn dur="1000" fill="hold" id="34"/>
                                        <p:tgtEl>
                                          <p:spTgt spid="25"/>
                                        </p:tgtEl>
                                        <p:attrNameLst>
                                          <p:attrName>ppt_x</p:attrName>
                                        </p:attrNameLst>
                                      </p:cBhvr>
                                      <p:tavLst>
                                        <p:tav tm="0">
                                          <p:val>
                                            <p:strVal val="0-#ppt_w/2"/>
                                          </p:val>
                                        </p:tav>
                                        <p:tav tm="100000">
                                          <p:val>
                                            <p:strVal val="#ppt_x"/>
                                          </p:val>
                                        </p:tav>
                                      </p:tavLst>
                                    </p:anim>
                                    <p:anim calcmode="lin" valueType="num">
                                      <p:cBhvr additive="base">
                                        <p:cTn dur="1000" fill="hold" id="35"/>
                                        <p:tgtEl>
                                          <p:spTgt spid="25"/>
                                        </p:tgtEl>
                                        <p:attrNameLst>
                                          <p:attrName>ppt_y</p:attrName>
                                        </p:attrNameLst>
                                      </p:cBhvr>
                                      <p:tavLst>
                                        <p:tav tm="0">
                                          <p:val>
                                            <p:strVal val="#ppt_y"/>
                                          </p:val>
                                        </p:tav>
                                        <p:tav tm="100000">
                                          <p:val>
                                            <p:strVal val="#ppt_y"/>
                                          </p:val>
                                        </p:tav>
                                      </p:tavLst>
                                    </p:anim>
                                  </p:childTnLst>
                                </p:cTn>
                              </p:par>
                              <p:par>
                                <p:cTn accel="50000" fill="hold" grpId="0" id="36" nodeType="withEffect" presetClass="entr" presetID="2" presetSubtype="8">
                                  <p:stCondLst>
                                    <p:cond delay="0"/>
                                  </p:stCondLst>
                                  <p:childTnLst>
                                    <p:set>
                                      <p:cBhvr>
                                        <p:cTn dur="1" fill="hold" id="37">
                                          <p:stCondLst>
                                            <p:cond delay="0"/>
                                          </p:stCondLst>
                                        </p:cTn>
                                        <p:tgtEl>
                                          <p:spTgt spid="26"/>
                                        </p:tgtEl>
                                        <p:attrNameLst>
                                          <p:attrName>style.visibility</p:attrName>
                                        </p:attrNameLst>
                                      </p:cBhvr>
                                      <p:to>
                                        <p:strVal val="visible"/>
                                      </p:to>
                                    </p:set>
                                    <p:anim calcmode="lin" valueType="num">
                                      <p:cBhvr additive="base">
                                        <p:cTn dur="1000" fill="hold" id="38"/>
                                        <p:tgtEl>
                                          <p:spTgt spid="26"/>
                                        </p:tgtEl>
                                        <p:attrNameLst>
                                          <p:attrName>ppt_x</p:attrName>
                                        </p:attrNameLst>
                                      </p:cBhvr>
                                      <p:tavLst>
                                        <p:tav tm="0">
                                          <p:val>
                                            <p:strVal val="0-#ppt_w/2"/>
                                          </p:val>
                                        </p:tav>
                                        <p:tav tm="100000">
                                          <p:val>
                                            <p:strVal val="#ppt_x"/>
                                          </p:val>
                                        </p:tav>
                                      </p:tavLst>
                                    </p:anim>
                                    <p:anim calcmode="lin" valueType="num">
                                      <p:cBhvr additive="base">
                                        <p:cTn dur="1000" fill="hold" id="39"/>
                                        <p:tgtEl>
                                          <p:spTgt spid="26"/>
                                        </p:tgtEl>
                                        <p:attrNameLst>
                                          <p:attrName>ppt_y</p:attrName>
                                        </p:attrNameLst>
                                      </p:cBhvr>
                                      <p:tavLst>
                                        <p:tav tm="0">
                                          <p:val>
                                            <p:strVal val="#ppt_y"/>
                                          </p:val>
                                        </p:tav>
                                        <p:tav tm="100000">
                                          <p:val>
                                            <p:strVal val="#ppt_y"/>
                                          </p:val>
                                        </p:tav>
                                      </p:tavLst>
                                    </p:anim>
                                  </p:childTnLst>
                                </p:cTn>
                              </p:par>
                              <p:par>
                                <p:cTn accel="50000" fill="hold" grpId="0" id="40" nodeType="withEffect" presetClass="entr" presetID="2" presetSubtype="8">
                                  <p:stCondLst>
                                    <p:cond delay="0"/>
                                  </p:stCondLst>
                                  <p:childTnLst>
                                    <p:set>
                                      <p:cBhvr>
                                        <p:cTn dur="1" fill="hold" id="41">
                                          <p:stCondLst>
                                            <p:cond delay="0"/>
                                          </p:stCondLst>
                                        </p:cTn>
                                        <p:tgtEl>
                                          <p:spTgt spid="27"/>
                                        </p:tgtEl>
                                        <p:attrNameLst>
                                          <p:attrName>style.visibility</p:attrName>
                                        </p:attrNameLst>
                                      </p:cBhvr>
                                      <p:to>
                                        <p:strVal val="visible"/>
                                      </p:to>
                                    </p:set>
                                    <p:anim calcmode="lin" valueType="num">
                                      <p:cBhvr additive="base">
                                        <p:cTn dur="1000" fill="hold" id="42"/>
                                        <p:tgtEl>
                                          <p:spTgt spid="27"/>
                                        </p:tgtEl>
                                        <p:attrNameLst>
                                          <p:attrName>ppt_x</p:attrName>
                                        </p:attrNameLst>
                                      </p:cBhvr>
                                      <p:tavLst>
                                        <p:tav tm="0">
                                          <p:val>
                                            <p:strVal val="0-#ppt_w/2"/>
                                          </p:val>
                                        </p:tav>
                                        <p:tav tm="100000">
                                          <p:val>
                                            <p:strVal val="#ppt_x"/>
                                          </p:val>
                                        </p:tav>
                                      </p:tavLst>
                                    </p:anim>
                                    <p:anim calcmode="lin" valueType="num">
                                      <p:cBhvr additive="base">
                                        <p:cTn dur="1000" fill="hold" id="43"/>
                                        <p:tgtEl>
                                          <p:spTgt spid="27"/>
                                        </p:tgtEl>
                                        <p:attrNameLst>
                                          <p:attrName>ppt_y</p:attrName>
                                        </p:attrNameLst>
                                      </p:cBhvr>
                                      <p:tavLst>
                                        <p:tav tm="0">
                                          <p:val>
                                            <p:strVal val="#ppt_y"/>
                                          </p:val>
                                        </p:tav>
                                        <p:tav tm="100000">
                                          <p:val>
                                            <p:strVal val="#ppt_y"/>
                                          </p:val>
                                        </p:tav>
                                      </p:tavLst>
                                    </p:anim>
                                  </p:childTnLst>
                                </p:cTn>
                              </p:par>
                              <p:par>
                                <p:cTn accel="50000" fill="hold" grpId="0" id="44" nodeType="withEffect" presetClass="entr" presetID="2" presetSubtype="8">
                                  <p:stCondLst>
                                    <p:cond delay="0"/>
                                  </p:stCondLst>
                                  <p:childTnLst>
                                    <p:set>
                                      <p:cBhvr>
                                        <p:cTn dur="1" fill="hold" id="45">
                                          <p:stCondLst>
                                            <p:cond delay="0"/>
                                          </p:stCondLst>
                                        </p:cTn>
                                        <p:tgtEl>
                                          <p:spTgt spid="29"/>
                                        </p:tgtEl>
                                        <p:attrNameLst>
                                          <p:attrName>style.visibility</p:attrName>
                                        </p:attrNameLst>
                                      </p:cBhvr>
                                      <p:to>
                                        <p:strVal val="visible"/>
                                      </p:to>
                                    </p:set>
                                    <p:anim calcmode="lin" valueType="num">
                                      <p:cBhvr additive="base">
                                        <p:cTn dur="1000" fill="hold" id="46"/>
                                        <p:tgtEl>
                                          <p:spTgt spid="29"/>
                                        </p:tgtEl>
                                        <p:attrNameLst>
                                          <p:attrName>ppt_x</p:attrName>
                                        </p:attrNameLst>
                                      </p:cBhvr>
                                      <p:tavLst>
                                        <p:tav tm="0">
                                          <p:val>
                                            <p:strVal val="0-#ppt_w/2"/>
                                          </p:val>
                                        </p:tav>
                                        <p:tav tm="100000">
                                          <p:val>
                                            <p:strVal val="#ppt_x"/>
                                          </p:val>
                                        </p:tav>
                                      </p:tavLst>
                                    </p:anim>
                                    <p:anim calcmode="lin" valueType="num">
                                      <p:cBhvr additive="base">
                                        <p:cTn dur="1000" fill="hold" id="47"/>
                                        <p:tgtEl>
                                          <p:spTgt spid="29"/>
                                        </p:tgtEl>
                                        <p:attrNameLst>
                                          <p:attrName>ppt_y</p:attrName>
                                        </p:attrNameLst>
                                      </p:cBhvr>
                                      <p:tavLst>
                                        <p:tav tm="0">
                                          <p:val>
                                            <p:strVal val="#ppt_y"/>
                                          </p:val>
                                        </p:tav>
                                        <p:tav tm="100000">
                                          <p:val>
                                            <p:strVal val="#ppt_y"/>
                                          </p:val>
                                        </p:tav>
                                      </p:tavLst>
                                    </p:anim>
                                  </p:childTnLst>
                                </p:cTn>
                              </p:par>
                              <p:par>
                                <p:cTn accel="50000" fill="hold" grpId="0" id="48" nodeType="withEffect" presetClass="entr" presetID="2" presetSubtype="8">
                                  <p:stCondLst>
                                    <p:cond delay="0"/>
                                  </p:stCondLst>
                                  <p:childTnLst>
                                    <p:set>
                                      <p:cBhvr>
                                        <p:cTn dur="1" fill="hold" id="49">
                                          <p:stCondLst>
                                            <p:cond delay="0"/>
                                          </p:stCondLst>
                                        </p:cTn>
                                        <p:tgtEl>
                                          <p:spTgt spid="30"/>
                                        </p:tgtEl>
                                        <p:attrNameLst>
                                          <p:attrName>style.visibility</p:attrName>
                                        </p:attrNameLst>
                                      </p:cBhvr>
                                      <p:to>
                                        <p:strVal val="visible"/>
                                      </p:to>
                                    </p:set>
                                    <p:anim calcmode="lin" valueType="num">
                                      <p:cBhvr additive="base">
                                        <p:cTn dur="1000" fill="hold" id="50"/>
                                        <p:tgtEl>
                                          <p:spTgt spid="30"/>
                                        </p:tgtEl>
                                        <p:attrNameLst>
                                          <p:attrName>ppt_x</p:attrName>
                                        </p:attrNameLst>
                                      </p:cBhvr>
                                      <p:tavLst>
                                        <p:tav tm="0">
                                          <p:val>
                                            <p:strVal val="0-#ppt_w/2"/>
                                          </p:val>
                                        </p:tav>
                                        <p:tav tm="100000">
                                          <p:val>
                                            <p:strVal val="#ppt_x"/>
                                          </p:val>
                                        </p:tav>
                                      </p:tavLst>
                                    </p:anim>
                                    <p:anim calcmode="lin" valueType="num">
                                      <p:cBhvr additive="base">
                                        <p:cTn dur="1000" fill="hold" id="51"/>
                                        <p:tgtEl>
                                          <p:spTgt spid="30"/>
                                        </p:tgtEl>
                                        <p:attrNameLst>
                                          <p:attrName>ppt_y</p:attrName>
                                        </p:attrNameLst>
                                      </p:cBhvr>
                                      <p:tavLst>
                                        <p:tav tm="0">
                                          <p:val>
                                            <p:strVal val="#ppt_y"/>
                                          </p:val>
                                        </p:tav>
                                        <p:tav tm="100000">
                                          <p:val>
                                            <p:strVal val="#ppt_y"/>
                                          </p:val>
                                        </p:tav>
                                      </p:tavLst>
                                    </p:anim>
                                  </p:childTnLst>
                                </p:cTn>
                              </p:par>
                              <p:par>
                                <p:cTn accel="50000" fill="hold" grpId="0" id="52" nodeType="withEffect" presetClass="entr" presetID="2" presetSubtype="8">
                                  <p:stCondLst>
                                    <p:cond delay="0"/>
                                  </p:stCondLst>
                                  <p:childTnLst>
                                    <p:set>
                                      <p:cBhvr>
                                        <p:cTn dur="1" fill="hold" id="53">
                                          <p:stCondLst>
                                            <p:cond delay="0"/>
                                          </p:stCondLst>
                                        </p:cTn>
                                        <p:tgtEl>
                                          <p:spTgt spid="31"/>
                                        </p:tgtEl>
                                        <p:attrNameLst>
                                          <p:attrName>style.visibility</p:attrName>
                                        </p:attrNameLst>
                                      </p:cBhvr>
                                      <p:to>
                                        <p:strVal val="visible"/>
                                      </p:to>
                                    </p:set>
                                    <p:anim calcmode="lin" valueType="num">
                                      <p:cBhvr additive="base">
                                        <p:cTn dur="1000" fill="hold" id="54"/>
                                        <p:tgtEl>
                                          <p:spTgt spid="31"/>
                                        </p:tgtEl>
                                        <p:attrNameLst>
                                          <p:attrName>ppt_x</p:attrName>
                                        </p:attrNameLst>
                                      </p:cBhvr>
                                      <p:tavLst>
                                        <p:tav tm="0">
                                          <p:val>
                                            <p:strVal val="0-#ppt_w/2"/>
                                          </p:val>
                                        </p:tav>
                                        <p:tav tm="100000">
                                          <p:val>
                                            <p:strVal val="#ppt_x"/>
                                          </p:val>
                                        </p:tav>
                                      </p:tavLst>
                                    </p:anim>
                                    <p:anim calcmode="lin" valueType="num">
                                      <p:cBhvr additive="base">
                                        <p:cTn dur="1000" fill="hold" id="55"/>
                                        <p:tgtEl>
                                          <p:spTgt spid="31"/>
                                        </p:tgtEl>
                                        <p:attrNameLst>
                                          <p:attrName>ppt_y</p:attrName>
                                        </p:attrNameLst>
                                      </p:cBhvr>
                                      <p:tavLst>
                                        <p:tav tm="0">
                                          <p:val>
                                            <p:strVal val="#ppt_y"/>
                                          </p:val>
                                        </p:tav>
                                        <p:tav tm="100000">
                                          <p:val>
                                            <p:strVal val="#ppt_y"/>
                                          </p:val>
                                        </p:tav>
                                      </p:tavLst>
                                    </p:anim>
                                  </p:childTnLst>
                                </p:cTn>
                              </p:par>
                              <p:par>
                                <p:cTn accel="50000" fill="hold" grpId="0" id="56" nodeType="withEffect" presetClass="entr" presetID="2" presetSubtype="8">
                                  <p:stCondLst>
                                    <p:cond delay="0"/>
                                  </p:stCondLst>
                                  <p:childTnLst>
                                    <p:set>
                                      <p:cBhvr>
                                        <p:cTn dur="1" fill="hold" id="57">
                                          <p:stCondLst>
                                            <p:cond delay="0"/>
                                          </p:stCondLst>
                                        </p:cTn>
                                        <p:tgtEl>
                                          <p:spTgt spid="32"/>
                                        </p:tgtEl>
                                        <p:attrNameLst>
                                          <p:attrName>style.visibility</p:attrName>
                                        </p:attrNameLst>
                                      </p:cBhvr>
                                      <p:to>
                                        <p:strVal val="visible"/>
                                      </p:to>
                                    </p:set>
                                    <p:anim calcmode="lin" valueType="num">
                                      <p:cBhvr additive="base">
                                        <p:cTn dur="1000" fill="hold" id="58"/>
                                        <p:tgtEl>
                                          <p:spTgt spid="32"/>
                                        </p:tgtEl>
                                        <p:attrNameLst>
                                          <p:attrName>ppt_x</p:attrName>
                                        </p:attrNameLst>
                                      </p:cBhvr>
                                      <p:tavLst>
                                        <p:tav tm="0">
                                          <p:val>
                                            <p:strVal val="0-#ppt_w/2"/>
                                          </p:val>
                                        </p:tav>
                                        <p:tav tm="100000">
                                          <p:val>
                                            <p:strVal val="#ppt_x"/>
                                          </p:val>
                                        </p:tav>
                                      </p:tavLst>
                                    </p:anim>
                                    <p:anim calcmode="lin" valueType="num">
                                      <p:cBhvr additive="base">
                                        <p:cTn dur="1000" fill="hold" id="59"/>
                                        <p:tgtEl>
                                          <p:spTgt spid="32"/>
                                        </p:tgtEl>
                                        <p:attrNameLst>
                                          <p:attrName>ppt_y</p:attrName>
                                        </p:attrNameLst>
                                      </p:cBhvr>
                                      <p:tavLst>
                                        <p:tav tm="0">
                                          <p:val>
                                            <p:strVal val="#ppt_y"/>
                                          </p:val>
                                        </p:tav>
                                        <p:tav tm="100000">
                                          <p:val>
                                            <p:strVal val="#ppt_y"/>
                                          </p:val>
                                        </p:tav>
                                      </p:tavLst>
                                    </p:anim>
                                  </p:childTnLst>
                                </p:cTn>
                              </p:par>
                              <p:par>
                                <p:cTn accel="50000" fill="hold" grpId="0" id="60" nodeType="withEffect" presetClass="entr" presetID="2" presetSubtype="8">
                                  <p:stCondLst>
                                    <p:cond delay="0"/>
                                  </p:stCondLst>
                                  <p:childTnLst>
                                    <p:set>
                                      <p:cBhvr>
                                        <p:cTn dur="1" fill="hold" id="61">
                                          <p:stCondLst>
                                            <p:cond delay="0"/>
                                          </p:stCondLst>
                                        </p:cTn>
                                        <p:tgtEl>
                                          <p:spTgt spid="33"/>
                                        </p:tgtEl>
                                        <p:attrNameLst>
                                          <p:attrName>style.visibility</p:attrName>
                                        </p:attrNameLst>
                                      </p:cBhvr>
                                      <p:to>
                                        <p:strVal val="visible"/>
                                      </p:to>
                                    </p:set>
                                    <p:anim calcmode="lin" valueType="num">
                                      <p:cBhvr additive="base">
                                        <p:cTn dur="1000" fill="hold" id="62"/>
                                        <p:tgtEl>
                                          <p:spTgt spid="33"/>
                                        </p:tgtEl>
                                        <p:attrNameLst>
                                          <p:attrName>ppt_x</p:attrName>
                                        </p:attrNameLst>
                                      </p:cBhvr>
                                      <p:tavLst>
                                        <p:tav tm="0">
                                          <p:val>
                                            <p:strVal val="0-#ppt_w/2"/>
                                          </p:val>
                                        </p:tav>
                                        <p:tav tm="100000">
                                          <p:val>
                                            <p:strVal val="#ppt_x"/>
                                          </p:val>
                                        </p:tav>
                                      </p:tavLst>
                                    </p:anim>
                                    <p:anim calcmode="lin" valueType="num">
                                      <p:cBhvr additive="base">
                                        <p:cTn dur="1000" fill="hold" id="63"/>
                                        <p:tgtEl>
                                          <p:spTgt spid="33"/>
                                        </p:tgtEl>
                                        <p:attrNameLst>
                                          <p:attrName>ppt_y</p:attrName>
                                        </p:attrNameLst>
                                      </p:cBhvr>
                                      <p:tavLst>
                                        <p:tav tm="0">
                                          <p:val>
                                            <p:strVal val="#ppt_y"/>
                                          </p:val>
                                        </p:tav>
                                        <p:tav tm="100000">
                                          <p:val>
                                            <p:strVal val="#ppt_y"/>
                                          </p:val>
                                        </p:tav>
                                      </p:tavLst>
                                    </p:anim>
                                  </p:childTnLst>
                                </p:cTn>
                              </p:par>
                              <p:par>
                                <p:cTn accel="50000" fill="hold" grpId="0" id="64" nodeType="withEffect" presetClass="entr" presetID="2" presetSubtype="8">
                                  <p:stCondLst>
                                    <p:cond delay="0"/>
                                  </p:stCondLst>
                                  <p:childTnLst>
                                    <p:set>
                                      <p:cBhvr>
                                        <p:cTn dur="1" fill="hold" id="65">
                                          <p:stCondLst>
                                            <p:cond delay="0"/>
                                          </p:stCondLst>
                                        </p:cTn>
                                        <p:tgtEl>
                                          <p:spTgt spid="34"/>
                                        </p:tgtEl>
                                        <p:attrNameLst>
                                          <p:attrName>style.visibility</p:attrName>
                                        </p:attrNameLst>
                                      </p:cBhvr>
                                      <p:to>
                                        <p:strVal val="visible"/>
                                      </p:to>
                                    </p:set>
                                    <p:anim calcmode="lin" valueType="num">
                                      <p:cBhvr additive="base">
                                        <p:cTn dur="1000" fill="hold" id="66"/>
                                        <p:tgtEl>
                                          <p:spTgt spid="34"/>
                                        </p:tgtEl>
                                        <p:attrNameLst>
                                          <p:attrName>ppt_x</p:attrName>
                                        </p:attrNameLst>
                                      </p:cBhvr>
                                      <p:tavLst>
                                        <p:tav tm="0">
                                          <p:val>
                                            <p:strVal val="0-#ppt_w/2"/>
                                          </p:val>
                                        </p:tav>
                                        <p:tav tm="100000">
                                          <p:val>
                                            <p:strVal val="#ppt_x"/>
                                          </p:val>
                                        </p:tav>
                                      </p:tavLst>
                                    </p:anim>
                                    <p:anim calcmode="lin" valueType="num">
                                      <p:cBhvr additive="base">
                                        <p:cTn dur="1000" fill="hold" id="67"/>
                                        <p:tgtEl>
                                          <p:spTgt spid="34"/>
                                        </p:tgtEl>
                                        <p:attrNameLst>
                                          <p:attrName>ppt_y</p:attrName>
                                        </p:attrNameLst>
                                      </p:cBhvr>
                                      <p:tavLst>
                                        <p:tav tm="0">
                                          <p:val>
                                            <p:strVal val="#ppt_y"/>
                                          </p:val>
                                        </p:tav>
                                        <p:tav tm="100000">
                                          <p:val>
                                            <p:strVal val="#ppt_y"/>
                                          </p:val>
                                        </p:tav>
                                      </p:tavLst>
                                    </p:anim>
                                  </p:childTnLst>
                                </p:cTn>
                              </p:par>
                            </p:childTnLst>
                          </p:cTn>
                        </p:par>
                      </p:childTnLst>
                    </p:cTn>
                  </p:par>
                  <p:par>
                    <p:cTn fill="hold" id="68" nodeType="clickPar">
                      <p:stCondLst>
                        <p:cond delay="indefinite"/>
                        <p:cond delay="0" evt="onBegin">
                          <p:tn val="67"/>
                        </p:cond>
                      </p:stCondLst>
                      <p:childTnLst>
                        <p:par>
                          <p:cTn fill="hold" id="69" nodeType="afterGroup">
                            <p:stCondLst>
                              <p:cond delay="0"/>
                            </p:stCondLst>
                            <p:childTnLst>
                              <p:par>
                                <p:cTn fill="hold" grpId="0" id="70" nodeType="clickEffect" presetClass="entr" presetID="22" presetSubtype="8">
                                  <p:stCondLst>
                                    <p:cond delay="0"/>
                                  </p:stCondLst>
                                  <p:childTnLst>
                                    <p:set>
                                      <p:cBhvr>
                                        <p:cTn dur="1" fill="hold" id="71">
                                          <p:stCondLst>
                                            <p:cond delay="0"/>
                                          </p:stCondLst>
                                        </p:cTn>
                                        <p:tgtEl>
                                          <p:spTgt spid="2"/>
                                        </p:tgtEl>
                                        <p:attrNameLst>
                                          <p:attrName>style.visibility</p:attrName>
                                        </p:attrNameLst>
                                      </p:cBhvr>
                                      <p:to>
                                        <p:strVal val="visible"/>
                                      </p:to>
                                    </p:set>
                                    <p:animEffect filter="wipe(left)" transition="in">
                                      <p:cBhvr>
                                        <p:cTn dur="500" id="72"/>
                                        <p:tgtEl>
                                          <p:spTgt spid="2"/>
                                        </p:tgtEl>
                                      </p:cBhvr>
                                    </p:animEffect>
                                  </p:childTnLst>
                                </p:cTn>
                              </p:par>
                              <p:par>
                                <p:cTn fill="hold" id="73" nodeType="withEffect" presetClass="entr" presetID="22" presetSubtype="8">
                                  <p:stCondLst>
                                    <p:cond delay="0"/>
                                  </p:stCondLst>
                                  <p:childTnLst>
                                    <p:set>
                                      <p:cBhvr>
                                        <p:cTn dur="1" fill="hold" id="74">
                                          <p:stCondLst>
                                            <p:cond delay="0"/>
                                          </p:stCondLst>
                                        </p:cTn>
                                        <p:tgtEl>
                                          <p:spTgt spid="3"/>
                                        </p:tgtEl>
                                        <p:attrNameLst>
                                          <p:attrName>style.visibility</p:attrName>
                                        </p:attrNameLst>
                                      </p:cBhvr>
                                      <p:to>
                                        <p:strVal val="visible"/>
                                      </p:to>
                                    </p:set>
                                    <p:animEffect filter="wipe(left)" transition="in">
                                      <p:cBhvr>
                                        <p:cTn dur="500" id="75"/>
                                        <p:tgtEl>
                                          <p:spTgt spid="3"/>
                                        </p:tgtEl>
                                      </p:cBhvr>
                                    </p:animEffect>
                                  </p:childTnLst>
                                </p:cTn>
                              </p:par>
                              <p:par>
                                <p:cTn fill="hold" id="76" nodeType="withEffect" presetClass="entr" presetID="22" presetSubtype="8">
                                  <p:stCondLst>
                                    <p:cond delay="0"/>
                                  </p:stCondLst>
                                  <p:childTnLst>
                                    <p:set>
                                      <p:cBhvr>
                                        <p:cTn dur="1" fill="hold" id="77">
                                          <p:stCondLst>
                                            <p:cond delay="0"/>
                                          </p:stCondLst>
                                        </p:cTn>
                                        <p:tgtEl>
                                          <p:spTgt spid="7"/>
                                        </p:tgtEl>
                                        <p:attrNameLst>
                                          <p:attrName>style.visibility</p:attrName>
                                        </p:attrNameLst>
                                      </p:cBhvr>
                                      <p:to>
                                        <p:strVal val="visible"/>
                                      </p:to>
                                    </p:set>
                                    <p:animEffect filter="wipe(left)" transition="in">
                                      <p:cBhvr>
                                        <p:cTn dur="500" id="78"/>
                                        <p:tgtEl>
                                          <p:spTgt spid="7"/>
                                        </p:tgtEl>
                                      </p:cBhvr>
                                    </p:animEffect>
                                  </p:childTnLst>
                                </p:cTn>
                              </p:par>
                            </p:childTnLst>
                          </p:cTn>
                        </p:par>
                      </p:childTnLst>
                    </p:cTn>
                  </p:par>
                  <p:par>
                    <p:cTn fill="hold" id="79" nodeType="clickPar">
                      <p:stCondLst>
                        <p:cond delay="indefinite"/>
                        <p:cond delay="0" evt="onBegin">
                          <p:tn val="78"/>
                        </p:cond>
                      </p:stCondLst>
                      <p:childTnLst>
                        <p:par>
                          <p:cTn fill="hold" id="80" nodeType="afterGroup">
                            <p:stCondLst>
                              <p:cond delay="0"/>
                            </p:stCondLst>
                            <p:childTnLst>
                              <p:par>
                                <p:cTn accel="50000" fill="hold" grpId="0" id="81" nodeType="clickEffect" presetClass="entr" presetID="2" presetSubtype="2">
                                  <p:stCondLst>
                                    <p:cond delay="0"/>
                                  </p:stCondLst>
                                  <p:childTnLst>
                                    <p:set>
                                      <p:cBhvr>
                                        <p:cTn dur="1" fill="hold" id="82">
                                          <p:stCondLst>
                                            <p:cond delay="0"/>
                                          </p:stCondLst>
                                        </p:cTn>
                                        <p:tgtEl>
                                          <p:spTgt spid="28"/>
                                        </p:tgtEl>
                                        <p:attrNameLst>
                                          <p:attrName>style.visibility</p:attrName>
                                        </p:attrNameLst>
                                      </p:cBhvr>
                                      <p:to>
                                        <p:strVal val="visible"/>
                                      </p:to>
                                    </p:set>
                                    <p:anim calcmode="lin" valueType="num">
                                      <p:cBhvr additive="base">
                                        <p:cTn dur="1000" fill="hold" id="83"/>
                                        <p:tgtEl>
                                          <p:spTgt spid="28"/>
                                        </p:tgtEl>
                                        <p:attrNameLst>
                                          <p:attrName>ppt_x</p:attrName>
                                        </p:attrNameLst>
                                      </p:cBhvr>
                                      <p:tavLst>
                                        <p:tav tm="0">
                                          <p:val>
                                            <p:strVal val="1+#ppt_w/2"/>
                                          </p:val>
                                        </p:tav>
                                        <p:tav tm="100000">
                                          <p:val>
                                            <p:strVal val="#ppt_x"/>
                                          </p:val>
                                        </p:tav>
                                      </p:tavLst>
                                    </p:anim>
                                    <p:anim calcmode="lin" valueType="num">
                                      <p:cBhvr additive="base">
                                        <p:cTn dur="1000" fill="hold" id="84"/>
                                        <p:tgtEl>
                                          <p:spTgt spid="28"/>
                                        </p:tgtEl>
                                        <p:attrNameLst>
                                          <p:attrName>ppt_y</p:attrName>
                                        </p:attrNameLst>
                                      </p:cBhvr>
                                      <p:tavLst>
                                        <p:tav tm="0">
                                          <p:val>
                                            <p:strVal val="#ppt_y"/>
                                          </p:val>
                                        </p:tav>
                                        <p:tav tm="100000">
                                          <p:val>
                                            <p:strVal val="#ppt_y"/>
                                          </p:val>
                                        </p:tav>
                                      </p:tavLst>
                                    </p:anim>
                                  </p:childTnLst>
                                </p:cTn>
                              </p:par>
                              <p:par>
                                <p:cTn accel="50000" fill="hold" grpId="0" id="85" nodeType="withEffect" presetClass="entr" presetID="2" presetSubtype="2">
                                  <p:stCondLst>
                                    <p:cond delay="0"/>
                                  </p:stCondLst>
                                  <p:childTnLst>
                                    <p:set>
                                      <p:cBhvr>
                                        <p:cTn dur="1" fill="hold" id="86">
                                          <p:stCondLst>
                                            <p:cond delay="0"/>
                                          </p:stCondLst>
                                        </p:cTn>
                                        <p:tgtEl>
                                          <p:spTgt spid="35"/>
                                        </p:tgtEl>
                                        <p:attrNameLst>
                                          <p:attrName>style.visibility</p:attrName>
                                        </p:attrNameLst>
                                      </p:cBhvr>
                                      <p:to>
                                        <p:strVal val="visible"/>
                                      </p:to>
                                    </p:set>
                                    <p:anim calcmode="lin" valueType="num">
                                      <p:cBhvr additive="base">
                                        <p:cTn dur="1000" fill="hold" id="87"/>
                                        <p:tgtEl>
                                          <p:spTgt spid="35"/>
                                        </p:tgtEl>
                                        <p:attrNameLst>
                                          <p:attrName>ppt_x</p:attrName>
                                        </p:attrNameLst>
                                      </p:cBhvr>
                                      <p:tavLst>
                                        <p:tav tm="0">
                                          <p:val>
                                            <p:strVal val="1+#ppt_w/2"/>
                                          </p:val>
                                        </p:tav>
                                        <p:tav tm="100000">
                                          <p:val>
                                            <p:strVal val="#ppt_x"/>
                                          </p:val>
                                        </p:tav>
                                      </p:tavLst>
                                    </p:anim>
                                    <p:anim calcmode="lin" valueType="num">
                                      <p:cBhvr additive="base">
                                        <p:cTn dur="1000" fill="hold" id="88"/>
                                        <p:tgtEl>
                                          <p:spTgt spid="35"/>
                                        </p:tgtEl>
                                        <p:attrNameLst>
                                          <p:attrName>ppt_y</p:attrName>
                                        </p:attrNameLst>
                                      </p:cBhvr>
                                      <p:tavLst>
                                        <p:tav tm="0">
                                          <p:val>
                                            <p:strVal val="#ppt_y"/>
                                          </p:val>
                                        </p:tav>
                                        <p:tav tm="100000">
                                          <p:val>
                                            <p:strVal val="#ppt_y"/>
                                          </p:val>
                                        </p:tav>
                                      </p:tavLst>
                                    </p:anim>
                                  </p:childTnLst>
                                </p:cTn>
                              </p:par>
                              <p:par>
                                <p:cTn accel="50000" fill="hold" grpId="0" id="89" nodeType="withEffect" presetClass="entr" presetID="2" presetSubtype="2">
                                  <p:stCondLst>
                                    <p:cond delay="0"/>
                                  </p:stCondLst>
                                  <p:childTnLst>
                                    <p:set>
                                      <p:cBhvr>
                                        <p:cTn dur="1" fill="hold" id="90">
                                          <p:stCondLst>
                                            <p:cond delay="0"/>
                                          </p:stCondLst>
                                        </p:cTn>
                                        <p:tgtEl>
                                          <p:spTgt spid="36"/>
                                        </p:tgtEl>
                                        <p:attrNameLst>
                                          <p:attrName>style.visibility</p:attrName>
                                        </p:attrNameLst>
                                      </p:cBhvr>
                                      <p:to>
                                        <p:strVal val="visible"/>
                                      </p:to>
                                    </p:set>
                                    <p:anim calcmode="lin" valueType="num">
                                      <p:cBhvr additive="base">
                                        <p:cTn dur="1000" fill="hold" id="91"/>
                                        <p:tgtEl>
                                          <p:spTgt spid="36"/>
                                        </p:tgtEl>
                                        <p:attrNameLst>
                                          <p:attrName>ppt_x</p:attrName>
                                        </p:attrNameLst>
                                      </p:cBhvr>
                                      <p:tavLst>
                                        <p:tav tm="0">
                                          <p:val>
                                            <p:strVal val="1+#ppt_w/2"/>
                                          </p:val>
                                        </p:tav>
                                        <p:tav tm="100000">
                                          <p:val>
                                            <p:strVal val="#ppt_x"/>
                                          </p:val>
                                        </p:tav>
                                      </p:tavLst>
                                    </p:anim>
                                    <p:anim calcmode="lin" valueType="num">
                                      <p:cBhvr additive="base">
                                        <p:cTn dur="1000" fill="hold" id="92"/>
                                        <p:tgtEl>
                                          <p:spTgt spid="36"/>
                                        </p:tgtEl>
                                        <p:attrNameLst>
                                          <p:attrName>ppt_y</p:attrName>
                                        </p:attrNameLst>
                                      </p:cBhvr>
                                      <p:tavLst>
                                        <p:tav tm="0">
                                          <p:val>
                                            <p:strVal val="#ppt_y"/>
                                          </p:val>
                                        </p:tav>
                                        <p:tav tm="100000">
                                          <p:val>
                                            <p:strVal val="#ppt_y"/>
                                          </p:val>
                                        </p:tav>
                                      </p:tavLst>
                                    </p:anim>
                                  </p:childTnLst>
                                </p:cTn>
                              </p:par>
                              <p:par>
                                <p:cTn accel="50000" fill="hold" grpId="0" id="93" nodeType="withEffect" presetClass="entr" presetID="2" presetSubtype="2">
                                  <p:stCondLst>
                                    <p:cond delay="0"/>
                                  </p:stCondLst>
                                  <p:childTnLst>
                                    <p:set>
                                      <p:cBhvr>
                                        <p:cTn dur="1" fill="hold" id="94">
                                          <p:stCondLst>
                                            <p:cond delay="0"/>
                                          </p:stCondLst>
                                        </p:cTn>
                                        <p:tgtEl>
                                          <p:spTgt spid="37"/>
                                        </p:tgtEl>
                                        <p:attrNameLst>
                                          <p:attrName>style.visibility</p:attrName>
                                        </p:attrNameLst>
                                      </p:cBhvr>
                                      <p:to>
                                        <p:strVal val="visible"/>
                                      </p:to>
                                    </p:set>
                                    <p:anim calcmode="lin" valueType="num">
                                      <p:cBhvr additive="base">
                                        <p:cTn dur="1000" fill="hold" id="95"/>
                                        <p:tgtEl>
                                          <p:spTgt spid="37"/>
                                        </p:tgtEl>
                                        <p:attrNameLst>
                                          <p:attrName>ppt_x</p:attrName>
                                        </p:attrNameLst>
                                      </p:cBhvr>
                                      <p:tavLst>
                                        <p:tav tm="0">
                                          <p:val>
                                            <p:strVal val="1+#ppt_w/2"/>
                                          </p:val>
                                        </p:tav>
                                        <p:tav tm="100000">
                                          <p:val>
                                            <p:strVal val="#ppt_x"/>
                                          </p:val>
                                        </p:tav>
                                      </p:tavLst>
                                    </p:anim>
                                    <p:anim calcmode="lin" valueType="num">
                                      <p:cBhvr additive="base">
                                        <p:cTn dur="1000" fill="hold" id="96"/>
                                        <p:tgtEl>
                                          <p:spTgt spid="37"/>
                                        </p:tgtEl>
                                        <p:attrNameLst>
                                          <p:attrName>ppt_y</p:attrName>
                                        </p:attrNameLst>
                                      </p:cBhvr>
                                      <p:tavLst>
                                        <p:tav tm="0">
                                          <p:val>
                                            <p:strVal val="#ppt_y"/>
                                          </p:val>
                                        </p:tav>
                                        <p:tav tm="100000">
                                          <p:val>
                                            <p:strVal val="#ppt_y"/>
                                          </p:val>
                                        </p:tav>
                                      </p:tavLst>
                                    </p:anim>
                                  </p:childTnLst>
                                </p:cTn>
                              </p:par>
                              <p:par>
                                <p:cTn accel="50000" fill="hold" grpId="0" id="97" nodeType="withEffect" presetClass="entr" presetID="2" presetSubtype="2">
                                  <p:stCondLst>
                                    <p:cond delay="0"/>
                                  </p:stCondLst>
                                  <p:childTnLst>
                                    <p:set>
                                      <p:cBhvr>
                                        <p:cTn dur="1" fill="hold" id="98">
                                          <p:stCondLst>
                                            <p:cond delay="0"/>
                                          </p:stCondLst>
                                        </p:cTn>
                                        <p:tgtEl>
                                          <p:spTgt spid="38"/>
                                        </p:tgtEl>
                                        <p:attrNameLst>
                                          <p:attrName>style.visibility</p:attrName>
                                        </p:attrNameLst>
                                      </p:cBhvr>
                                      <p:to>
                                        <p:strVal val="visible"/>
                                      </p:to>
                                    </p:set>
                                    <p:anim calcmode="lin" valueType="num">
                                      <p:cBhvr additive="base">
                                        <p:cTn dur="1000" fill="hold" id="99"/>
                                        <p:tgtEl>
                                          <p:spTgt spid="38"/>
                                        </p:tgtEl>
                                        <p:attrNameLst>
                                          <p:attrName>ppt_x</p:attrName>
                                        </p:attrNameLst>
                                      </p:cBhvr>
                                      <p:tavLst>
                                        <p:tav tm="0">
                                          <p:val>
                                            <p:strVal val="1+#ppt_w/2"/>
                                          </p:val>
                                        </p:tav>
                                        <p:tav tm="100000">
                                          <p:val>
                                            <p:strVal val="#ppt_x"/>
                                          </p:val>
                                        </p:tav>
                                      </p:tavLst>
                                    </p:anim>
                                    <p:anim calcmode="lin" valueType="num">
                                      <p:cBhvr additive="base">
                                        <p:cTn dur="1000" fill="hold" id="100"/>
                                        <p:tgtEl>
                                          <p:spTgt spid="38"/>
                                        </p:tgtEl>
                                        <p:attrNameLst>
                                          <p:attrName>ppt_y</p:attrName>
                                        </p:attrNameLst>
                                      </p:cBhvr>
                                      <p:tavLst>
                                        <p:tav tm="0">
                                          <p:val>
                                            <p:strVal val="#ppt_y"/>
                                          </p:val>
                                        </p:tav>
                                        <p:tav tm="100000">
                                          <p:val>
                                            <p:strVal val="#ppt_y"/>
                                          </p:val>
                                        </p:tav>
                                      </p:tavLst>
                                    </p:anim>
                                  </p:childTnLst>
                                </p:cTn>
                              </p:par>
                              <p:par>
                                <p:cTn accel="50000" fill="hold" grpId="0" id="101" nodeType="withEffect" presetClass="entr" presetID="2" presetSubtype="2">
                                  <p:stCondLst>
                                    <p:cond delay="0"/>
                                  </p:stCondLst>
                                  <p:childTnLst>
                                    <p:set>
                                      <p:cBhvr>
                                        <p:cTn dur="1" fill="hold" id="102">
                                          <p:stCondLst>
                                            <p:cond delay="0"/>
                                          </p:stCondLst>
                                        </p:cTn>
                                        <p:tgtEl>
                                          <p:spTgt spid="39"/>
                                        </p:tgtEl>
                                        <p:attrNameLst>
                                          <p:attrName>style.visibility</p:attrName>
                                        </p:attrNameLst>
                                      </p:cBhvr>
                                      <p:to>
                                        <p:strVal val="visible"/>
                                      </p:to>
                                    </p:set>
                                    <p:anim calcmode="lin" valueType="num">
                                      <p:cBhvr additive="base">
                                        <p:cTn dur="1000" fill="hold" id="103"/>
                                        <p:tgtEl>
                                          <p:spTgt spid="39"/>
                                        </p:tgtEl>
                                        <p:attrNameLst>
                                          <p:attrName>ppt_x</p:attrName>
                                        </p:attrNameLst>
                                      </p:cBhvr>
                                      <p:tavLst>
                                        <p:tav tm="0">
                                          <p:val>
                                            <p:strVal val="1+#ppt_w/2"/>
                                          </p:val>
                                        </p:tav>
                                        <p:tav tm="100000">
                                          <p:val>
                                            <p:strVal val="#ppt_x"/>
                                          </p:val>
                                        </p:tav>
                                      </p:tavLst>
                                    </p:anim>
                                    <p:anim calcmode="lin" valueType="num">
                                      <p:cBhvr additive="base">
                                        <p:cTn dur="1000" fill="hold" id="104"/>
                                        <p:tgtEl>
                                          <p:spTgt spid="39"/>
                                        </p:tgtEl>
                                        <p:attrNameLst>
                                          <p:attrName>ppt_y</p:attrName>
                                        </p:attrNameLst>
                                      </p:cBhvr>
                                      <p:tavLst>
                                        <p:tav tm="0">
                                          <p:val>
                                            <p:strVal val="#ppt_y"/>
                                          </p:val>
                                        </p:tav>
                                        <p:tav tm="100000">
                                          <p:val>
                                            <p:strVal val="#ppt_y"/>
                                          </p:val>
                                        </p:tav>
                                      </p:tavLst>
                                    </p:anim>
                                  </p:childTnLst>
                                </p:cTn>
                              </p:par>
                              <p:par>
                                <p:cTn accel="50000" fill="hold" grpId="0" id="105" nodeType="withEffect" presetClass="entr" presetID="2" presetSubtype="2">
                                  <p:stCondLst>
                                    <p:cond delay="0"/>
                                  </p:stCondLst>
                                  <p:childTnLst>
                                    <p:set>
                                      <p:cBhvr>
                                        <p:cTn dur="1" fill="hold" id="106">
                                          <p:stCondLst>
                                            <p:cond delay="0"/>
                                          </p:stCondLst>
                                        </p:cTn>
                                        <p:tgtEl>
                                          <p:spTgt spid="40"/>
                                        </p:tgtEl>
                                        <p:attrNameLst>
                                          <p:attrName>style.visibility</p:attrName>
                                        </p:attrNameLst>
                                      </p:cBhvr>
                                      <p:to>
                                        <p:strVal val="visible"/>
                                      </p:to>
                                    </p:set>
                                    <p:anim calcmode="lin" valueType="num">
                                      <p:cBhvr additive="base">
                                        <p:cTn dur="1000" fill="hold" id="107"/>
                                        <p:tgtEl>
                                          <p:spTgt spid="40"/>
                                        </p:tgtEl>
                                        <p:attrNameLst>
                                          <p:attrName>ppt_x</p:attrName>
                                        </p:attrNameLst>
                                      </p:cBhvr>
                                      <p:tavLst>
                                        <p:tav tm="0">
                                          <p:val>
                                            <p:strVal val="1+#ppt_w/2"/>
                                          </p:val>
                                        </p:tav>
                                        <p:tav tm="100000">
                                          <p:val>
                                            <p:strVal val="#ppt_x"/>
                                          </p:val>
                                        </p:tav>
                                      </p:tavLst>
                                    </p:anim>
                                    <p:anim calcmode="lin" valueType="num">
                                      <p:cBhvr additive="base">
                                        <p:cTn dur="1000" fill="hold" id="108"/>
                                        <p:tgtEl>
                                          <p:spTgt spid="40"/>
                                        </p:tgtEl>
                                        <p:attrNameLst>
                                          <p:attrName>ppt_y</p:attrName>
                                        </p:attrNameLst>
                                      </p:cBhvr>
                                      <p:tavLst>
                                        <p:tav tm="0">
                                          <p:val>
                                            <p:strVal val="#ppt_y"/>
                                          </p:val>
                                        </p:tav>
                                        <p:tav tm="100000">
                                          <p:val>
                                            <p:strVal val="#ppt_y"/>
                                          </p:val>
                                        </p:tav>
                                      </p:tavLst>
                                    </p:anim>
                                  </p:childTnLst>
                                </p:cTn>
                              </p:par>
                              <p:par>
                                <p:cTn accel="50000" fill="hold" grpId="0" id="109" nodeType="withEffect" presetClass="entr" presetID="2" presetSubtype="2">
                                  <p:stCondLst>
                                    <p:cond delay="0"/>
                                  </p:stCondLst>
                                  <p:childTnLst>
                                    <p:set>
                                      <p:cBhvr>
                                        <p:cTn dur="1" fill="hold" id="110">
                                          <p:stCondLst>
                                            <p:cond delay="0"/>
                                          </p:stCondLst>
                                        </p:cTn>
                                        <p:tgtEl>
                                          <p:spTgt spid="41"/>
                                        </p:tgtEl>
                                        <p:attrNameLst>
                                          <p:attrName>style.visibility</p:attrName>
                                        </p:attrNameLst>
                                      </p:cBhvr>
                                      <p:to>
                                        <p:strVal val="visible"/>
                                      </p:to>
                                    </p:set>
                                    <p:anim calcmode="lin" valueType="num">
                                      <p:cBhvr additive="base">
                                        <p:cTn dur="1000" fill="hold" id="111"/>
                                        <p:tgtEl>
                                          <p:spTgt spid="41"/>
                                        </p:tgtEl>
                                        <p:attrNameLst>
                                          <p:attrName>ppt_x</p:attrName>
                                        </p:attrNameLst>
                                      </p:cBhvr>
                                      <p:tavLst>
                                        <p:tav tm="0">
                                          <p:val>
                                            <p:strVal val="1+#ppt_w/2"/>
                                          </p:val>
                                        </p:tav>
                                        <p:tav tm="100000">
                                          <p:val>
                                            <p:strVal val="#ppt_x"/>
                                          </p:val>
                                        </p:tav>
                                      </p:tavLst>
                                    </p:anim>
                                    <p:anim calcmode="lin" valueType="num">
                                      <p:cBhvr additive="base">
                                        <p:cTn dur="1000" fill="hold" id="112"/>
                                        <p:tgtEl>
                                          <p:spTgt spid="41"/>
                                        </p:tgtEl>
                                        <p:attrNameLst>
                                          <p:attrName>ppt_y</p:attrName>
                                        </p:attrNameLst>
                                      </p:cBhvr>
                                      <p:tavLst>
                                        <p:tav tm="0">
                                          <p:val>
                                            <p:strVal val="#ppt_y"/>
                                          </p:val>
                                        </p:tav>
                                        <p:tav tm="100000">
                                          <p:val>
                                            <p:strVal val="#ppt_y"/>
                                          </p:val>
                                        </p:tav>
                                      </p:tavLst>
                                    </p:anim>
                                  </p:childTnLst>
                                </p:cTn>
                              </p:par>
                              <p:par>
                                <p:cTn accel="50000" fill="hold" grpId="0" id="113" nodeType="withEffect" presetClass="entr" presetID="2" presetSubtype="2">
                                  <p:stCondLst>
                                    <p:cond delay="0"/>
                                  </p:stCondLst>
                                  <p:childTnLst>
                                    <p:set>
                                      <p:cBhvr>
                                        <p:cTn dur="1" fill="hold" id="114">
                                          <p:stCondLst>
                                            <p:cond delay="0"/>
                                          </p:stCondLst>
                                        </p:cTn>
                                        <p:tgtEl>
                                          <p:spTgt spid="42"/>
                                        </p:tgtEl>
                                        <p:attrNameLst>
                                          <p:attrName>style.visibility</p:attrName>
                                        </p:attrNameLst>
                                      </p:cBhvr>
                                      <p:to>
                                        <p:strVal val="visible"/>
                                      </p:to>
                                    </p:set>
                                    <p:anim calcmode="lin" valueType="num">
                                      <p:cBhvr additive="base">
                                        <p:cTn dur="1000" fill="hold" id="115"/>
                                        <p:tgtEl>
                                          <p:spTgt spid="42"/>
                                        </p:tgtEl>
                                        <p:attrNameLst>
                                          <p:attrName>ppt_x</p:attrName>
                                        </p:attrNameLst>
                                      </p:cBhvr>
                                      <p:tavLst>
                                        <p:tav tm="0">
                                          <p:val>
                                            <p:strVal val="1+#ppt_w/2"/>
                                          </p:val>
                                        </p:tav>
                                        <p:tav tm="100000">
                                          <p:val>
                                            <p:strVal val="#ppt_x"/>
                                          </p:val>
                                        </p:tav>
                                      </p:tavLst>
                                    </p:anim>
                                    <p:anim calcmode="lin" valueType="num">
                                      <p:cBhvr additive="base">
                                        <p:cTn dur="1000" fill="hold" id="116"/>
                                        <p:tgtEl>
                                          <p:spTgt spid="42"/>
                                        </p:tgtEl>
                                        <p:attrNameLst>
                                          <p:attrName>ppt_y</p:attrName>
                                        </p:attrNameLst>
                                      </p:cBhvr>
                                      <p:tavLst>
                                        <p:tav tm="0">
                                          <p:val>
                                            <p:strVal val="#ppt_y"/>
                                          </p:val>
                                        </p:tav>
                                        <p:tav tm="100000">
                                          <p:val>
                                            <p:strVal val="#ppt_y"/>
                                          </p:val>
                                        </p:tav>
                                      </p:tavLst>
                                    </p:anim>
                                  </p:childTnLst>
                                </p:cTn>
                              </p:par>
                            </p:childTnLst>
                          </p:cTn>
                        </p:par>
                        <p:par>
                          <p:cTn fill="hold" id="117" nodeType="afterGroup">
                            <p:stCondLst>
                              <p:cond delay="1000"/>
                            </p:stCondLst>
                            <p:childTnLst>
                              <p:par>
                                <p:cTn fill="hold" grpId="0" id="118" nodeType="afterEffect" presetClass="entr" presetID="22" presetSubtype="4">
                                  <p:stCondLst>
                                    <p:cond delay="0"/>
                                  </p:stCondLst>
                                  <p:childTnLst>
                                    <p:set>
                                      <p:cBhvr>
                                        <p:cTn dur="1" fill="hold" id="119">
                                          <p:stCondLst>
                                            <p:cond delay="0"/>
                                          </p:stCondLst>
                                        </p:cTn>
                                        <p:tgtEl>
                                          <p:spTgt spid="45"/>
                                        </p:tgtEl>
                                        <p:attrNameLst>
                                          <p:attrName>style.visibility</p:attrName>
                                        </p:attrNameLst>
                                      </p:cBhvr>
                                      <p:to>
                                        <p:strVal val="visible"/>
                                      </p:to>
                                    </p:set>
                                    <p:animEffect filter="wipe(down)" transition="in">
                                      <p:cBhvr>
                                        <p:cTn dur="1000" id="120"/>
                                        <p:tgtEl>
                                          <p:spTgt spid="4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11"/>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40"/>
      <p:bldP grpId="0" spid="41"/>
      <p:bldP grpId="0" spid="42"/>
      <p:bldP grpId="0" spid="43"/>
      <p:bldP grpId="0" spid="4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5669150" y="594239"/>
            <a:ext cx="797242"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SKILL</a:t>
            </a:r>
          </a:p>
        </p:txBody>
      </p:sp>
      <p:grpSp>
        <p:nvGrpSpPr>
          <p:cNvPr id="51" name="Group 95"/>
          <p:cNvGrpSpPr/>
          <p:nvPr/>
        </p:nvGrpSpPr>
        <p:grpSpPr>
          <a:xfrm>
            <a:off x="3933848" y="1859001"/>
            <a:ext cx="3582022" cy="4002850"/>
            <a:chOff x="2743200" y="950912"/>
            <a:chExt cx="3581400" cy="3754438"/>
          </a:xfrm>
        </p:grpSpPr>
        <p:sp>
          <p:nvSpPr>
            <p:cNvPr id="52" name="Freeform 6"/>
            <p:cNvSpPr/>
            <p:nvPr/>
          </p:nvSpPr>
          <p:spPr bwMode="auto">
            <a:xfrm>
              <a:off x="2743200" y="950912"/>
              <a:ext cx="3581400" cy="3754438"/>
            </a:xfrm>
            <a:custGeom>
              <a:cxnLst>
                <a:cxn ang="0">
                  <a:pos x="534" y="1813"/>
                </a:cxn>
                <a:cxn ang="0">
                  <a:pos x="439" y="1553"/>
                </a:cxn>
                <a:cxn ang="0">
                  <a:pos x="148" y="1532"/>
                </a:cxn>
                <a:cxn ang="0">
                  <a:pos x="135" y="1370"/>
                </a:cxn>
                <a:cxn ang="0">
                  <a:pos x="109" y="1290"/>
                </a:cxn>
                <a:cxn ang="0">
                  <a:pos x="109" y="1154"/>
                </a:cxn>
                <a:cxn ang="0">
                  <a:pos x="5" y="1059"/>
                </a:cxn>
                <a:cxn ang="0">
                  <a:pos x="136" y="870"/>
                </a:cxn>
                <a:cxn ang="0">
                  <a:pos x="343" y="190"/>
                </a:cxn>
                <a:cxn ang="0">
                  <a:pos x="1150" y="116"/>
                </a:cxn>
                <a:cxn ang="0">
                  <a:pos x="1461" y="453"/>
                </a:cxn>
                <a:cxn ang="0">
                  <a:pos x="1451" y="937"/>
                </a:cxn>
                <a:cxn ang="0">
                  <a:pos x="1173" y="1321"/>
                </a:cxn>
                <a:cxn ang="0">
                  <a:pos x="1301" y="1807"/>
                </a:cxn>
                <a:cxn ang="0">
                  <a:pos x="534" y="1813"/>
                </a:cxn>
              </a:cxnLst>
              <a:rect b="b" l="0" r="r" t="0"/>
              <a:pathLst>
                <a:path h="1813" w="1522">
                  <a:moveTo>
                    <a:pt x="534" y="1813"/>
                  </a:moveTo>
                  <a:cubicBezTo>
                    <a:pt x="534" y="1813"/>
                    <a:pt x="464" y="1592"/>
                    <a:pt x="439" y="1553"/>
                  </a:cubicBezTo>
                  <a:cubicBezTo>
                    <a:pt x="413" y="1514"/>
                    <a:pt x="212" y="1576"/>
                    <a:pt x="148" y="1532"/>
                  </a:cubicBezTo>
                  <a:cubicBezTo>
                    <a:pt x="83" y="1489"/>
                    <a:pt x="135" y="1370"/>
                    <a:pt x="135" y="1370"/>
                  </a:cubicBezTo>
                  <a:cubicBezTo>
                    <a:pt x="135" y="1370"/>
                    <a:pt x="32" y="1362"/>
                    <a:pt x="109" y="1290"/>
                  </a:cubicBezTo>
                  <a:cubicBezTo>
                    <a:pt x="32" y="1272"/>
                    <a:pt x="117" y="1182"/>
                    <a:pt x="109" y="1154"/>
                  </a:cubicBezTo>
                  <a:cubicBezTo>
                    <a:pt x="47" y="1144"/>
                    <a:pt x="0" y="1100"/>
                    <a:pt x="5" y="1059"/>
                  </a:cubicBezTo>
                  <a:cubicBezTo>
                    <a:pt x="11" y="1018"/>
                    <a:pt x="154" y="906"/>
                    <a:pt x="136" y="870"/>
                  </a:cubicBezTo>
                  <a:cubicBezTo>
                    <a:pt x="118" y="834"/>
                    <a:pt x="8" y="466"/>
                    <a:pt x="343" y="190"/>
                  </a:cubicBezTo>
                  <a:cubicBezTo>
                    <a:pt x="553" y="18"/>
                    <a:pt x="897" y="0"/>
                    <a:pt x="1150" y="116"/>
                  </a:cubicBezTo>
                  <a:cubicBezTo>
                    <a:pt x="1301" y="185"/>
                    <a:pt x="1415" y="320"/>
                    <a:pt x="1461" y="453"/>
                  </a:cubicBezTo>
                  <a:cubicBezTo>
                    <a:pt x="1517" y="612"/>
                    <a:pt x="1522" y="801"/>
                    <a:pt x="1451" y="937"/>
                  </a:cubicBezTo>
                  <a:cubicBezTo>
                    <a:pt x="1363" y="1106"/>
                    <a:pt x="1187" y="1215"/>
                    <a:pt x="1173" y="1321"/>
                  </a:cubicBezTo>
                  <a:cubicBezTo>
                    <a:pt x="1147" y="1514"/>
                    <a:pt x="1301" y="1807"/>
                    <a:pt x="1301" y="1807"/>
                  </a:cubicBezTo>
                  <a:lnTo>
                    <a:pt x="534" y="1813"/>
                  </a:lnTo>
                  <a:close/>
                </a:path>
              </a:pathLst>
            </a:custGeom>
            <a:no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53" name="Freeform 265"/>
            <p:cNvSpPr/>
            <p:nvPr/>
          </p:nvSpPr>
          <p:spPr bwMode="auto">
            <a:xfrm>
              <a:off x="3276600" y="1179512"/>
              <a:ext cx="1296988" cy="1298575"/>
            </a:xfrm>
            <a:custGeom>
              <a:cxnLst>
                <a:cxn ang="0">
                  <a:pos x="748" y="622"/>
                </a:cxn>
                <a:cxn ang="0">
                  <a:pos x="748" y="622"/>
                </a:cxn>
                <a:cxn ang="0">
                  <a:pos x="748" y="0"/>
                </a:cxn>
                <a:cxn ang="0">
                  <a:pos x="718" y="21"/>
                </a:cxn>
                <a:cxn ang="0">
                  <a:pos x="680" y="82"/>
                </a:cxn>
                <a:cxn ang="0">
                  <a:pos x="606" y="94"/>
                </a:cxn>
                <a:cxn ang="0">
                  <a:pos x="552" y="47"/>
                </a:cxn>
                <a:cxn ang="0">
                  <a:pos x="494" y="66"/>
                </a:cxn>
                <a:cxn ang="0">
                  <a:pos x="478" y="135"/>
                </a:cxn>
                <a:cxn ang="0">
                  <a:pos x="411" y="169"/>
                </a:cxn>
                <a:cxn ang="0">
                  <a:pos x="345" y="142"/>
                </a:cxn>
                <a:cxn ang="0">
                  <a:pos x="296" y="177"/>
                </a:cxn>
                <a:cxn ang="0">
                  <a:pos x="302" y="249"/>
                </a:cxn>
                <a:cxn ang="0">
                  <a:pos x="249" y="302"/>
                </a:cxn>
                <a:cxn ang="0">
                  <a:pos x="177" y="296"/>
                </a:cxn>
                <a:cxn ang="0">
                  <a:pos x="142" y="345"/>
                </a:cxn>
                <a:cxn ang="0">
                  <a:pos x="169" y="411"/>
                </a:cxn>
                <a:cxn ang="0">
                  <a:pos x="135" y="478"/>
                </a:cxn>
                <a:cxn ang="0">
                  <a:pos x="65" y="494"/>
                </a:cxn>
                <a:cxn ang="0">
                  <a:pos x="47" y="552"/>
                </a:cxn>
                <a:cxn ang="0">
                  <a:pos x="94" y="606"/>
                </a:cxn>
                <a:cxn ang="0">
                  <a:pos x="82" y="680"/>
                </a:cxn>
                <a:cxn ang="0">
                  <a:pos x="21" y="718"/>
                </a:cxn>
                <a:cxn ang="0">
                  <a:pos x="0" y="748"/>
                </a:cxn>
                <a:cxn ang="0">
                  <a:pos x="622" y="748"/>
                </a:cxn>
                <a:cxn ang="0">
                  <a:pos x="748" y="622"/>
                </a:cxn>
              </a:cxnLst>
              <a:rect b="b" l="0" r="r" t="0"/>
              <a:pathLst>
                <a:path h="748" w="748">
                  <a:moveTo>
                    <a:pt x="748" y="622"/>
                  </a:moveTo>
                  <a:cubicBezTo>
                    <a:pt x="748" y="622"/>
                    <a:pt x="748" y="622"/>
                    <a:pt x="748" y="622"/>
                  </a:cubicBezTo>
                  <a:cubicBezTo>
                    <a:pt x="748" y="0"/>
                    <a:pt x="748" y="0"/>
                    <a:pt x="748" y="0"/>
                  </a:cubicBezTo>
                  <a:cubicBezTo>
                    <a:pt x="737" y="0"/>
                    <a:pt x="726" y="7"/>
                    <a:pt x="718" y="21"/>
                  </a:cubicBezTo>
                  <a:cubicBezTo>
                    <a:pt x="680" y="82"/>
                    <a:pt x="680" y="82"/>
                    <a:pt x="680" y="82"/>
                  </a:cubicBezTo>
                  <a:cubicBezTo>
                    <a:pt x="664" y="109"/>
                    <a:pt x="630" y="115"/>
                    <a:pt x="606" y="94"/>
                  </a:cubicBezTo>
                  <a:cubicBezTo>
                    <a:pt x="552" y="47"/>
                    <a:pt x="552" y="47"/>
                    <a:pt x="552" y="47"/>
                  </a:cubicBezTo>
                  <a:cubicBezTo>
                    <a:pt x="527" y="26"/>
                    <a:pt x="502" y="34"/>
                    <a:pt x="494" y="66"/>
                  </a:cubicBezTo>
                  <a:cubicBezTo>
                    <a:pt x="478" y="135"/>
                    <a:pt x="478" y="135"/>
                    <a:pt x="478" y="135"/>
                  </a:cubicBezTo>
                  <a:cubicBezTo>
                    <a:pt x="471" y="167"/>
                    <a:pt x="440" y="182"/>
                    <a:pt x="411" y="169"/>
                  </a:cubicBezTo>
                  <a:cubicBezTo>
                    <a:pt x="345" y="142"/>
                    <a:pt x="345" y="142"/>
                    <a:pt x="345" y="142"/>
                  </a:cubicBezTo>
                  <a:cubicBezTo>
                    <a:pt x="315" y="129"/>
                    <a:pt x="293" y="145"/>
                    <a:pt x="296" y="177"/>
                  </a:cubicBezTo>
                  <a:cubicBezTo>
                    <a:pt x="302" y="249"/>
                    <a:pt x="302" y="249"/>
                    <a:pt x="302" y="249"/>
                  </a:cubicBezTo>
                  <a:cubicBezTo>
                    <a:pt x="305" y="281"/>
                    <a:pt x="281" y="305"/>
                    <a:pt x="249" y="302"/>
                  </a:cubicBezTo>
                  <a:cubicBezTo>
                    <a:pt x="177" y="296"/>
                    <a:pt x="177" y="296"/>
                    <a:pt x="177" y="296"/>
                  </a:cubicBezTo>
                  <a:cubicBezTo>
                    <a:pt x="145" y="293"/>
                    <a:pt x="129" y="315"/>
                    <a:pt x="142" y="345"/>
                  </a:cubicBezTo>
                  <a:cubicBezTo>
                    <a:pt x="169" y="411"/>
                    <a:pt x="169" y="411"/>
                    <a:pt x="169" y="411"/>
                  </a:cubicBezTo>
                  <a:cubicBezTo>
                    <a:pt x="182" y="441"/>
                    <a:pt x="166" y="471"/>
                    <a:pt x="135" y="478"/>
                  </a:cubicBezTo>
                  <a:cubicBezTo>
                    <a:pt x="65" y="494"/>
                    <a:pt x="65" y="494"/>
                    <a:pt x="65" y="494"/>
                  </a:cubicBezTo>
                  <a:cubicBezTo>
                    <a:pt x="34" y="502"/>
                    <a:pt x="26" y="528"/>
                    <a:pt x="47" y="552"/>
                  </a:cubicBezTo>
                  <a:cubicBezTo>
                    <a:pt x="94" y="606"/>
                    <a:pt x="94" y="606"/>
                    <a:pt x="94" y="606"/>
                  </a:cubicBezTo>
                  <a:cubicBezTo>
                    <a:pt x="115" y="630"/>
                    <a:pt x="109" y="664"/>
                    <a:pt x="82" y="680"/>
                  </a:cubicBezTo>
                  <a:cubicBezTo>
                    <a:pt x="21" y="718"/>
                    <a:pt x="21" y="718"/>
                    <a:pt x="21" y="718"/>
                  </a:cubicBezTo>
                  <a:cubicBezTo>
                    <a:pt x="7" y="726"/>
                    <a:pt x="0" y="737"/>
                    <a:pt x="0" y="748"/>
                  </a:cubicBezTo>
                  <a:cubicBezTo>
                    <a:pt x="622" y="748"/>
                    <a:pt x="622" y="748"/>
                    <a:pt x="622" y="748"/>
                  </a:cubicBezTo>
                  <a:cubicBezTo>
                    <a:pt x="622" y="678"/>
                    <a:pt x="678" y="622"/>
                    <a:pt x="748" y="622"/>
                  </a:cubicBezTo>
                </a:path>
              </a:pathLst>
            </a:custGeom>
            <a:no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54" name="Freeform 266"/>
            <p:cNvSpPr/>
            <p:nvPr/>
          </p:nvSpPr>
          <p:spPr bwMode="auto">
            <a:xfrm>
              <a:off x="3276600" y="2478087"/>
              <a:ext cx="1296988" cy="1296988"/>
            </a:xfrm>
            <a:custGeom>
              <a:cxnLst>
                <a:cxn ang="0">
                  <a:pos x="748" y="126"/>
                </a:cxn>
                <a:cxn ang="0">
                  <a:pos x="748" y="126"/>
                </a:cxn>
                <a:cxn ang="0">
                  <a:pos x="622" y="0"/>
                </a:cxn>
                <a:cxn ang="0">
                  <a:pos x="622" y="0"/>
                </a:cxn>
                <a:cxn ang="0">
                  <a:pos x="0" y="0"/>
                </a:cxn>
                <a:cxn ang="0">
                  <a:pos x="21" y="30"/>
                </a:cxn>
                <a:cxn ang="0">
                  <a:pos x="82" y="67"/>
                </a:cxn>
                <a:cxn ang="0">
                  <a:pos x="94" y="141"/>
                </a:cxn>
                <a:cxn ang="0">
                  <a:pos x="47" y="196"/>
                </a:cxn>
                <a:cxn ang="0">
                  <a:pos x="65" y="253"/>
                </a:cxn>
                <a:cxn ang="0">
                  <a:pos x="135" y="270"/>
                </a:cxn>
                <a:cxn ang="0">
                  <a:pos x="169" y="337"/>
                </a:cxn>
                <a:cxn ang="0">
                  <a:pos x="142" y="403"/>
                </a:cxn>
                <a:cxn ang="0">
                  <a:pos x="177" y="452"/>
                </a:cxn>
                <a:cxn ang="0">
                  <a:pos x="249" y="446"/>
                </a:cxn>
                <a:cxn ang="0">
                  <a:pos x="302" y="499"/>
                </a:cxn>
                <a:cxn ang="0">
                  <a:pos x="296" y="570"/>
                </a:cxn>
                <a:cxn ang="0">
                  <a:pos x="345" y="606"/>
                </a:cxn>
                <a:cxn ang="0">
                  <a:pos x="411" y="578"/>
                </a:cxn>
                <a:cxn ang="0">
                  <a:pos x="478" y="612"/>
                </a:cxn>
                <a:cxn ang="0">
                  <a:pos x="494" y="682"/>
                </a:cxn>
                <a:cxn ang="0">
                  <a:pos x="552" y="701"/>
                </a:cxn>
                <a:cxn ang="0">
                  <a:pos x="606" y="654"/>
                </a:cxn>
                <a:cxn ang="0">
                  <a:pos x="680" y="666"/>
                </a:cxn>
                <a:cxn ang="0">
                  <a:pos x="718" y="727"/>
                </a:cxn>
                <a:cxn ang="0">
                  <a:pos x="748" y="748"/>
                </a:cxn>
                <a:cxn ang="0">
                  <a:pos x="748" y="126"/>
                </a:cxn>
              </a:cxnLst>
              <a:rect b="b" l="0" r="r" t="0"/>
              <a:pathLst>
                <a:path h="748" w="748">
                  <a:moveTo>
                    <a:pt x="748" y="126"/>
                  </a:moveTo>
                  <a:cubicBezTo>
                    <a:pt x="748" y="126"/>
                    <a:pt x="748" y="126"/>
                    <a:pt x="748" y="126"/>
                  </a:cubicBezTo>
                  <a:cubicBezTo>
                    <a:pt x="678" y="126"/>
                    <a:pt x="622" y="69"/>
                    <a:pt x="622" y="0"/>
                  </a:cubicBezTo>
                  <a:cubicBezTo>
                    <a:pt x="622" y="0"/>
                    <a:pt x="622" y="0"/>
                    <a:pt x="622" y="0"/>
                  </a:cubicBezTo>
                  <a:cubicBezTo>
                    <a:pt x="0" y="0"/>
                    <a:pt x="0" y="0"/>
                    <a:pt x="0" y="0"/>
                  </a:cubicBezTo>
                  <a:cubicBezTo>
                    <a:pt x="0" y="11"/>
                    <a:pt x="7" y="22"/>
                    <a:pt x="21" y="30"/>
                  </a:cubicBezTo>
                  <a:cubicBezTo>
                    <a:pt x="82" y="67"/>
                    <a:pt x="82" y="67"/>
                    <a:pt x="82" y="67"/>
                  </a:cubicBezTo>
                  <a:cubicBezTo>
                    <a:pt x="109" y="84"/>
                    <a:pt x="115" y="117"/>
                    <a:pt x="94" y="141"/>
                  </a:cubicBezTo>
                  <a:cubicBezTo>
                    <a:pt x="47" y="196"/>
                    <a:pt x="47" y="196"/>
                    <a:pt x="47" y="196"/>
                  </a:cubicBezTo>
                  <a:cubicBezTo>
                    <a:pt x="26" y="220"/>
                    <a:pt x="34" y="246"/>
                    <a:pt x="65" y="253"/>
                  </a:cubicBezTo>
                  <a:cubicBezTo>
                    <a:pt x="135" y="270"/>
                    <a:pt x="135" y="270"/>
                    <a:pt x="135" y="270"/>
                  </a:cubicBezTo>
                  <a:cubicBezTo>
                    <a:pt x="166" y="277"/>
                    <a:pt x="182" y="307"/>
                    <a:pt x="169" y="337"/>
                  </a:cubicBezTo>
                  <a:cubicBezTo>
                    <a:pt x="142" y="403"/>
                    <a:pt x="142" y="403"/>
                    <a:pt x="142" y="403"/>
                  </a:cubicBezTo>
                  <a:cubicBezTo>
                    <a:pt x="129" y="432"/>
                    <a:pt x="145" y="454"/>
                    <a:pt x="177" y="452"/>
                  </a:cubicBezTo>
                  <a:cubicBezTo>
                    <a:pt x="249" y="446"/>
                    <a:pt x="249" y="446"/>
                    <a:pt x="249" y="446"/>
                  </a:cubicBezTo>
                  <a:cubicBezTo>
                    <a:pt x="281" y="443"/>
                    <a:pt x="305" y="467"/>
                    <a:pt x="302" y="499"/>
                  </a:cubicBezTo>
                  <a:cubicBezTo>
                    <a:pt x="296" y="570"/>
                    <a:pt x="296" y="570"/>
                    <a:pt x="296" y="570"/>
                  </a:cubicBezTo>
                  <a:cubicBezTo>
                    <a:pt x="293" y="602"/>
                    <a:pt x="315" y="618"/>
                    <a:pt x="345" y="606"/>
                  </a:cubicBezTo>
                  <a:cubicBezTo>
                    <a:pt x="411" y="578"/>
                    <a:pt x="411" y="578"/>
                    <a:pt x="411" y="578"/>
                  </a:cubicBezTo>
                  <a:cubicBezTo>
                    <a:pt x="440" y="566"/>
                    <a:pt x="471" y="581"/>
                    <a:pt x="478" y="612"/>
                  </a:cubicBezTo>
                  <a:cubicBezTo>
                    <a:pt x="494" y="682"/>
                    <a:pt x="494" y="682"/>
                    <a:pt x="494" y="682"/>
                  </a:cubicBezTo>
                  <a:cubicBezTo>
                    <a:pt x="502" y="713"/>
                    <a:pt x="527" y="722"/>
                    <a:pt x="552" y="701"/>
                  </a:cubicBezTo>
                  <a:cubicBezTo>
                    <a:pt x="606" y="654"/>
                    <a:pt x="606" y="654"/>
                    <a:pt x="606" y="654"/>
                  </a:cubicBezTo>
                  <a:cubicBezTo>
                    <a:pt x="630" y="633"/>
                    <a:pt x="664" y="638"/>
                    <a:pt x="680" y="666"/>
                  </a:cubicBezTo>
                  <a:cubicBezTo>
                    <a:pt x="718" y="727"/>
                    <a:pt x="718" y="727"/>
                    <a:pt x="718" y="727"/>
                  </a:cubicBezTo>
                  <a:cubicBezTo>
                    <a:pt x="726" y="741"/>
                    <a:pt x="737" y="748"/>
                    <a:pt x="748" y="748"/>
                  </a:cubicBezTo>
                  <a:cubicBezTo>
                    <a:pt x="748" y="126"/>
                    <a:pt x="748" y="126"/>
                    <a:pt x="748" y="126"/>
                  </a:cubicBezTo>
                </a:path>
              </a:pathLst>
            </a:custGeom>
            <a:no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55" name="Freeform 267"/>
            <p:cNvSpPr/>
            <p:nvPr/>
          </p:nvSpPr>
          <p:spPr bwMode="auto">
            <a:xfrm>
              <a:off x="4573588" y="1179512"/>
              <a:ext cx="1298575" cy="1298575"/>
            </a:xfrm>
            <a:custGeom>
              <a:cxnLst>
                <a:cxn ang="0">
                  <a:pos x="727" y="718"/>
                </a:cxn>
                <a:cxn ang="0">
                  <a:pos x="666" y="680"/>
                </a:cxn>
                <a:cxn ang="0">
                  <a:pos x="654" y="606"/>
                </a:cxn>
                <a:cxn ang="0">
                  <a:pos x="701" y="552"/>
                </a:cxn>
                <a:cxn ang="0">
                  <a:pos x="682" y="494"/>
                </a:cxn>
                <a:cxn ang="0">
                  <a:pos x="612" y="478"/>
                </a:cxn>
                <a:cxn ang="0">
                  <a:pos x="578" y="411"/>
                </a:cxn>
                <a:cxn ang="0">
                  <a:pos x="606" y="345"/>
                </a:cxn>
                <a:cxn ang="0">
                  <a:pos x="570" y="296"/>
                </a:cxn>
                <a:cxn ang="0">
                  <a:pos x="499" y="302"/>
                </a:cxn>
                <a:cxn ang="0">
                  <a:pos x="446" y="249"/>
                </a:cxn>
                <a:cxn ang="0">
                  <a:pos x="452" y="177"/>
                </a:cxn>
                <a:cxn ang="0">
                  <a:pos x="403" y="142"/>
                </a:cxn>
                <a:cxn ang="0">
                  <a:pos x="337" y="169"/>
                </a:cxn>
                <a:cxn ang="0">
                  <a:pos x="270" y="135"/>
                </a:cxn>
                <a:cxn ang="0">
                  <a:pos x="253" y="66"/>
                </a:cxn>
                <a:cxn ang="0">
                  <a:pos x="196" y="47"/>
                </a:cxn>
                <a:cxn ang="0">
                  <a:pos x="141" y="94"/>
                </a:cxn>
                <a:cxn ang="0">
                  <a:pos x="67" y="82"/>
                </a:cxn>
                <a:cxn ang="0">
                  <a:pos x="30" y="21"/>
                </a:cxn>
                <a:cxn ang="0">
                  <a:pos x="0" y="0"/>
                </a:cxn>
                <a:cxn ang="0">
                  <a:pos x="0" y="622"/>
                </a:cxn>
                <a:cxn ang="0">
                  <a:pos x="126" y="748"/>
                </a:cxn>
                <a:cxn ang="0">
                  <a:pos x="748" y="748"/>
                </a:cxn>
                <a:cxn ang="0">
                  <a:pos x="727" y="718"/>
                </a:cxn>
              </a:cxnLst>
              <a:rect b="b" l="0" r="r" t="0"/>
              <a:pathLst>
                <a:path h="748" w="748">
                  <a:moveTo>
                    <a:pt x="727" y="718"/>
                  </a:moveTo>
                  <a:cubicBezTo>
                    <a:pt x="666" y="680"/>
                    <a:pt x="666" y="680"/>
                    <a:pt x="666" y="680"/>
                  </a:cubicBezTo>
                  <a:cubicBezTo>
                    <a:pt x="638" y="664"/>
                    <a:pt x="633" y="630"/>
                    <a:pt x="654" y="606"/>
                  </a:cubicBezTo>
                  <a:cubicBezTo>
                    <a:pt x="701" y="552"/>
                    <a:pt x="701" y="552"/>
                    <a:pt x="701" y="552"/>
                  </a:cubicBezTo>
                  <a:cubicBezTo>
                    <a:pt x="722" y="528"/>
                    <a:pt x="713" y="502"/>
                    <a:pt x="682" y="494"/>
                  </a:cubicBezTo>
                  <a:cubicBezTo>
                    <a:pt x="612" y="478"/>
                    <a:pt x="612" y="478"/>
                    <a:pt x="612" y="478"/>
                  </a:cubicBezTo>
                  <a:cubicBezTo>
                    <a:pt x="581" y="471"/>
                    <a:pt x="566" y="441"/>
                    <a:pt x="578" y="411"/>
                  </a:cubicBezTo>
                  <a:cubicBezTo>
                    <a:pt x="606" y="345"/>
                    <a:pt x="606" y="345"/>
                    <a:pt x="606" y="345"/>
                  </a:cubicBezTo>
                  <a:cubicBezTo>
                    <a:pt x="618" y="315"/>
                    <a:pt x="602" y="293"/>
                    <a:pt x="570" y="296"/>
                  </a:cubicBezTo>
                  <a:cubicBezTo>
                    <a:pt x="499" y="302"/>
                    <a:pt x="499" y="302"/>
                    <a:pt x="499" y="302"/>
                  </a:cubicBezTo>
                  <a:cubicBezTo>
                    <a:pt x="467" y="305"/>
                    <a:pt x="443" y="281"/>
                    <a:pt x="446" y="249"/>
                  </a:cubicBezTo>
                  <a:cubicBezTo>
                    <a:pt x="452" y="177"/>
                    <a:pt x="452" y="177"/>
                    <a:pt x="452" y="177"/>
                  </a:cubicBezTo>
                  <a:cubicBezTo>
                    <a:pt x="454" y="145"/>
                    <a:pt x="432" y="129"/>
                    <a:pt x="403" y="142"/>
                  </a:cubicBezTo>
                  <a:cubicBezTo>
                    <a:pt x="337" y="169"/>
                    <a:pt x="337" y="169"/>
                    <a:pt x="337" y="169"/>
                  </a:cubicBezTo>
                  <a:cubicBezTo>
                    <a:pt x="307" y="182"/>
                    <a:pt x="277" y="167"/>
                    <a:pt x="270" y="135"/>
                  </a:cubicBezTo>
                  <a:cubicBezTo>
                    <a:pt x="253" y="66"/>
                    <a:pt x="253" y="66"/>
                    <a:pt x="253" y="66"/>
                  </a:cubicBezTo>
                  <a:cubicBezTo>
                    <a:pt x="246" y="34"/>
                    <a:pt x="220" y="26"/>
                    <a:pt x="196" y="47"/>
                  </a:cubicBezTo>
                  <a:cubicBezTo>
                    <a:pt x="141" y="94"/>
                    <a:pt x="141" y="94"/>
                    <a:pt x="141" y="94"/>
                  </a:cubicBezTo>
                  <a:cubicBezTo>
                    <a:pt x="117" y="115"/>
                    <a:pt x="84" y="109"/>
                    <a:pt x="67" y="82"/>
                  </a:cubicBezTo>
                  <a:cubicBezTo>
                    <a:pt x="30" y="21"/>
                    <a:pt x="30" y="21"/>
                    <a:pt x="30" y="21"/>
                  </a:cubicBezTo>
                  <a:cubicBezTo>
                    <a:pt x="22" y="7"/>
                    <a:pt x="11" y="0"/>
                    <a:pt x="0" y="0"/>
                  </a:cubicBezTo>
                  <a:cubicBezTo>
                    <a:pt x="0" y="622"/>
                    <a:pt x="0" y="622"/>
                    <a:pt x="0" y="622"/>
                  </a:cubicBezTo>
                  <a:cubicBezTo>
                    <a:pt x="69" y="622"/>
                    <a:pt x="126" y="678"/>
                    <a:pt x="126" y="748"/>
                  </a:cubicBezTo>
                  <a:cubicBezTo>
                    <a:pt x="748" y="748"/>
                    <a:pt x="748" y="748"/>
                    <a:pt x="748" y="748"/>
                  </a:cubicBezTo>
                  <a:cubicBezTo>
                    <a:pt x="748" y="737"/>
                    <a:pt x="741" y="726"/>
                    <a:pt x="727" y="718"/>
                  </a:cubicBezTo>
                </a:path>
              </a:pathLst>
            </a:custGeom>
            <a:no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56" name="Freeform 889"/>
            <p:cNvSpPr/>
            <p:nvPr/>
          </p:nvSpPr>
          <p:spPr bwMode="auto">
            <a:xfrm>
              <a:off x="4573588" y="2478087"/>
              <a:ext cx="1298575" cy="1296988"/>
            </a:xfrm>
            <a:custGeom>
              <a:cxnLst>
                <a:cxn ang="0">
                  <a:pos x="612" y="270"/>
                </a:cxn>
                <a:cxn ang="0">
                  <a:pos x="682" y="253"/>
                </a:cxn>
                <a:cxn ang="0">
                  <a:pos x="701" y="196"/>
                </a:cxn>
                <a:cxn ang="0">
                  <a:pos x="654" y="141"/>
                </a:cxn>
                <a:cxn ang="0">
                  <a:pos x="666" y="67"/>
                </a:cxn>
                <a:cxn ang="0">
                  <a:pos x="727" y="30"/>
                </a:cxn>
                <a:cxn ang="0">
                  <a:pos x="748" y="0"/>
                </a:cxn>
                <a:cxn ang="0">
                  <a:pos x="126" y="0"/>
                </a:cxn>
                <a:cxn ang="0">
                  <a:pos x="126" y="0"/>
                </a:cxn>
                <a:cxn ang="0">
                  <a:pos x="0" y="126"/>
                </a:cxn>
                <a:cxn ang="0">
                  <a:pos x="0" y="748"/>
                </a:cxn>
                <a:cxn ang="0">
                  <a:pos x="30" y="727"/>
                </a:cxn>
                <a:cxn ang="0">
                  <a:pos x="67" y="666"/>
                </a:cxn>
                <a:cxn ang="0">
                  <a:pos x="141" y="654"/>
                </a:cxn>
                <a:cxn ang="0">
                  <a:pos x="196" y="701"/>
                </a:cxn>
                <a:cxn ang="0">
                  <a:pos x="253" y="682"/>
                </a:cxn>
                <a:cxn ang="0">
                  <a:pos x="270" y="612"/>
                </a:cxn>
                <a:cxn ang="0">
                  <a:pos x="337" y="578"/>
                </a:cxn>
                <a:cxn ang="0">
                  <a:pos x="403" y="606"/>
                </a:cxn>
                <a:cxn ang="0">
                  <a:pos x="452" y="570"/>
                </a:cxn>
                <a:cxn ang="0">
                  <a:pos x="446" y="499"/>
                </a:cxn>
                <a:cxn ang="0">
                  <a:pos x="499" y="446"/>
                </a:cxn>
                <a:cxn ang="0">
                  <a:pos x="570" y="452"/>
                </a:cxn>
                <a:cxn ang="0">
                  <a:pos x="606" y="403"/>
                </a:cxn>
                <a:cxn ang="0">
                  <a:pos x="578" y="337"/>
                </a:cxn>
                <a:cxn ang="0">
                  <a:pos x="612" y="270"/>
                </a:cxn>
              </a:cxnLst>
              <a:rect b="b" l="0" r="r" t="0"/>
              <a:pathLst>
                <a:path h="748" w="748">
                  <a:moveTo>
                    <a:pt x="612" y="270"/>
                  </a:moveTo>
                  <a:cubicBezTo>
                    <a:pt x="682" y="253"/>
                    <a:pt x="682" y="253"/>
                    <a:pt x="682" y="253"/>
                  </a:cubicBezTo>
                  <a:cubicBezTo>
                    <a:pt x="713" y="246"/>
                    <a:pt x="722" y="220"/>
                    <a:pt x="701" y="196"/>
                  </a:cubicBezTo>
                  <a:cubicBezTo>
                    <a:pt x="654" y="141"/>
                    <a:pt x="654" y="141"/>
                    <a:pt x="654" y="141"/>
                  </a:cubicBezTo>
                  <a:cubicBezTo>
                    <a:pt x="633" y="117"/>
                    <a:pt x="638" y="84"/>
                    <a:pt x="666" y="67"/>
                  </a:cubicBezTo>
                  <a:cubicBezTo>
                    <a:pt x="727" y="30"/>
                    <a:pt x="727" y="30"/>
                    <a:pt x="727" y="30"/>
                  </a:cubicBezTo>
                  <a:cubicBezTo>
                    <a:pt x="741" y="22"/>
                    <a:pt x="748" y="11"/>
                    <a:pt x="748" y="0"/>
                  </a:cubicBezTo>
                  <a:cubicBezTo>
                    <a:pt x="126" y="0"/>
                    <a:pt x="126" y="0"/>
                    <a:pt x="126" y="0"/>
                  </a:cubicBezTo>
                  <a:cubicBezTo>
                    <a:pt x="126" y="0"/>
                    <a:pt x="126" y="0"/>
                    <a:pt x="126" y="0"/>
                  </a:cubicBezTo>
                  <a:cubicBezTo>
                    <a:pt x="126" y="69"/>
                    <a:pt x="69" y="126"/>
                    <a:pt x="0" y="126"/>
                  </a:cubicBezTo>
                  <a:cubicBezTo>
                    <a:pt x="0" y="748"/>
                    <a:pt x="0" y="748"/>
                    <a:pt x="0" y="748"/>
                  </a:cubicBezTo>
                  <a:cubicBezTo>
                    <a:pt x="11" y="748"/>
                    <a:pt x="22" y="741"/>
                    <a:pt x="30" y="727"/>
                  </a:cubicBezTo>
                  <a:cubicBezTo>
                    <a:pt x="67" y="666"/>
                    <a:pt x="67" y="666"/>
                    <a:pt x="67" y="666"/>
                  </a:cubicBezTo>
                  <a:cubicBezTo>
                    <a:pt x="84" y="638"/>
                    <a:pt x="117" y="633"/>
                    <a:pt x="141" y="654"/>
                  </a:cubicBezTo>
                  <a:cubicBezTo>
                    <a:pt x="196" y="701"/>
                    <a:pt x="196" y="701"/>
                    <a:pt x="196" y="701"/>
                  </a:cubicBezTo>
                  <a:cubicBezTo>
                    <a:pt x="220" y="722"/>
                    <a:pt x="246" y="713"/>
                    <a:pt x="253" y="682"/>
                  </a:cubicBezTo>
                  <a:cubicBezTo>
                    <a:pt x="270" y="612"/>
                    <a:pt x="270" y="612"/>
                    <a:pt x="270" y="612"/>
                  </a:cubicBezTo>
                  <a:cubicBezTo>
                    <a:pt x="277" y="581"/>
                    <a:pt x="307" y="566"/>
                    <a:pt x="337" y="578"/>
                  </a:cubicBezTo>
                  <a:cubicBezTo>
                    <a:pt x="403" y="606"/>
                    <a:pt x="403" y="606"/>
                    <a:pt x="403" y="606"/>
                  </a:cubicBezTo>
                  <a:cubicBezTo>
                    <a:pt x="432" y="618"/>
                    <a:pt x="454" y="602"/>
                    <a:pt x="452" y="570"/>
                  </a:cubicBezTo>
                  <a:cubicBezTo>
                    <a:pt x="446" y="499"/>
                    <a:pt x="446" y="499"/>
                    <a:pt x="446" y="499"/>
                  </a:cubicBezTo>
                  <a:cubicBezTo>
                    <a:pt x="443" y="467"/>
                    <a:pt x="467" y="443"/>
                    <a:pt x="499" y="446"/>
                  </a:cubicBezTo>
                  <a:cubicBezTo>
                    <a:pt x="570" y="452"/>
                    <a:pt x="570" y="452"/>
                    <a:pt x="570" y="452"/>
                  </a:cubicBezTo>
                  <a:cubicBezTo>
                    <a:pt x="602" y="454"/>
                    <a:pt x="618" y="432"/>
                    <a:pt x="606" y="403"/>
                  </a:cubicBezTo>
                  <a:cubicBezTo>
                    <a:pt x="578" y="337"/>
                    <a:pt x="578" y="337"/>
                    <a:pt x="578" y="337"/>
                  </a:cubicBezTo>
                  <a:cubicBezTo>
                    <a:pt x="566" y="307"/>
                    <a:pt x="581" y="277"/>
                    <a:pt x="612" y="270"/>
                  </a:cubicBezTo>
                </a:path>
              </a:pathLst>
            </a:custGeom>
            <a:no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grpSp>
          <p:nvGrpSpPr>
            <p:cNvPr id="57" name="Group 18"/>
            <p:cNvGrpSpPr/>
            <p:nvPr/>
          </p:nvGrpSpPr>
          <p:grpSpPr>
            <a:xfrm>
              <a:off x="3963988" y="1770062"/>
              <a:ext cx="412751" cy="400050"/>
              <a:chOff x="4113213" y="2125663"/>
              <a:chExt cx="412751" cy="400050"/>
            </a:xfrm>
            <a:noFill/>
          </p:grpSpPr>
          <p:sp>
            <p:nvSpPr>
              <p:cNvPr id="96" name="Freeform 442"/>
              <p:cNvSpPr/>
              <p:nvPr/>
            </p:nvSpPr>
            <p:spPr bwMode="auto">
              <a:xfrm>
                <a:off x="4264026" y="2239963"/>
                <a:ext cx="93663" cy="285750"/>
              </a:xfrm>
              <a:custGeom>
                <a:cxnLst>
                  <a:cxn ang="0">
                    <a:pos x="0" y="165"/>
                  </a:cxn>
                  <a:cxn ang="0">
                    <a:pos x="54" y="165"/>
                  </a:cxn>
                  <a:cxn ang="0">
                    <a:pos x="54" y="3"/>
                  </a:cxn>
                  <a:cxn ang="0">
                    <a:pos x="46" y="0"/>
                  </a:cxn>
                  <a:cxn ang="0">
                    <a:pos x="0" y="165"/>
                  </a:cxn>
                </a:cxnLst>
                <a:rect b="b" l="0" r="r" t="0"/>
                <a:pathLst>
                  <a:path h="165" w="54">
                    <a:moveTo>
                      <a:pt x="0" y="165"/>
                    </a:moveTo>
                    <a:cubicBezTo>
                      <a:pt x="54" y="165"/>
                      <a:pt x="54" y="165"/>
                      <a:pt x="54" y="165"/>
                    </a:cubicBezTo>
                    <a:cubicBezTo>
                      <a:pt x="54" y="165"/>
                      <a:pt x="26" y="91"/>
                      <a:pt x="54" y="3"/>
                    </a:cubicBezTo>
                    <a:cubicBezTo>
                      <a:pt x="46" y="0"/>
                      <a:pt x="46" y="0"/>
                      <a:pt x="46" y="0"/>
                    </a:cubicBezTo>
                    <a:cubicBezTo>
                      <a:pt x="46" y="0"/>
                      <a:pt x="8" y="68"/>
                      <a:pt x="0" y="165"/>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7" name="Freeform 443"/>
              <p:cNvSpPr/>
              <p:nvPr/>
            </p:nvSpPr>
            <p:spPr bwMode="auto">
              <a:xfrm>
                <a:off x="4232276" y="2263776"/>
                <a:ext cx="84138" cy="103188"/>
              </a:xfrm>
              <a:custGeom>
                <a:cxnLst>
                  <a:cxn ang="0">
                    <a:pos x="49" y="41"/>
                  </a:cxn>
                  <a:cxn ang="0">
                    <a:pos x="5" y="0"/>
                  </a:cxn>
                  <a:cxn ang="0">
                    <a:pos x="0" y="5"/>
                  </a:cxn>
                  <a:cxn ang="0">
                    <a:pos x="46" y="59"/>
                  </a:cxn>
                  <a:cxn ang="0">
                    <a:pos x="49" y="41"/>
                  </a:cxn>
                </a:cxnLst>
                <a:rect b="b" l="0" r="r" t="0"/>
                <a:pathLst>
                  <a:path h="59" w="49">
                    <a:moveTo>
                      <a:pt x="49" y="41"/>
                    </a:moveTo>
                    <a:cubicBezTo>
                      <a:pt x="49" y="41"/>
                      <a:pt x="18" y="26"/>
                      <a:pt x="5" y="0"/>
                    </a:cubicBezTo>
                    <a:cubicBezTo>
                      <a:pt x="0" y="5"/>
                      <a:pt x="0" y="5"/>
                      <a:pt x="0" y="5"/>
                    </a:cubicBezTo>
                    <a:cubicBezTo>
                      <a:pt x="0" y="5"/>
                      <a:pt x="14" y="41"/>
                      <a:pt x="46" y="59"/>
                    </a:cubicBezTo>
                    <a:cubicBezTo>
                      <a:pt x="49" y="41"/>
                      <a:pt x="49" y="41"/>
                      <a:pt x="49" y="41"/>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8" name="Freeform 444"/>
              <p:cNvSpPr/>
              <p:nvPr/>
            </p:nvSpPr>
            <p:spPr bwMode="auto">
              <a:xfrm>
                <a:off x="4297363" y="2144713"/>
                <a:ext cx="52388" cy="95250"/>
              </a:xfrm>
              <a:custGeom>
                <a:cxnLst>
                  <a:cxn ang="0">
                    <a:pos x="1" y="29"/>
                  </a:cxn>
                  <a:cxn ang="0">
                    <a:pos x="13" y="0"/>
                  </a:cxn>
                  <a:cxn ang="0">
                    <a:pos x="29" y="27"/>
                  </a:cxn>
                  <a:cxn ang="0">
                    <a:pos x="17" y="55"/>
                  </a:cxn>
                  <a:cxn ang="0">
                    <a:pos x="1" y="29"/>
                  </a:cxn>
                </a:cxnLst>
                <a:rect b="b" l="0" r="r" t="0"/>
                <a:pathLst>
                  <a:path h="55" w="30">
                    <a:moveTo>
                      <a:pt x="1" y="29"/>
                    </a:moveTo>
                    <a:cubicBezTo>
                      <a:pt x="0" y="14"/>
                      <a:pt x="13" y="0"/>
                      <a:pt x="13" y="0"/>
                    </a:cubicBezTo>
                    <a:cubicBezTo>
                      <a:pt x="13" y="0"/>
                      <a:pt x="28" y="12"/>
                      <a:pt x="29" y="27"/>
                    </a:cubicBezTo>
                    <a:cubicBezTo>
                      <a:pt x="30" y="42"/>
                      <a:pt x="17" y="55"/>
                      <a:pt x="17" y="55"/>
                    </a:cubicBezTo>
                    <a:cubicBezTo>
                      <a:pt x="17" y="55"/>
                      <a:pt x="2" y="44"/>
                      <a:pt x="1" y="29"/>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9" name="Freeform 445"/>
              <p:cNvSpPr/>
              <p:nvPr/>
            </p:nvSpPr>
            <p:spPr bwMode="auto">
              <a:xfrm>
                <a:off x="4359276" y="2351088"/>
                <a:ext cx="57150" cy="55563"/>
              </a:xfrm>
              <a:custGeom>
                <a:cxnLst>
                  <a:cxn ang="0">
                    <a:pos x="9" y="24"/>
                  </a:cxn>
                  <a:cxn ang="0">
                    <a:pos x="0" y="2"/>
                  </a:cxn>
                  <a:cxn ang="0">
                    <a:pos x="24" y="8"/>
                  </a:cxn>
                  <a:cxn ang="0">
                    <a:pos x="33" y="30"/>
                  </a:cxn>
                  <a:cxn ang="0">
                    <a:pos x="9" y="24"/>
                  </a:cxn>
                </a:cxnLst>
                <a:rect b="b" l="0" r="r" t="0"/>
                <a:pathLst>
                  <a:path h="32" w="33">
                    <a:moveTo>
                      <a:pt x="9" y="24"/>
                    </a:moveTo>
                    <a:cubicBezTo>
                      <a:pt x="1" y="17"/>
                      <a:pt x="0" y="2"/>
                      <a:pt x="0" y="2"/>
                    </a:cubicBezTo>
                    <a:cubicBezTo>
                      <a:pt x="0" y="2"/>
                      <a:pt x="15" y="0"/>
                      <a:pt x="24" y="8"/>
                    </a:cubicBezTo>
                    <a:cubicBezTo>
                      <a:pt x="32" y="16"/>
                      <a:pt x="33" y="30"/>
                      <a:pt x="33" y="30"/>
                    </a:cubicBezTo>
                    <a:cubicBezTo>
                      <a:pt x="33" y="30"/>
                      <a:pt x="18" y="32"/>
                      <a:pt x="9" y="24"/>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100" name="Freeform 446"/>
              <p:cNvSpPr/>
              <p:nvPr/>
            </p:nvSpPr>
            <p:spPr bwMode="auto">
              <a:xfrm>
                <a:off x="4143376" y="2193926"/>
                <a:ext cx="55563" cy="53975"/>
              </a:xfrm>
              <a:custGeom>
                <a:cxnLst>
                  <a:cxn ang="0">
                    <a:pos x="9" y="24"/>
                  </a:cxn>
                  <a:cxn ang="0">
                    <a:pos x="0" y="2"/>
                  </a:cxn>
                  <a:cxn ang="0">
                    <a:pos x="23" y="7"/>
                  </a:cxn>
                  <a:cxn ang="0">
                    <a:pos x="32" y="29"/>
                  </a:cxn>
                  <a:cxn ang="0">
                    <a:pos x="9" y="24"/>
                  </a:cxn>
                </a:cxnLst>
                <a:rect b="b" l="0" r="r" t="0"/>
                <a:pathLst>
                  <a:path h="31" w="32">
                    <a:moveTo>
                      <a:pt x="9" y="24"/>
                    </a:moveTo>
                    <a:cubicBezTo>
                      <a:pt x="0" y="16"/>
                      <a:pt x="0" y="2"/>
                      <a:pt x="0" y="2"/>
                    </a:cubicBezTo>
                    <a:cubicBezTo>
                      <a:pt x="0" y="2"/>
                      <a:pt x="14" y="0"/>
                      <a:pt x="23" y="7"/>
                    </a:cubicBezTo>
                    <a:cubicBezTo>
                      <a:pt x="32" y="15"/>
                      <a:pt x="32" y="29"/>
                      <a:pt x="32" y="29"/>
                    </a:cubicBezTo>
                    <a:cubicBezTo>
                      <a:pt x="32" y="29"/>
                      <a:pt x="18" y="31"/>
                      <a:pt x="9" y="24"/>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101" name="Freeform 447"/>
              <p:cNvSpPr/>
              <p:nvPr/>
            </p:nvSpPr>
            <p:spPr bwMode="auto">
              <a:xfrm>
                <a:off x="4352926" y="2154238"/>
                <a:ext cx="52388" cy="66675"/>
              </a:xfrm>
              <a:custGeom>
                <a:cxnLst>
                  <a:cxn ang="0">
                    <a:pos x="25" y="24"/>
                  </a:cxn>
                  <a:cxn ang="0">
                    <a:pos x="6" y="38"/>
                  </a:cxn>
                  <a:cxn ang="0">
                    <a:pos x="5" y="14"/>
                  </a:cxn>
                  <a:cxn ang="0">
                    <a:pos x="25" y="0"/>
                  </a:cxn>
                  <a:cxn ang="0">
                    <a:pos x="25" y="24"/>
                  </a:cxn>
                </a:cxnLst>
                <a:rect b="b" l="0" r="r" t="0"/>
                <a:pathLst>
                  <a:path h="38" w="30">
                    <a:moveTo>
                      <a:pt x="25" y="24"/>
                    </a:moveTo>
                    <a:cubicBezTo>
                      <a:pt x="20" y="34"/>
                      <a:pt x="6" y="38"/>
                      <a:pt x="6" y="38"/>
                    </a:cubicBezTo>
                    <a:cubicBezTo>
                      <a:pt x="6" y="38"/>
                      <a:pt x="0" y="24"/>
                      <a:pt x="5" y="14"/>
                    </a:cubicBezTo>
                    <a:cubicBezTo>
                      <a:pt x="11" y="3"/>
                      <a:pt x="25" y="0"/>
                      <a:pt x="25" y="0"/>
                    </a:cubicBezTo>
                    <a:cubicBezTo>
                      <a:pt x="25" y="0"/>
                      <a:pt x="30" y="13"/>
                      <a:pt x="25" y="24"/>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102" name="Freeform 448"/>
              <p:cNvSpPr>
                <a:spLocks noEditPoints="1"/>
              </p:cNvSpPr>
              <p:nvPr/>
            </p:nvSpPr>
            <p:spPr bwMode="auto">
              <a:xfrm>
                <a:off x="4359276" y="2270126"/>
                <a:ext cx="166688" cy="96838"/>
              </a:xfrm>
              <a:custGeom>
                <a:cxnLst>
                  <a:cxn ang="0">
                    <a:pos x="46" y="3"/>
                  </a:cxn>
                  <a:cxn ang="0">
                    <a:pos x="0" y="32"/>
                  </a:cxn>
                  <a:cxn ang="0">
                    <a:pos x="51" y="52"/>
                  </a:cxn>
                  <a:cxn ang="0">
                    <a:pos x="96" y="23"/>
                  </a:cxn>
                  <a:cxn ang="0">
                    <a:pos x="46" y="3"/>
                  </a:cxn>
                  <a:cxn ang="0">
                    <a:pos x="44" y="32"/>
                  </a:cxn>
                  <a:cxn ang="0">
                    <a:pos x="45" y="37"/>
                  </a:cxn>
                  <a:cxn ang="0">
                    <a:pos x="41" y="38"/>
                  </a:cxn>
                  <a:cxn ang="0">
                    <a:pos x="40" y="32"/>
                  </a:cxn>
                  <a:cxn ang="0">
                    <a:pos x="38" y="32"/>
                  </a:cxn>
                  <a:cxn ang="0">
                    <a:pos x="39" y="38"/>
                  </a:cxn>
                  <a:cxn ang="0">
                    <a:pos x="35" y="39"/>
                  </a:cxn>
                  <a:cxn ang="0">
                    <a:pos x="34" y="33"/>
                  </a:cxn>
                  <a:cxn ang="0">
                    <a:pos x="31" y="33"/>
                  </a:cxn>
                  <a:cxn ang="0">
                    <a:pos x="30" y="26"/>
                  </a:cxn>
                  <a:cxn ang="0">
                    <a:pos x="33" y="26"/>
                  </a:cxn>
                  <a:cxn ang="0">
                    <a:pos x="32" y="20"/>
                  </a:cxn>
                  <a:cxn ang="0">
                    <a:pos x="37" y="20"/>
                  </a:cxn>
                  <a:cxn ang="0">
                    <a:pos x="37" y="25"/>
                  </a:cxn>
                  <a:cxn ang="0">
                    <a:pos x="39" y="25"/>
                  </a:cxn>
                  <a:cxn ang="0">
                    <a:pos x="38" y="20"/>
                  </a:cxn>
                  <a:cxn ang="0">
                    <a:pos x="43" y="19"/>
                  </a:cxn>
                  <a:cxn ang="0">
                    <a:pos x="43" y="24"/>
                  </a:cxn>
                  <a:cxn ang="0">
                    <a:pos x="60" y="12"/>
                  </a:cxn>
                  <a:cxn ang="0">
                    <a:pos x="61" y="20"/>
                  </a:cxn>
                  <a:cxn ang="0">
                    <a:pos x="54" y="24"/>
                  </a:cxn>
                  <a:cxn ang="0">
                    <a:pos x="49" y="28"/>
                  </a:cxn>
                  <a:cxn ang="0">
                    <a:pos x="49" y="28"/>
                  </a:cxn>
                  <a:cxn ang="0">
                    <a:pos x="55" y="29"/>
                  </a:cxn>
                  <a:cxn ang="0">
                    <a:pos x="63" y="32"/>
                  </a:cxn>
                  <a:cxn ang="0">
                    <a:pos x="64" y="40"/>
                  </a:cxn>
                  <a:cxn ang="0">
                    <a:pos x="44" y="32"/>
                  </a:cxn>
                </a:cxnLst>
                <a:rect b="b" l="0" r="r" t="0"/>
                <a:pathLst>
                  <a:path h="55" w="96">
                    <a:moveTo>
                      <a:pt x="46" y="3"/>
                    </a:moveTo>
                    <a:cubicBezTo>
                      <a:pt x="19" y="6"/>
                      <a:pt x="0" y="32"/>
                      <a:pt x="0" y="32"/>
                    </a:cubicBezTo>
                    <a:cubicBezTo>
                      <a:pt x="0" y="32"/>
                      <a:pt x="24" y="55"/>
                      <a:pt x="51" y="52"/>
                    </a:cubicBezTo>
                    <a:cubicBezTo>
                      <a:pt x="77" y="49"/>
                      <a:pt x="96" y="23"/>
                      <a:pt x="96" y="23"/>
                    </a:cubicBezTo>
                    <a:cubicBezTo>
                      <a:pt x="96" y="23"/>
                      <a:pt x="72" y="0"/>
                      <a:pt x="46" y="3"/>
                    </a:cubicBezTo>
                    <a:moveTo>
                      <a:pt x="44" y="32"/>
                    </a:moveTo>
                    <a:cubicBezTo>
                      <a:pt x="45" y="37"/>
                      <a:pt x="45" y="37"/>
                      <a:pt x="45" y="37"/>
                    </a:cubicBezTo>
                    <a:cubicBezTo>
                      <a:pt x="41" y="38"/>
                      <a:pt x="41" y="38"/>
                      <a:pt x="41" y="38"/>
                    </a:cubicBezTo>
                    <a:cubicBezTo>
                      <a:pt x="40" y="32"/>
                      <a:pt x="40" y="32"/>
                      <a:pt x="40" y="32"/>
                    </a:cubicBezTo>
                    <a:cubicBezTo>
                      <a:pt x="38" y="32"/>
                      <a:pt x="38" y="32"/>
                      <a:pt x="38" y="32"/>
                    </a:cubicBezTo>
                    <a:cubicBezTo>
                      <a:pt x="39" y="38"/>
                      <a:pt x="39" y="38"/>
                      <a:pt x="39" y="38"/>
                    </a:cubicBezTo>
                    <a:cubicBezTo>
                      <a:pt x="35" y="39"/>
                      <a:pt x="35" y="39"/>
                      <a:pt x="35" y="39"/>
                    </a:cubicBezTo>
                    <a:cubicBezTo>
                      <a:pt x="34" y="33"/>
                      <a:pt x="34" y="33"/>
                      <a:pt x="34" y="33"/>
                    </a:cubicBezTo>
                    <a:cubicBezTo>
                      <a:pt x="31" y="33"/>
                      <a:pt x="31" y="33"/>
                      <a:pt x="31" y="33"/>
                    </a:cubicBezTo>
                    <a:cubicBezTo>
                      <a:pt x="30" y="26"/>
                      <a:pt x="30" y="26"/>
                      <a:pt x="30" y="26"/>
                    </a:cubicBezTo>
                    <a:cubicBezTo>
                      <a:pt x="33" y="26"/>
                      <a:pt x="33" y="26"/>
                      <a:pt x="33" y="26"/>
                    </a:cubicBezTo>
                    <a:cubicBezTo>
                      <a:pt x="32" y="20"/>
                      <a:pt x="32" y="20"/>
                      <a:pt x="32" y="20"/>
                    </a:cubicBezTo>
                    <a:cubicBezTo>
                      <a:pt x="37" y="20"/>
                      <a:pt x="37" y="20"/>
                      <a:pt x="37" y="20"/>
                    </a:cubicBezTo>
                    <a:cubicBezTo>
                      <a:pt x="37" y="25"/>
                      <a:pt x="37" y="25"/>
                      <a:pt x="37" y="25"/>
                    </a:cubicBezTo>
                    <a:cubicBezTo>
                      <a:pt x="39" y="25"/>
                      <a:pt x="39" y="25"/>
                      <a:pt x="39" y="25"/>
                    </a:cubicBezTo>
                    <a:cubicBezTo>
                      <a:pt x="38" y="20"/>
                      <a:pt x="38" y="20"/>
                      <a:pt x="38" y="20"/>
                    </a:cubicBezTo>
                    <a:cubicBezTo>
                      <a:pt x="43" y="19"/>
                      <a:pt x="43" y="19"/>
                      <a:pt x="43" y="19"/>
                    </a:cubicBezTo>
                    <a:cubicBezTo>
                      <a:pt x="43" y="24"/>
                      <a:pt x="43" y="24"/>
                      <a:pt x="43" y="24"/>
                    </a:cubicBezTo>
                    <a:cubicBezTo>
                      <a:pt x="60" y="12"/>
                      <a:pt x="60" y="12"/>
                      <a:pt x="60" y="12"/>
                    </a:cubicBezTo>
                    <a:cubicBezTo>
                      <a:pt x="61" y="20"/>
                      <a:pt x="61" y="20"/>
                      <a:pt x="61" y="20"/>
                    </a:cubicBezTo>
                    <a:cubicBezTo>
                      <a:pt x="54" y="24"/>
                      <a:pt x="54" y="24"/>
                      <a:pt x="54" y="24"/>
                    </a:cubicBezTo>
                    <a:cubicBezTo>
                      <a:pt x="52" y="26"/>
                      <a:pt x="51" y="27"/>
                      <a:pt x="49" y="28"/>
                    </a:cubicBezTo>
                    <a:cubicBezTo>
                      <a:pt x="49" y="28"/>
                      <a:pt x="49" y="28"/>
                      <a:pt x="49" y="28"/>
                    </a:cubicBezTo>
                    <a:cubicBezTo>
                      <a:pt x="51" y="28"/>
                      <a:pt x="53" y="29"/>
                      <a:pt x="55" y="29"/>
                    </a:cubicBezTo>
                    <a:cubicBezTo>
                      <a:pt x="63" y="32"/>
                      <a:pt x="63" y="32"/>
                      <a:pt x="63" y="32"/>
                    </a:cubicBezTo>
                    <a:cubicBezTo>
                      <a:pt x="64" y="40"/>
                      <a:pt x="64" y="40"/>
                      <a:pt x="64" y="40"/>
                    </a:cubicBezTo>
                    <a:cubicBezTo>
                      <a:pt x="44" y="32"/>
                      <a:pt x="44" y="32"/>
                      <a:pt x="44" y="32"/>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103" name="Freeform 449"/>
              <p:cNvSpPr>
                <a:spLocks noEditPoints="1"/>
              </p:cNvSpPr>
              <p:nvPr/>
            </p:nvSpPr>
            <p:spPr bwMode="auto">
              <a:xfrm>
                <a:off x="4113213" y="2247901"/>
                <a:ext cx="114300" cy="74613"/>
              </a:xfrm>
              <a:custGeom>
                <a:cxnLst>
                  <a:cxn ang="0">
                    <a:pos x="37" y="5"/>
                  </a:cxn>
                  <a:cxn ang="0">
                    <a:pos x="0" y="13"/>
                  </a:cxn>
                  <a:cxn ang="0">
                    <a:pos x="29" y="39"/>
                  </a:cxn>
                  <a:cxn ang="0">
                    <a:pos x="66" y="30"/>
                  </a:cxn>
                  <a:cxn ang="0">
                    <a:pos x="37" y="5"/>
                  </a:cxn>
                  <a:cxn ang="0">
                    <a:pos x="46" y="20"/>
                  </a:cxn>
                  <a:cxn ang="0">
                    <a:pos x="36" y="27"/>
                  </a:cxn>
                  <a:cxn ang="0">
                    <a:pos x="36" y="30"/>
                  </a:cxn>
                  <a:cxn ang="0">
                    <a:pos x="33" y="30"/>
                  </a:cxn>
                  <a:cxn ang="0">
                    <a:pos x="34" y="27"/>
                  </a:cxn>
                  <a:cxn ang="0">
                    <a:pos x="33" y="27"/>
                  </a:cxn>
                  <a:cxn ang="0">
                    <a:pos x="32" y="27"/>
                  </a:cxn>
                  <a:cxn ang="0">
                    <a:pos x="31" y="29"/>
                  </a:cxn>
                  <a:cxn ang="0">
                    <a:pos x="29" y="29"/>
                  </a:cxn>
                  <a:cxn ang="0">
                    <a:pos x="29" y="26"/>
                  </a:cxn>
                  <a:cxn ang="0">
                    <a:pos x="23" y="15"/>
                  </a:cxn>
                  <a:cxn ang="0">
                    <a:pos x="24" y="12"/>
                  </a:cxn>
                  <a:cxn ang="0">
                    <a:pos x="28" y="13"/>
                  </a:cxn>
                  <a:cxn ang="0">
                    <a:pos x="27" y="15"/>
                  </a:cxn>
                  <a:cxn ang="0">
                    <a:pos x="30" y="21"/>
                  </a:cxn>
                  <a:cxn ang="0">
                    <a:pos x="32" y="13"/>
                  </a:cxn>
                  <a:cxn ang="0">
                    <a:pos x="34" y="14"/>
                  </a:cxn>
                  <a:cxn ang="0">
                    <a:pos x="33" y="22"/>
                  </a:cxn>
                  <a:cxn ang="0">
                    <a:pos x="34" y="23"/>
                  </a:cxn>
                  <a:cxn ang="0">
                    <a:pos x="34" y="23"/>
                  </a:cxn>
                  <a:cxn ang="0">
                    <a:pos x="36" y="14"/>
                  </a:cxn>
                  <a:cxn ang="0">
                    <a:pos x="39" y="15"/>
                  </a:cxn>
                  <a:cxn ang="0">
                    <a:pos x="37" y="23"/>
                  </a:cxn>
                  <a:cxn ang="0">
                    <a:pos x="42" y="18"/>
                  </a:cxn>
                  <a:cxn ang="0">
                    <a:pos x="42" y="16"/>
                  </a:cxn>
                  <a:cxn ang="0">
                    <a:pos x="47" y="16"/>
                  </a:cxn>
                  <a:cxn ang="0">
                    <a:pos x="46" y="20"/>
                  </a:cxn>
                </a:cxnLst>
                <a:rect b="b" l="0" r="r" t="0"/>
                <a:pathLst>
                  <a:path h="43" w="66">
                    <a:moveTo>
                      <a:pt x="37" y="5"/>
                    </a:moveTo>
                    <a:cubicBezTo>
                      <a:pt x="19" y="0"/>
                      <a:pt x="0" y="13"/>
                      <a:pt x="0" y="13"/>
                    </a:cubicBezTo>
                    <a:cubicBezTo>
                      <a:pt x="0" y="13"/>
                      <a:pt x="11" y="34"/>
                      <a:pt x="29" y="39"/>
                    </a:cubicBezTo>
                    <a:cubicBezTo>
                      <a:pt x="47" y="43"/>
                      <a:pt x="66" y="30"/>
                      <a:pt x="66" y="30"/>
                    </a:cubicBezTo>
                    <a:cubicBezTo>
                      <a:pt x="66" y="30"/>
                      <a:pt x="56" y="9"/>
                      <a:pt x="37" y="5"/>
                    </a:cubicBezTo>
                    <a:moveTo>
                      <a:pt x="46" y="20"/>
                    </a:moveTo>
                    <a:cubicBezTo>
                      <a:pt x="45" y="25"/>
                      <a:pt x="41" y="27"/>
                      <a:pt x="36" y="27"/>
                    </a:cubicBezTo>
                    <a:cubicBezTo>
                      <a:pt x="36" y="30"/>
                      <a:pt x="36" y="30"/>
                      <a:pt x="36" y="30"/>
                    </a:cubicBezTo>
                    <a:cubicBezTo>
                      <a:pt x="33" y="30"/>
                      <a:pt x="33" y="30"/>
                      <a:pt x="33" y="30"/>
                    </a:cubicBezTo>
                    <a:cubicBezTo>
                      <a:pt x="34" y="27"/>
                      <a:pt x="34" y="27"/>
                      <a:pt x="34" y="27"/>
                    </a:cubicBezTo>
                    <a:cubicBezTo>
                      <a:pt x="33" y="27"/>
                      <a:pt x="33" y="27"/>
                      <a:pt x="33" y="27"/>
                    </a:cubicBezTo>
                    <a:cubicBezTo>
                      <a:pt x="33" y="27"/>
                      <a:pt x="32" y="27"/>
                      <a:pt x="32" y="27"/>
                    </a:cubicBezTo>
                    <a:cubicBezTo>
                      <a:pt x="31" y="29"/>
                      <a:pt x="31" y="29"/>
                      <a:pt x="31" y="29"/>
                    </a:cubicBezTo>
                    <a:cubicBezTo>
                      <a:pt x="29" y="29"/>
                      <a:pt x="29" y="29"/>
                      <a:pt x="29" y="29"/>
                    </a:cubicBezTo>
                    <a:cubicBezTo>
                      <a:pt x="29" y="26"/>
                      <a:pt x="29" y="26"/>
                      <a:pt x="29" y="26"/>
                    </a:cubicBezTo>
                    <a:cubicBezTo>
                      <a:pt x="24" y="23"/>
                      <a:pt x="22" y="19"/>
                      <a:pt x="23" y="15"/>
                    </a:cubicBezTo>
                    <a:cubicBezTo>
                      <a:pt x="23" y="13"/>
                      <a:pt x="23" y="13"/>
                      <a:pt x="24" y="12"/>
                    </a:cubicBezTo>
                    <a:cubicBezTo>
                      <a:pt x="28" y="13"/>
                      <a:pt x="28" y="13"/>
                      <a:pt x="28" y="13"/>
                    </a:cubicBezTo>
                    <a:cubicBezTo>
                      <a:pt x="28" y="13"/>
                      <a:pt x="27" y="14"/>
                      <a:pt x="27" y="15"/>
                    </a:cubicBezTo>
                    <a:cubicBezTo>
                      <a:pt x="27" y="18"/>
                      <a:pt x="28" y="20"/>
                      <a:pt x="30" y="21"/>
                    </a:cubicBezTo>
                    <a:cubicBezTo>
                      <a:pt x="32" y="13"/>
                      <a:pt x="32" y="13"/>
                      <a:pt x="32" y="13"/>
                    </a:cubicBezTo>
                    <a:cubicBezTo>
                      <a:pt x="34" y="14"/>
                      <a:pt x="34" y="14"/>
                      <a:pt x="34" y="14"/>
                    </a:cubicBezTo>
                    <a:cubicBezTo>
                      <a:pt x="33" y="22"/>
                      <a:pt x="33" y="22"/>
                      <a:pt x="33" y="22"/>
                    </a:cubicBezTo>
                    <a:cubicBezTo>
                      <a:pt x="34" y="23"/>
                      <a:pt x="34" y="23"/>
                      <a:pt x="34" y="23"/>
                    </a:cubicBezTo>
                    <a:cubicBezTo>
                      <a:pt x="34" y="23"/>
                      <a:pt x="34" y="23"/>
                      <a:pt x="34" y="23"/>
                    </a:cubicBezTo>
                    <a:cubicBezTo>
                      <a:pt x="36" y="14"/>
                      <a:pt x="36" y="14"/>
                      <a:pt x="36" y="14"/>
                    </a:cubicBezTo>
                    <a:cubicBezTo>
                      <a:pt x="39" y="15"/>
                      <a:pt x="39" y="15"/>
                      <a:pt x="39" y="15"/>
                    </a:cubicBezTo>
                    <a:cubicBezTo>
                      <a:pt x="37" y="23"/>
                      <a:pt x="37" y="23"/>
                      <a:pt x="37" y="23"/>
                    </a:cubicBezTo>
                    <a:cubicBezTo>
                      <a:pt x="40" y="22"/>
                      <a:pt x="42" y="21"/>
                      <a:pt x="42" y="18"/>
                    </a:cubicBezTo>
                    <a:cubicBezTo>
                      <a:pt x="42" y="17"/>
                      <a:pt x="42" y="16"/>
                      <a:pt x="42" y="16"/>
                    </a:cubicBezTo>
                    <a:cubicBezTo>
                      <a:pt x="47" y="16"/>
                      <a:pt x="47" y="16"/>
                      <a:pt x="47" y="16"/>
                    </a:cubicBezTo>
                    <a:cubicBezTo>
                      <a:pt x="47" y="17"/>
                      <a:pt x="47" y="18"/>
                      <a:pt x="46" y="20"/>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104" name="Freeform 450"/>
              <p:cNvSpPr>
                <a:spLocks noEditPoints="1"/>
              </p:cNvSpPr>
              <p:nvPr/>
            </p:nvSpPr>
            <p:spPr bwMode="auto">
              <a:xfrm>
                <a:off x="4183063" y="2125663"/>
                <a:ext cx="123825" cy="136525"/>
              </a:xfrm>
              <a:custGeom>
                <a:cxnLst>
                  <a:cxn ang="0">
                    <a:pos x="56" y="26"/>
                  </a:cxn>
                  <a:cxn ang="0">
                    <a:pos x="8" y="0"/>
                  </a:cxn>
                  <a:cxn ang="0">
                    <a:pos x="15" y="54"/>
                  </a:cxn>
                  <a:cxn ang="0">
                    <a:pos x="62" y="79"/>
                  </a:cxn>
                  <a:cxn ang="0">
                    <a:pos x="56" y="26"/>
                  </a:cxn>
                  <a:cxn ang="0">
                    <a:pos x="50" y="54"/>
                  </a:cxn>
                  <a:cxn ang="0">
                    <a:pos x="46" y="57"/>
                  </a:cxn>
                  <a:cxn ang="0">
                    <a:pos x="43" y="53"/>
                  </a:cxn>
                  <a:cxn ang="0">
                    <a:pos x="35" y="56"/>
                  </a:cxn>
                  <a:cxn ang="0">
                    <a:pos x="33" y="50"/>
                  </a:cxn>
                  <a:cxn ang="0">
                    <a:pos x="41" y="47"/>
                  </a:cxn>
                  <a:cxn ang="0">
                    <a:pos x="43" y="42"/>
                  </a:cxn>
                  <a:cxn ang="0">
                    <a:pos x="36" y="41"/>
                  </a:cxn>
                  <a:cxn ang="0">
                    <a:pos x="23" y="39"/>
                  </a:cxn>
                  <a:cxn ang="0">
                    <a:pos x="25" y="26"/>
                  </a:cxn>
                  <a:cxn ang="0">
                    <a:pos x="22" y="22"/>
                  </a:cxn>
                  <a:cxn ang="0">
                    <a:pos x="26" y="20"/>
                  </a:cxn>
                  <a:cxn ang="0">
                    <a:pos x="29" y="23"/>
                  </a:cxn>
                  <a:cxn ang="0">
                    <a:pos x="36" y="20"/>
                  </a:cxn>
                  <a:cxn ang="0">
                    <a:pos x="38" y="26"/>
                  </a:cxn>
                  <a:cxn ang="0">
                    <a:pos x="31" y="29"/>
                  </a:cxn>
                  <a:cxn ang="0">
                    <a:pos x="29" y="34"/>
                  </a:cxn>
                  <a:cxn ang="0">
                    <a:pos x="37" y="34"/>
                  </a:cxn>
                  <a:cxn ang="0">
                    <a:pos x="49" y="37"/>
                  </a:cxn>
                  <a:cxn ang="0">
                    <a:pos x="47" y="50"/>
                  </a:cxn>
                  <a:cxn ang="0">
                    <a:pos x="50" y="54"/>
                  </a:cxn>
                </a:cxnLst>
                <a:rect b="b" l="0" r="r" t="0"/>
                <a:pathLst>
                  <a:path h="79" w="71">
                    <a:moveTo>
                      <a:pt x="56" y="26"/>
                    </a:moveTo>
                    <a:cubicBezTo>
                      <a:pt x="41" y="4"/>
                      <a:pt x="8" y="0"/>
                      <a:pt x="8" y="0"/>
                    </a:cubicBezTo>
                    <a:cubicBezTo>
                      <a:pt x="8" y="0"/>
                      <a:pt x="0" y="32"/>
                      <a:pt x="15" y="54"/>
                    </a:cubicBezTo>
                    <a:cubicBezTo>
                      <a:pt x="30" y="76"/>
                      <a:pt x="62" y="79"/>
                      <a:pt x="62" y="79"/>
                    </a:cubicBezTo>
                    <a:cubicBezTo>
                      <a:pt x="62" y="79"/>
                      <a:pt x="71" y="48"/>
                      <a:pt x="56" y="26"/>
                    </a:cubicBezTo>
                    <a:moveTo>
                      <a:pt x="50" y="54"/>
                    </a:moveTo>
                    <a:cubicBezTo>
                      <a:pt x="46" y="57"/>
                      <a:pt x="46" y="57"/>
                      <a:pt x="46" y="57"/>
                    </a:cubicBezTo>
                    <a:cubicBezTo>
                      <a:pt x="43" y="53"/>
                      <a:pt x="43" y="53"/>
                      <a:pt x="43" y="53"/>
                    </a:cubicBezTo>
                    <a:cubicBezTo>
                      <a:pt x="40" y="54"/>
                      <a:pt x="37" y="56"/>
                      <a:pt x="35" y="56"/>
                    </a:cubicBezTo>
                    <a:cubicBezTo>
                      <a:pt x="33" y="50"/>
                      <a:pt x="33" y="50"/>
                      <a:pt x="33" y="50"/>
                    </a:cubicBezTo>
                    <a:cubicBezTo>
                      <a:pt x="35" y="50"/>
                      <a:pt x="38" y="49"/>
                      <a:pt x="41" y="47"/>
                    </a:cubicBezTo>
                    <a:cubicBezTo>
                      <a:pt x="43" y="45"/>
                      <a:pt x="44" y="43"/>
                      <a:pt x="43" y="42"/>
                    </a:cubicBezTo>
                    <a:cubicBezTo>
                      <a:pt x="42" y="40"/>
                      <a:pt x="40" y="40"/>
                      <a:pt x="36" y="41"/>
                    </a:cubicBezTo>
                    <a:cubicBezTo>
                      <a:pt x="31" y="43"/>
                      <a:pt x="26" y="43"/>
                      <a:pt x="23" y="39"/>
                    </a:cubicBezTo>
                    <a:cubicBezTo>
                      <a:pt x="21" y="35"/>
                      <a:pt x="21" y="30"/>
                      <a:pt x="25" y="26"/>
                    </a:cubicBezTo>
                    <a:cubicBezTo>
                      <a:pt x="22" y="22"/>
                      <a:pt x="22" y="22"/>
                      <a:pt x="22" y="22"/>
                    </a:cubicBezTo>
                    <a:cubicBezTo>
                      <a:pt x="26" y="20"/>
                      <a:pt x="26" y="20"/>
                      <a:pt x="26" y="20"/>
                    </a:cubicBezTo>
                    <a:cubicBezTo>
                      <a:pt x="29" y="23"/>
                      <a:pt x="29" y="23"/>
                      <a:pt x="29" y="23"/>
                    </a:cubicBezTo>
                    <a:cubicBezTo>
                      <a:pt x="32" y="21"/>
                      <a:pt x="34" y="21"/>
                      <a:pt x="36" y="20"/>
                    </a:cubicBezTo>
                    <a:cubicBezTo>
                      <a:pt x="38" y="26"/>
                      <a:pt x="38" y="26"/>
                      <a:pt x="38" y="26"/>
                    </a:cubicBezTo>
                    <a:cubicBezTo>
                      <a:pt x="37" y="26"/>
                      <a:pt x="34" y="27"/>
                      <a:pt x="31" y="29"/>
                    </a:cubicBezTo>
                    <a:cubicBezTo>
                      <a:pt x="28" y="31"/>
                      <a:pt x="28" y="32"/>
                      <a:pt x="29" y="34"/>
                    </a:cubicBezTo>
                    <a:cubicBezTo>
                      <a:pt x="30" y="35"/>
                      <a:pt x="32" y="35"/>
                      <a:pt x="37" y="34"/>
                    </a:cubicBezTo>
                    <a:cubicBezTo>
                      <a:pt x="43" y="32"/>
                      <a:pt x="46" y="33"/>
                      <a:pt x="49" y="37"/>
                    </a:cubicBezTo>
                    <a:cubicBezTo>
                      <a:pt x="52" y="40"/>
                      <a:pt x="51" y="45"/>
                      <a:pt x="47" y="50"/>
                    </a:cubicBezTo>
                    <a:cubicBezTo>
                      <a:pt x="50" y="54"/>
                      <a:pt x="50" y="54"/>
                      <a:pt x="50" y="54"/>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105" name="Freeform 451"/>
              <p:cNvSpPr>
                <a:spLocks noEditPoints="1"/>
              </p:cNvSpPr>
              <p:nvPr/>
            </p:nvSpPr>
            <p:spPr bwMode="auto">
              <a:xfrm>
                <a:off x="4371976" y="2193926"/>
                <a:ext cx="95250" cy="90488"/>
              </a:xfrm>
              <a:custGeom>
                <a:cxnLst>
                  <a:cxn ang="0">
                    <a:pos x="17" y="11"/>
                  </a:cxn>
                  <a:cxn ang="0">
                    <a:pos x="0" y="47"/>
                  </a:cxn>
                  <a:cxn ang="0">
                    <a:pos x="38" y="40"/>
                  </a:cxn>
                  <a:cxn ang="0">
                    <a:pos x="55" y="5"/>
                  </a:cxn>
                  <a:cxn ang="0">
                    <a:pos x="17" y="11"/>
                  </a:cxn>
                  <a:cxn ang="0">
                    <a:pos x="36" y="26"/>
                  </a:cxn>
                  <a:cxn ang="0">
                    <a:pos x="33" y="21"/>
                  </a:cxn>
                  <a:cxn ang="0">
                    <a:pos x="30" y="20"/>
                  </a:cxn>
                  <a:cxn ang="0">
                    <a:pos x="31" y="26"/>
                  </a:cxn>
                  <a:cxn ang="0">
                    <a:pos x="30" y="35"/>
                  </a:cxn>
                  <a:cxn ang="0">
                    <a:pos x="21" y="35"/>
                  </a:cxn>
                  <a:cxn ang="0">
                    <a:pos x="18" y="38"/>
                  </a:cxn>
                  <a:cxn ang="0">
                    <a:pos x="15" y="36"/>
                  </a:cxn>
                  <a:cxn ang="0">
                    <a:pos x="18" y="33"/>
                  </a:cxn>
                  <a:cxn ang="0">
                    <a:pos x="14" y="28"/>
                  </a:cxn>
                  <a:cxn ang="0">
                    <a:pos x="18" y="25"/>
                  </a:cxn>
                  <a:cxn ang="0">
                    <a:pos x="22" y="31"/>
                  </a:cxn>
                  <a:cxn ang="0">
                    <a:pos x="26" y="32"/>
                  </a:cxn>
                  <a:cxn ang="0">
                    <a:pos x="25" y="26"/>
                  </a:cxn>
                  <a:cxn ang="0">
                    <a:pos x="25" y="17"/>
                  </a:cxn>
                  <a:cxn ang="0">
                    <a:pos x="34" y="17"/>
                  </a:cxn>
                  <a:cxn ang="0">
                    <a:pos x="37" y="14"/>
                  </a:cxn>
                  <a:cxn ang="0">
                    <a:pos x="39" y="17"/>
                  </a:cxn>
                  <a:cxn ang="0">
                    <a:pos x="37" y="19"/>
                  </a:cxn>
                  <a:cxn ang="0">
                    <a:pos x="40" y="24"/>
                  </a:cxn>
                  <a:cxn ang="0">
                    <a:pos x="36" y="26"/>
                  </a:cxn>
                </a:cxnLst>
                <a:rect b="b" l="0" r="r" t="0"/>
                <a:pathLst>
                  <a:path h="52" w="55">
                    <a:moveTo>
                      <a:pt x="17" y="11"/>
                    </a:moveTo>
                    <a:cubicBezTo>
                      <a:pt x="2" y="23"/>
                      <a:pt x="0" y="47"/>
                      <a:pt x="0" y="47"/>
                    </a:cubicBezTo>
                    <a:cubicBezTo>
                      <a:pt x="0" y="47"/>
                      <a:pt x="23" y="52"/>
                      <a:pt x="38" y="40"/>
                    </a:cubicBezTo>
                    <a:cubicBezTo>
                      <a:pt x="54" y="28"/>
                      <a:pt x="55" y="5"/>
                      <a:pt x="55" y="5"/>
                    </a:cubicBezTo>
                    <a:cubicBezTo>
                      <a:pt x="55" y="5"/>
                      <a:pt x="32" y="0"/>
                      <a:pt x="17" y="11"/>
                    </a:cubicBezTo>
                    <a:moveTo>
                      <a:pt x="36" y="26"/>
                    </a:moveTo>
                    <a:cubicBezTo>
                      <a:pt x="36" y="25"/>
                      <a:pt x="35" y="23"/>
                      <a:pt x="33" y="21"/>
                    </a:cubicBezTo>
                    <a:cubicBezTo>
                      <a:pt x="32" y="20"/>
                      <a:pt x="30" y="20"/>
                      <a:pt x="30" y="20"/>
                    </a:cubicBezTo>
                    <a:cubicBezTo>
                      <a:pt x="29" y="21"/>
                      <a:pt x="29" y="23"/>
                      <a:pt x="31" y="26"/>
                    </a:cubicBezTo>
                    <a:cubicBezTo>
                      <a:pt x="33" y="30"/>
                      <a:pt x="32" y="33"/>
                      <a:pt x="30" y="35"/>
                    </a:cubicBezTo>
                    <a:cubicBezTo>
                      <a:pt x="28" y="38"/>
                      <a:pt x="24" y="38"/>
                      <a:pt x="21" y="35"/>
                    </a:cubicBezTo>
                    <a:cubicBezTo>
                      <a:pt x="18" y="38"/>
                      <a:pt x="18" y="38"/>
                      <a:pt x="18" y="38"/>
                    </a:cubicBezTo>
                    <a:cubicBezTo>
                      <a:pt x="15" y="36"/>
                      <a:pt x="15" y="36"/>
                      <a:pt x="15" y="36"/>
                    </a:cubicBezTo>
                    <a:cubicBezTo>
                      <a:pt x="18" y="33"/>
                      <a:pt x="18" y="33"/>
                      <a:pt x="18" y="33"/>
                    </a:cubicBezTo>
                    <a:cubicBezTo>
                      <a:pt x="16" y="31"/>
                      <a:pt x="15" y="29"/>
                      <a:pt x="14" y="28"/>
                    </a:cubicBezTo>
                    <a:cubicBezTo>
                      <a:pt x="18" y="25"/>
                      <a:pt x="18" y="25"/>
                      <a:pt x="18" y="25"/>
                    </a:cubicBezTo>
                    <a:cubicBezTo>
                      <a:pt x="19" y="27"/>
                      <a:pt x="20" y="29"/>
                      <a:pt x="22" y="31"/>
                    </a:cubicBezTo>
                    <a:cubicBezTo>
                      <a:pt x="23" y="32"/>
                      <a:pt x="25" y="33"/>
                      <a:pt x="26" y="32"/>
                    </a:cubicBezTo>
                    <a:cubicBezTo>
                      <a:pt x="27" y="31"/>
                      <a:pt x="26" y="29"/>
                      <a:pt x="25" y="26"/>
                    </a:cubicBezTo>
                    <a:cubicBezTo>
                      <a:pt x="23" y="23"/>
                      <a:pt x="23" y="20"/>
                      <a:pt x="25" y="17"/>
                    </a:cubicBezTo>
                    <a:cubicBezTo>
                      <a:pt x="27" y="15"/>
                      <a:pt x="31" y="14"/>
                      <a:pt x="34" y="17"/>
                    </a:cubicBezTo>
                    <a:cubicBezTo>
                      <a:pt x="37" y="14"/>
                      <a:pt x="37" y="14"/>
                      <a:pt x="37" y="14"/>
                    </a:cubicBezTo>
                    <a:cubicBezTo>
                      <a:pt x="39" y="17"/>
                      <a:pt x="39" y="17"/>
                      <a:pt x="39" y="17"/>
                    </a:cubicBezTo>
                    <a:cubicBezTo>
                      <a:pt x="37" y="19"/>
                      <a:pt x="37" y="19"/>
                      <a:pt x="37" y="19"/>
                    </a:cubicBezTo>
                    <a:cubicBezTo>
                      <a:pt x="39" y="21"/>
                      <a:pt x="40" y="22"/>
                      <a:pt x="40" y="24"/>
                    </a:cubicBezTo>
                    <a:cubicBezTo>
                      <a:pt x="36" y="26"/>
                      <a:pt x="36" y="26"/>
                      <a:pt x="36" y="26"/>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106" name="Freeform 452"/>
              <p:cNvSpPr>
                <a:spLocks noEditPoints="1"/>
              </p:cNvSpPr>
              <p:nvPr/>
            </p:nvSpPr>
            <p:spPr bwMode="auto">
              <a:xfrm>
                <a:off x="4132263" y="2324101"/>
                <a:ext cx="133350" cy="85725"/>
              </a:xfrm>
              <a:custGeom>
                <a:cxnLst>
                  <a:cxn ang="0">
                    <a:pos x="34" y="5"/>
                  </a:cxn>
                  <a:cxn ang="0">
                    <a:pos x="0" y="33"/>
                  </a:cxn>
                  <a:cxn ang="0">
                    <a:pos x="43" y="44"/>
                  </a:cxn>
                  <a:cxn ang="0">
                    <a:pos x="77" y="16"/>
                  </a:cxn>
                  <a:cxn ang="0">
                    <a:pos x="34" y="5"/>
                  </a:cxn>
                  <a:cxn ang="0">
                    <a:pos x="52" y="30"/>
                  </a:cxn>
                  <a:cxn ang="0">
                    <a:pos x="47" y="31"/>
                  </a:cxn>
                  <a:cxn ang="0">
                    <a:pos x="46" y="23"/>
                  </a:cxn>
                  <a:cxn ang="0">
                    <a:pos x="42" y="20"/>
                  </a:cxn>
                  <a:cxn ang="0">
                    <a:pos x="40" y="26"/>
                  </a:cxn>
                  <a:cxn ang="0">
                    <a:pos x="35" y="36"/>
                  </a:cxn>
                  <a:cxn ang="0">
                    <a:pos x="25" y="32"/>
                  </a:cxn>
                  <a:cxn ang="0">
                    <a:pos x="21" y="33"/>
                  </a:cxn>
                  <a:cxn ang="0">
                    <a:pos x="19" y="29"/>
                  </a:cxn>
                  <a:cxn ang="0">
                    <a:pos x="23" y="28"/>
                  </a:cxn>
                  <a:cxn ang="0">
                    <a:pos x="22" y="21"/>
                  </a:cxn>
                  <a:cxn ang="0">
                    <a:pos x="28" y="21"/>
                  </a:cxn>
                  <a:cxn ang="0">
                    <a:pos x="28" y="27"/>
                  </a:cxn>
                  <a:cxn ang="0">
                    <a:pos x="32" y="30"/>
                  </a:cxn>
                  <a:cxn ang="0">
                    <a:pos x="34" y="24"/>
                  </a:cxn>
                  <a:cxn ang="0">
                    <a:pos x="39" y="14"/>
                  </a:cxn>
                  <a:cxn ang="0">
                    <a:pos x="50" y="18"/>
                  </a:cxn>
                  <a:cxn ang="0">
                    <a:pos x="54" y="17"/>
                  </a:cxn>
                  <a:cxn ang="0">
                    <a:pos x="56" y="21"/>
                  </a:cxn>
                  <a:cxn ang="0">
                    <a:pos x="52" y="22"/>
                  </a:cxn>
                  <a:cxn ang="0">
                    <a:pos x="52" y="30"/>
                  </a:cxn>
                </a:cxnLst>
                <a:rect b="b" l="0" r="r" t="0"/>
                <a:pathLst>
                  <a:path h="49" w="77">
                    <a:moveTo>
                      <a:pt x="34" y="5"/>
                    </a:moveTo>
                    <a:cubicBezTo>
                      <a:pt x="13" y="10"/>
                      <a:pt x="0" y="33"/>
                      <a:pt x="0" y="33"/>
                    </a:cubicBezTo>
                    <a:cubicBezTo>
                      <a:pt x="0" y="33"/>
                      <a:pt x="22" y="49"/>
                      <a:pt x="43" y="44"/>
                    </a:cubicBezTo>
                    <a:cubicBezTo>
                      <a:pt x="64" y="39"/>
                      <a:pt x="77" y="16"/>
                      <a:pt x="77" y="16"/>
                    </a:cubicBezTo>
                    <a:cubicBezTo>
                      <a:pt x="77" y="16"/>
                      <a:pt x="55" y="0"/>
                      <a:pt x="34" y="5"/>
                    </a:cubicBezTo>
                    <a:moveTo>
                      <a:pt x="52" y="30"/>
                    </a:moveTo>
                    <a:cubicBezTo>
                      <a:pt x="47" y="31"/>
                      <a:pt x="47" y="31"/>
                      <a:pt x="47" y="31"/>
                    </a:cubicBezTo>
                    <a:cubicBezTo>
                      <a:pt x="47" y="29"/>
                      <a:pt x="47" y="26"/>
                      <a:pt x="46" y="23"/>
                    </a:cubicBezTo>
                    <a:cubicBezTo>
                      <a:pt x="45" y="21"/>
                      <a:pt x="44" y="19"/>
                      <a:pt x="42" y="20"/>
                    </a:cubicBezTo>
                    <a:cubicBezTo>
                      <a:pt x="41" y="21"/>
                      <a:pt x="40" y="22"/>
                      <a:pt x="40" y="26"/>
                    </a:cubicBezTo>
                    <a:cubicBezTo>
                      <a:pt x="40" y="31"/>
                      <a:pt x="39" y="35"/>
                      <a:pt x="35" y="36"/>
                    </a:cubicBezTo>
                    <a:cubicBezTo>
                      <a:pt x="31" y="38"/>
                      <a:pt x="28" y="36"/>
                      <a:pt x="25" y="32"/>
                    </a:cubicBezTo>
                    <a:cubicBezTo>
                      <a:pt x="21" y="33"/>
                      <a:pt x="21" y="33"/>
                      <a:pt x="21" y="33"/>
                    </a:cubicBezTo>
                    <a:cubicBezTo>
                      <a:pt x="19" y="29"/>
                      <a:pt x="19" y="29"/>
                      <a:pt x="19" y="29"/>
                    </a:cubicBezTo>
                    <a:cubicBezTo>
                      <a:pt x="23" y="28"/>
                      <a:pt x="23" y="28"/>
                      <a:pt x="23" y="28"/>
                    </a:cubicBezTo>
                    <a:cubicBezTo>
                      <a:pt x="22" y="25"/>
                      <a:pt x="22" y="23"/>
                      <a:pt x="22" y="21"/>
                    </a:cubicBezTo>
                    <a:cubicBezTo>
                      <a:pt x="28" y="21"/>
                      <a:pt x="28" y="21"/>
                      <a:pt x="28" y="21"/>
                    </a:cubicBezTo>
                    <a:cubicBezTo>
                      <a:pt x="28" y="22"/>
                      <a:pt x="27" y="24"/>
                      <a:pt x="28" y="27"/>
                    </a:cubicBezTo>
                    <a:cubicBezTo>
                      <a:pt x="29" y="30"/>
                      <a:pt x="31" y="30"/>
                      <a:pt x="32" y="30"/>
                    </a:cubicBezTo>
                    <a:cubicBezTo>
                      <a:pt x="33" y="29"/>
                      <a:pt x="34" y="28"/>
                      <a:pt x="34" y="24"/>
                    </a:cubicBezTo>
                    <a:cubicBezTo>
                      <a:pt x="34" y="18"/>
                      <a:pt x="35" y="15"/>
                      <a:pt x="39" y="14"/>
                    </a:cubicBezTo>
                    <a:cubicBezTo>
                      <a:pt x="43" y="12"/>
                      <a:pt x="47" y="14"/>
                      <a:pt x="50" y="18"/>
                    </a:cubicBezTo>
                    <a:cubicBezTo>
                      <a:pt x="54" y="17"/>
                      <a:pt x="54" y="17"/>
                      <a:pt x="54" y="17"/>
                    </a:cubicBezTo>
                    <a:cubicBezTo>
                      <a:pt x="56" y="21"/>
                      <a:pt x="56" y="21"/>
                      <a:pt x="56" y="21"/>
                    </a:cubicBezTo>
                    <a:cubicBezTo>
                      <a:pt x="52" y="22"/>
                      <a:pt x="52" y="22"/>
                      <a:pt x="52" y="22"/>
                    </a:cubicBezTo>
                    <a:cubicBezTo>
                      <a:pt x="53" y="25"/>
                      <a:pt x="53" y="28"/>
                      <a:pt x="52" y="30"/>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grpSp>
        <p:grpSp>
          <p:nvGrpSpPr>
            <p:cNvPr id="58" name="Group 60"/>
            <p:cNvGrpSpPr/>
            <p:nvPr/>
          </p:nvGrpSpPr>
          <p:grpSpPr>
            <a:xfrm>
              <a:off x="4802188" y="1789112"/>
              <a:ext cx="388938" cy="319088"/>
              <a:chOff x="5102226" y="1265238"/>
              <a:chExt cx="388938" cy="319088"/>
            </a:xfrm>
            <a:noFill/>
          </p:grpSpPr>
          <p:sp>
            <p:nvSpPr>
              <p:cNvPr id="61" name="Freeform 407"/>
              <p:cNvSpPr/>
              <p:nvPr/>
            </p:nvSpPr>
            <p:spPr bwMode="auto">
              <a:xfrm>
                <a:off x="5238751" y="1381126"/>
                <a:ext cx="34925" cy="109538"/>
              </a:xfrm>
              <a:custGeom>
                <a:cxnLst>
                  <a:cxn ang="0">
                    <a:pos x="6" y="63"/>
                  </a:cxn>
                  <a:cxn ang="0">
                    <a:pos x="4" y="62"/>
                  </a:cxn>
                  <a:cxn ang="0">
                    <a:pos x="1" y="55"/>
                  </a:cxn>
                  <a:cxn ang="0">
                    <a:pos x="10" y="32"/>
                  </a:cxn>
                  <a:cxn ang="0">
                    <a:pos x="8" y="6"/>
                  </a:cxn>
                  <a:cxn ang="0">
                    <a:pos x="13" y="0"/>
                  </a:cxn>
                  <a:cxn ang="0">
                    <a:pos x="19" y="5"/>
                  </a:cxn>
                  <a:cxn ang="0">
                    <a:pos x="21" y="32"/>
                  </a:cxn>
                  <a:cxn ang="0">
                    <a:pos x="21" y="34"/>
                  </a:cxn>
                  <a:cxn ang="0">
                    <a:pos x="12" y="59"/>
                  </a:cxn>
                  <a:cxn ang="0">
                    <a:pos x="6" y="63"/>
                  </a:cxn>
                </a:cxnLst>
                <a:rect b="b" l="0" r="r" t="0"/>
                <a:pathLst>
                  <a:path h="62" w="21">
                    <a:moveTo>
                      <a:pt x="6" y="63"/>
                    </a:moveTo>
                    <a:cubicBezTo>
                      <a:pt x="6" y="63"/>
                      <a:pt x="5" y="63"/>
                      <a:pt x="4" y="62"/>
                    </a:cubicBezTo>
                    <a:cubicBezTo>
                      <a:pt x="1" y="61"/>
                      <a:pt x="0" y="58"/>
                      <a:pt x="1" y="55"/>
                    </a:cubicBezTo>
                    <a:cubicBezTo>
                      <a:pt x="10" y="32"/>
                      <a:pt x="10" y="32"/>
                      <a:pt x="10" y="32"/>
                    </a:cubicBezTo>
                    <a:cubicBezTo>
                      <a:pt x="8" y="6"/>
                      <a:pt x="8" y="6"/>
                      <a:pt x="8" y="6"/>
                    </a:cubicBezTo>
                    <a:cubicBezTo>
                      <a:pt x="7" y="3"/>
                      <a:pt x="10" y="0"/>
                      <a:pt x="13" y="0"/>
                    </a:cubicBezTo>
                    <a:cubicBezTo>
                      <a:pt x="16" y="0"/>
                      <a:pt x="19" y="2"/>
                      <a:pt x="19" y="5"/>
                    </a:cubicBezTo>
                    <a:cubicBezTo>
                      <a:pt x="21" y="32"/>
                      <a:pt x="21" y="32"/>
                      <a:pt x="21" y="32"/>
                    </a:cubicBezTo>
                    <a:cubicBezTo>
                      <a:pt x="21" y="33"/>
                      <a:pt x="21" y="34"/>
                      <a:pt x="21" y="34"/>
                    </a:cubicBezTo>
                    <a:cubicBezTo>
                      <a:pt x="12" y="59"/>
                      <a:pt x="12" y="59"/>
                      <a:pt x="12" y="59"/>
                    </a:cubicBezTo>
                    <a:cubicBezTo>
                      <a:pt x="11" y="61"/>
                      <a:pt x="9" y="63"/>
                      <a:pt x="6" y="63"/>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2" name="Freeform 408"/>
              <p:cNvSpPr/>
              <p:nvPr/>
            </p:nvSpPr>
            <p:spPr bwMode="auto">
              <a:xfrm>
                <a:off x="5202238" y="1319213"/>
                <a:ext cx="157163" cy="69850"/>
              </a:xfrm>
              <a:custGeom>
                <a:cxnLst>
                  <a:cxn ang="0">
                    <a:pos x="85" y="15"/>
                  </a:cxn>
                  <a:cxn ang="0">
                    <a:pos x="69" y="15"/>
                  </a:cxn>
                  <a:cxn ang="0">
                    <a:pos x="58" y="2"/>
                  </a:cxn>
                  <a:cxn ang="0">
                    <a:pos x="57" y="1"/>
                  </a:cxn>
                  <a:cxn ang="0">
                    <a:pos x="46" y="25"/>
                  </a:cxn>
                  <a:cxn ang="0">
                    <a:pos x="46" y="0"/>
                  </a:cxn>
                  <a:cxn ang="0">
                    <a:pos x="39" y="0"/>
                  </a:cxn>
                  <a:cxn ang="0">
                    <a:pos x="37" y="0"/>
                  </a:cxn>
                  <a:cxn ang="0">
                    <a:pos x="18" y="0"/>
                  </a:cxn>
                  <a:cxn ang="0">
                    <a:pos x="14" y="2"/>
                  </a:cxn>
                  <a:cxn ang="0">
                    <a:pos x="2" y="16"/>
                  </a:cxn>
                  <a:cxn ang="0">
                    <a:pos x="3" y="24"/>
                  </a:cxn>
                  <a:cxn ang="0">
                    <a:pos x="6" y="25"/>
                  </a:cxn>
                  <a:cxn ang="0">
                    <a:pos x="11" y="23"/>
                  </a:cxn>
                  <a:cxn ang="0">
                    <a:pos x="21" y="11"/>
                  </a:cxn>
                  <a:cxn ang="0">
                    <a:pos x="33" y="11"/>
                  </a:cxn>
                  <a:cxn ang="0">
                    <a:pos x="24" y="40"/>
                  </a:cxn>
                  <a:cxn ang="0">
                    <a:pos x="51" y="40"/>
                  </a:cxn>
                  <a:cxn ang="0">
                    <a:pos x="58" y="20"/>
                  </a:cxn>
                  <a:cxn ang="0">
                    <a:pos x="62" y="25"/>
                  </a:cxn>
                  <a:cxn ang="0">
                    <a:pos x="67" y="27"/>
                  </a:cxn>
                  <a:cxn ang="0">
                    <a:pos x="67" y="27"/>
                  </a:cxn>
                  <a:cxn ang="0">
                    <a:pos x="85" y="27"/>
                  </a:cxn>
                  <a:cxn ang="0">
                    <a:pos x="91" y="21"/>
                  </a:cxn>
                  <a:cxn ang="0">
                    <a:pos x="85" y="15"/>
                  </a:cxn>
                </a:cxnLst>
                <a:rect b="b" l="0" r="r" t="0"/>
                <a:pathLst>
                  <a:path h="40" w="91">
                    <a:moveTo>
                      <a:pt x="85" y="15"/>
                    </a:moveTo>
                    <a:cubicBezTo>
                      <a:pt x="69" y="15"/>
                      <a:pt x="69" y="15"/>
                      <a:pt x="69" y="15"/>
                    </a:cubicBezTo>
                    <a:cubicBezTo>
                      <a:pt x="58" y="2"/>
                      <a:pt x="58" y="2"/>
                      <a:pt x="58" y="2"/>
                    </a:cubicBezTo>
                    <a:cubicBezTo>
                      <a:pt x="57" y="1"/>
                      <a:pt x="57" y="1"/>
                      <a:pt x="57" y="1"/>
                    </a:cubicBezTo>
                    <a:cubicBezTo>
                      <a:pt x="46" y="25"/>
                      <a:pt x="46" y="25"/>
                      <a:pt x="46" y="25"/>
                    </a:cubicBezTo>
                    <a:cubicBezTo>
                      <a:pt x="46" y="0"/>
                      <a:pt x="46" y="0"/>
                      <a:pt x="46" y="0"/>
                    </a:cubicBezTo>
                    <a:cubicBezTo>
                      <a:pt x="39" y="0"/>
                      <a:pt x="39" y="0"/>
                      <a:pt x="39" y="0"/>
                    </a:cubicBezTo>
                    <a:cubicBezTo>
                      <a:pt x="37" y="0"/>
                      <a:pt x="37" y="0"/>
                      <a:pt x="37" y="0"/>
                    </a:cubicBezTo>
                    <a:cubicBezTo>
                      <a:pt x="18" y="0"/>
                      <a:pt x="18" y="0"/>
                      <a:pt x="18" y="0"/>
                    </a:cubicBezTo>
                    <a:cubicBezTo>
                      <a:pt x="16" y="0"/>
                      <a:pt x="15" y="0"/>
                      <a:pt x="14" y="2"/>
                    </a:cubicBezTo>
                    <a:cubicBezTo>
                      <a:pt x="2" y="16"/>
                      <a:pt x="2" y="16"/>
                      <a:pt x="2" y="16"/>
                    </a:cubicBezTo>
                    <a:cubicBezTo>
                      <a:pt x="0" y="18"/>
                      <a:pt x="0" y="22"/>
                      <a:pt x="3" y="24"/>
                    </a:cubicBezTo>
                    <a:cubicBezTo>
                      <a:pt x="4" y="25"/>
                      <a:pt x="5" y="25"/>
                      <a:pt x="6" y="25"/>
                    </a:cubicBezTo>
                    <a:cubicBezTo>
                      <a:pt x="8" y="25"/>
                      <a:pt x="10" y="25"/>
                      <a:pt x="11" y="23"/>
                    </a:cubicBezTo>
                    <a:cubicBezTo>
                      <a:pt x="21" y="11"/>
                      <a:pt x="21" y="11"/>
                      <a:pt x="21" y="11"/>
                    </a:cubicBezTo>
                    <a:cubicBezTo>
                      <a:pt x="33" y="11"/>
                      <a:pt x="33" y="11"/>
                      <a:pt x="33" y="11"/>
                    </a:cubicBezTo>
                    <a:cubicBezTo>
                      <a:pt x="24" y="40"/>
                      <a:pt x="24" y="40"/>
                      <a:pt x="24" y="40"/>
                    </a:cubicBezTo>
                    <a:cubicBezTo>
                      <a:pt x="51" y="40"/>
                      <a:pt x="51" y="40"/>
                      <a:pt x="51" y="40"/>
                    </a:cubicBezTo>
                    <a:cubicBezTo>
                      <a:pt x="58" y="20"/>
                      <a:pt x="58" y="20"/>
                      <a:pt x="58" y="20"/>
                    </a:cubicBezTo>
                    <a:cubicBezTo>
                      <a:pt x="62" y="25"/>
                      <a:pt x="62" y="25"/>
                      <a:pt x="62" y="25"/>
                    </a:cubicBezTo>
                    <a:cubicBezTo>
                      <a:pt x="63" y="26"/>
                      <a:pt x="65" y="27"/>
                      <a:pt x="67" y="27"/>
                    </a:cubicBezTo>
                    <a:cubicBezTo>
                      <a:pt x="67" y="27"/>
                      <a:pt x="67" y="27"/>
                      <a:pt x="67" y="27"/>
                    </a:cubicBezTo>
                    <a:cubicBezTo>
                      <a:pt x="85" y="27"/>
                      <a:pt x="85" y="27"/>
                      <a:pt x="85" y="27"/>
                    </a:cubicBezTo>
                    <a:cubicBezTo>
                      <a:pt x="88" y="27"/>
                      <a:pt x="91" y="24"/>
                      <a:pt x="91" y="21"/>
                    </a:cubicBezTo>
                    <a:cubicBezTo>
                      <a:pt x="91" y="18"/>
                      <a:pt x="88" y="15"/>
                      <a:pt x="85" y="15"/>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3" name="Freeform 409"/>
              <p:cNvSpPr/>
              <p:nvPr/>
            </p:nvSpPr>
            <p:spPr bwMode="auto">
              <a:xfrm>
                <a:off x="5273676" y="1327151"/>
                <a:ext cx="14288" cy="41275"/>
              </a:xfrm>
              <a:custGeom>
                <a:cxnLst>
                  <a:cxn ang="0">
                    <a:pos x="9" y="0"/>
                  </a:cxn>
                  <a:cxn ang="0">
                    <a:pos x="0" y="20"/>
                  </a:cxn>
                  <a:cxn ang="0">
                    <a:pos x="2" y="26"/>
                  </a:cxn>
                  <a:cxn ang="0">
                    <a:pos x="9" y="23"/>
                  </a:cxn>
                  <a:cxn ang="0">
                    <a:pos x="9" y="0"/>
                  </a:cxn>
                </a:cxnLst>
                <a:rect b="b" l="0" r="r" t="0"/>
                <a:pathLst>
                  <a:path h="26" w="9">
                    <a:moveTo>
                      <a:pt x="9" y="0"/>
                    </a:moveTo>
                    <a:lnTo>
                      <a:pt x="0" y="20"/>
                    </a:lnTo>
                    <a:lnTo>
                      <a:pt x="2" y="26"/>
                    </a:lnTo>
                    <a:lnTo>
                      <a:pt x="9" y="23"/>
                    </a:lnTo>
                    <a:lnTo>
                      <a:pt x="9" y="0"/>
                    </a:lnTo>
                    <a:close/>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4" name="Freeform 410"/>
              <p:cNvSpPr/>
              <p:nvPr/>
            </p:nvSpPr>
            <p:spPr bwMode="auto">
              <a:xfrm>
                <a:off x="5273676" y="1327151"/>
                <a:ext cx="14288" cy="41275"/>
              </a:xfrm>
              <a:custGeom>
                <a:cxnLst>
                  <a:cxn ang="0">
                    <a:pos x="9" y="0"/>
                  </a:cxn>
                  <a:cxn ang="0">
                    <a:pos x="0" y="20"/>
                  </a:cxn>
                  <a:cxn ang="0">
                    <a:pos x="2" y="26"/>
                  </a:cxn>
                  <a:cxn ang="0">
                    <a:pos x="9" y="23"/>
                  </a:cxn>
                  <a:cxn ang="0">
                    <a:pos x="9" y="0"/>
                  </a:cxn>
                </a:cxnLst>
                <a:rect b="b" l="0" r="r" t="0"/>
                <a:pathLst>
                  <a:path h="26" w="9">
                    <a:moveTo>
                      <a:pt x="9" y="0"/>
                    </a:moveTo>
                    <a:lnTo>
                      <a:pt x="0" y="20"/>
                    </a:lnTo>
                    <a:lnTo>
                      <a:pt x="2" y="26"/>
                    </a:lnTo>
                    <a:lnTo>
                      <a:pt x="9" y="23"/>
                    </a:lnTo>
                    <a:lnTo>
                      <a:pt x="9" y="0"/>
                    </a:ln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5" name="Freeform 411"/>
              <p:cNvSpPr/>
              <p:nvPr/>
            </p:nvSpPr>
            <p:spPr bwMode="auto">
              <a:xfrm>
                <a:off x="5283201" y="1323976"/>
                <a:ext cx="12700" cy="7938"/>
              </a:xfrm>
              <a:custGeom>
                <a:cxnLst>
                  <a:cxn ang="0">
                    <a:pos x="6" y="1"/>
                  </a:cxn>
                  <a:cxn ang="0">
                    <a:pos x="6" y="2"/>
                  </a:cxn>
                  <a:cxn ang="0">
                    <a:pos x="3" y="4"/>
                  </a:cxn>
                  <a:cxn ang="0">
                    <a:pos x="2" y="4"/>
                  </a:cxn>
                  <a:cxn ang="0">
                    <a:pos x="1" y="1"/>
                  </a:cxn>
                  <a:cxn ang="0">
                    <a:pos x="1" y="0"/>
                  </a:cxn>
                  <a:cxn ang="0">
                    <a:pos x="6" y="1"/>
                  </a:cxn>
                </a:cxnLst>
                <a:rect b="b" l="0" r="r" t="0"/>
                <a:pathLst>
                  <a:path h="5" w="7">
                    <a:moveTo>
                      <a:pt x="6" y="1"/>
                    </a:moveTo>
                    <a:cubicBezTo>
                      <a:pt x="7" y="1"/>
                      <a:pt x="7" y="1"/>
                      <a:pt x="6" y="2"/>
                    </a:cubicBezTo>
                    <a:cubicBezTo>
                      <a:pt x="3" y="4"/>
                      <a:pt x="3" y="4"/>
                      <a:pt x="3" y="4"/>
                    </a:cubicBezTo>
                    <a:cubicBezTo>
                      <a:pt x="3" y="5"/>
                      <a:pt x="2" y="5"/>
                      <a:pt x="2" y="4"/>
                    </a:cubicBezTo>
                    <a:cubicBezTo>
                      <a:pt x="1" y="1"/>
                      <a:pt x="1" y="1"/>
                      <a:pt x="1" y="1"/>
                    </a:cubicBezTo>
                    <a:cubicBezTo>
                      <a:pt x="0" y="0"/>
                      <a:pt x="1" y="0"/>
                      <a:pt x="1" y="0"/>
                    </a:cubicBezTo>
                    <a:cubicBezTo>
                      <a:pt x="6" y="1"/>
                      <a:pt x="6" y="1"/>
                      <a:pt x="6" y="1"/>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6" name="Freeform 412"/>
              <p:cNvSpPr/>
              <p:nvPr/>
            </p:nvSpPr>
            <p:spPr bwMode="auto">
              <a:xfrm>
                <a:off x="5273676" y="1271588"/>
                <a:ext cx="39688" cy="47625"/>
              </a:xfrm>
              <a:custGeom>
                <a:cxnLst>
                  <a:cxn ang="0">
                    <a:pos x="21" y="15"/>
                  </a:cxn>
                  <a:cxn ang="0">
                    <a:pos x="10" y="27"/>
                  </a:cxn>
                  <a:cxn ang="0">
                    <a:pos x="1" y="13"/>
                  </a:cxn>
                  <a:cxn ang="0">
                    <a:pos x="12" y="1"/>
                  </a:cxn>
                  <a:cxn ang="0">
                    <a:pos x="21" y="15"/>
                  </a:cxn>
                </a:cxnLst>
                <a:rect b="b" l="0" r="r" t="0"/>
                <a:pathLst>
                  <a:path h="28" w="22">
                    <a:moveTo>
                      <a:pt x="21" y="15"/>
                    </a:moveTo>
                    <a:cubicBezTo>
                      <a:pt x="20" y="22"/>
                      <a:pt x="13" y="28"/>
                      <a:pt x="10" y="27"/>
                    </a:cubicBezTo>
                    <a:cubicBezTo>
                      <a:pt x="6" y="27"/>
                      <a:pt x="0" y="20"/>
                      <a:pt x="1" y="13"/>
                    </a:cubicBezTo>
                    <a:cubicBezTo>
                      <a:pt x="2" y="6"/>
                      <a:pt x="4" y="0"/>
                      <a:pt x="12" y="1"/>
                    </a:cubicBezTo>
                    <a:cubicBezTo>
                      <a:pt x="21" y="2"/>
                      <a:pt x="22" y="8"/>
                      <a:pt x="21" y="15"/>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7" name="Freeform 413"/>
              <p:cNvSpPr/>
              <p:nvPr/>
            </p:nvSpPr>
            <p:spPr bwMode="auto">
              <a:xfrm>
                <a:off x="5176838" y="1306513"/>
                <a:ext cx="280988" cy="231775"/>
              </a:xfrm>
              <a:custGeom>
                <a:cxnLst>
                  <a:cxn ang="0">
                    <a:pos x="11" y="146"/>
                  </a:cxn>
                  <a:cxn ang="0">
                    <a:pos x="0" y="140"/>
                  </a:cxn>
                  <a:cxn ang="0">
                    <a:pos x="13" y="118"/>
                  </a:cxn>
                  <a:cxn ang="0">
                    <a:pos x="55" y="124"/>
                  </a:cxn>
                  <a:cxn ang="0">
                    <a:pos x="66" y="102"/>
                  </a:cxn>
                  <a:cxn ang="0">
                    <a:pos x="98" y="108"/>
                  </a:cxn>
                  <a:cxn ang="0">
                    <a:pos x="119" y="58"/>
                  </a:cxn>
                  <a:cxn ang="0">
                    <a:pos x="138" y="60"/>
                  </a:cxn>
                  <a:cxn ang="0">
                    <a:pos x="165" y="0"/>
                  </a:cxn>
                  <a:cxn ang="0">
                    <a:pos x="177" y="5"/>
                  </a:cxn>
                  <a:cxn ang="0">
                    <a:pos x="147" y="75"/>
                  </a:cxn>
                  <a:cxn ang="0">
                    <a:pos x="128" y="72"/>
                  </a:cxn>
                  <a:cxn ang="0">
                    <a:pos x="105" y="122"/>
                  </a:cxn>
                  <a:cxn ang="0">
                    <a:pos x="74" y="118"/>
                  </a:cxn>
                  <a:cxn ang="0">
                    <a:pos x="61" y="140"/>
                  </a:cxn>
                  <a:cxn ang="0">
                    <a:pos x="20" y="133"/>
                  </a:cxn>
                  <a:cxn ang="0">
                    <a:pos x="11" y="146"/>
                  </a:cxn>
                </a:cxnLst>
                <a:rect b="b" l="0" r="r" t="0"/>
                <a:pathLst>
                  <a:path h="146" w="177">
                    <a:moveTo>
                      <a:pt x="11" y="146"/>
                    </a:moveTo>
                    <a:lnTo>
                      <a:pt x="0" y="140"/>
                    </a:lnTo>
                    <a:lnTo>
                      <a:pt x="13" y="118"/>
                    </a:lnTo>
                    <a:lnTo>
                      <a:pt x="55" y="124"/>
                    </a:lnTo>
                    <a:lnTo>
                      <a:pt x="66" y="102"/>
                    </a:lnTo>
                    <a:lnTo>
                      <a:pt x="98" y="108"/>
                    </a:lnTo>
                    <a:lnTo>
                      <a:pt x="119" y="58"/>
                    </a:lnTo>
                    <a:lnTo>
                      <a:pt x="138" y="60"/>
                    </a:lnTo>
                    <a:lnTo>
                      <a:pt x="165" y="0"/>
                    </a:lnTo>
                    <a:lnTo>
                      <a:pt x="177" y="5"/>
                    </a:lnTo>
                    <a:lnTo>
                      <a:pt x="147" y="75"/>
                    </a:lnTo>
                    <a:lnTo>
                      <a:pt x="128" y="72"/>
                    </a:lnTo>
                    <a:lnTo>
                      <a:pt x="105" y="122"/>
                    </a:lnTo>
                    <a:lnTo>
                      <a:pt x="74" y="118"/>
                    </a:lnTo>
                    <a:lnTo>
                      <a:pt x="61" y="140"/>
                    </a:lnTo>
                    <a:lnTo>
                      <a:pt x="20" y="133"/>
                    </a:lnTo>
                    <a:lnTo>
                      <a:pt x="11" y="146"/>
                    </a:lnTo>
                    <a:close/>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8" name="Freeform 414"/>
              <p:cNvSpPr/>
              <p:nvPr/>
            </p:nvSpPr>
            <p:spPr bwMode="auto">
              <a:xfrm>
                <a:off x="5176838" y="1306513"/>
                <a:ext cx="280988" cy="231775"/>
              </a:xfrm>
              <a:custGeom>
                <a:cxnLst>
                  <a:cxn ang="0">
                    <a:pos x="11" y="146"/>
                  </a:cxn>
                  <a:cxn ang="0">
                    <a:pos x="0" y="140"/>
                  </a:cxn>
                  <a:cxn ang="0">
                    <a:pos x="13" y="118"/>
                  </a:cxn>
                  <a:cxn ang="0">
                    <a:pos x="55" y="124"/>
                  </a:cxn>
                  <a:cxn ang="0">
                    <a:pos x="66" y="102"/>
                  </a:cxn>
                  <a:cxn ang="0">
                    <a:pos x="98" y="108"/>
                  </a:cxn>
                  <a:cxn ang="0">
                    <a:pos x="119" y="58"/>
                  </a:cxn>
                  <a:cxn ang="0">
                    <a:pos x="138" y="60"/>
                  </a:cxn>
                  <a:cxn ang="0">
                    <a:pos x="165" y="0"/>
                  </a:cxn>
                  <a:cxn ang="0">
                    <a:pos x="177" y="5"/>
                  </a:cxn>
                  <a:cxn ang="0">
                    <a:pos x="147" y="75"/>
                  </a:cxn>
                  <a:cxn ang="0">
                    <a:pos x="128" y="72"/>
                  </a:cxn>
                  <a:cxn ang="0">
                    <a:pos x="105" y="122"/>
                  </a:cxn>
                  <a:cxn ang="0">
                    <a:pos x="74" y="118"/>
                  </a:cxn>
                  <a:cxn ang="0">
                    <a:pos x="61" y="140"/>
                  </a:cxn>
                  <a:cxn ang="0">
                    <a:pos x="20" y="133"/>
                  </a:cxn>
                  <a:cxn ang="0">
                    <a:pos x="11" y="146"/>
                  </a:cxn>
                </a:cxnLst>
                <a:rect b="b" l="0" r="r" t="0"/>
                <a:pathLst>
                  <a:path h="146" w="177">
                    <a:moveTo>
                      <a:pt x="11" y="146"/>
                    </a:moveTo>
                    <a:lnTo>
                      <a:pt x="0" y="140"/>
                    </a:lnTo>
                    <a:lnTo>
                      <a:pt x="13" y="118"/>
                    </a:lnTo>
                    <a:lnTo>
                      <a:pt x="55" y="124"/>
                    </a:lnTo>
                    <a:lnTo>
                      <a:pt x="66" y="102"/>
                    </a:lnTo>
                    <a:lnTo>
                      <a:pt x="98" y="108"/>
                    </a:lnTo>
                    <a:lnTo>
                      <a:pt x="119" y="58"/>
                    </a:lnTo>
                    <a:lnTo>
                      <a:pt x="138" y="60"/>
                    </a:lnTo>
                    <a:lnTo>
                      <a:pt x="165" y="0"/>
                    </a:lnTo>
                    <a:lnTo>
                      <a:pt x="177" y="5"/>
                    </a:lnTo>
                    <a:lnTo>
                      <a:pt x="147" y="75"/>
                    </a:lnTo>
                    <a:lnTo>
                      <a:pt x="128" y="72"/>
                    </a:lnTo>
                    <a:lnTo>
                      <a:pt x="105" y="122"/>
                    </a:lnTo>
                    <a:lnTo>
                      <a:pt x="74" y="118"/>
                    </a:lnTo>
                    <a:lnTo>
                      <a:pt x="61" y="140"/>
                    </a:lnTo>
                    <a:lnTo>
                      <a:pt x="20" y="133"/>
                    </a:lnTo>
                    <a:lnTo>
                      <a:pt x="11" y="146"/>
                    </a:ln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9" name="Freeform 415"/>
              <p:cNvSpPr/>
              <p:nvPr/>
            </p:nvSpPr>
            <p:spPr bwMode="auto">
              <a:xfrm>
                <a:off x="5102226" y="1265238"/>
                <a:ext cx="388938" cy="319088"/>
              </a:xfrm>
              <a:custGeom>
                <a:cxnLst>
                  <a:cxn ang="0">
                    <a:pos x="245" y="201"/>
                  </a:cxn>
                  <a:cxn ang="0">
                    <a:pos x="0" y="201"/>
                  </a:cxn>
                  <a:cxn ang="0">
                    <a:pos x="0" y="0"/>
                  </a:cxn>
                  <a:cxn ang="0">
                    <a:pos x="8" y="0"/>
                  </a:cxn>
                  <a:cxn ang="0">
                    <a:pos x="8" y="193"/>
                  </a:cxn>
                  <a:cxn ang="0">
                    <a:pos x="245" y="193"/>
                  </a:cxn>
                  <a:cxn ang="0">
                    <a:pos x="245" y="201"/>
                  </a:cxn>
                </a:cxnLst>
                <a:rect b="b" l="0" r="r" t="0"/>
                <a:pathLst>
                  <a:path h="201" w="245">
                    <a:moveTo>
                      <a:pt x="245" y="201"/>
                    </a:moveTo>
                    <a:lnTo>
                      <a:pt x="0" y="201"/>
                    </a:lnTo>
                    <a:lnTo>
                      <a:pt x="0" y="0"/>
                    </a:lnTo>
                    <a:lnTo>
                      <a:pt x="8" y="0"/>
                    </a:lnTo>
                    <a:lnTo>
                      <a:pt x="8" y="193"/>
                    </a:lnTo>
                    <a:lnTo>
                      <a:pt x="245" y="193"/>
                    </a:lnTo>
                    <a:lnTo>
                      <a:pt x="245" y="201"/>
                    </a:lnTo>
                    <a:close/>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0" name="Freeform 416"/>
              <p:cNvSpPr/>
              <p:nvPr/>
            </p:nvSpPr>
            <p:spPr bwMode="auto">
              <a:xfrm>
                <a:off x="5102226" y="1265238"/>
                <a:ext cx="388938" cy="319088"/>
              </a:xfrm>
              <a:custGeom>
                <a:cxnLst>
                  <a:cxn ang="0">
                    <a:pos x="245" y="201"/>
                  </a:cxn>
                  <a:cxn ang="0">
                    <a:pos x="0" y="201"/>
                  </a:cxn>
                  <a:cxn ang="0">
                    <a:pos x="0" y="0"/>
                  </a:cxn>
                  <a:cxn ang="0">
                    <a:pos x="8" y="0"/>
                  </a:cxn>
                  <a:cxn ang="0">
                    <a:pos x="8" y="193"/>
                  </a:cxn>
                  <a:cxn ang="0">
                    <a:pos x="245" y="193"/>
                  </a:cxn>
                  <a:cxn ang="0">
                    <a:pos x="245" y="201"/>
                  </a:cxn>
                </a:cxnLst>
                <a:rect b="b" l="0" r="r" t="0"/>
                <a:pathLst>
                  <a:path h="201" w="245">
                    <a:moveTo>
                      <a:pt x="245" y="201"/>
                    </a:moveTo>
                    <a:lnTo>
                      <a:pt x="0" y="201"/>
                    </a:lnTo>
                    <a:lnTo>
                      <a:pt x="0" y="0"/>
                    </a:lnTo>
                    <a:lnTo>
                      <a:pt x="8" y="0"/>
                    </a:lnTo>
                    <a:lnTo>
                      <a:pt x="8" y="193"/>
                    </a:lnTo>
                    <a:lnTo>
                      <a:pt x="245" y="193"/>
                    </a:lnTo>
                    <a:lnTo>
                      <a:pt x="245" y="201"/>
                    </a:ln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1" name="Freeform 417"/>
              <p:cNvSpPr/>
              <p:nvPr/>
            </p:nvSpPr>
            <p:spPr bwMode="auto">
              <a:xfrm>
                <a:off x="5159376" y="1360488"/>
                <a:ext cx="71438" cy="57150"/>
              </a:xfrm>
              <a:custGeom>
                <a:cxnLst>
                  <a:cxn ang="0">
                    <a:pos x="35" y="30"/>
                  </a:cxn>
                  <a:cxn ang="0">
                    <a:pos x="29" y="32"/>
                  </a:cxn>
                  <a:cxn ang="0">
                    <a:pos x="3" y="22"/>
                  </a:cxn>
                  <a:cxn ang="0">
                    <a:pos x="0" y="17"/>
                  </a:cxn>
                  <a:cxn ang="0">
                    <a:pos x="6" y="3"/>
                  </a:cxn>
                  <a:cxn ang="0">
                    <a:pos x="11" y="0"/>
                  </a:cxn>
                  <a:cxn ang="0">
                    <a:pos x="38" y="11"/>
                  </a:cxn>
                  <a:cxn ang="0">
                    <a:pos x="40" y="16"/>
                  </a:cxn>
                  <a:cxn ang="0">
                    <a:pos x="35" y="30"/>
                  </a:cxn>
                </a:cxnLst>
                <a:rect b="b" l="0" r="r" t="0"/>
                <a:pathLst>
                  <a:path h="33" w="41">
                    <a:moveTo>
                      <a:pt x="35" y="30"/>
                    </a:moveTo>
                    <a:cubicBezTo>
                      <a:pt x="34" y="32"/>
                      <a:pt x="31" y="33"/>
                      <a:pt x="29" y="32"/>
                    </a:cubicBezTo>
                    <a:cubicBezTo>
                      <a:pt x="3" y="22"/>
                      <a:pt x="3" y="22"/>
                      <a:pt x="3" y="22"/>
                    </a:cubicBezTo>
                    <a:cubicBezTo>
                      <a:pt x="1" y="21"/>
                      <a:pt x="0" y="19"/>
                      <a:pt x="0" y="17"/>
                    </a:cubicBezTo>
                    <a:cubicBezTo>
                      <a:pt x="6" y="3"/>
                      <a:pt x="6" y="3"/>
                      <a:pt x="6" y="3"/>
                    </a:cubicBezTo>
                    <a:cubicBezTo>
                      <a:pt x="7" y="1"/>
                      <a:pt x="9" y="0"/>
                      <a:pt x="11" y="0"/>
                    </a:cubicBezTo>
                    <a:cubicBezTo>
                      <a:pt x="38" y="11"/>
                      <a:pt x="38" y="11"/>
                      <a:pt x="38" y="11"/>
                    </a:cubicBezTo>
                    <a:cubicBezTo>
                      <a:pt x="40" y="12"/>
                      <a:pt x="41" y="14"/>
                      <a:pt x="40" y="16"/>
                    </a:cubicBezTo>
                    <a:cubicBezTo>
                      <a:pt x="35" y="30"/>
                      <a:pt x="35" y="30"/>
                      <a:pt x="35" y="30"/>
                    </a:cubicBez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2" name="Rectangle 418"/>
              <p:cNvSpPr>
                <a:spLocks noChangeArrowheads="1"/>
              </p:cNvSpPr>
              <p:nvPr/>
            </p:nvSpPr>
            <p:spPr bwMode="auto">
              <a:xfrm>
                <a:off x="5110163" y="1290638"/>
                <a:ext cx="22225" cy="12700"/>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3" name="Rectangle 419"/>
              <p:cNvSpPr>
                <a:spLocks noChangeArrowheads="1"/>
              </p:cNvSpPr>
              <p:nvPr/>
            </p:nvSpPr>
            <p:spPr bwMode="auto">
              <a:xfrm>
                <a:off x="5110163" y="1290638"/>
                <a:ext cx="22225" cy="12700"/>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4" name="Rectangle 420"/>
              <p:cNvSpPr>
                <a:spLocks noChangeArrowheads="1"/>
              </p:cNvSpPr>
              <p:nvPr/>
            </p:nvSpPr>
            <p:spPr bwMode="auto">
              <a:xfrm>
                <a:off x="5110163" y="1347788"/>
                <a:ext cx="22225" cy="14288"/>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5" name="Rectangle 421"/>
              <p:cNvSpPr>
                <a:spLocks noChangeArrowheads="1"/>
              </p:cNvSpPr>
              <p:nvPr/>
            </p:nvSpPr>
            <p:spPr bwMode="auto">
              <a:xfrm>
                <a:off x="5110163" y="1347788"/>
                <a:ext cx="22225" cy="14288"/>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6" name="Rectangle 422"/>
              <p:cNvSpPr>
                <a:spLocks noChangeArrowheads="1"/>
              </p:cNvSpPr>
              <p:nvPr/>
            </p:nvSpPr>
            <p:spPr bwMode="auto">
              <a:xfrm>
                <a:off x="5110163" y="1406526"/>
                <a:ext cx="22225" cy="12700"/>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7" name="Rectangle 423"/>
              <p:cNvSpPr>
                <a:spLocks noChangeArrowheads="1"/>
              </p:cNvSpPr>
              <p:nvPr/>
            </p:nvSpPr>
            <p:spPr bwMode="auto">
              <a:xfrm>
                <a:off x="5110163" y="1406526"/>
                <a:ext cx="22225" cy="12700"/>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8" name="Rectangle 424"/>
              <p:cNvSpPr>
                <a:spLocks noChangeArrowheads="1"/>
              </p:cNvSpPr>
              <p:nvPr/>
            </p:nvSpPr>
            <p:spPr bwMode="auto">
              <a:xfrm>
                <a:off x="5110163" y="1465263"/>
                <a:ext cx="22225" cy="12700"/>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79" name="Rectangle 425"/>
              <p:cNvSpPr>
                <a:spLocks noChangeArrowheads="1"/>
              </p:cNvSpPr>
              <p:nvPr/>
            </p:nvSpPr>
            <p:spPr bwMode="auto">
              <a:xfrm>
                <a:off x="5110163" y="1465263"/>
                <a:ext cx="22225" cy="12700"/>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0" name="Rectangle 426"/>
              <p:cNvSpPr>
                <a:spLocks noChangeArrowheads="1"/>
              </p:cNvSpPr>
              <p:nvPr/>
            </p:nvSpPr>
            <p:spPr bwMode="auto">
              <a:xfrm>
                <a:off x="5110163" y="1524001"/>
                <a:ext cx="22225" cy="12700"/>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1" name="Rectangle 427"/>
              <p:cNvSpPr>
                <a:spLocks noChangeArrowheads="1"/>
              </p:cNvSpPr>
              <p:nvPr/>
            </p:nvSpPr>
            <p:spPr bwMode="auto">
              <a:xfrm>
                <a:off x="5110163" y="1524001"/>
                <a:ext cx="22225" cy="12700"/>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2" name="Rectangle 428"/>
              <p:cNvSpPr>
                <a:spLocks noChangeArrowheads="1"/>
              </p:cNvSpPr>
              <p:nvPr/>
            </p:nvSpPr>
            <p:spPr bwMode="auto">
              <a:xfrm>
                <a:off x="5395913"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3" name="Rectangle 429"/>
              <p:cNvSpPr>
                <a:spLocks noChangeArrowheads="1"/>
              </p:cNvSpPr>
              <p:nvPr/>
            </p:nvSpPr>
            <p:spPr bwMode="auto">
              <a:xfrm>
                <a:off x="5395913"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4" name="Rectangle 430"/>
              <p:cNvSpPr>
                <a:spLocks noChangeArrowheads="1"/>
              </p:cNvSpPr>
              <p:nvPr/>
            </p:nvSpPr>
            <p:spPr bwMode="auto">
              <a:xfrm>
                <a:off x="5454651"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5" name="Rectangle 431"/>
              <p:cNvSpPr>
                <a:spLocks noChangeArrowheads="1"/>
              </p:cNvSpPr>
              <p:nvPr/>
            </p:nvSpPr>
            <p:spPr bwMode="auto">
              <a:xfrm>
                <a:off x="5454651"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6" name="Rectangle 432"/>
              <p:cNvSpPr>
                <a:spLocks noChangeArrowheads="1"/>
              </p:cNvSpPr>
              <p:nvPr/>
            </p:nvSpPr>
            <p:spPr bwMode="auto">
              <a:xfrm>
                <a:off x="5337176"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7" name="Rectangle 433"/>
              <p:cNvSpPr>
                <a:spLocks noChangeArrowheads="1"/>
              </p:cNvSpPr>
              <p:nvPr/>
            </p:nvSpPr>
            <p:spPr bwMode="auto">
              <a:xfrm>
                <a:off x="5337176"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8" name="Rectangle 434"/>
              <p:cNvSpPr>
                <a:spLocks noChangeArrowheads="1"/>
              </p:cNvSpPr>
              <p:nvPr/>
            </p:nvSpPr>
            <p:spPr bwMode="auto">
              <a:xfrm>
                <a:off x="5278438"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89" name="Rectangle 435"/>
              <p:cNvSpPr>
                <a:spLocks noChangeArrowheads="1"/>
              </p:cNvSpPr>
              <p:nvPr/>
            </p:nvSpPr>
            <p:spPr bwMode="auto">
              <a:xfrm>
                <a:off x="5278438"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0" name="Rectangle 436"/>
              <p:cNvSpPr>
                <a:spLocks noChangeArrowheads="1"/>
              </p:cNvSpPr>
              <p:nvPr/>
            </p:nvSpPr>
            <p:spPr bwMode="auto">
              <a:xfrm>
                <a:off x="5219701"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1" name="Rectangle 437"/>
              <p:cNvSpPr>
                <a:spLocks noChangeArrowheads="1"/>
              </p:cNvSpPr>
              <p:nvPr/>
            </p:nvSpPr>
            <p:spPr bwMode="auto">
              <a:xfrm>
                <a:off x="5219701"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2" name="Rectangle 438"/>
              <p:cNvSpPr>
                <a:spLocks noChangeArrowheads="1"/>
              </p:cNvSpPr>
              <p:nvPr/>
            </p:nvSpPr>
            <p:spPr bwMode="auto">
              <a:xfrm>
                <a:off x="5160963"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3" name="Rectangle 439"/>
              <p:cNvSpPr>
                <a:spLocks noChangeArrowheads="1"/>
              </p:cNvSpPr>
              <p:nvPr/>
            </p:nvSpPr>
            <p:spPr bwMode="auto">
              <a:xfrm>
                <a:off x="5160963" y="1554163"/>
                <a:ext cx="12700" cy="22225"/>
              </a:xfrm>
              <a:prstGeom prst="rect">
                <a:avLst/>
              </a:prstGeom>
              <a:grpFill/>
              <a:ln w="9525">
                <a:solidFill>
                  <a:srgbClr val="FFFFFF"/>
                </a:solidFill>
                <a:miter lim="800000"/>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4" name="Freeform 440"/>
              <p:cNvSpPr/>
              <p:nvPr/>
            </p:nvSpPr>
            <p:spPr bwMode="auto">
              <a:xfrm>
                <a:off x="5410201" y="1271588"/>
                <a:ext cx="68263" cy="63500"/>
              </a:xfrm>
              <a:custGeom>
                <a:cxnLst>
                  <a:cxn ang="0">
                    <a:pos x="0" y="23"/>
                  </a:cxn>
                  <a:cxn ang="0">
                    <a:pos x="35" y="0"/>
                  </a:cxn>
                  <a:cxn ang="0">
                    <a:pos x="43" y="40"/>
                  </a:cxn>
                  <a:cxn ang="0">
                    <a:pos x="0" y="23"/>
                  </a:cxn>
                </a:cxnLst>
                <a:rect b="b" l="0" r="r" t="0"/>
                <a:pathLst>
                  <a:path h="40" w="43">
                    <a:moveTo>
                      <a:pt x="0" y="23"/>
                    </a:moveTo>
                    <a:lnTo>
                      <a:pt x="35" y="0"/>
                    </a:lnTo>
                    <a:lnTo>
                      <a:pt x="43" y="40"/>
                    </a:lnTo>
                    <a:lnTo>
                      <a:pt x="0" y="23"/>
                    </a:lnTo>
                    <a:close/>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95" name="Freeform 441"/>
              <p:cNvSpPr/>
              <p:nvPr/>
            </p:nvSpPr>
            <p:spPr bwMode="auto">
              <a:xfrm>
                <a:off x="5410201" y="1271588"/>
                <a:ext cx="68263" cy="63500"/>
              </a:xfrm>
              <a:custGeom>
                <a:cxnLst>
                  <a:cxn ang="0">
                    <a:pos x="0" y="23"/>
                  </a:cxn>
                  <a:cxn ang="0">
                    <a:pos x="35" y="0"/>
                  </a:cxn>
                  <a:cxn ang="0">
                    <a:pos x="43" y="40"/>
                  </a:cxn>
                  <a:cxn ang="0">
                    <a:pos x="0" y="23"/>
                  </a:cxn>
                </a:cxnLst>
                <a:rect b="b" l="0" r="r" t="0"/>
                <a:pathLst>
                  <a:path h="40" w="43">
                    <a:moveTo>
                      <a:pt x="0" y="23"/>
                    </a:moveTo>
                    <a:lnTo>
                      <a:pt x="35" y="0"/>
                    </a:lnTo>
                    <a:lnTo>
                      <a:pt x="43" y="40"/>
                    </a:lnTo>
                    <a:lnTo>
                      <a:pt x="0" y="23"/>
                    </a:lnTo>
                  </a:path>
                </a:pathLst>
              </a:custGeom>
              <a:grp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grpSp>
        <p:sp>
          <p:nvSpPr>
            <p:cNvPr id="59" name="Freeform 14"/>
            <p:cNvSpPr>
              <a:spLocks noEditPoints="1"/>
            </p:cNvSpPr>
            <p:nvPr/>
          </p:nvSpPr>
          <p:spPr bwMode="auto">
            <a:xfrm>
              <a:off x="3887788" y="2835274"/>
              <a:ext cx="347663" cy="325438"/>
            </a:xfrm>
            <a:custGeom>
              <a:cxnLst>
                <a:cxn ang="0">
                  <a:pos x="87" y="43"/>
                </a:cxn>
                <a:cxn ang="0">
                  <a:pos x="75" y="28"/>
                </a:cxn>
                <a:cxn ang="0">
                  <a:pos x="60" y="14"/>
                </a:cxn>
                <a:cxn ang="0">
                  <a:pos x="41" y="19"/>
                </a:cxn>
                <a:cxn ang="0">
                  <a:pos x="23" y="26"/>
                </a:cxn>
                <a:cxn ang="0">
                  <a:pos x="6" y="36"/>
                </a:cxn>
                <a:cxn ang="0">
                  <a:pos x="6" y="56"/>
                </a:cxn>
                <a:cxn ang="0">
                  <a:pos x="8" y="76"/>
                </a:cxn>
                <a:cxn ang="0">
                  <a:pos x="14" y="95"/>
                </a:cxn>
                <a:cxn ang="0">
                  <a:pos x="33" y="100"/>
                </a:cxn>
                <a:cxn ang="0">
                  <a:pos x="52" y="103"/>
                </a:cxn>
                <a:cxn ang="0">
                  <a:pos x="72" y="102"/>
                </a:cxn>
                <a:cxn ang="0">
                  <a:pos x="82" y="85"/>
                </a:cxn>
                <a:cxn ang="0">
                  <a:pos x="90" y="67"/>
                </a:cxn>
                <a:cxn ang="0">
                  <a:pos x="53" y="99"/>
                </a:cxn>
                <a:cxn ang="0">
                  <a:pos x="40" y="74"/>
                </a:cxn>
                <a:cxn ang="0">
                  <a:pos x="12" y="76"/>
                </a:cxn>
                <a:cxn ang="0">
                  <a:pos x="40" y="47"/>
                </a:cxn>
                <a:cxn ang="0">
                  <a:pos x="53" y="22"/>
                </a:cxn>
                <a:cxn ang="0">
                  <a:pos x="43" y="71"/>
                </a:cxn>
                <a:cxn ang="0">
                  <a:pos x="37" y="60"/>
                </a:cxn>
                <a:cxn ang="0">
                  <a:pos x="55" y="48"/>
                </a:cxn>
                <a:cxn ang="0">
                  <a:pos x="54" y="70"/>
                </a:cxn>
                <a:cxn ang="0">
                  <a:pos x="84" y="76"/>
                </a:cxn>
                <a:cxn ang="0">
                  <a:pos x="48" y="49"/>
                </a:cxn>
                <a:cxn ang="0">
                  <a:pos x="48" y="67"/>
                </a:cxn>
                <a:cxn ang="0">
                  <a:pos x="113" y="12"/>
                </a:cxn>
                <a:cxn ang="0">
                  <a:pos x="111" y="5"/>
                </a:cxn>
                <a:cxn ang="0">
                  <a:pos x="104" y="3"/>
                </a:cxn>
                <a:cxn ang="0">
                  <a:pos x="97" y="2"/>
                </a:cxn>
                <a:cxn ang="0">
                  <a:pos x="90" y="2"/>
                </a:cxn>
                <a:cxn ang="0">
                  <a:pos x="86" y="8"/>
                </a:cxn>
                <a:cxn ang="0">
                  <a:pos x="84" y="15"/>
                </a:cxn>
                <a:cxn ang="0">
                  <a:pos x="82" y="22"/>
                </a:cxn>
                <a:cxn ang="0">
                  <a:pos x="87" y="27"/>
                </a:cxn>
                <a:cxn ang="0">
                  <a:pos x="93" y="32"/>
                </a:cxn>
                <a:cxn ang="0">
                  <a:pos x="99" y="35"/>
                </a:cxn>
                <a:cxn ang="0">
                  <a:pos x="105" y="32"/>
                </a:cxn>
                <a:cxn ang="0">
                  <a:pos x="111" y="27"/>
                </a:cxn>
                <a:cxn ang="0">
                  <a:pos x="116" y="22"/>
                </a:cxn>
                <a:cxn ang="0">
                  <a:pos x="101" y="32"/>
                </a:cxn>
                <a:cxn ang="0">
                  <a:pos x="96" y="22"/>
                </a:cxn>
                <a:cxn ang="0">
                  <a:pos x="93" y="18"/>
                </a:cxn>
                <a:cxn ang="0">
                  <a:pos x="96" y="13"/>
                </a:cxn>
                <a:cxn ang="0">
                  <a:pos x="101" y="3"/>
                </a:cxn>
                <a:cxn ang="0">
                  <a:pos x="97" y="21"/>
                </a:cxn>
                <a:cxn ang="0">
                  <a:pos x="95" y="17"/>
                </a:cxn>
                <a:cxn ang="0">
                  <a:pos x="102" y="13"/>
                </a:cxn>
                <a:cxn ang="0">
                  <a:pos x="101" y="21"/>
                </a:cxn>
                <a:cxn ang="0">
                  <a:pos x="112" y="23"/>
                </a:cxn>
                <a:cxn ang="0">
                  <a:pos x="99" y="13"/>
                </a:cxn>
                <a:cxn ang="0">
                  <a:pos x="99" y="20"/>
                </a:cxn>
              </a:cxnLst>
              <a:rect b="b" l="0" r="r" t="0"/>
              <a:pathLst>
                <a:path h="109" w="117">
                  <a:moveTo>
                    <a:pt x="90" y="56"/>
                  </a:moveTo>
                  <a:cubicBezTo>
                    <a:pt x="90" y="55"/>
                    <a:pt x="90" y="55"/>
                    <a:pt x="90" y="54"/>
                  </a:cubicBezTo>
                  <a:cubicBezTo>
                    <a:pt x="92" y="53"/>
                    <a:pt x="95" y="49"/>
                    <a:pt x="95" y="48"/>
                  </a:cubicBezTo>
                  <a:cubicBezTo>
                    <a:pt x="94" y="47"/>
                    <a:pt x="90" y="45"/>
                    <a:pt x="88" y="46"/>
                  </a:cubicBezTo>
                  <a:cubicBezTo>
                    <a:pt x="87" y="45"/>
                    <a:pt x="87" y="44"/>
                    <a:pt x="87" y="43"/>
                  </a:cubicBezTo>
                  <a:cubicBezTo>
                    <a:pt x="88" y="42"/>
                    <a:pt x="90" y="37"/>
                    <a:pt x="90" y="36"/>
                  </a:cubicBezTo>
                  <a:cubicBezTo>
                    <a:pt x="89" y="35"/>
                    <a:pt x="84" y="35"/>
                    <a:pt x="82" y="36"/>
                  </a:cubicBezTo>
                  <a:cubicBezTo>
                    <a:pt x="82" y="35"/>
                    <a:pt x="81" y="34"/>
                    <a:pt x="81" y="34"/>
                  </a:cubicBezTo>
                  <a:cubicBezTo>
                    <a:pt x="82" y="32"/>
                    <a:pt x="83" y="27"/>
                    <a:pt x="82" y="26"/>
                  </a:cubicBezTo>
                  <a:cubicBezTo>
                    <a:pt x="81" y="26"/>
                    <a:pt x="76" y="26"/>
                    <a:pt x="75" y="28"/>
                  </a:cubicBezTo>
                  <a:cubicBezTo>
                    <a:pt x="74" y="27"/>
                    <a:pt x="73" y="27"/>
                    <a:pt x="73" y="26"/>
                  </a:cubicBezTo>
                  <a:cubicBezTo>
                    <a:pt x="74" y="24"/>
                    <a:pt x="73" y="19"/>
                    <a:pt x="72" y="19"/>
                  </a:cubicBezTo>
                  <a:cubicBezTo>
                    <a:pt x="71" y="18"/>
                    <a:pt x="67" y="20"/>
                    <a:pt x="65" y="22"/>
                  </a:cubicBezTo>
                  <a:cubicBezTo>
                    <a:pt x="65" y="22"/>
                    <a:pt x="64" y="21"/>
                    <a:pt x="63" y="21"/>
                  </a:cubicBezTo>
                  <a:cubicBezTo>
                    <a:pt x="63" y="19"/>
                    <a:pt x="61" y="14"/>
                    <a:pt x="60" y="14"/>
                  </a:cubicBezTo>
                  <a:cubicBezTo>
                    <a:pt x="59" y="14"/>
                    <a:pt x="55" y="17"/>
                    <a:pt x="55" y="19"/>
                  </a:cubicBezTo>
                  <a:cubicBezTo>
                    <a:pt x="54" y="19"/>
                    <a:pt x="53" y="18"/>
                    <a:pt x="52" y="18"/>
                  </a:cubicBezTo>
                  <a:cubicBezTo>
                    <a:pt x="52" y="16"/>
                    <a:pt x="49" y="12"/>
                    <a:pt x="48" y="12"/>
                  </a:cubicBezTo>
                  <a:cubicBezTo>
                    <a:pt x="47" y="12"/>
                    <a:pt x="44" y="16"/>
                    <a:pt x="44" y="18"/>
                  </a:cubicBezTo>
                  <a:cubicBezTo>
                    <a:pt x="43" y="18"/>
                    <a:pt x="42" y="19"/>
                    <a:pt x="41" y="19"/>
                  </a:cubicBezTo>
                  <a:cubicBezTo>
                    <a:pt x="40" y="17"/>
                    <a:pt x="37" y="14"/>
                    <a:pt x="35" y="14"/>
                  </a:cubicBezTo>
                  <a:cubicBezTo>
                    <a:pt x="34" y="14"/>
                    <a:pt x="32" y="19"/>
                    <a:pt x="33" y="21"/>
                  </a:cubicBezTo>
                  <a:cubicBezTo>
                    <a:pt x="32" y="21"/>
                    <a:pt x="31" y="22"/>
                    <a:pt x="31" y="22"/>
                  </a:cubicBezTo>
                  <a:cubicBezTo>
                    <a:pt x="29" y="20"/>
                    <a:pt x="25" y="18"/>
                    <a:pt x="24" y="19"/>
                  </a:cubicBezTo>
                  <a:cubicBezTo>
                    <a:pt x="23" y="19"/>
                    <a:pt x="22" y="24"/>
                    <a:pt x="23" y="26"/>
                  </a:cubicBezTo>
                  <a:cubicBezTo>
                    <a:pt x="22" y="27"/>
                    <a:pt x="22" y="27"/>
                    <a:pt x="21" y="28"/>
                  </a:cubicBezTo>
                  <a:cubicBezTo>
                    <a:pt x="19" y="26"/>
                    <a:pt x="15" y="26"/>
                    <a:pt x="14" y="26"/>
                  </a:cubicBezTo>
                  <a:cubicBezTo>
                    <a:pt x="13" y="27"/>
                    <a:pt x="14" y="32"/>
                    <a:pt x="15" y="34"/>
                  </a:cubicBezTo>
                  <a:cubicBezTo>
                    <a:pt x="15" y="34"/>
                    <a:pt x="14" y="35"/>
                    <a:pt x="14" y="36"/>
                  </a:cubicBezTo>
                  <a:cubicBezTo>
                    <a:pt x="12" y="35"/>
                    <a:pt x="7" y="35"/>
                    <a:pt x="6" y="36"/>
                  </a:cubicBezTo>
                  <a:cubicBezTo>
                    <a:pt x="6" y="37"/>
                    <a:pt x="7" y="42"/>
                    <a:pt x="9" y="43"/>
                  </a:cubicBezTo>
                  <a:cubicBezTo>
                    <a:pt x="9" y="44"/>
                    <a:pt x="9" y="45"/>
                    <a:pt x="8" y="46"/>
                  </a:cubicBezTo>
                  <a:cubicBezTo>
                    <a:pt x="6" y="45"/>
                    <a:pt x="2" y="47"/>
                    <a:pt x="1" y="48"/>
                  </a:cubicBezTo>
                  <a:cubicBezTo>
                    <a:pt x="1" y="49"/>
                    <a:pt x="4" y="53"/>
                    <a:pt x="6" y="54"/>
                  </a:cubicBezTo>
                  <a:cubicBezTo>
                    <a:pt x="6" y="55"/>
                    <a:pt x="6" y="55"/>
                    <a:pt x="6" y="56"/>
                  </a:cubicBezTo>
                  <a:cubicBezTo>
                    <a:pt x="4" y="56"/>
                    <a:pt x="0" y="59"/>
                    <a:pt x="0" y="61"/>
                  </a:cubicBezTo>
                  <a:cubicBezTo>
                    <a:pt x="0" y="62"/>
                    <a:pt x="4" y="65"/>
                    <a:pt x="6" y="65"/>
                  </a:cubicBezTo>
                  <a:cubicBezTo>
                    <a:pt x="6" y="66"/>
                    <a:pt x="6" y="67"/>
                    <a:pt x="6" y="67"/>
                  </a:cubicBezTo>
                  <a:cubicBezTo>
                    <a:pt x="4" y="68"/>
                    <a:pt x="1" y="72"/>
                    <a:pt x="1" y="73"/>
                  </a:cubicBezTo>
                  <a:cubicBezTo>
                    <a:pt x="2" y="74"/>
                    <a:pt x="6" y="76"/>
                    <a:pt x="8" y="76"/>
                  </a:cubicBezTo>
                  <a:cubicBezTo>
                    <a:pt x="9" y="76"/>
                    <a:pt x="9" y="77"/>
                    <a:pt x="9" y="78"/>
                  </a:cubicBezTo>
                  <a:cubicBezTo>
                    <a:pt x="7" y="79"/>
                    <a:pt x="6" y="84"/>
                    <a:pt x="6" y="85"/>
                  </a:cubicBezTo>
                  <a:cubicBezTo>
                    <a:pt x="7" y="86"/>
                    <a:pt x="12" y="86"/>
                    <a:pt x="14" y="85"/>
                  </a:cubicBezTo>
                  <a:cubicBezTo>
                    <a:pt x="14" y="86"/>
                    <a:pt x="15" y="87"/>
                    <a:pt x="15" y="87"/>
                  </a:cubicBezTo>
                  <a:cubicBezTo>
                    <a:pt x="14" y="89"/>
                    <a:pt x="13" y="94"/>
                    <a:pt x="14" y="95"/>
                  </a:cubicBezTo>
                  <a:cubicBezTo>
                    <a:pt x="15" y="96"/>
                    <a:pt x="20" y="95"/>
                    <a:pt x="21" y="93"/>
                  </a:cubicBezTo>
                  <a:cubicBezTo>
                    <a:pt x="22" y="94"/>
                    <a:pt x="22" y="95"/>
                    <a:pt x="23" y="95"/>
                  </a:cubicBezTo>
                  <a:cubicBezTo>
                    <a:pt x="22" y="97"/>
                    <a:pt x="23" y="102"/>
                    <a:pt x="24" y="102"/>
                  </a:cubicBezTo>
                  <a:cubicBezTo>
                    <a:pt x="25" y="103"/>
                    <a:pt x="29" y="101"/>
                    <a:pt x="31" y="99"/>
                  </a:cubicBezTo>
                  <a:cubicBezTo>
                    <a:pt x="31" y="100"/>
                    <a:pt x="32" y="100"/>
                    <a:pt x="33" y="100"/>
                  </a:cubicBezTo>
                  <a:cubicBezTo>
                    <a:pt x="32" y="102"/>
                    <a:pt x="34" y="107"/>
                    <a:pt x="35" y="107"/>
                  </a:cubicBezTo>
                  <a:cubicBezTo>
                    <a:pt x="37" y="108"/>
                    <a:pt x="40" y="105"/>
                    <a:pt x="41" y="102"/>
                  </a:cubicBezTo>
                  <a:cubicBezTo>
                    <a:pt x="42" y="103"/>
                    <a:pt x="43" y="103"/>
                    <a:pt x="44" y="103"/>
                  </a:cubicBezTo>
                  <a:cubicBezTo>
                    <a:pt x="44" y="105"/>
                    <a:pt x="47" y="109"/>
                    <a:pt x="48" y="109"/>
                  </a:cubicBezTo>
                  <a:cubicBezTo>
                    <a:pt x="49" y="109"/>
                    <a:pt x="52" y="105"/>
                    <a:pt x="52" y="103"/>
                  </a:cubicBezTo>
                  <a:cubicBezTo>
                    <a:pt x="53" y="103"/>
                    <a:pt x="54" y="103"/>
                    <a:pt x="55" y="103"/>
                  </a:cubicBezTo>
                  <a:cubicBezTo>
                    <a:pt x="55" y="105"/>
                    <a:pt x="59" y="108"/>
                    <a:pt x="60" y="107"/>
                  </a:cubicBezTo>
                  <a:cubicBezTo>
                    <a:pt x="61" y="107"/>
                    <a:pt x="63" y="102"/>
                    <a:pt x="63" y="100"/>
                  </a:cubicBezTo>
                  <a:cubicBezTo>
                    <a:pt x="64" y="100"/>
                    <a:pt x="65" y="100"/>
                    <a:pt x="65" y="99"/>
                  </a:cubicBezTo>
                  <a:cubicBezTo>
                    <a:pt x="67" y="101"/>
                    <a:pt x="71" y="103"/>
                    <a:pt x="72" y="102"/>
                  </a:cubicBezTo>
                  <a:cubicBezTo>
                    <a:pt x="73" y="102"/>
                    <a:pt x="74" y="97"/>
                    <a:pt x="73" y="95"/>
                  </a:cubicBezTo>
                  <a:cubicBezTo>
                    <a:pt x="73" y="95"/>
                    <a:pt x="74" y="94"/>
                    <a:pt x="75" y="93"/>
                  </a:cubicBezTo>
                  <a:cubicBezTo>
                    <a:pt x="76" y="95"/>
                    <a:pt x="81" y="96"/>
                    <a:pt x="82" y="95"/>
                  </a:cubicBezTo>
                  <a:cubicBezTo>
                    <a:pt x="83" y="94"/>
                    <a:pt x="82" y="89"/>
                    <a:pt x="81" y="87"/>
                  </a:cubicBezTo>
                  <a:cubicBezTo>
                    <a:pt x="81" y="87"/>
                    <a:pt x="82" y="86"/>
                    <a:pt x="82" y="85"/>
                  </a:cubicBezTo>
                  <a:cubicBezTo>
                    <a:pt x="84" y="86"/>
                    <a:pt x="89" y="86"/>
                    <a:pt x="90" y="85"/>
                  </a:cubicBezTo>
                  <a:cubicBezTo>
                    <a:pt x="90" y="84"/>
                    <a:pt x="88" y="79"/>
                    <a:pt x="87" y="78"/>
                  </a:cubicBezTo>
                  <a:cubicBezTo>
                    <a:pt x="87" y="77"/>
                    <a:pt x="87" y="76"/>
                    <a:pt x="88" y="76"/>
                  </a:cubicBezTo>
                  <a:cubicBezTo>
                    <a:pt x="90" y="76"/>
                    <a:pt x="94" y="74"/>
                    <a:pt x="95" y="73"/>
                  </a:cubicBezTo>
                  <a:cubicBezTo>
                    <a:pt x="95" y="72"/>
                    <a:pt x="92" y="68"/>
                    <a:pt x="90" y="67"/>
                  </a:cubicBezTo>
                  <a:cubicBezTo>
                    <a:pt x="90" y="67"/>
                    <a:pt x="90" y="66"/>
                    <a:pt x="90" y="65"/>
                  </a:cubicBezTo>
                  <a:cubicBezTo>
                    <a:pt x="92" y="65"/>
                    <a:pt x="96" y="62"/>
                    <a:pt x="96" y="61"/>
                  </a:cubicBezTo>
                  <a:cubicBezTo>
                    <a:pt x="96" y="59"/>
                    <a:pt x="92" y="56"/>
                    <a:pt x="90" y="56"/>
                  </a:cubicBezTo>
                  <a:close/>
                  <a:moveTo>
                    <a:pt x="58" y="98"/>
                  </a:moveTo>
                  <a:cubicBezTo>
                    <a:pt x="56" y="99"/>
                    <a:pt x="55" y="99"/>
                    <a:pt x="53" y="99"/>
                  </a:cubicBezTo>
                  <a:cubicBezTo>
                    <a:pt x="54" y="91"/>
                    <a:pt x="59" y="80"/>
                    <a:pt x="56" y="74"/>
                  </a:cubicBezTo>
                  <a:cubicBezTo>
                    <a:pt x="60" y="80"/>
                    <a:pt x="71" y="81"/>
                    <a:pt x="79" y="84"/>
                  </a:cubicBezTo>
                  <a:cubicBezTo>
                    <a:pt x="74" y="91"/>
                    <a:pt x="67" y="96"/>
                    <a:pt x="58" y="98"/>
                  </a:cubicBezTo>
                  <a:close/>
                  <a:moveTo>
                    <a:pt x="17" y="84"/>
                  </a:moveTo>
                  <a:cubicBezTo>
                    <a:pt x="24" y="81"/>
                    <a:pt x="36" y="80"/>
                    <a:pt x="40" y="74"/>
                  </a:cubicBezTo>
                  <a:cubicBezTo>
                    <a:pt x="37" y="80"/>
                    <a:pt x="42" y="91"/>
                    <a:pt x="43" y="99"/>
                  </a:cubicBezTo>
                  <a:cubicBezTo>
                    <a:pt x="33" y="98"/>
                    <a:pt x="23" y="93"/>
                    <a:pt x="17" y="84"/>
                  </a:cubicBezTo>
                  <a:close/>
                  <a:moveTo>
                    <a:pt x="12" y="45"/>
                  </a:moveTo>
                  <a:cubicBezTo>
                    <a:pt x="19" y="50"/>
                    <a:pt x="26" y="60"/>
                    <a:pt x="32" y="61"/>
                  </a:cubicBezTo>
                  <a:cubicBezTo>
                    <a:pt x="26" y="61"/>
                    <a:pt x="19" y="71"/>
                    <a:pt x="12" y="76"/>
                  </a:cubicBezTo>
                  <a:cubicBezTo>
                    <a:pt x="11" y="74"/>
                    <a:pt x="11" y="72"/>
                    <a:pt x="10" y="71"/>
                  </a:cubicBezTo>
                  <a:cubicBezTo>
                    <a:pt x="8" y="62"/>
                    <a:pt x="9" y="53"/>
                    <a:pt x="12" y="45"/>
                  </a:cubicBezTo>
                  <a:close/>
                  <a:moveTo>
                    <a:pt x="38" y="23"/>
                  </a:moveTo>
                  <a:cubicBezTo>
                    <a:pt x="40" y="22"/>
                    <a:pt x="41" y="22"/>
                    <a:pt x="43" y="22"/>
                  </a:cubicBezTo>
                  <a:cubicBezTo>
                    <a:pt x="42" y="30"/>
                    <a:pt x="37" y="41"/>
                    <a:pt x="40" y="47"/>
                  </a:cubicBezTo>
                  <a:cubicBezTo>
                    <a:pt x="36" y="41"/>
                    <a:pt x="24" y="40"/>
                    <a:pt x="17" y="37"/>
                  </a:cubicBezTo>
                  <a:cubicBezTo>
                    <a:pt x="22" y="30"/>
                    <a:pt x="29" y="25"/>
                    <a:pt x="38" y="23"/>
                  </a:cubicBezTo>
                  <a:close/>
                  <a:moveTo>
                    <a:pt x="79" y="37"/>
                  </a:moveTo>
                  <a:cubicBezTo>
                    <a:pt x="71" y="40"/>
                    <a:pt x="60" y="41"/>
                    <a:pt x="56" y="47"/>
                  </a:cubicBezTo>
                  <a:cubicBezTo>
                    <a:pt x="59" y="41"/>
                    <a:pt x="54" y="30"/>
                    <a:pt x="53" y="22"/>
                  </a:cubicBezTo>
                  <a:cubicBezTo>
                    <a:pt x="63" y="23"/>
                    <a:pt x="73" y="29"/>
                    <a:pt x="79" y="37"/>
                  </a:cubicBezTo>
                  <a:close/>
                  <a:moveTo>
                    <a:pt x="54" y="70"/>
                  </a:moveTo>
                  <a:cubicBezTo>
                    <a:pt x="54" y="71"/>
                    <a:pt x="55" y="72"/>
                    <a:pt x="55" y="73"/>
                  </a:cubicBezTo>
                  <a:cubicBezTo>
                    <a:pt x="55" y="72"/>
                    <a:pt x="54" y="71"/>
                    <a:pt x="53" y="71"/>
                  </a:cubicBezTo>
                  <a:cubicBezTo>
                    <a:pt x="51" y="74"/>
                    <a:pt x="45" y="74"/>
                    <a:pt x="43" y="71"/>
                  </a:cubicBezTo>
                  <a:cubicBezTo>
                    <a:pt x="42" y="71"/>
                    <a:pt x="41" y="72"/>
                    <a:pt x="41" y="73"/>
                  </a:cubicBezTo>
                  <a:cubicBezTo>
                    <a:pt x="41" y="72"/>
                    <a:pt x="41" y="71"/>
                    <a:pt x="42" y="70"/>
                  </a:cubicBezTo>
                  <a:cubicBezTo>
                    <a:pt x="37" y="70"/>
                    <a:pt x="35" y="65"/>
                    <a:pt x="37" y="62"/>
                  </a:cubicBezTo>
                  <a:cubicBezTo>
                    <a:pt x="36" y="61"/>
                    <a:pt x="35" y="61"/>
                    <a:pt x="34" y="61"/>
                  </a:cubicBezTo>
                  <a:cubicBezTo>
                    <a:pt x="35" y="61"/>
                    <a:pt x="36" y="60"/>
                    <a:pt x="37" y="60"/>
                  </a:cubicBezTo>
                  <a:cubicBezTo>
                    <a:pt x="35" y="56"/>
                    <a:pt x="37" y="51"/>
                    <a:pt x="42" y="51"/>
                  </a:cubicBezTo>
                  <a:cubicBezTo>
                    <a:pt x="41" y="50"/>
                    <a:pt x="41" y="49"/>
                    <a:pt x="41" y="48"/>
                  </a:cubicBezTo>
                  <a:cubicBezTo>
                    <a:pt x="41" y="49"/>
                    <a:pt x="42" y="50"/>
                    <a:pt x="43" y="50"/>
                  </a:cubicBezTo>
                  <a:cubicBezTo>
                    <a:pt x="45" y="47"/>
                    <a:pt x="51" y="47"/>
                    <a:pt x="53" y="50"/>
                  </a:cubicBezTo>
                  <a:cubicBezTo>
                    <a:pt x="54" y="50"/>
                    <a:pt x="55" y="49"/>
                    <a:pt x="55" y="48"/>
                  </a:cubicBezTo>
                  <a:cubicBezTo>
                    <a:pt x="55" y="49"/>
                    <a:pt x="54" y="50"/>
                    <a:pt x="54" y="51"/>
                  </a:cubicBezTo>
                  <a:cubicBezTo>
                    <a:pt x="59" y="51"/>
                    <a:pt x="61" y="56"/>
                    <a:pt x="59" y="60"/>
                  </a:cubicBezTo>
                  <a:cubicBezTo>
                    <a:pt x="60" y="60"/>
                    <a:pt x="61" y="61"/>
                    <a:pt x="62" y="61"/>
                  </a:cubicBezTo>
                  <a:cubicBezTo>
                    <a:pt x="61" y="61"/>
                    <a:pt x="60" y="61"/>
                    <a:pt x="59" y="62"/>
                  </a:cubicBezTo>
                  <a:cubicBezTo>
                    <a:pt x="61" y="65"/>
                    <a:pt x="59" y="70"/>
                    <a:pt x="54" y="70"/>
                  </a:cubicBezTo>
                  <a:close/>
                  <a:moveTo>
                    <a:pt x="84" y="76"/>
                  </a:moveTo>
                  <a:cubicBezTo>
                    <a:pt x="77" y="71"/>
                    <a:pt x="70" y="61"/>
                    <a:pt x="63" y="61"/>
                  </a:cubicBezTo>
                  <a:cubicBezTo>
                    <a:pt x="70" y="60"/>
                    <a:pt x="77" y="50"/>
                    <a:pt x="84" y="45"/>
                  </a:cubicBezTo>
                  <a:cubicBezTo>
                    <a:pt x="85" y="47"/>
                    <a:pt x="85" y="49"/>
                    <a:pt x="86" y="50"/>
                  </a:cubicBezTo>
                  <a:cubicBezTo>
                    <a:pt x="88" y="59"/>
                    <a:pt x="87" y="68"/>
                    <a:pt x="84" y="76"/>
                  </a:cubicBezTo>
                  <a:close/>
                  <a:moveTo>
                    <a:pt x="48" y="49"/>
                  </a:moveTo>
                  <a:cubicBezTo>
                    <a:pt x="42" y="49"/>
                    <a:pt x="37" y="54"/>
                    <a:pt x="37" y="61"/>
                  </a:cubicBezTo>
                  <a:cubicBezTo>
                    <a:pt x="37" y="67"/>
                    <a:pt x="42" y="72"/>
                    <a:pt x="48" y="72"/>
                  </a:cubicBezTo>
                  <a:cubicBezTo>
                    <a:pt x="54" y="72"/>
                    <a:pt x="59" y="67"/>
                    <a:pt x="59" y="61"/>
                  </a:cubicBezTo>
                  <a:cubicBezTo>
                    <a:pt x="59" y="54"/>
                    <a:pt x="54" y="49"/>
                    <a:pt x="48" y="49"/>
                  </a:cubicBezTo>
                  <a:close/>
                  <a:moveTo>
                    <a:pt x="48" y="67"/>
                  </a:moveTo>
                  <a:cubicBezTo>
                    <a:pt x="44" y="67"/>
                    <a:pt x="42" y="64"/>
                    <a:pt x="42" y="61"/>
                  </a:cubicBezTo>
                  <a:cubicBezTo>
                    <a:pt x="42" y="57"/>
                    <a:pt x="44" y="54"/>
                    <a:pt x="48" y="54"/>
                  </a:cubicBezTo>
                  <a:cubicBezTo>
                    <a:pt x="51" y="54"/>
                    <a:pt x="54" y="57"/>
                    <a:pt x="54" y="61"/>
                  </a:cubicBezTo>
                  <a:cubicBezTo>
                    <a:pt x="54" y="64"/>
                    <a:pt x="51" y="67"/>
                    <a:pt x="48" y="67"/>
                  </a:cubicBezTo>
                  <a:close/>
                  <a:moveTo>
                    <a:pt x="117" y="18"/>
                  </a:moveTo>
                  <a:cubicBezTo>
                    <a:pt x="117" y="17"/>
                    <a:pt x="115" y="16"/>
                    <a:pt x="114" y="16"/>
                  </a:cubicBezTo>
                  <a:cubicBezTo>
                    <a:pt x="114" y="16"/>
                    <a:pt x="114" y="15"/>
                    <a:pt x="114" y="15"/>
                  </a:cubicBezTo>
                  <a:cubicBezTo>
                    <a:pt x="115" y="15"/>
                    <a:pt x="116" y="13"/>
                    <a:pt x="116" y="13"/>
                  </a:cubicBezTo>
                  <a:cubicBezTo>
                    <a:pt x="116" y="13"/>
                    <a:pt x="114" y="12"/>
                    <a:pt x="113" y="12"/>
                  </a:cubicBezTo>
                  <a:cubicBezTo>
                    <a:pt x="113" y="12"/>
                    <a:pt x="113" y="11"/>
                    <a:pt x="113" y="11"/>
                  </a:cubicBezTo>
                  <a:cubicBezTo>
                    <a:pt x="114" y="11"/>
                    <a:pt x="114" y="9"/>
                    <a:pt x="114" y="9"/>
                  </a:cubicBezTo>
                  <a:cubicBezTo>
                    <a:pt x="114" y="8"/>
                    <a:pt x="112" y="8"/>
                    <a:pt x="112" y="8"/>
                  </a:cubicBezTo>
                  <a:cubicBezTo>
                    <a:pt x="111" y="8"/>
                    <a:pt x="111" y="8"/>
                    <a:pt x="111" y="8"/>
                  </a:cubicBezTo>
                  <a:cubicBezTo>
                    <a:pt x="111" y="7"/>
                    <a:pt x="112" y="5"/>
                    <a:pt x="111" y="5"/>
                  </a:cubicBezTo>
                  <a:cubicBezTo>
                    <a:pt x="111" y="5"/>
                    <a:pt x="109" y="5"/>
                    <a:pt x="109" y="6"/>
                  </a:cubicBezTo>
                  <a:cubicBezTo>
                    <a:pt x="108" y="5"/>
                    <a:pt x="108" y="5"/>
                    <a:pt x="108" y="5"/>
                  </a:cubicBezTo>
                  <a:cubicBezTo>
                    <a:pt x="108" y="4"/>
                    <a:pt x="108" y="2"/>
                    <a:pt x="108" y="2"/>
                  </a:cubicBezTo>
                  <a:cubicBezTo>
                    <a:pt x="107" y="2"/>
                    <a:pt x="106" y="3"/>
                    <a:pt x="105" y="3"/>
                  </a:cubicBezTo>
                  <a:cubicBezTo>
                    <a:pt x="105" y="3"/>
                    <a:pt x="105" y="3"/>
                    <a:pt x="104" y="3"/>
                  </a:cubicBezTo>
                  <a:cubicBezTo>
                    <a:pt x="105" y="2"/>
                    <a:pt x="104" y="1"/>
                    <a:pt x="103" y="0"/>
                  </a:cubicBezTo>
                  <a:cubicBezTo>
                    <a:pt x="103" y="0"/>
                    <a:pt x="102" y="1"/>
                    <a:pt x="101" y="2"/>
                  </a:cubicBezTo>
                  <a:cubicBezTo>
                    <a:pt x="101" y="2"/>
                    <a:pt x="101" y="2"/>
                    <a:pt x="100" y="2"/>
                  </a:cubicBezTo>
                  <a:cubicBezTo>
                    <a:pt x="100" y="1"/>
                    <a:pt x="99" y="0"/>
                    <a:pt x="99" y="0"/>
                  </a:cubicBezTo>
                  <a:cubicBezTo>
                    <a:pt x="98" y="0"/>
                    <a:pt x="97" y="1"/>
                    <a:pt x="97" y="2"/>
                  </a:cubicBezTo>
                  <a:cubicBezTo>
                    <a:pt x="97" y="2"/>
                    <a:pt x="97" y="2"/>
                    <a:pt x="96" y="2"/>
                  </a:cubicBezTo>
                  <a:cubicBezTo>
                    <a:pt x="96" y="1"/>
                    <a:pt x="95" y="0"/>
                    <a:pt x="94" y="0"/>
                  </a:cubicBezTo>
                  <a:cubicBezTo>
                    <a:pt x="94" y="1"/>
                    <a:pt x="93" y="2"/>
                    <a:pt x="93" y="3"/>
                  </a:cubicBezTo>
                  <a:cubicBezTo>
                    <a:pt x="93" y="3"/>
                    <a:pt x="93" y="3"/>
                    <a:pt x="93" y="3"/>
                  </a:cubicBezTo>
                  <a:cubicBezTo>
                    <a:pt x="92" y="3"/>
                    <a:pt x="90" y="2"/>
                    <a:pt x="90" y="2"/>
                  </a:cubicBezTo>
                  <a:cubicBezTo>
                    <a:pt x="90" y="2"/>
                    <a:pt x="89" y="4"/>
                    <a:pt x="90" y="5"/>
                  </a:cubicBezTo>
                  <a:cubicBezTo>
                    <a:pt x="90" y="5"/>
                    <a:pt x="89" y="5"/>
                    <a:pt x="89" y="6"/>
                  </a:cubicBezTo>
                  <a:cubicBezTo>
                    <a:pt x="88" y="5"/>
                    <a:pt x="87" y="5"/>
                    <a:pt x="86" y="5"/>
                  </a:cubicBezTo>
                  <a:cubicBezTo>
                    <a:pt x="86" y="5"/>
                    <a:pt x="86" y="7"/>
                    <a:pt x="87" y="8"/>
                  </a:cubicBezTo>
                  <a:cubicBezTo>
                    <a:pt x="87" y="8"/>
                    <a:pt x="86" y="8"/>
                    <a:pt x="86" y="8"/>
                  </a:cubicBezTo>
                  <a:cubicBezTo>
                    <a:pt x="86" y="8"/>
                    <a:pt x="84" y="8"/>
                    <a:pt x="84" y="9"/>
                  </a:cubicBezTo>
                  <a:cubicBezTo>
                    <a:pt x="83" y="9"/>
                    <a:pt x="84" y="11"/>
                    <a:pt x="85" y="11"/>
                  </a:cubicBezTo>
                  <a:cubicBezTo>
                    <a:pt x="85" y="11"/>
                    <a:pt x="84" y="12"/>
                    <a:pt x="84" y="12"/>
                  </a:cubicBezTo>
                  <a:cubicBezTo>
                    <a:pt x="84" y="12"/>
                    <a:pt x="82" y="13"/>
                    <a:pt x="82" y="13"/>
                  </a:cubicBezTo>
                  <a:cubicBezTo>
                    <a:pt x="82" y="13"/>
                    <a:pt x="83" y="15"/>
                    <a:pt x="84" y="15"/>
                  </a:cubicBezTo>
                  <a:cubicBezTo>
                    <a:pt x="83" y="15"/>
                    <a:pt x="83" y="16"/>
                    <a:pt x="83" y="16"/>
                  </a:cubicBezTo>
                  <a:cubicBezTo>
                    <a:pt x="83" y="16"/>
                    <a:pt x="81" y="17"/>
                    <a:pt x="81" y="18"/>
                  </a:cubicBezTo>
                  <a:cubicBezTo>
                    <a:pt x="81" y="18"/>
                    <a:pt x="83" y="19"/>
                    <a:pt x="83" y="19"/>
                  </a:cubicBezTo>
                  <a:cubicBezTo>
                    <a:pt x="83" y="19"/>
                    <a:pt x="83" y="20"/>
                    <a:pt x="84" y="20"/>
                  </a:cubicBezTo>
                  <a:cubicBezTo>
                    <a:pt x="83" y="20"/>
                    <a:pt x="82" y="22"/>
                    <a:pt x="82" y="22"/>
                  </a:cubicBezTo>
                  <a:cubicBezTo>
                    <a:pt x="82" y="23"/>
                    <a:pt x="84" y="23"/>
                    <a:pt x="84" y="23"/>
                  </a:cubicBezTo>
                  <a:cubicBezTo>
                    <a:pt x="84" y="23"/>
                    <a:pt x="85" y="24"/>
                    <a:pt x="85" y="24"/>
                  </a:cubicBezTo>
                  <a:cubicBezTo>
                    <a:pt x="84" y="24"/>
                    <a:pt x="83" y="26"/>
                    <a:pt x="84" y="26"/>
                  </a:cubicBezTo>
                  <a:cubicBezTo>
                    <a:pt x="84" y="27"/>
                    <a:pt x="86" y="27"/>
                    <a:pt x="86" y="27"/>
                  </a:cubicBezTo>
                  <a:cubicBezTo>
                    <a:pt x="86" y="27"/>
                    <a:pt x="87" y="27"/>
                    <a:pt x="87" y="27"/>
                  </a:cubicBezTo>
                  <a:cubicBezTo>
                    <a:pt x="86" y="28"/>
                    <a:pt x="86" y="30"/>
                    <a:pt x="86" y="30"/>
                  </a:cubicBezTo>
                  <a:cubicBezTo>
                    <a:pt x="87" y="30"/>
                    <a:pt x="88" y="30"/>
                    <a:pt x="89" y="30"/>
                  </a:cubicBezTo>
                  <a:cubicBezTo>
                    <a:pt x="89" y="30"/>
                    <a:pt x="90" y="30"/>
                    <a:pt x="90" y="30"/>
                  </a:cubicBezTo>
                  <a:cubicBezTo>
                    <a:pt x="89" y="31"/>
                    <a:pt x="90" y="33"/>
                    <a:pt x="90" y="33"/>
                  </a:cubicBezTo>
                  <a:cubicBezTo>
                    <a:pt x="90" y="33"/>
                    <a:pt x="92" y="32"/>
                    <a:pt x="93" y="32"/>
                  </a:cubicBezTo>
                  <a:cubicBezTo>
                    <a:pt x="93" y="32"/>
                    <a:pt x="93" y="32"/>
                    <a:pt x="93" y="32"/>
                  </a:cubicBezTo>
                  <a:cubicBezTo>
                    <a:pt x="93" y="33"/>
                    <a:pt x="94" y="35"/>
                    <a:pt x="94" y="35"/>
                  </a:cubicBezTo>
                  <a:cubicBezTo>
                    <a:pt x="95" y="35"/>
                    <a:pt x="96" y="34"/>
                    <a:pt x="96" y="33"/>
                  </a:cubicBezTo>
                  <a:cubicBezTo>
                    <a:pt x="97" y="33"/>
                    <a:pt x="97" y="33"/>
                    <a:pt x="97" y="33"/>
                  </a:cubicBezTo>
                  <a:cubicBezTo>
                    <a:pt x="97" y="34"/>
                    <a:pt x="98" y="35"/>
                    <a:pt x="99" y="35"/>
                  </a:cubicBezTo>
                  <a:cubicBezTo>
                    <a:pt x="99" y="35"/>
                    <a:pt x="100" y="34"/>
                    <a:pt x="100" y="33"/>
                  </a:cubicBezTo>
                  <a:cubicBezTo>
                    <a:pt x="101" y="33"/>
                    <a:pt x="101" y="33"/>
                    <a:pt x="101" y="33"/>
                  </a:cubicBezTo>
                  <a:cubicBezTo>
                    <a:pt x="102" y="34"/>
                    <a:pt x="103" y="35"/>
                    <a:pt x="103" y="35"/>
                  </a:cubicBezTo>
                  <a:cubicBezTo>
                    <a:pt x="104" y="35"/>
                    <a:pt x="105" y="33"/>
                    <a:pt x="104" y="32"/>
                  </a:cubicBezTo>
                  <a:cubicBezTo>
                    <a:pt x="105" y="32"/>
                    <a:pt x="105" y="32"/>
                    <a:pt x="105" y="32"/>
                  </a:cubicBezTo>
                  <a:cubicBezTo>
                    <a:pt x="106" y="32"/>
                    <a:pt x="107" y="33"/>
                    <a:pt x="108" y="33"/>
                  </a:cubicBezTo>
                  <a:cubicBezTo>
                    <a:pt x="108" y="33"/>
                    <a:pt x="108" y="31"/>
                    <a:pt x="108" y="30"/>
                  </a:cubicBezTo>
                  <a:cubicBezTo>
                    <a:pt x="108" y="30"/>
                    <a:pt x="108" y="30"/>
                    <a:pt x="109" y="30"/>
                  </a:cubicBezTo>
                  <a:cubicBezTo>
                    <a:pt x="109" y="30"/>
                    <a:pt x="111" y="30"/>
                    <a:pt x="111" y="30"/>
                  </a:cubicBezTo>
                  <a:cubicBezTo>
                    <a:pt x="112" y="30"/>
                    <a:pt x="111" y="28"/>
                    <a:pt x="111" y="27"/>
                  </a:cubicBezTo>
                  <a:cubicBezTo>
                    <a:pt x="111" y="27"/>
                    <a:pt x="111" y="27"/>
                    <a:pt x="112" y="27"/>
                  </a:cubicBezTo>
                  <a:cubicBezTo>
                    <a:pt x="112" y="27"/>
                    <a:pt x="114" y="27"/>
                    <a:pt x="114" y="26"/>
                  </a:cubicBezTo>
                  <a:cubicBezTo>
                    <a:pt x="114" y="26"/>
                    <a:pt x="114" y="24"/>
                    <a:pt x="113" y="24"/>
                  </a:cubicBezTo>
                  <a:cubicBezTo>
                    <a:pt x="113" y="24"/>
                    <a:pt x="113" y="23"/>
                    <a:pt x="113" y="23"/>
                  </a:cubicBezTo>
                  <a:cubicBezTo>
                    <a:pt x="114" y="23"/>
                    <a:pt x="116" y="23"/>
                    <a:pt x="116" y="22"/>
                  </a:cubicBezTo>
                  <a:cubicBezTo>
                    <a:pt x="116" y="22"/>
                    <a:pt x="115" y="20"/>
                    <a:pt x="114" y="20"/>
                  </a:cubicBezTo>
                  <a:cubicBezTo>
                    <a:pt x="114" y="20"/>
                    <a:pt x="114" y="19"/>
                    <a:pt x="114" y="19"/>
                  </a:cubicBezTo>
                  <a:cubicBezTo>
                    <a:pt x="115" y="19"/>
                    <a:pt x="117" y="18"/>
                    <a:pt x="117" y="18"/>
                  </a:cubicBezTo>
                  <a:close/>
                  <a:moveTo>
                    <a:pt x="103" y="31"/>
                  </a:moveTo>
                  <a:cubicBezTo>
                    <a:pt x="102" y="32"/>
                    <a:pt x="101" y="32"/>
                    <a:pt x="101" y="32"/>
                  </a:cubicBezTo>
                  <a:cubicBezTo>
                    <a:pt x="101" y="29"/>
                    <a:pt x="103" y="25"/>
                    <a:pt x="102" y="22"/>
                  </a:cubicBezTo>
                  <a:cubicBezTo>
                    <a:pt x="103" y="25"/>
                    <a:pt x="107" y="25"/>
                    <a:pt x="110" y="26"/>
                  </a:cubicBezTo>
                  <a:cubicBezTo>
                    <a:pt x="108" y="29"/>
                    <a:pt x="106" y="31"/>
                    <a:pt x="103" y="31"/>
                  </a:cubicBezTo>
                  <a:close/>
                  <a:moveTo>
                    <a:pt x="87" y="26"/>
                  </a:moveTo>
                  <a:cubicBezTo>
                    <a:pt x="90" y="25"/>
                    <a:pt x="95" y="25"/>
                    <a:pt x="96" y="22"/>
                  </a:cubicBezTo>
                  <a:cubicBezTo>
                    <a:pt x="95" y="25"/>
                    <a:pt x="97" y="29"/>
                    <a:pt x="97" y="32"/>
                  </a:cubicBezTo>
                  <a:cubicBezTo>
                    <a:pt x="93" y="31"/>
                    <a:pt x="90" y="29"/>
                    <a:pt x="87" y="26"/>
                  </a:cubicBezTo>
                  <a:close/>
                  <a:moveTo>
                    <a:pt x="85" y="21"/>
                  </a:moveTo>
                  <a:cubicBezTo>
                    <a:pt x="84" y="18"/>
                    <a:pt x="84" y="15"/>
                    <a:pt x="86" y="12"/>
                  </a:cubicBezTo>
                  <a:cubicBezTo>
                    <a:pt x="88" y="14"/>
                    <a:pt x="91" y="18"/>
                    <a:pt x="93" y="18"/>
                  </a:cubicBezTo>
                  <a:cubicBezTo>
                    <a:pt x="91" y="18"/>
                    <a:pt x="88" y="21"/>
                    <a:pt x="86" y="23"/>
                  </a:cubicBezTo>
                  <a:cubicBezTo>
                    <a:pt x="85" y="23"/>
                    <a:pt x="85" y="22"/>
                    <a:pt x="85" y="21"/>
                  </a:cubicBezTo>
                  <a:close/>
                  <a:moveTo>
                    <a:pt x="95" y="4"/>
                  </a:moveTo>
                  <a:cubicBezTo>
                    <a:pt x="96" y="4"/>
                    <a:pt x="96" y="3"/>
                    <a:pt x="97" y="3"/>
                  </a:cubicBezTo>
                  <a:cubicBezTo>
                    <a:pt x="97" y="7"/>
                    <a:pt x="95" y="11"/>
                    <a:pt x="96" y="13"/>
                  </a:cubicBezTo>
                  <a:cubicBezTo>
                    <a:pt x="95" y="11"/>
                    <a:pt x="90" y="10"/>
                    <a:pt x="87" y="9"/>
                  </a:cubicBezTo>
                  <a:cubicBezTo>
                    <a:pt x="89" y="6"/>
                    <a:pt x="92" y="5"/>
                    <a:pt x="95" y="4"/>
                  </a:cubicBezTo>
                  <a:close/>
                  <a:moveTo>
                    <a:pt x="110" y="9"/>
                  </a:moveTo>
                  <a:cubicBezTo>
                    <a:pt x="107" y="10"/>
                    <a:pt x="103" y="11"/>
                    <a:pt x="102" y="13"/>
                  </a:cubicBezTo>
                  <a:cubicBezTo>
                    <a:pt x="103" y="11"/>
                    <a:pt x="101" y="7"/>
                    <a:pt x="101" y="3"/>
                  </a:cubicBezTo>
                  <a:cubicBezTo>
                    <a:pt x="104" y="4"/>
                    <a:pt x="108" y="6"/>
                    <a:pt x="110" y="9"/>
                  </a:cubicBezTo>
                  <a:close/>
                  <a:moveTo>
                    <a:pt x="101" y="21"/>
                  </a:moveTo>
                  <a:cubicBezTo>
                    <a:pt x="101" y="21"/>
                    <a:pt x="101" y="22"/>
                    <a:pt x="102" y="22"/>
                  </a:cubicBezTo>
                  <a:cubicBezTo>
                    <a:pt x="101" y="22"/>
                    <a:pt x="101" y="22"/>
                    <a:pt x="101" y="21"/>
                  </a:cubicBezTo>
                  <a:cubicBezTo>
                    <a:pt x="100" y="23"/>
                    <a:pt x="98" y="23"/>
                    <a:pt x="97" y="21"/>
                  </a:cubicBezTo>
                  <a:cubicBezTo>
                    <a:pt x="97" y="22"/>
                    <a:pt x="96" y="22"/>
                    <a:pt x="96" y="22"/>
                  </a:cubicBezTo>
                  <a:cubicBezTo>
                    <a:pt x="96" y="22"/>
                    <a:pt x="97" y="21"/>
                    <a:pt x="97" y="21"/>
                  </a:cubicBezTo>
                  <a:cubicBezTo>
                    <a:pt x="95" y="21"/>
                    <a:pt x="94" y="19"/>
                    <a:pt x="95" y="18"/>
                  </a:cubicBezTo>
                  <a:cubicBezTo>
                    <a:pt x="94" y="18"/>
                    <a:pt x="94" y="18"/>
                    <a:pt x="94" y="18"/>
                  </a:cubicBezTo>
                  <a:cubicBezTo>
                    <a:pt x="94" y="18"/>
                    <a:pt x="94" y="17"/>
                    <a:pt x="95" y="17"/>
                  </a:cubicBezTo>
                  <a:cubicBezTo>
                    <a:pt x="94" y="16"/>
                    <a:pt x="95" y="14"/>
                    <a:pt x="97" y="14"/>
                  </a:cubicBezTo>
                  <a:cubicBezTo>
                    <a:pt x="97" y="14"/>
                    <a:pt x="96" y="13"/>
                    <a:pt x="96" y="13"/>
                  </a:cubicBezTo>
                  <a:cubicBezTo>
                    <a:pt x="96" y="13"/>
                    <a:pt x="97" y="14"/>
                    <a:pt x="97" y="14"/>
                  </a:cubicBezTo>
                  <a:cubicBezTo>
                    <a:pt x="98" y="13"/>
                    <a:pt x="100" y="13"/>
                    <a:pt x="101" y="14"/>
                  </a:cubicBezTo>
                  <a:cubicBezTo>
                    <a:pt x="101" y="14"/>
                    <a:pt x="101" y="13"/>
                    <a:pt x="102" y="13"/>
                  </a:cubicBezTo>
                  <a:cubicBezTo>
                    <a:pt x="101" y="13"/>
                    <a:pt x="101" y="14"/>
                    <a:pt x="101" y="14"/>
                  </a:cubicBezTo>
                  <a:cubicBezTo>
                    <a:pt x="103" y="14"/>
                    <a:pt x="104" y="16"/>
                    <a:pt x="103" y="17"/>
                  </a:cubicBezTo>
                  <a:cubicBezTo>
                    <a:pt x="103" y="17"/>
                    <a:pt x="104" y="18"/>
                    <a:pt x="104" y="18"/>
                  </a:cubicBezTo>
                  <a:cubicBezTo>
                    <a:pt x="104" y="18"/>
                    <a:pt x="103" y="18"/>
                    <a:pt x="103" y="18"/>
                  </a:cubicBezTo>
                  <a:cubicBezTo>
                    <a:pt x="104" y="19"/>
                    <a:pt x="103" y="21"/>
                    <a:pt x="101" y="21"/>
                  </a:cubicBezTo>
                  <a:close/>
                  <a:moveTo>
                    <a:pt x="112" y="23"/>
                  </a:moveTo>
                  <a:cubicBezTo>
                    <a:pt x="110" y="21"/>
                    <a:pt x="107" y="18"/>
                    <a:pt x="104" y="18"/>
                  </a:cubicBezTo>
                  <a:cubicBezTo>
                    <a:pt x="107" y="18"/>
                    <a:pt x="110" y="14"/>
                    <a:pt x="112" y="12"/>
                  </a:cubicBezTo>
                  <a:cubicBezTo>
                    <a:pt x="112" y="13"/>
                    <a:pt x="113" y="13"/>
                    <a:pt x="113" y="14"/>
                  </a:cubicBezTo>
                  <a:cubicBezTo>
                    <a:pt x="114" y="17"/>
                    <a:pt x="113" y="20"/>
                    <a:pt x="112" y="23"/>
                  </a:cubicBezTo>
                  <a:close/>
                  <a:moveTo>
                    <a:pt x="99" y="13"/>
                  </a:moveTo>
                  <a:cubicBezTo>
                    <a:pt x="97" y="13"/>
                    <a:pt x="95" y="15"/>
                    <a:pt x="95" y="18"/>
                  </a:cubicBezTo>
                  <a:cubicBezTo>
                    <a:pt x="95" y="20"/>
                    <a:pt x="97" y="22"/>
                    <a:pt x="99" y="22"/>
                  </a:cubicBezTo>
                  <a:cubicBezTo>
                    <a:pt x="101" y="22"/>
                    <a:pt x="103" y="20"/>
                    <a:pt x="103" y="18"/>
                  </a:cubicBezTo>
                  <a:cubicBezTo>
                    <a:pt x="103" y="15"/>
                    <a:pt x="101" y="13"/>
                    <a:pt x="99" y="13"/>
                  </a:cubicBezTo>
                  <a:close/>
                  <a:moveTo>
                    <a:pt x="99" y="20"/>
                  </a:moveTo>
                  <a:cubicBezTo>
                    <a:pt x="98" y="20"/>
                    <a:pt x="97" y="19"/>
                    <a:pt x="97" y="18"/>
                  </a:cubicBezTo>
                  <a:cubicBezTo>
                    <a:pt x="97" y="16"/>
                    <a:pt x="98" y="15"/>
                    <a:pt x="99" y="15"/>
                  </a:cubicBezTo>
                  <a:cubicBezTo>
                    <a:pt x="100" y="15"/>
                    <a:pt x="101" y="16"/>
                    <a:pt x="101" y="18"/>
                  </a:cubicBezTo>
                  <a:cubicBezTo>
                    <a:pt x="101" y="19"/>
                    <a:pt x="100" y="20"/>
                    <a:pt x="99" y="20"/>
                  </a:cubicBezTo>
                  <a:close/>
                </a:path>
              </a:pathLst>
            </a:custGeom>
            <a:no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sp>
          <p:nvSpPr>
            <p:cNvPr id="60" name="Freeform 100"/>
            <p:cNvSpPr>
              <a:spLocks noEditPoints="1"/>
            </p:cNvSpPr>
            <p:nvPr/>
          </p:nvSpPr>
          <p:spPr bwMode="auto">
            <a:xfrm>
              <a:off x="4953000" y="2800350"/>
              <a:ext cx="244475" cy="334963"/>
            </a:xfrm>
            <a:custGeom>
              <a:cxnLst>
                <a:cxn ang="0">
                  <a:pos x="153" y="50"/>
                </a:cxn>
                <a:cxn ang="0">
                  <a:pos x="102" y="0"/>
                </a:cxn>
                <a:cxn ang="0">
                  <a:pos x="91" y="5"/>
                </a:cxn>
                <a:cxn ang="0">
                  <a:pos x="84" y="188"/>
                </a:cxn>
                <a:cxn ang="0">
                  <a:pos x="60" y="211"/>
                </a:cxn>
                <a:cxn ang="0">
                  <a:pos x="43" y="220"/>
                </a:cxn>
                <a:cxn ang="0">
                  <a:pos x="140" y="233"/>
                </a:cxn>
                <a:cxn ang="0">
                  <a:pos x="124" y="220"/>
                </a:cxn>
                <a:cxn ang="0">
                  <a:pos x="102" y="211"/>
                </a:cxn>
                <a:cxn ang="0">
                  <a:pos x="153" y="142"/>
                </a:cxn>
                <a:cxn ang="0">
                  <a:pos x="170" y="96"/>
                </a:cxn>
                <a:cxn ang="0">
                  <a:pos x="164" y="95"/>
                </a:cxn>
                <a:cxn ang="0">
                  <a:pos x="136" y="66"/>
                </a:cxn>
                <a:cxn ang="0">
                  <a:pos x="164" y="95"/>
                </a:cxn>
                <a:cxn ang="0">
                  <a:pos x="134" y="60"/>
                </a:cxn>
                <a:cxn ang="0">
                  <a:pos x="148" y="53"/>
                </a:cxn>
                <a:cxn ang="0">
                  <a:pos x="64" y="68"/>
                </a:cxn>
                <a:cxn ang="0">
                  <a:pos x="94" y="95"/>
                </a:cxn>
                <a:cxn ang="0">
                  <a:pos x="94" y="101"/>
                </a:cxn>
                <a:cxn ang="0">
                  <a:pos x="64" y="124"/>
                </a:cxn>
                <a:cxn ang="0">
                  <a:pos x="94" y="101"/>
                </a:cxn>
                <a:cxn ang="0">
                  <a:pos x="47" y="53"/>
                </a:cxn>
                <a:cxn ang="0">
                  <a:pos x="61" y="60"/>
                </a:cxn>
                <a:cxn ang="0">
                  <a:pos x="55" y="95"/>
                </a:cxn>
                <a:cxn ang="0">
                  <a:pos x="43" y="58"/>
                </a:cxn>
                <a:cxn ang="0">
                  <a:pos x="55" y="101"/>
                </a:cxn>
                <a:cxn ang="0">
                  <a:pos x="43" y="134"/>
                </a:cxn>
                <a:cxn ang="0">
                  <a:pos x="55" y="101"/>
                </a:cxn>
                <a:cxn ang="0">
                  <a:pos x="77" y="159"/>
                </a:cxn>
                <a:cxn ang="0">
                  <a:pos x="61" y="132"/>
                </a:cxn>
                <a:cxn ang="0">
                  <a:pos x="94" y="126"/>
                </a:cxn>
                <a:cxn ang="0">
                  <a:pos x="66" y="130"/>
                </a:cxn>
                <a:cxn ang="0">
                  <a:pos x="66" y="62"/>
                </a:cxn>
                <a:cxn ang="0">
                  <a:pos x="94" y="66"/>
                </a:cxn>
                <a:cxn ang="0">
                  <a:pos x="134" y="101"/>
                </a:cxn>
                <a:cxn ang="0">
                  <a:pos x="100" y="120"/>
                </a:cxn>
                <a:cxn ang="0">
                  <a:pos x="100" y="95"/>
                </a:cxn>
                <a:cxn ang="0">
                  <a:pos x="131" y="67"/>
                </a:cxn>
                <a:cxn ang="0">
                  <a:pos x="100" y="95"/>
                </a:cxn>
                <a:cxn ang="0">
                  <a:pos x="100" y="66"/>
                </a:cxn>
                <a:cxn ang="0">
                  <a:pos x="129" y="62"/>
                </a:cxn>
                <a:cxn ang="0">
                  <a:pos x="91" y="17"/>
                </a:cxn>
                <a:cxn ang="0">
                  <a:pos x="42" y="50"/>
                </a:cxn>
                <a:cxn ang="0">
                  <a:pos x="25" y="96"/>
                </a:cxn>
                <a:cxn ang="0">
                  <a:pos x="42" y="142"/>
                </a:cxn>
                <a:cxn ang="0">
                  <a:pos x="93" y="176"/>
                </a:cxn>
                <a:cxn ang="0">
                  <a:pos x="12" y="97"/>
                </a:cxn>
                <a:cxn ang="0">
                  <a:pos x="100" y="126"/>
                </a:cxn>
                <a:cxn ang="0">
                  <a:pos x="100" y="162"/>
                </a:cxn>
                <a:cxn ang="0">
                  <a:pos x="134" y="132"/>
                </a:cxn>
                <a:cxn ang="0">
                  <a:pos x="118" y="159"/>
                </a:cxn>
                <a:cxn ang="0">
                  <a:pos x="136" y="126"/>
                </a:cxn>
                <a:cxn ang="0">
                  <a:pos x="163" y="101"/>
                </a:cxn>
              </a:cxnLst>
              <a:rect b="b" l="0" r="r" t="0"/>
              <a:pathLst>
                <a:path h="233" w="170">
                  <a:moveTo>
                    <a:pt x="156" y="54"/>
                  </a:moveTo>
                  <a:cubicBezTo>
                    <a:pt x="155" y="53"/>
                    <a:pt x="154" y="51"/>
                    <a:pt x="153" y="50"/>
                  </a:cubicBezTo>
                  <a:cubicBezTo>
                    <a:pt x="141" y="35"/>
                    <a:pt x="123" y="25"/>
                    <a:pt x="102" y="24"/>
                  </a:cubicBezTo>
                  <a:cubicBezTo>
                    <a:pt x="102" y="0"/>
                    <a:pt x="102" y="0"/>
                    <a:pt x="102" y="0"/>
                  </a:cubicBezTo>
                  <a:cubicBezTo>
                    <a:pt x="91" y="0"/>
                    <a:pt x="91" y="0"/>
                    <a:pt x="91" y="0"/>
                  </a:cubicBezTo>
                  <a:cubicBezTo>
                    <a:pt x="91" y="5"/>
                    <a:pt x="91" y="5"/>
                    <a:pt x="91" y="5"/>
                  </a:cubicBezTo>
                  <a:cubicBezTo>
                    <a:pt x="41" y="6"/>
                    <a:pt x="0" y="46"/>
                    <a:pt x="0" y="97"/>
                  </a:cubicBezTo>
                  <a:cubicBezTo>
                    <a:pt x="0" y="144"/>
                    <a:pt x="37" y="184"/>
                    <a:pt x="84" y="188"/>
                  </a:cubicBezTo>
                  <a:cubicBezTo>
                    <a:pt x="84" y="211"/>
                    <a:pt x="84" y="211"/>
                    <a:pt x="84" y="211"/>
                  </a:cubicBezTo>
                  <a:cubicBezTo>
                    <a:pt x="60" y="211"/>
                    <a:pt x="60" y="211"/>
                    <a:pt x="60" y="211"/>
                  </a:cubicBezTo>
                  <a:cubicBezTo>
                    <a:pt x="60" y="220"/>
                    <a:pt x="60" y="220"/>
                    <a:pt x="60" y="220"/>
                  </a:cubicBezTo>
                  <a:cubicBezTo>
                    <a:pt x="43" y="220"/>
                    <a:pt x="43" y="220"/>
                    <a:pt x="43" y="220"/>
                  </a:cubicBezTo>
                  <a:cubicBezTo>
                    <a:pt x="43" y="233"/>
                    <a:pt x="43" y="233"/>
                    <a:pt x="43" y="233"/>
                  </a:cubicBezTo>
                  <a:cubicBezTo>
                    <a:pt x="140" y="233"/>
                    <a:pt x="140" y="233"/>
                    <a:pt x="140" y="233"/>
                  </a:cubicBezTo>
                  <a:cubicBezTo>
                    <a:pt x="140" y="220"/>
                    <a:pt x="140" y="220"/>
                    <a:pt x="140" y="220"/>
                  </a:cubicBezTo>
                  <a:cubicBezTo>
                    <a:pt x="124" y="220"/>
                    <a:pt x="124" y="220"/>
                    <a:pt x="124" y="220"/>
                  </a:cubicBezTo>
                  <a:cubicBezTo>
                    <a:pt x="124" y="211"/>
                    <a:pt x="124" y="211"/>
                    <a:pt x="124" y="211"/>
                  </a:cubicBezTo>
                  <a:cubicBezTo>
                    <a:pt x="102" y="211"/>
                    <a:pt x="102" y="211"/>
                    <a:pt x="102" y="211"/>
                  </a:cubicBezTo>
                  <a:cubicBezTo>
                    <a:pt x="102" y="168"/>
                    <a:pt x="102" y="168"/>
                    <a:pt x="102" y="168"/>
                  </a:cubicBezTo>
                  <a:cubicBezTo>
                    <a:pt x="123" y="166"/>
                    <a:pt x="141" y="157"/>
                    <a:pt x="153" y="142"/>
                  </a:cubicBezTo>
                  <a:cubicBezTo>
                    <a:pt x="154" y="141"/>
                    <a:pt x="155" y="139"/>
                    <a:pt x="156" y="138"/>
                  </a:cubicBezTo>
                  <a:cubicBezTo>
                    <a:pt x="165" y="126"/>
                    <a:pt x="170" y="111"/>
                    <a:pt x="170" y="96"/>
                  </a:cubicBezTo>
                  <a:cubicBezTo>
                    <a:pt x="170" y="80"/>
                    <a:pt x="165" y="66"/>
                    <a:pt x="156" y="54"/>
                  </a:cubicBezTo>
                  <a:close/>
                  <a:moveTo>
                    <a:pt x="164" y="95"/>
                  </a:moveTo>
                  <a:cubicBezTo>
                    <a:pt x="140" y="95"/>
                    <a:pt x="140" y="95"/>
                    <a:pt x="140" y="95"/>
                  </a:cubicBezTo>
                  <a:cubicBezTo>
                    <a:pt x="140" y="85"/>
                    <a:pt x="139" y="75"/>
                    <a:pt x="136" y="66"/>
                  </a:cubicBezTo>
                  <a:cubicBezTo>
                    <a:pt x="142" y="63"/>
                    <a:pt x="147" y="61"/>
                    <a:pt x="152" y="58"/>
                  </a:cubicBezTo>
                  <a:cubicBezTo>
                    <a:pt x="159" y="68"/>
                    <a:pt x="164" y="81"/>
                    <a:pt x="164" y="95"/>
                  </a:cubicBezTo>
                  <a:close/>
                  <a:moveTo>
                    <a:pt x="148" y="53"/>
                  </a:moveTo>
                  <a:cubicBezTo>
                    <a:pt x="144" y="56"/>
                    <a:pt x="140" y="58"/>
                    <a:pt x="134" y="60"/>
                  </a:cubicBezTo>
                  <a:cubicBezTo>
                    <a:pt x="131" y="49"/>
                    <a:pt x="125" y="39"/>
                    <a:pt x="118" y="33"/>
                  </a:cubicBezTo>
                  <a:cubicBezTo>
                    <a:pt x="130" y="37"/>
                    <a:pt x="140" y="44"/>
                    <a:pt x="148" y="53"/>
                  </a:cubicBezTo>
                  <a:close/>
                  <a:moveTo>
                    <a:pt x="61" y="95"/>
                  </a:moveTo>
                  <a:cubicBezTo>
                    <a:pt x="61" y="85"/>
                    <a:pt x="62" y="76"/>
                    <a:pt x="64" y="68"/>
                  </a:cubicBezTo>
                  <a:cubicBezTo>
                    <a:pt x="74" y="70"/>
                    <a:pt x="84" y="72"/>
                    <a:pt x="94" y="72"/>
                  </a:cubicBezTo>
                  <a:cubicBezTo>
                    <a:pt x="94" y="95"/>
                    <a:pt x="94" y="95"/>
                    <a:pt x="94" y="95"/>
                  </a:cubicBezTo>
                  <a:lnTo>
                    <a:pt x="61" y="95"/>
                  </a:lnTo>
                  <a:close/>
                  <a:moveTo>
                    <a:pt x="94" y="101"/>
                  </a:moveTo>
                  <a:cubicBezTo>
                    <a:pt x="94" y="120"/>
                    <a:pt x="94" y="120"/>
                    <a:pt x="94" y="120"/>
                  </a:cubicBezTo>
                  <a:cubicBezTo>
                    <a:pt x="84" y="120"/>
                    <a:pt x="74" y="121"/>
                    <a:pt x="64" y="124"/>
                  </a:cubicBezTo>
                  <a:cubicBezTo>
                    <a:pt x="63" y="117"/>
                    <a:pt x="61" y="109"/>
                    <a:pt x="61" y="101"/>
                  </a:cubicBezTo>
                  <a:lnTo>
                    <a:pt x="94" y="101"/>
                  </a:lnTo>
                  <a:close/>
                  <a:moveTo>
                    <a:pt x="61" y="60"/>
                  </a:moveTo>
                  <a:cubicBezTo>
                    <a:pt x="55" y="58"/>
                    <a:pt x="51" y="56"/>
                    <a:pt x="47" y="53"/>
                  </a:cubicBezTo>
                  <a:cubicBezTo>
                    <a:pt x="55" y="44"/>
                    <a:pt x="65" y="37"/>
                    <a:pt x="77" y="33"/>
                  </a:cubicBezTo>
                  <a:cubicBezTo>
                    <a:pt x="70" y="39"/>
                    <a:pt x="64" y="49"/>
                    <a:pt x="61" y="60"/>
                  </a:cubicBezTo>
                  <a:close/>
                  <a:moveTo>
                    <a:pt x="59" y="66"/>
                  </a:moveTo>
                  <a:cubicBezTo>
                    <a:pt x="56" y="75"/>
                    <a:pt x="55" y="85"/>
                    <a:pt x="55" y="95"/>
                  </a:cubicBezTo>
                  <a:cubicBezTo>
                    <a:pt x="31" y="95"/>
                    <a:pt x="31" y="95"/>
                    <a:pt x="31" y="95"/>
                  </a:cubicBezTo>
                  <a:cubicBezTo>
                    <a:pt x="31" y="81"/>
                    <a:pt x="36" y="68"/>
                    <a:pt x="43" y="58"/>
                  </a:cubicBezTo>
                  <a:cubicBezTo>
                    <a:pt x="48" y="61"/>
                    <a:pt x="53" y="63"/>
                    <a:pt x="59" y="66"/>
                  </a:cubicBezTo>
                  <a:close/>
                  <a:moveTo>
                    <a:pt x="55" y="101"/>
                  </a:moveTo>
                  <a:cubicBezTo>
                    <a:pt x="55" y="110"/>
                    <a:pt x="57" y="118"/>
                    <a:pt x="59" y="126"/>
                  </a:cubicBezTo>
                  <a:cubicBezTo>
                    <a:pt x="53" y="128"/>
                    <a:pt x="48" y="131"/>
                    <a:pt x="43" y="134"/>
                  </a:cubicBezTo>
                  <a:cubicBezTo>
                    <a:pt x="37" y="125"/>
                    <a:pt x="32" y="113"/>
                    <a:pt x="31" y="101"/>
                  </a:cubicBezTo>
                  <a:lnTo>
                    <a:pt x="55" y="101"/>
                  </a:lnTo>
                  <a:close/>
                  <a:moveTo>
                    <a:pt x="61" y="132"/>
                  </a:moveTo>
                  <a:cubicBezTo>
                    <a:pt x="64" y="143"/>
                    <a:pt x="70" y="152"/>
                    <a:pt x="77" y="159"/>
                  </a:cubicBezTo>
                  <a:cubicBezTo>
                    <a:pt x="65" y="155"/>
                    <a:pt x="55" y="148"/>
                    <a:pt x="47" y="139"/>
                  </a:cubicBezTo>
                  <a:cubicBezTo>
                    <a:pt x="51" y="136"/>
                    <a:pt x="55" y="134"/>
                    <a:pt x="61" y="132"/>
                  </a:cubicBezTo>
                  <a:close/>
                  <a:moveTo>
                    <a:pt x="66" y="130"/>
                  </a:moveTo>
                  <a:cubicBezTo>
                    <a:pt x="75" y="127"/>
                    <a:pt x="84" y="126"/>
                    <a:pt x="94" y="126"/>
                  </a:cubicBezTo>
                  <a:cubicBezTo>
                    <a:pt x="94" y="162"/>
                    <a:pt x="94" y="162"/>
                    <a:pt x="94" y="162"/>
                  </a:cubicBezTo>
                  <a:cubicBezTo>
                    <a:pt x="82" y="160"/>
                    <a:pt x="72" y="148"/>
                    <a:pt x="66" y="130"/>
                  </a:cubicBezTo>
                  <a:close/>
                  <a:moveTo>
                    <a:pt x="94" y="66"/>
                  </a:moveTo>
                  <a:cubicBezTo>
                    <a:pt x="84" y="66"/>
                    <a:pt x="75" y="64"/>
                    <a:pt x="66" y="62"/>
                  </a:cubicBezTo>
                  <a:cubicBezTo>
                    <a:pt x="72" y="44"/>
                    <a:pt x="82" y="32"/>
                    <a:pt x="94" y="30"/>
                  </a:cubicBezTo>
                  <a:lnTo>
                    <a:pt x="94" y="66"/>
                  </a:lnTo>
                  <a:close/>
                  <a:moveTo>
                    <a:pt x="100" y="101"/>
                  </a:moveTo>
                  <a:cubicBezTo>
                    <a:pt x="134" y="101"/>
                    <a:pt x="134" y="101"/>
                    <a:pt x="134" y="101"/>
                  </a:cubicBezTo>
                  <a:cubicBezTo>
                    <a:pt x="134" y="109"/>
                    <a:pt x="132" y="117"/>
                    <a:pt x="131" y="124"/>
                  </a:cubicBezTo>
                  <a:cubicBezTo>
                    <a:pt x="121" y="122"/>
                    <a:pt x="111" y="120"/>
                    <a:pt x="100" y="120"/>
                  </a:cubicBezTo>
                  <a:lnTo>
                    <a:pt x="100" y="101"/>
                  </a:lnTo>
                  <a:close/>
                  <a:moveTo>
                    <a:pt x="100" y="95"/>
                  </a:moveTo>
                  <a:cubicBezTo>
                    <a:pt x="100" y="72"/>
                    <a:pt x="100" y="72"/>
                    <a:pt x="100" y="72"/>
                  </a:cubicBezTo>
                  <a:cubicBezTo>
                    <a:pt x="111" y="72"/>
                    <a:pt x="121" y="70"/>
                    <a:pt x="131" y="67"/>
                  </a:cubicBezTo>
                  <a:cubicBezTo>
                    <a:pt x="133" y="76"/>
                    <a:pt x="134" y="85"/>
                    <a:pt x="134" y="95"/>
                  </a:cubicBezTo>
                  <a:lnTo>
                    <a:pt x="100" y="95"/>
                  </a:lnTo>
                  <a:close/>
                  <a:moveTo>
                    <a:pt x="129" y="62"/>
                  </a:moveTo>
                  <a:cubicBezTo>
                    <a:pt x="120" y="64"/>
                    <a:pt x="111" y="66"/>
                    <a:pt x="100" y="66"/>
                  </a:cubicBezTo>
                  <a:cubicBezTo>
                    <a:pt x="100" y="30"/>
                    <a:pt x="100" y="30"/>
                    <a:pt x="100" y="30"/>
                  </a:cubicBezTo>
                  <a:cubicBezTo>
                    <a:pt x="113" y="31"/>
                    <a:pt x="123" y="44"/>
                    <a:pt x="129" y="62"/>
                  </a:cubicBezTo>
                  <a:close/>
                  <a:moveTo>
                    <a:pt x="12" y="97"/>
                  </a:moveTo>
                  <a:cubicBezTo>
                    <a:pt x="12" y="53"/>
                    <a:pt x="47" y="17"/>
                    <a:pt x="91" y="17"/>
                  </a:cubicBezTo>
                  <a:cubicBezTo>
                    <a:pt x="91" y="24"/>
                    <a:pt x="91" y="24"/>
                    <a:pt x="91" y="24"/>
                  </a:cubicBezTo>
                  <a:cubicBezTo>
                    <a:pt x="71" y="26"/>
                    <a:pt x="54" y="35"/>
                    <a:pt x="42" y="50"/>
                  </a:cubicBezTo>
                  <a:cubicBezTo>
                    <a:pt x="41" y="51"/>
                    <a:pt x="39" y="53"/>
                    <a:pt x="38" y="54"/>
                  </a:cubicBezTo>
                  <a:cubicBezTo>
                    <a:pt x="30" y="66"/>
                    <a:pt x="25" y="80"/>
                    <a:pt x="25" y="96"/>
                  </a:cubicBezTo>
                  <a:cubicBezTo>
                    <a:pt x="25" y="111"/>
                    <a:pt x="30" y="126"/>
                    <a:pt x="38" y="138"/>
                  </a:cubicBezTo>
                  <a:cubicBezTo>
                    <a:pt x="39" y="139"/>
                    <a:pt x="41" y="141"/>
                    <a:pt x="42" y="142"/>
                  </a:cubicBezTo>
                  <a:cubicBezTo>
                    <a:pt x="54" y="157"/>
                    <a:pt x="72" y="167"/>
                    <a:pt x="93" y="168"/>
                  </a:cubicBezTo>
                  <a:cubicBezTo>
                    <a:pt x="93" y="176"/>
                    <a:pt x="93" y="176"/>
                    <a:pt x="93" y="176"/>
                  </a:cubicBezTo>
                  <a:cubicBezTo>
                    <a:pt x="93" y="177"/>
                    <a:pt x="92" y="177"/>
                    <a:pt x="92" y="177"/>
                  </a:cubicBezTo>
                  <a:cubicBezTo>
                    <a:pt x="48" y="177"/>
                    <a:pt x="12" y="141"/>
                    <a:pt x="12" y="97"/>
                  </a:cubicBezTo>
                  <a:close/>
                  <a:moveTo>
                    <a:pt x="100" y="162"/>
                  </a:moveTo>
                  <a:cubicBezTo>
                    <a:pt x="100" y="126"/>
                    <a:pt x="100" y="126"/>
                    <a:pt x="100" y="126"/>
                  </a:cubicBezTo>
                  <a:cubicBezTo>
                    <a:pt x="111" y="126"/>
                    <a:pt x="120" y="127"/>
                    <a:pt x="129" y="130"/>
                  </a:cubicBezTo>
                  <a:cubicBezTo>
                    <a:pt x="123" y="148"/>
                    <a:pt x="113" y="160"/>
                    <a:pt x="100" y="162"/>
                  </a:cubicBezTo>
                  <a:close/>
                  <a:moveTo>
                    <a:pt x="118" y="159"/>
                  </a:moveTo>
                  <a:cubicBezTo>
                    <a:pt x="125" y="152"/>
                    <a:pt x="131" y="143"/>
                    <a:pt x="134" y="132"/>
                  </a:cubicBezTo>
                  <a:cubicBezTo>
                    <a:pt x="140" y="134"/>
                    <a:pt x="144" y="136"/>
                    <a:pt x="148" y="139"/>
                  </a:cubicBezTo>
                  <a:cubicBezTo>
                    <a:pt x="140" y="148"/>
                    <a:pt x="130" y="155"/>
                    <a:pt x="118" y="159"/>
                  </a:cubicBezTo>
                  <a:close/>
                  <a:moveTo>
                    <a:pt x="152" y="134"/>
                  </a:moveTo>
                  <a:cubicBezTo>
                    <a:pt x="147" y="131"/>
                    <a:pt x="142" y="128"/>
                    <a:pt x="136" y="126"/>
                  </a:cubicBezTo>
                  <a:cubicBezTo>
                    <a:pt x="138" y="118"/>
                    <a:pt x="140" y="110"/>
                    <a:pt x="140" y="101"/>
                  </a:cubicBezTo>
                  <a:cubicBezTo>
                    <a:pt x="163" y="101"/>
                    <a:pt x="163" y="101"/>
                    <a:pt x="163" y="101"/>
                  </a:cubicBezTo>
                  <a:cubicBezTo>
                    <a:pt x="163" y="113"/>
                    <a:pt x="158" y="125"/>
                    <a:pt x="152" y="134"/>
                  </a:cubicBezTo>
                  <a:close/>
                </a:path>
              </a:pathLst>
            </a:custGeom>
            <a:noFill/>
            <a:ln w="9525">
              <a:solidFill>
                <a:srgbClr val="FFFFFF"/>
              </a:solidFill>
              <a:round/>
            </a:ln>
          </p:spPr>
          <p:txBody>
            <a:bodyPr anchor="t" anchorCtr="0" bIns="45720" compatLnSpc="1" lIns="91440" numCol="1" rIns="91440" tIns="45720" vert="horz" wrap="square"/>
            <a:lstStyle/>
            <a:p>
              <a:pPr defTabSz="934085"/>
              <a:endParaRPr lang="en-US" sz="2400">
                <a:latin charset="-122" panose="02010509060101010101" pitchFamily="49" typeface="幼圆"/>
                <a:ea charset="-122" panose="02010509060101010101" pitchFamily="49" typeface="幼圆"/>
              </a:endParaRPr>
            </a:p>
          </p:txBody>
        </p:sp>
      </p:grpSp>
      <p:sp>
        <p:nvSpPr>
          <p:cNvPr id="107" name="Content Placeholder 2"/>
          <p:cNvSpPr txBox="1"/>
          <p:nvPr/>
        </p:nvSpPr>
        <p:spPr>
          <a:xfrm>
            <a:off x="8233545" y="2542612"/>
            <a:ext cx="2527043" cy="745061"/>
          </a:xfrm>
          <a:prstGeom prst="rect">
            <a:avLst/>
          </a:prstGeom>
        </p:spPr>
        <p:txBody>
          <a:bodyPr bIns="45728" lIns="91457" rIns="91457" rtlCol="0" tIns="45728"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lnSpc>
                <a:spcPct val="150000"/>
              </a:lnSpc>
              <a:buNone/>
            </a:pPr>
            <a:r>
              <a:rPr altLang="en-US" lang="zh-CN" sz="1600">
                <a:solidFill>
                  <a:srgbClr val="FFFFFF"/>
                </a:solidFill>
                <a:latin charset="-122" panose="02010509060101010101" pitchFamily="49" typeface="幼圆"/>
                <a:ea charset="-122" panose="02010509060101010101" pitchFamily="49" typeface="幼圆"/>
              </a:rPr>
              <a:t>添加文字</a:t>
            </a:r>
            <a:br>
              <a:rPr altLang="en-US" lang="zh-CN" sz="1600">
                <a:solidFill>
                  <a:srgbClr val="FFFFFF"/>
                </a:solidFill>
                <a:latin charset="-122" panose="02010509060101010101" pitchFamily="49" typeface="幼圆"/>
                <a:ea charset="-122" panose="02010509060101010101" pitchFamily="49" typeface="幼圆"/>
              </a:rPr>
            </a:br>
            <a:r>
              <a:rPr altLang="en-US" lang="zh-CN" sz="1600">
                <a:solidFill>
                  <a:srgbClr val="FFFFFF"/>
                </a:solidFill>
                <a:latin charset="-122" panose="02010509060101010101" pitchFamily="49" typeface="幼圆"/>
                <a:ea charset="-122" panose="02010509060101010101" pitchFamily="49" typeface="幼圆"/>
              </a:rPr>
              <a:t>此处添加详细文本描述，建议与标题相关并符合整体语言风格，语言描述尽量简洁生动。</a:t>
            </a:r>
          </a:p>
        </p:txBody>
      </p:sp>
      <p:grpSp>
        <p:nvGrpSpPr>
          <p:cNvPr id="108" name="Group 35"/>
          <p:cNvGrpSpPr/>
          <p:nvPr/>
        </p:nvGrpSpPr>
        <p:grpSpPr>
          <a:xfrm>
            <a:off x="6677524" y="2858180"/>
            <a:ext cx="1387549" cy="228671"/>
            <a:chOff x="5257800" y="1733550"/>
            <a:chExt cx="925033" cy="228600"/>
          </a:xfrm>
        </p:grpSpPr>
        <p:cxnSp>
          <p:nvCxnSpPr>
            <p:cNvPr id="109" name="Straight Connector 113"/>
            <p:cNvCxnSpPr/>
            <p:nvPr/>
          </p:nvCxnSpPr>
          <p:spPr>
            <a:xfrm flipV="1">
              <a:off x="5257800" y="1733550"/>
              <a:ext cx="304800" cy="228600"/>
            </a:xfrm>
            <a:prstGeom prst="line">
              <a:avLst/>
            </a:prstGeom>
            <a:ln>
              <a:solidFill>
                <a:srgbClr val="FFFFFF"/>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10" name="Straight Connector 114"/>
            <p:cNvCxnSpPr/>
            <p:nvPr/>
          </p:nvCxnSpPr>
          <p:spPr>
            <a:xfrm>
              <a:off x="5573233" y="1733550"/>
              <a:ext cx="609600" cy="1588"/>
            </a:xfrm>
            <a:prstGeom prst="line">
              <a:avLst/>
            </a:prstGeom>
            <a:ln>
              <a:solidFill>
                <a:srgbClr val="FFFFFF"/>
              </a:solidFill>
              <a:prstDash val="sysDash"/>
              <a:tailEnd type="oval"/>
            </a:ln>
          </p:spPr>
          <p:style>
            <a:lnRef idx="1">
              <a:schemeClr val="accent1"/>
            </a:lnRef>
            <a:fillRef idx="0">
              <a:schemeClr val="accent1"/>
            </a:fillRef>
            <a:effectRef idx="0">
              <a:schemeClr val="accent1"/>
            </a:effectRef>
            <a:fontRef idx="minor">
              <a:schemeClr val="tx1"/>
            </a:fontRef>
          </p:style>
        </p:cxnSp>
      </p:grpSp>
      <p:grpSp>
        <p:nvGrpSpPr>
          <p:cNvPr id="111" name="Group 40"/>
          <p:cNvGrpSpPr/>
          <p:nvPr/>
        </p:nvGrpSpPr>
        <p:grpSpPr>
          <a:xfrm>
            <a:off x="6677525" y="4153980"/>
            <a:ext cx="1371599" cy="230259"/>
            <a:chOff x="5181600" y="3638550"/>
            <a:chExt cx="914400" cy="230188"/>
          </a:xfrm>
        </p:grpSpPr>
        <p:cxnSp>
          <p:nvCxnSpPr>
            <p:cNvPr id="112" name="Straight Connector 116"/>
            <p:cNvCxnSpPr/>
            <p:nvPr/>
          </p:nvCxnSpPr>
          <p:spPr>
            <a:xfrm flipH="1" rot="16200000">
              <a:off x="5181600" y="3638550"/>
              <a:ext cx="228600" cy="228600"/>
            </a:xfrm>
            <a:prstGeom prst="line">
              <a:avLst/>
            </a:prstGeom>
            <a:ln>
              <a:solidFill>
                <a:srgbClr val="FFFFFF"/>
              </a:solidFill>
              <a:prstDash val="sysDash"/>
            </a:ln>
          </p:spPr>
          <p:style>
            <a:lnRef idx="1">
              <a:schemeClr val="accent1"/>
            </a:lnRef>
            <a:fillRef idx="0">
              <a:schemeClr val="accent1"/>
            </a:fillRef>
            <a:effectRef idx="0">
              <a:schemeClr val="accent1"/>
            </a:effectRef>
            <a:fontRef idx="minor">
              <a:schemeClr val="tx1"/>
            </a:fontRef>
          </p:style>
        </p:cxnSp>
        <p:cxnSp>
          <p:nvCxnSpPr>
            <p:cNvPr id="113" name="Straight Connector 117"/>
            <p:cNvCxnSpPr/>
            <p:nvPr/>
          </p:nvCxnSpPr>
          <p:spPr>
            <a:xfrm>
              <a:off x="5410200" y="3867150"/>
              <a:ext cx="685800" cy="1588"/>
            </a:xfrm>
            <a:prstGeom prst="line">
              <a:avLst/>
            </a:prstGeom>
            <a:ln>
              <a:solidFill>
                <a:srgbClr val="FFFFFF"/>
              </a:solidFill>
              <a:prstDash val="sysDash"/>
              <a:tailEnd type="oval"/>
            </a:ln>
          </p:spPr>
          <p:style>
            <a:lnRef idx="1">
              <a:schemeClr val="accent1"/>
            </a:lnRef>
            <a:fillRef idx="0">
              <a:schemeClr val="accent1"/>
            </a:fillRef>
            <a:effectRef idx="0">
              <a:schemeClr val="accent1"/>
            </a:effectRef>
            <a:fontRef idx="minor">
              <a:schemeClr val="tx1"/>
            </a:fontRef>
          </p:style>
        </p:cxnSp>
      </p:grpSp>
      <p:sp>
        <p:nvSpPr>
          <p:cNvPr id="114" name="Content Placeholder 2"/>
          <p:cNvSpPr txBox="1"/>
          <p:nvPr/>
        </p:nvSpPr>
        <p:spPr>
          <a:xfrm>
            <a:off x="8272527" y="3990859"/>
            <a:ext cx="2527043" cy="745061"/>
          </a:xfrm>
          <a:prstGeom prst="rect">
            <a:avLst/>
          </a:prstGeom>
        </p:spPr>
        <p:txBody>
          <a:bodyPr bIns="45728" lIns="91457" rIns="91457" rtlCol="0" tIns="45728"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indent="0" marL="0">
              <a:lnSpc>
                <a:spcPct val="150000"/>
              </a:lnSpc>
              <a:buNone/>
            </a:pPr>
            <a:r>
              <a:rPr altLang="en-US" lang="zh-CN" sz="1600">
                <a:solidFill>
                  <a:srgbClr val="FFFFFF"/>
                </a:solidFill>
                <a:latin charset="-122" panose="02010509060101010101" pitchFamily="49" typeface="幼圆"/>
                <a:ea charset="-122" panose="02010509060101010101" pitchFamily="49" typeface="幼圆"/>
              </a:rPr>
              <a:t>添加文字</a:t>
            </a:r>
            <a:br>
              <a:rPr altLang="en-US" lang="zh-CN" sz="1600">
                <a:solidFill>
                  <a:srgbClr val="FFFFFF"/>
                </a:solidFill>
                <a:latin charset="-122" panose="02010509060101010101" pitchFamily="49" typeface="幼圆"/>
                <a:ea charset="-122" panose="02010509060101010101" pitchFamily="49" typeface="幼圆"/>
              </a:rPr>
            </a:br>
            <a:r>
              <a:rPr altLang="en-US" lang="zh-CN" sz="1600">
                <a:solidFill>
                  <a:srgbClr val="FFFFFF"/>
                </a:solidFill>
                <a:latin charset="-122" panose="02010509060101010101" pitchFamily="49" typeface="幼圆"/>
                <a:ea charset="-122" panose="02010509060101010101" pitchFamily="49" typeface="幼圆"/>
              </a:rPr>
              <a:t>此处添加详细文本描述，建议与标题相关并符合整体语言风格，语言描述尽量简洁生动。</a:t>
            </a:r>
          </a:p>
        </p:txBody>
      </p:sp>
      <p:grpSp>
        <p:nvGrpSpPr>
          <p:cNvPr id="115" name="Group 42"/>
          <p:cNvGrpSpPr/>
          <p:nvPr/>
        </p:nvGrpSpPr>
        <p:grpSpPr>
          <a:xfrm rot="10800000">
            <a:off x="3781422" y="2869068"/>
            <a:ext cx="914559" cy="230259"/>
            <a:chOff x="5181600" y="3638550"/>
            <a:chExt cx="914400" cy="230188"/>
          </a:xfrm>
        </p:grpSpPr>
        <p:cxnSp>
          <p:nvCxnSpPr>
            <p:cNvPr id="116" name="Straight Connector 120"/>
            <p:cNvCxnSpPr/>
            <p:nvPr/>
          </p:nvCxnSpPr>
          <p:spPr>
            <a:xfrm flipH="1" rot="16200000">
              <a:off x="5181600" y="3638550"/>
              <a:ext cx="228600" cy="228600"/>
            </a:xfrm>
            <a:prstGeom prst="line">
              <a:avLst/>
            </a:prstGeom>
            <a:ln>
              <a:solidFill>
                <a:srgbClr val="FFFFFF"/>
              </a:solidFill>
              <a:prstDash val="sysDash"/>
            </a:ln>
          </p:spPr>
          <p:style>
            <a:lnRef idx="1">
              <a:schemeClr val="accent1"/>
            </a:lnRef>
            <a:fillRef idx="0">
              <a:schemeClr val="accent1"/>
            </a:fillRef>
            <a:effectRef idx="0">
              <a:schemeClr val="accent1"/>
            </a:effectRef>
            <a:fontRef idx="minor">
              <a:schemeClr val="tx1"/>
            </a:fontRef>
          </p:style>
        </p:cxnSp>
        <p:cxnSp>
          <p:nvCxnSpPr>
            <p:cNvPr id="117" name="Straight Connector 121"/>
            <p:cNvCxnSpPr/>
            <p:nvPr/>
          </p:nvCxnSpPr>
          <p:spPr>
            <a:xfrm>
              <a:off x="5410200" y="3867150"/>
              <a:ext cx="685800" cy="1588"/>
            </a:xfrm>
            <a:prstGeom prst="line">
              <a:avLst/>
            </a:prstGeom>
            <a:ln>
              <a:solidFill>
                <a:srgbClr val="FFFFFF"/>
              </a:solidFill>
              <a:prstDash val="sysDash"/>
              <a:tailEnd type="oval"/>
            </a:ln>
          </p:spPr>
          <p:style>
            <a:lnRef idx="1">
              <a:schemeClr val="accent1"/>
            </a:lnRef>
            <a:fillRef idx="0">
              <a:schemeClr val="accent1"/>
            </a:fillRef>
            <a:effectRef idx="0">
              <a:schemeClr val="accent1"/>
            </a:effectRef>
            <a:fontRef idx="minor">
              <a:schemeClr val="tx1"/>
            </a:fontRef>
          </p:style>
        </p:cxnSp>
      </p:grpSp>
      <p:sp>
        <p:nvSpPr>
          <p:cNvPr id="118" name="Content Placeholder 2"/>
          <p:cNvSpPr txBox="1"/>
          <p:nvPr/>
        </p:nvSpPr>
        <p:spPr>
          <a:xfrm>
            <a:off x="1059543" y="2640397"/>
            <a:ext cx="2615252" cy="751347"/>
          </a:xfrm>
          <a:prstGeom prst="rect">
            <a:avLst/>
          </a:prstGeom>
        </p:spPr>
        <p:txBody>
          <a:bodyPr bIns="45728" lIns="91457" rIns="91457" rtlCol="0" tIns="45728"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r" indent="0" marL="0">
              <a:buNone/>
            </a:pPr>
            <a:r>
              <a:rPr altLang="en-US" lang="zh-CN" smtClean="0" sz="1600">
                <a:solidFill>
                  <a:srgbClr val="FFFFFF"/>
                </a:solidFill>
                <a:latin charset="-122" panose="02010509060101010101" pitchFamily="49" typeface="幼圆"/>
                <a:ea charset="-122" panose="02010509060101010101" pitchFamily="49" typeface="幼圆"/>
              </a:rPr>
              <a:t>添加文字</a:t>
            </a:r>
          </a:p>
          <a:p>
            <a:pPr algn="r" indent="0" marL="0">
              <a:buNone/>
            </a:pPr>
            <a:r>
              <a:rPr altLang="en-US" lang="zh-CN" smtClean="0" sz="1600">
                <a:solidFill>
                  <a:srgbClr val="FFFFFF"/>
                </a:solidFill>
                <a:latin charset="-122" panose="02010509060101010101" pitchFamily="49" typeface="幼圆"/>
                <a:ea charset="-122" panose="02010509060101010101" pitchFamily="49" typeface="幼圆"/>
              </a:rPr>
              <a:t>此处添加详细文本描述，建议与标题相关并符合整体语言风格，语言描述尽量简洁生动。</a:t>
            </a:r>
          </a:p>
        </p:txBody>
      </p:sp>
      <p:grpSp>
        <p:nvGrpSpPr>
          <p:cNvPr id="119" name="Group 50"/>
          <p:cNvGrpSpPr/>
          <p:nvPr/>
        </p:nvGrpSpPr>
        <p:grpSpPr>
          <a:xfrm rot="10800000">
            <a:off x="3781423" y="4157593"/>
            <a:ext cx="925194" cy="228671"/>
            <a:chOff x="5257800" y="1733550"/>
            <a:chExt cx="925033" cy="228600"/>
          </a:xfrm>
        </p:grpSpPr>
        <p:cxnSp>
          <p:nvCxnSpPr>
            <p:cNvPr id="120" name="Straight Connector 124"/>
            <p:cNvCxnSpPr/>
            <p:nvPr/>
          </p:nvCxnSpPr>
          <p:spPr>
            <a:xfrm flipV="1">
              <a:off x="5257800" y="1733550"/>
              <a:ext cx="304800" cy="228600"/>
            </a:xfrm>
            <a:prstGeom prst="line">
              <a:avLst/>
            </a:prstGeom>
            <a:ln>
              <a:solidFill>
                <a:srgbClr val="FFFFFF"/>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21" name="Straight Connector 125"/>
            <p:cNvCxnSpPr/>
            <p:nvPr/>
          </p:nvCxnSpPr>
          <p:spPr>
            <a:xfrm>
              <a:off x="5573233" y="1733550"/>
              <a:ext cx="609600" cy="1588"/>
            </a:xfrm>
            <a:prstGeom prst="line">
              <a:avLst/>
            </a:prstGeom>
            <a:ln>
              <a:solidFill>
                <a:srgbClr val="FFFFFF"/>
              </a:solidFill>
              <a:prstDash val="sysDash"/>
              <a:tailEnd type="oval"/>
            </a:ln>
          </p:spPr>
          <p:style>
            <a:lnRef idx="1">
              <a:schemeClr val="accent1"/>
            </a:lnRef>
            <a:fillRef idx="0">
              <a:schemeClr val="accent1"/>
            </a:fillRef>
            <a:effectRef idx="0">
              <a:schemeClr val="accent1"/>
            </a:effectRef>
            <a:fontRef idx="minor">
              <a:schemeClr val="tx1"/>
            </a:fontRef>
          </p:style>
        </p:cxnSp>
      </p:grpSp>
      <p:sp>
        <p:nvSpPr>
          <p:cNvPr id="122" name="Content Placeholder 2"/>
          <p:cNvSpPr txBox="1"/>
          <p:nvPr/>
        </p:nvSpPr>
        <p:spPr>
          <a:xfrm>
            <a:off x="1059543" y="4005147"/>
            <a:ext cx="2615252" cy="827571"/>
          </a:xfrm>
          <a:prstGeom prst="rect">
            <a:avLst/>
          </a:prstGeom>
        </p:spPr>
        <p:txBody>
          <a:bodyPr bIns="45728" lIns="91457" rIns="91457" rtlCol="0" tIns="45728" vert="horz">
            <a:noAutofit/>
          </a:bodyPr>
          <a:lstStyle>
            <a:lvl1pPr algn="l" defTabSz="914400" eaLnBrk="1" hangingPunct="1" indent="-342900" latinLnBrk="0" marL="342900" rtl="0">
              <a:spcBef>
                <a:spcPct val="20000"/>
              </a:spcBef>
              <a:buFont charset="0" panose="020b0604020202020204" pitchFamily="34" typeface="Arial"/>
              <a:buChar char="•"/>
              <a:defRPr kern="1200" sz="1400">
                <a:solidFill>
                  <a:schemeClr val="bg1">
                    <a:lumMod val="65000"/>
                  </a:schemeClr>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1200">
                <a:solidFill>
                  <a:schemeClr val="bg1">
                    <a:lumMod val="65000"/>
                  </a:schemeClr>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1100">
                <a:solidFill>
                  <a:schemeClr val="bg1">
                    <a:lumMod val="65000"/>
                  </a:schemeClr>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1050">
                <a:solidFill>
                  <a:schemeClr val="bg1">
                    <a:lumMod val="65000"/>
                  </a:schemeClr>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r" indent="0" marL="0">
              <a:buNone/>
            </a:pPr>
            <a:r>
              <a:rPr altLang="en-US" lang="zh-CN" sz="1600">
                <a:solidFill>
                  <a:srgbClr val="FFFFFF"/>
                </a:solidFill>
                <a:latin charset="-122" panose="02010509060101010101" pitchFamily="49" typeface="幼圆"/>
                <a:ea charset="-122" panose="02010509060101010101" pitchFamily="49" typeface="幼圆"/>
              </a:rPr>
              <a:t>添加文字</a:t>
            </a:r>
          </a:p>
          <a:p>
            <a:pPr algn="r" indent="0" marL="0">
              <a:buNone/>
            </a:pPr>
            <a:r>
              <a:rPr altLang="en-US" lang="zh-CN" sz="1600">
                <a:solidFill>
                  <a:srgbClr val="FFFFFF"/>
                </a:solidFill>
                <a:latin charset="-122" panose="02010509060101010101" pitchFamily="49" typeface="幼圆"/>
                <a:ea charset="-122" panose="02010509060101010101" pitchFamily="49" typeface="幼圆"/>
              </a:rPr>
              <a:t>此处添加详细文本描述，建议与标题相关并符合整体语言风格，语言描述尽量简洁生动。</a:t>
            </a:r>
          </a:p>
        </p:txBody>
      </p:sp>
      <p:sp>
        <p:nvSpPr>
          <p:cNvPr id="2" name="灯片编号占位符 1"/>
          <p:cNvSpPr>
            <a:spLocks noGrp="1"/>
          </p:cNvSpPr>
          <p:nvPr>
            <p:ph idx="12" sz="quarter" type="sldNum"/>
          </p:nvPr>
        </p:nvSpPr>
        <p:spPr/>
        <p:txBody>
          <a:bodyPr/>
          <a:lstStyle/>
          <a:p>
            <a:fld id="{DCAD3E0A-F1FC-480F-A2C9-44213F86D511}" type="slidenum">
              <a:rPr altLang="en-US" lang="zh-CN" smtClean="0"/>
              <a:t>12</a:t>
            </a:fld>
          </a:p>
        </p:txBody>
      </p:sp>
      <p:sp>
        <p:nvSpPr>
          <p:cNvPr id="123" name="文本框 122"/>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3290890147"/>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
                                        </p:tgtEl>
                                        <p:attrNameLst>
                                          <p:attrName>ppt_y</p:attrName>
                                        </p:attrNameLst>
                                      </p:cBhvr>
                                      <p:tavLst>
                                        <p:tav tm="0">
                                          <p:val>
                                            <p:strVal val="#ppt_y"/>
                                          </p:val>
                                        </p:tav>
                                        <p:tav tm="100000">
                                          <p:val>
                                            <p:strVal val="#ppt_y"/>
                                          </p:val>
                                        </p:tav>
                                      </p:tavLst>
                                    </p:anim>
                                    <p:anim calcmode="lin" valueType="num">
                                      <p:cBhvr>
                                        <p:cTn dur="500" fill="hold" id="9"/>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
                                        </p:tgtEl>
                                      </p:cBhvr>
                                    </p:animEffect>
                                  </p:childTnLst>
                                </p:cTn>
                              </p:par>
                              <p:par>
                                <p:cTn fill="hold" id="12" nodeType="withEffect" presetClass="entr" presetID="42" presetSubtype="0">
                                  <p:stCondLst>
                                    <p:cond delay="0"/>
                                  </p:stCondLst>
                                  <p:childTnLst>
                                    <p:set>
                                      <p:cBhvr>
                                        <p:cTn dur="1" fill="hold" id="13">
                                          <p:stCondLst>
                                            <p:cond delay="0"/>
                                          </p:stCondLst>
                                        </p:cTn>
                                        <p:tgtEl>
                                          <p:spTgt spid="51"/>
                                        </p:tgtEl>
                                        <p:attrNameLst>
                                          <p:attrName>style.visibility</p:attrName>
                                        </p:attrNameLst>
                                      </p:cBhvr>
                                      <p:to>
                                        <p:strVal val="visible"/>
                                      </p:to>
                                    </p:set>
                                    <p:animEffect filter="fade" transition="in">
                                      <p:cBhvr>
                                        <p:cTn dur="1000" id="14"/>
                                        <p:tgtEl>
                                          <p:spTgt spid="51"/>
                                        </p:tgtEl>
                                      </p:cBhvr>
                                    </p:animEffect>
                                    <p:anim calcmode="lin" valueType="num">
                                      <p:cBhvr>
                                        <p:cTn dur="1000" fill="hold" id="15"/>
                                        <p:tgtEl>
                                          <p:spTgt spid="51"/>
                                        </p:tgtEl>
                                        <p:attrNameLst>
                                          <p:attrName>ppt_x</p:attrName>
                                        </p:attrNameLst>
                                      </p:cBhvr>
                                      <p:tavLst>
                                        <p:tav tm="0">
                                          <p:val>
                                            <p:strVal val="#ppt_x"/>
                                          </p:val>
                                        </p:tav>
                                        <p:tav tm="100000">
                                          <p:val>
                                            <p:strVal val="#ppt_x"/>
                                          </p:val>
                                        </p:tav>
                                      </p:tavLst>
                                    </p:anim>
                                    <p:anim calcmode="lin" valueType="num">
                                      <p:cBhvr>
                                        <p:cTn dur="1000" fill="hold" id="16"/>
                                        <p:tgtEl>
                                          <p:spTgt spid="51"/>
                                        </p:tgtEl>
                                        <p:attrNameLst>
                                          <p:attrName>ppt_y</p:attrName>
                                        </p:attrNameLst>
                                      </p:cBhvr>
                                      <p:tavLst>
                                        <p:tav tm="0">
                                          <p:val>
                                            <p:strVal val="#ppt_y+.1"/>
                                          </p:val>
                                        </p:tav>
                                        <p:tav tm="100000">
                                          <p:val>
                                            <p:strVal val="#ppt_y"/>
                                          </p:val>
                                        </p:tav>
                                      </p:tavLst>
                                    </p:anim>
                                  </p:childTnLst>
                                </p:cTn>
                              </p:par>
                            </p:childTnLst>
                          </p:cTn>
                        </p:par>
                        <p:par>
                          <p:cTn fill="hold" id="17" nodeType="afterGroup">
                            <p:stCondLst>
                              <p:cond delay="1000"/>
                            </p:stCondLst>
                            <p:childTnLst>
                              <p:par>
                                <p:cTn fill="hold" id="18" nodeType="afterEffect" presetClass="entr" presetID="22" presetSubtype="2">
                                  <p:stCondLst>
                                    <p:cond delay="0"/>
                                  </p:stCondLst>
                                  <p:childTnLst>
                                    <p:set>
                                      <p:cBhvr>
                                        <p:cTn dur="1" fill="hold" id="19">
                                          <p:stCondLst>
                                            <p:cond delay="0"/>
                                          </p:stCondLst>
                                        </p:cTn>
                                        <p:tgtEl>
                                          <p:spTgt spid="115"/>
                                        </p:tgtEl>
                                        <p:attrNameLst>
                                          <p:attrName>style.visibility</p:attrName>
                                        </p:attrNameLst>
                                      </p:cBhvr>
                                      <p:to>
                                        <p:strVal val="visible"/>
                                      </p:to>
                                    </p:set>
                                    <p:animEffect filter="wipe(right)" transition="in">
                                      <p:cBhvr>
                                        <p:cTn dur="500" id="20"/>
                                        <p:tgtEl>
                                          <p:spTgt spid="115"/>
                                        </p:tgtEl>
                                      </p:cBhvr>
                                    </p:animEffect>
                                  </p:childTnLst>
                                </p:cTn>
                              </p:par>
                            </p:childTnLst>
                          </p:cTn>
                        </p:par>
                        <p:par>
                          <p:cTn fill="hold" id="21" nodeType="afterGroup">
                            <p:stCondLst>
                              <p:cond delay="1500"/>
                            </p:stCondLst>
                            <p:childTnLst>
                              <p:par>
                                <p:cTn fill="hold" grpId="0" id="22" nodeType="afterEffect" presetClass="entr" presetID="12" presetSubtype="8">
                                  <p:stCondLst>
                                    <p:cond delay="0"/>
                                  </p:stCondLst>
                                  <p:childTnLst>
                                    <p:set>
                                      <p:cBhvr>
                                        <p:cTn dur="1" fill="hold" id="23">
                                          <p:stCondLst>
                                            <p:cond delay="0"/>
                                          </p:stCondLst>
                                        </p:cTn>
                                        <p:tgtEl>
                                          <p:spTgt spid="118"/>
                                        </p:tgtEl>
                                        <p:attrNameLst>
                                          <p:attrName>style.visibility</p:attrName>
                                        </p:attrNameLst>
                                      </p:cBhvr>
                                      <p:to>
                                        <p:strVal val="visible"/>
                                      </p:to>
                                    </p:set>
                                    <p:animEffect filter="slide(fromLeft)" transition="in">
                                      <p:cBhvr>
                                        <p:cTn dur="500" id="24"/>
                                        <p:tgtEl>
                                          <p:spTgt spid="118"/>
                                        </p:tgtEl>
                                      </p:cBhvr>
                                    </p:animEffect>
                                  </p:childTnLst>
                                </p:cTn>
                              </p:par>
                            </p:childTnLst>
                          </p:cTn>
                        </p:par>
                        <p:par>
                          <p:cTn fill="hold" id="25" nodeType="afterGroup">
                            <p:stCondLst>
                              <p:cond delay="2000"/>
                            </p:stCondLst>
                            <p:childTnLst>
                              <p:par>
                                <p:cTn fill="hold" id="26" nodeType="afterEffect" presetClass="entr" presetID="22" presetSubtype="2">
                                  <p:stCondLst>
                                    <p:cond delay="0"/>
                                  </p:stCondLst>
                                  <p:childTnLst>
                                    <p:set>
                                      <p:cBhvr>
                                        <p:cTn dur="1" fill="hold" id="27">
                                          <p:stCondLst>
                                            <p:cond delay="0"/>
                                          </p:stCondLst>
                                        </p:cTn>
                                        <p:tgtEl>
                                          <p:spTgt spid="119"/>
                                        </p:tgtEl>
                                        <p:attrNameLst>
                                          <p:attrName>style.visibility</p:attrName>
                                        </p:attrNameLst>
                                      </p:cBhvr>
                                      <p:to>
                                        <p:strVal val="visible"/>
                                      </p:to>
                                    </p:set>
                                    <p:animEffect filter="wipe(right)" transition="in">
                                      <p:cBhvr>
                                        <p:cTn dur="500" id="28"/>
                                        <p:tgtEl>
                                          <p:spTgt spid="119"/>
                                        </p:tgtEl>
                                      </p:cBhvr>
                                    </p:animEffect>
                                  </p:childTnLst>
                                </p:cTn>
                              </p:par>
                            </p:childTnLst>
                          </p:cTn>
                        </p:par>
                        <p:par>
                          <p:cTn fill="hold" id="29" nodeType="afterGroup">
                            <p:stCondLst>
                              <p:cond delay="2500"/>
                            </p:stCondLst>
                            <p:childTnLst>
                              <p:par>
                                <p:cTn fill="hold" grpId="0" id="30" nodeType="afterEffect" presetClass="entr" presetID="12" presetSubtype="8">
                                  <p:stCondLst>
                                    <p:cond delay="0"/>
                                  </p:stCondLst>
                                  <p:childTnLst>
                                    <p:set>
                                      <p:cBhvr>
                                        <p:cTn dur="1" fill="hold" id="31">
                                          <p:stCondLst>
                                            <p:cond delay="0"/>
                                          </p:stCondLst>
                                        </p:cTn>
                                        <p:tgtEl>
                                          <p:spTgt spid="122"/>
                                        </p:tgtEl>
                                        <p:attrNameLst>
                                          <p:attrName>style.visibility</p:attrName>
                                        </p:attrNameLst>
                                      </p:cBhvr>
                                      <p:to>
                                        <p:strVal val="visible"/>
                                      </p:to>
                                    </p:set>
                                    <p:animEffect filter="slide(fromLeft)" transition="in">
                                      <p:cBhvr>
                                        <p:cTn dur="500" id="32"/>
                                        <p:tgtEl>
                                          <p:spTgt spid="122"/>
                                        </p:tgtEl>
                                      </p:cBhvr>
                                    </p:animEffect>
                                  </p:childTnLst>
                                </p:cTn>
                              </p:par>
                            </p:childTnLst>
                          </p:cTn>
                        </p:par>
                        <p:par>
                          <p:cTn fill="hold" id="33" nodeType="afterGroup">
                            <p:stCondLst>
                              <p:cond delay="3000"/>
                            </p:stCondLst>
                            <p:childTnLst>
                              <p:par>
                                <p:cTn fill="hold" id="34" nodeType="afterEffect" presetClass="entr" presetID="22" presetSubtype="8">
                                  <p:stCondLst>
                                    <p:cond delay="0"/>
                                  </p:stCondLst>
                                  <p:childTnLst>
                                    <p:set>
                                      <p:cBhvr>
                                        <p:cTn dur="1" fill="hold" id="35">
                                          <p:stCondLst>
                                            <p:cond delay="0"/>
                                          </p:stCondLst>
                                        </p:cTn>
                                        <p:tgtEl>
                                          <p:spTgt spid="108"/>
                                        </p:tgtEl>
                                        <p:attrNameLst>
                                          <p:attrName>style.visibility</p:attrName>
                                        </p:attrNameLst>
                                      </p:cBhvr>
                                      <p:to>
                                        <p:strVal val="visible"/>
                                      </p:to>
                                    </p:set>
                                    <p:animEffect filter="wipe(left)" transition="in">
                                      <p:cBhvr>
                                        <p:cTn dur="500" id="36"/>
                                        <p:tgtEl>
                                          <p:spTgt spid="108"/>
                                        </p:tgtEl>
                                      </p:cBhvr>
                                    </p:animEffect>
                                  </p:childTnLst>
                                </p:cTn>
                              </p:par>
                            </p:childTnLst>
                          </p:cTn>
                        </p:par>
                        <p:par>
                          <p:cTn fill="hold" id="37" nodeType="afterGroup">
                            <p:stCondLst>
                              <p:cond delay="3500"/>
                            </p:stCondLst>
                            <p:childTnLst>
                              <p:par>
                                <p:cTn fill="hold" grpId="0" id="38" nodeType="afterEffect" presetClass="entr" presetID="12" presetSubtype="2">
                                  <p:stCondLst>
                                    <p:cond delay="0"/>
                                  </p:stCondLst>
                                  <p:childTnLst>
                                    <p:set>
                                      <p:cBhvr>
                                        <p:cTn dur="1" fill="hold" id="39">
                                          <p:stCondLst>
                                            <p:cond delay="0"/>
                                          </p:stCondLst>
                                        </p:cTn>
                                        <p:tgtEl>
                                          <p:spTgt spid="107"/>
                                        </p:tgtEl>
                                        <p:attrNameLst>
                                          <p:attrName>style.visibility</p:attrName>
                                        </p:attrNameLst>
                                      </p:cBhvr>
                                      <p:to>
                                        <p:strVal val="visible"/>
                                      </p:to>
                                    </p:set>
                                    <p:animEffect filter="slide(fromRight)" transition="in">
                                      <p:cBhvr>
                                        <p:cTn dur="500" id="40"/>
                                        <p:tgtEl>
                                          <p:spTgt spid="107"/>
                                        </p:tgtEl>
                                      </p:cBhvr>
                                    </p:animEffect>
                                  </p:childTnLst>
                                </p:cTn>
                              </p:par>
                            </p:childTnLst>
                          </p:cTn>
                        </p:par>
                        <p:par>
                          <p:cTn fill="hold" id="41" nodeType="afterGroup">
                            <p:stCondLst>
                              <p:cond delay="4000"/>
                            </p:stCondLst>
                            <p:childTnLst>
                              <p:par>
                                <p:cTn fill="hold" id="42" nodeType="afterEffect" presetClass="entr" presetID="22" presetSubtype="8">
                                  <p:stCondLst>
                                    <p:cond delay="0"/>
                                  </p:stCondLst>
                                  <p:childTnLst>
                                    <p:set>
                                      <p:cBhvr>
                                        <p:cTn dur="1" fill="hold" id="43">
                                          <p:stCondLst>
                                            <p:cond delay="0"/>
                                          </p:stCondLst>
                                        </p:cTn>
                                        <p:tgtEl>
                                          <p:spTgt spid="111"/>
                                        </p:tgtEl>
                                        <p:attrNameLst>
                                          <p:attrName>style.visibility</p:attrName>
                                        </p:attrNameLst>
                                      </p:cBhvr>
                                      <p:to>
                                        <p:strVal val="visible"/>
                                      </p:to>
                                    </p:set>
                                    <p:animEffect filter="wipe(left)" transition="in">
                                      <p:cBhvr>
                                        <p:cTn dur="500" id="44"/>
                                        <p:tgtEl>
                                          <p:spTgt spid="111"/>
                                        </p:tgtEl>
                                      </p:cBhvr>
                                    </p:animEffect>
                                  </p:childTnLst>
                                </p:cTn>
                              </p:par>
                            </p:childTnLst>
                          </p:cTn>
                        </p:par>
                        <p:par>
                          <p:cTn fill="hold" id="45" nodeType="afterGroup">
                            <p:stCondLst>
                              <p:cond delay="4500"/>
                            </p:stCondLst>
                            <p:childTnLst>
                              <p:par>
                                <p:cTn fill="hold" grpId="0" id="46" nodeType="afterEffect" presetClass="entr" presetID="12" presetSubtype="2">
                                  <p:stCondLst>
                                    <p:cond delay="0"/>
                                  </p:stCondLst>
                                  <p:childTnLst>
                                    <p:set>
                                      <p:cBhvr>
                                        <p:cTn dur="1" fill="hold" id="47">
                                          <p:stCondLst>
                                            <p:cond delay="0"/>
                                          </p:stCondLst>
                                        </p:cTn>
                                        <p:tgtEl>
                                          <p:spTgt spid="114"/>
                                        </p:tgtEl>
                                        <p:attrNameLst>
                                          <p:attrName>style.visibility</p:attrName>
                                        </p:attrNameLst>
                                      </p:cBhvr>
                                      <p:to>
                                        <p:strVal val="visible"/>
                                      </p:to>
                                    </p:set>
                                    <p:animEffect filter="slide(fromRight)" transition="in">
                                      <p:cBhvr>
                                        <p:cTn dur="500" id="48"/>
                                        <p:tgtEl>
                                          <p:spTgt spid="114"/>
                                        </p:tgtEl>
                                      </p:cBhvr>
                                    </p:animEffect>
                                  </p:childTnLst>
                                </p:cTn>
                              </p:par>
                            </p:childTnLst>
                          </p:cTn>
                        </p:par>
                        <p:par>
                          <p:cTn fill="hold" id="49" nodeType="afterGroup">
                            <p:stCondLst>
                              <p:cond delay="5000"/>
                            </p:stCondLst>
                            <p:childTnLst>
                              <p:par>
                                <p:cTn fill="hold" grpId="0" id="50" nodeType="afterEffect" presetClass="entr" presetID="22" presetSubtype="4">
                                  <p:stCondLst>
                                    <p:cond delay="0"/>
                                  </p:stCondLst>
                                  <p:childTnLst>
                                    <p:set>
                                      <p:cBhvr>
                                        <p:cTn dur="1" fill="hold" id="51">
                                          <p:stCondLst>
                                            <p:cond delay="0"/>
                                          </p:stCondLst>
                                        </p:cTn>
                                        <p:tgtEl>
                                          <p:spTgt spid="123"/>
                                        </p:tgtEl>
                                        <p:attrNameLst>
                                          <p:attrName>style.visibility</p:attrName>
                                        </p:attrNameLst>
                                      </p:cBhvr>
                                      <p:to>
                                        <p:strVal val="visible"/>
                                      </p:to>
                                    </p:set>
                                    <p:animEffect filter="wipe(down)" transition="in">
                                      <p:cBhvr>
                                        <p:cTn dur="1000" id="52"/>
                                        <p:tgtEl>
                                          <p:spTgt spid="1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07"/>
      <p:bldP grpId="0" spid="114"/>
      <p:bldP grpId="0" spid="118"/>
      <p:bldP grpId="0" spid="122"/>
      <p:bldP grpId="0" spid="12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5566650" y="549429"/>
            <a:ext cx="797242"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SKILL</a:t>
            </a:r>
          </a:p>
        </p:txBody>
      </p:sp>
      <p:sp>
        <p:nvSpPr>
          <p:cNvPr id="159" name="任意多边形 158"/>
          <p:cNvSpPr/>
          <p:nvPr/>
        </p:nvSpPr>
        <p:spPr>
          <a:xfrm>
            <a:off x="2317620" y="2484401"/>
            <a:ext cx="3542403" cy="4373600"/>
          </a:xfrm>
          <a:custGeom>
            <a:gdLst>
              <a:gd fmla="*/ 1687779 w 3638574" name="connsiteX0"/>
              <a:gd fmla="*/ 4492350 h 4492350" name="connsiteY0"/>
              <a:gd fmla="*/ 1703018 w 3638574" name="connsiteX1"/>
              <a:gd fmla="*/ 3785190 h 4492350" name="connsiteY1"/>
              <a:gd fmla="*/ 1239812 w 3638574" name="connsiteX2"/>
              <a:gd fmla="*/ 3369121 h 4492350" name="connsiteY2"/>
              <a:gd fmla="*/ 0 w 3638574" name="connsiteX3"/>
              <a:gd fmla="*/ 2917145 h 4492350" name="connsiteY3"/>
              <a:gd fmla="*/ 1087133 w 3638574" name="connsiteX4"/>
              <a:gd fmla="*/ 3238920 h 4492350" name="connsiteY4"/>
              <a:gd fmla="*/ 389581 w 3638574" name="connsiteX5"/>
              <a:gd fmla="*/ 2412005 h 4492350" name="connsiteY5"/>
              <a:gd fmla="*/ 1719677 w 3638574" name="connsiteX6"/>
              <a:gd fmla="*/ 3519376 h 4492350" name="connsiteY6"/>
              <a:gd fmla="*/ 1627995 w 3638574" name="connsiteX7"/>
              <a:gd fmla="*/ 2400346 h 4492350" name="connsiteY7"/>
              <a:gd fmla="*/ 4198 w 3638574" name="connsiteX8"/>
              <a:gd fmla="*/ 742880 h 4492350" name="connsiteY8"/>
              <a:gd fmla="*/ 932867 w 3638574" name="connsiteX9"/>
              <a:gd fmla="*/ 1924493 h 4492350" name="connsiteY9"/>
              <a:gd fmla="*/ 1037607 w 3638574" name="connsiteX10"/>
              <a:gd fmla="*/ 857226 h 4492350" name="connsiteY10"/>
              <a:gd fmla="*/ 1138710 w 3638574" name="connsiteX11"/>
              <a:gd fmla="*/ 2026621 h 4492350" name="connsiteY11"/>
              <a:gd fmla="*/ 1646038 w 3638574" name="connsiteX12"/>
              <a:gd fmla="*/ 2198532 h 4492350" name="connsiteY12"/>
              <a:gd fmla="*/ 1900430 w 3638574" name="connsiteX13"/>
              <a:gd fmla="*/ 0 h 4492350" name="connsiteY13"/>
              <a:gd fmla="*/ 1971873 w 3638574" name="connsiteX14"/>
              <a:gd fmla="*/ 986216 h 4492350" name="connsiteY14"/>
              <a:gd fmla="*/ 1826002 w 3638574" name="connsiteX15"/>
              <a:gd fmla="*/ 2060385 h 4492350" name="connsiteY15"/>
              <a:gd fmla="*/ 2001533 w 3638574" name="connsiteX16"/>
              <a:gd fmla="*/ 3046321 h 4492350" name="connsiteY16"/>
              <a:gd fmla="*/ 2591546 w 3638574" name="connsiteX17"/>
              <a:gd fmla="*/ 2519916 h 4492350" name="connsiteY17"/>
              <a:gd fmla="*/ 2857733 w 3638574" name="connsiteX18"/>
              <a:gd fmla="*/ 1291762 h 4492350" name="connsiteY18"/>
              <a:gd fmla="*/ 2750848 w 3638574" name="connsiteX19"/>
              <a:gd fmla="*/ 2383091 h 4492350" name="connsiteY19"/>
              <a:gd fmla="*/ 3638574 w 3638574" name="connsiteX20"/>
              <a:gd fmla="*/ 1124252 h 4492350" name="connsiteY20"/>
              <a:gd fmla="*/ 2166244 w 3638574" name="connsiteX21"/>
              <a:gd fmla="*/ 3370521 h 4492350" name="connsiteY21"/>
              <a:gd fmla="*/ 2121509 w 3638574" name="connsiteX22"/>
              <a:gd fmla="*/ 3808660 h 4492350" name="connsiteY22"/>
              <a:gd fmla="*/ 3261397 w 3638574" name="connsiteX23"/>
              <a:gd fmla="*/ 3094074 h 4492350" name="connsiteY23"/>
              <a:gd fmla="*/ 2138356 w 3638574" name="connsiteX24"/>
              <a:gd fmla="*/ 4030951 h 4492350" name="connsiteY24"/>
              <a:gd fmla="*/ 2176877 w 3638574" name="connsiteX25"/>
              <a:gd fmla="*/ 4476307 h 4492350" name="connsiteY25"/>
              <a:gd fmla="*/ 2162233 w 3638574" name="connsiteX26"/>
              <a:gd fmla="*/ 4491415 h 4492350" name="connsiteY26"/>
              <a:gd fmla="*/ 1687779 w 3638574" name="connsiteX27"/>
              <a:gd fmla="*/ 4492350 h 4492350" name="connsiteY2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b="b" l="l" r="r" t="t"/>
            <a:pathLst>
              <a:path h="4492350" w="3638573">
                <a:moveTo>
                  <a:pt x="1687779" y="4492350"/>
                </a:moveTo>
                <a:cubicBezTo>
                  <a:pt x="1649353" y="4280693"/>
                  <a:pt x="1685297" y="4020910"/>
                  <a:pt x="1703018" y="3785190"/>
                </a:cubicBezTo>
                <a:lnTo>
                  <a:pt x="1239812" y="3369121"/>
                </a:lnTo>
                <a:cubicBezTo>
                  <a:pt x="710236" y="3436368"/>
                  <a:pt x="325039" y="3138656"/>
                  <a:pt x="0" y="2917145"/>
                </a:cubicBezTo>
                <a:cubicBezTo>
                  <a:pt x="370399" y="3119320"/>
                  <a:pt x="1037576" y="3333525"/>
                  <a:pt x="1087133" y="3238920"/>
                </a:cubicBezTo>
                <a:cubicBezTo>
                  <a:pt x="945521" y="3141082"/>
                  <a:pt x="539214" y="2730422"/>
                  <a:pt x="389581" y="2412005"/>
                </a:cubicBezTo>
                <a:cubicBezTo>
                  <a:pt x="859682" y="2946896"/>
                  <a:pt x="1430048" y="3277253"/>
                  <a:pt x="1719677" y="3519376"/>
                </a:cubicBezTo>
                <a:cubicBezTo>
                  <a:pt x="1735906" y="3304113"/>
                  <a:pt x="1659893" y="2776030"/>
                  <a:pt x="1627995" y="2400346"/>
                </a:cubicBezTo>
                <a:cubicBezTo>
                  <a:pt x="725782" y="2160678"/>
                  <a:pt x="172484" y="1536000"/>
                  <a:pt x="4198" y="742880"/>
                </a:cubicBezTo>
                <a:cubicBezTo>
                  <a:pt x="248250" y="1210277"/>
                  <a:pt x="456205" y="1649601"/>
                  <a:pt x="932867" y="1924493"/>
                </a:cubicBezTo>
                <a:cubicBezTo>
                  <a:pt x="1158949" y="1666327"/>
                  <a:pt x="1108304" y="1211645"/>
                  <a:pt x="1037607" y="857226"/>
                </a:cubicBezTo>
                <a:cubicBezTo>
                  <a:pt x="1222371" y="1153446"/>
                  <a:pt x="1266767" y="1586023"/>
                  <a:pt x="1138710" y="2026621"/>
                </a:cubicBezTo>
                <a:cubicBezTo>
                  <a:pt x="1250538" y="2109256"/>
                  <a:pt x="1570304" y="2252254"/>
                  <a:pt x="1646038" y="2198532"/>
                </a:cubicBezTo>
                <a:cubicBezTo>
                  <a:pt x="1690527" y="1476450"/>
                  <a:pt x="1904067" y="874481"/>
                  <a:pt x="1900430" y="0"/>
                </a:cubicBezTo>
                <a:cubicBezTo>
                  <a:pt x="1976693" y="192349"/>
                  <a:pt x="2015482" y="645373"/>
                  <a:pt x="1971873" y="986216"/>
                </a:cubicBezTo>
                <a:cubicBezTo>
                  <a:pt x="1947436" y="1177213"/>
                  <a:pt x="1846749" y="1657958"/>
                  <a:pt x="1826002" y="2060385"/>
                </a:cubicBezTo>
                <a:cubicBezTo>
                  <a:pt x="1811014" y="2351099"/>
                  <a:pt x="1951043" y="3007770"/>
                  <a:pt x="2001533" y="3046321"/>
                </a:cubicBezTo>
                <a:cubicBezTo>
                  <a:pt x="2041794" y="3055338"/>
                  <a:pt x="2575349" y="2567047"/>
                  <a:pt x="2591546" y="2519916"/>
                </a:cubicBezTo>
                <a:cubicBezTo>
                  <a:pt x="2482423" y="2107858"/>
                  <a:pt x="2569814" y="1503293"/>
                  <a:pt x="2857733" y="1291762"/>
                </a:cubicBezTo>
                <a:cubicBezTo>
                  <a:pt x="2648315" y="1639496"/>
                  <a:pt x="2663487" y="2195777"/>
                  <a:pt x="2750848" y="2383091"/>
                </a:cubicBezTo>
                <a:cubicBezTo>
                  <a:pt x="3066810" y="2282983"/>
                  <a:pt x="3503085" y="1513118"/>
                  <a:pt x="3638574" y="1124252"/>
                </a:cubicBezTo>
                <a:cubicBezTo>
                  <a:pt x="3492704" y="2254009"/>
                  <a:pt x="2460505" y="2814271"/>
                  <a:pt x="2166244" y="3370521"/>
                </a:cubicBezTo>
                <a:cubicBezTo>
                  <a:pt x="2148523" y="3519377"/>
                  <a:pt x="2147251" y="3667825"/>
                  <a:pt x="2121509" y="3808660"/>
                </a:cubicBezTo>
                <a:cubicBezTo>
                  <a:pt x="2452144" y="3808286"/>
                  <a:pt x="3159362" y="3298984"/>
                  <a:pt x="3261397" y="3094074"/>
                </a:cubicBezTo>
                <a:cubicBezTo>
                  <a:pt x="3262702" y="3429094"/>
                  <a:pt x="2493987" y="3820258"/>
                  <a:pt x="2138356" y="4030951"/>
                </a:cubicBezTo>
                <a:cubicBezTo>
                  <a:pt x="2116438" y="4040371"/>
                  <a:pt x="2182753" y="4334539"/>
                  <a:pt x="2176877" y="4476307"/>
                </a:cubicBezTo>
                <a:cubicBezTo>
                  <a:pt x="2170659" y="4477332"/>
                  <a:pt x="2168451" y="4490390"/>
                  <a:pt x="2162233" y="4491415"/>
                </a:cubicBezTo>
                <a:lnTo>
                  <a:pt x="1687779" y="4492350"/>
                </a:lnTo>
                <a:close/>
              </a:path>
            </a:pathLst>
          </a:custGeom>
          <a:solidFill>
            <a:schemeClr val="tx1">
              <a:lumMod val="50000"/>
              <a:lumOff val="50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60" name="椭圆 159"/>
          <p:cNvSpPr>
            <a:spLocks noChangeAspect="1"/>
          </p:cNvSpPr>
          <p:nvPr/>
        </p:nvSpPr>
        <p:spPr>
          <a:xfrm>
            <a:off x="3851955" y="1843315"/>
            <a:ext cx="560776" cy="560775"/>
          </a:xfrm>
          <a:prstGeom prst="ellipse">
            <a:avLst/>
          </a:prstGeom>
          <a:no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000">
                <a:solidFill>
                  <a:srgbClr val="FFFFFF"/>
                </a:solidFill>
                <a:latin charset="-122" panose="02010509060101010101" pitchFamily="49" typeface="幼圆"/>
                <a:ea charset="-122" panose="02010509060101010101" pitchFamily="49" typeface="幼圆"/>
              </a:rPr>
              <a:t>图表</a:t>
            </a:r>
          </a:p>
        </p:txBody>
      </p:sp>
      <p:sp>
        <p:nvSpPr>
          <p:cNvPr id="161" name="椭圆 160"/>
          <p:cNvSpPr>
            <a:spLocks noChangeAspect="1"/>
          </p:cNvSpPr>
          <p:nvPr/>
        </p:nvSpPr>
        <p:spPr>
          <a:xfrm>
            <a:off x="5579635" y="2937075"/>
            <a:ext cx="560776" cy="560775"/>
          </a:xfrm>
          <a:prstGeom prst="ellipse">
            <a:avLst/>
          </a:prstGeom>
          <a:no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000">
                <a:solidFill>
                  <a:srgbClr val="FFFFFF"/>
                </a:solidFill>
                <a:latin charset="-122" panose="02010509060101010101" pitchFamily="49" typeface="幼圆"/>
                <a:ea charset="-122" panose="02010509060101010101" pitchFamily="49" typeface="幼圆"/>
              </a:rPr>
              <a:t>教程</a:t>
            </a:r>
          </a:p>
        </p:txBody>
      </p:sp>
      <p:sp>
        <p:nvSpPr>
          <p:cNvPr id="162" name="椭圆 161"/>
          <p:cNvSpPr>
            <a:spLocks noChangeAspect="1"/>
          </p:cNvSpPr>
          <p:nvPr/>
        </p:nvSpPr>
        <p:spPr>
          <a:xfrm>
            <a:off x="2037232" y="2568146"/>
            <a:ext cx="560776" cy="560775"/>
          </a:xfrm>
          <a:prstGeom prst="ellipse">
            <a:avLst/>
          </a:prstGeom>
          <a:no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r>
              <a:rPr altLang="en-US" lang="zh-CN" sz="1000">
                <a:solidFill>
                  <a:srgbClr val="FFFFFF"/>
                </a:solidFill>
                <a:latin charset="-122" panose="02010509060101010101" pitchFamily="49" typeface="幼圆"/>
                <a:ea charset="-122" panose="02010509060101010101" pitchFamily="49" typeface="幼圆"/>
              </a:rPr>
              <a:t>动画</a:t>
            </a:r>
          </a:p>
        </p:txBody>
      </p:sp>
      <p:sp>
        <p:nvSpPr>
          <p:cNvPr id="163" name="椭圆 162"/>
          <p:cNvSpPr>
            <a:spLocks noChangeAspect="1"/>
          </p:cNvSpPr>
          <p:nvPr/>
        </p:nvSpPr>
        <p:spPr>
          <a:xfrm>
            <a:off x="1976878" y="4714536"/>
            <a:ext cx="560776" cy="560775"/>
          </a:xfrm>
          <a:prstGeom prst="ellipse">
            <a:avLst/>
          </a:prstGeom>
          <a:no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000">
                <a:solidFill>
                  <a:srgbClr val="FFFFFF"/>
                </a:solidFill>
                <a:latin charset="-122" panose="02010509060101010101" pitchFamily="49" typeface="幼圆"/>
                <a:ea charset="-122" panose="02010509060101010101" pitchFamily="49" typeface="幼圆"/>
              </a:rPr>
              <a:t>培训</a:t>
            </a:r>
          </a:p>
        </p:txBody>
      </p:sp>
      <p:sp>
        <p:nvSpPr>
          <p:cNvPr id="164" name="椭圆 163"/>
          <p:cNvSpPr>
            <a:spLocks noChangeAspect="1"/>
          </p:cNvSpPr>
          <p:nvPr/>
        </p:nvSpPr>
        <p:spPr>
          <a:xfrm>
            <a:off x="5344318" y="4855636"/>
            <a:ext cx="560776" cy="560775"/>
          </a:xfrm>
          <a:prstGeom prst="ellipse">
            <a:avLst/>
          </a:prstGeom>
          <a:no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000">
                <a:solidFill>
                  <a:srgbClr val="FFFFFF"/>
                </a:solidFill>
                <a:latin charset="-122" panose="02010509060101010101" pitchFamily="49" typeface="幼圆"/>
                <a:ea charset="-122" panose="02010509060101010101" pitchFamily="49" typeface="幼圆"/>
              </a:rPr>
              <a:t>定制</a:t>
            </a:r>
          </a:p>
        </p:txBody>
      </p:sp>
      <p:sp>
        <p:nvSpPr>
          <p:cNvPr id="165" name="椭圆 164"/>
          <p:cNvSpPr>
            <a:spLocks noChangeAspect="1"/>
          </p:cNvSpPr>
          <p:nvPr/>
        </p:nvSpPr>
        <p:spPr>
          <a:xfrm>
            <a:off x="4768649" y="3144007"/>
            <a:ext cx="560776" cy="560775"/>
          </a:xfrm>
          <a:prstGeom prst="ellipse">
            <a:avLst/>
          </a:prstGeom>
          <a:no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000">
                <a:solidFill>
                  <a:srgbClr val="FFFFFF"/>
                </a:solidFill>
                <a:latin charset="-122" panose="02010509060101010101" pitchFamily="49" typeface="幼圆"/>
                <a:ea charset="-122" panose="02010509060101010101" pitchFamily="49" typeface="幼圆"/>
              </a:rPr>
              <a:t>素材</a:t>
            </a:r>
          </a:p>
        </p:txBody>
      </p:sp>
      <p:sp>
        <p:nvSpPr>
          <p:cNvPr id="166" name="椭圆 165"/>
          <p:cNvSpPr>
            <a:spLocks noChangeAspect="1"/>
          </p:cNvSpPr>
          <p:nvPr/>
        </p:nvSpPr>
        <p:spPr>
          <a:xfrm>
            <a:off x="3059852" y="2721035"/>
            <a:ext cx="560776" cy="560775"/>
          </a:xfrm>
          <a:prstGeom prst="ellipse">
            <a:avLst/>
          </a:prstGeom>
          <a:no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z="1000">
                <a:solidFill>
                  <a:srgbClr val="FFFFFF"/>
                </a:solidFill>
                <a:latin charset="-122" panose="02010509060101010101" pitchFamily="49" typeface="幼圆"/>
                <a:ea charset="-122" panose="02010509060101010101" pitchFamily="49" typeface="幼圆"/>
              </a:rPr>
              <a:t>模板</a:t>
            </a:r>
          </a:p>
        </p:txBody>
      </p:sp>
      <p:sp>
        <p:nvSpPr>
          <p:cNvPr id="167" name="椭圆 166"/>
          <p:cNvSpPr>
            <a:spLocks noChangeAspect="1"/>
          </p:cNvSpPr>
          <p:nvPr/>
        </p:nvSpPr>
        <p:spPr>
          <a:xfrm>
            <a:off x="4155723" y="3918567"/>
            <a:ext cx="280388" cy="280387"/>
          </a:xfrm>
          <a:prstGeom prst="ellips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68" name="椭圆 167"/>
          <p:cNvSpPr>
            <a:spLocks noChangeAspect="1"/>
          </p:cNvSpPr>
          <p:nvPr/>
        </p:nvSpPr>
        <p:spPr>
          <a:xfrm>
            <a:off x="5259088" y="3838967"/>
            <a:ext cx="280388" cy="280387"/>
          </a:xfrm>
          <a:prstGeom prst="ellipse">
            <a:avLst/>
          </a:prstGeom>
          <a:solidFill>
            <a:srgbClr val="FFFF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69" name="椭圆 168"/>
          <p:cNvSpPr>
            <a:spLocks noChangeAspect="1"/>
          </p:cNvSpPr>
          <p:nvPr/>
        </p:nvSpPr>
        <p:spPr>
          <a:xfrm>
            <a:off x="3798599" y="3281810"/>
            <a:ext cx="280388" cy="280387"/>
          </a:xfrm>
          <a:prstGeom prst="ellipse">
            <a:avLst/>
          </a:prstGeom>
          <a:solidFill>
            <a:srgbClr val="FFFF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70" name="椭圆 169"/>
          <p:cNvSpPr>
            <a:spLocks noChangeAspect="1"/>
          </p:cNvSpPr>
          <p:nvPr/>
        </p:nvSpPr>
        <p:spPr>
          <a:xfrm>
            <a:off x="2809642" y="3719871"/>
            <a:ext cx="280388" cy="280387"/>
          </a:xfrm>
          <a:prstGeom prst="ellipse">
            <a:avLst/>
          </a:prstGeom>
          <a:solidFill>
            <a:srgbClr val="FFFF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71" name="椭圆 170"/>
          <p:cNvSpPr>
            <a:spLocks noChangeAspect="1"/>
          </p:cNvSpPr>
          <p:nvPr/>
        </p:nvSpPr>
        <p:spPr>
          <a:xfrm>
            <a:off x="2645584" y="4575251"/>
            <a:ext cx="280388" cy="280387"/>
          </a:xfrm>
          <a:prstGeom prst="ellipse">
            <a:avLst/>
          </a:prstGeom>
          <a:solidFill>
            <a:srgbClr val="FFFF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72" name="椭圆 171"/>
          <p:cNvSpPr>
            <a:spLocks noChangeAspect="1"/>
          </p:cNvSpPr>
          <p:nvPr/>
        </p:nvSpPr>
        <p:spPr>
          <a:xfrm>
            <a:off x="3385506" y="5181289"/>
            <a:ext cx="280388" cy="280387"/>
          </a:xfrm>
          <a:prstGeom prst="ellips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73" name="椭圆 172"/>
          <p:cNvSpPr>
            <a:spLocks noChangeAspect="1"/>
          </p:cNvSpPr>
          <p:nvPr/>
        </p:nvSpPr>
        <p:spPr>
          <a:xfrm>
            <a:off x="4289636" y="4855638"/>
            <a:ext cx="280388" cy="280387"/>
          </a:xfrm>
          <a:prstGeom prst="ellips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74" name="椭圆 173"/>
          <p:cNvSpPr>
            <a:spLocks noChangeAspect="1"/>
          </p:cNvSpPr>
          <p:nvPr/>
        </p:nvSpPr>
        <p:spPr>
          <a:xfrm>
            <a:off x="4715912" y="5641052"/>
            <a:ext cx="280388" cy="280387"/>
          </a:xfrm>
          <a:prstGeom prst="ellipse">
            <a:avLst/>
          </a:prstGeom>
          <a:solidFill>
            <a:schemeClr val="tx2"/>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100">
              <a:solidFill>
                <a:schemeClr val="bg1"/>
              </a:solidFill>
              <a:latin charset="-122" panose="02010509060101010101" pitchFamily="49" typeface="幼圆"/>
              <a:ea charset="-122" panose="02010509060101010101" pitchFamily="49" typeface="幼圆"/>
            </a:endParaRPr>
          </a:p>
        </p:txBody>
      </p:sp>
      <p:sp>
        <p:nvSpPr>
          <p:cNvPr id="175" name="文本框 174"/>
          <p:cNvSpPr txBox="1"/>
          <p:nvPr/>
        </p:nvSpPr>
        <p:spPr>
          <a:xfrm>
            <a:off x="6744148" y="3082874"/>
            <a:ext cx="3209516" cy="487680"/>
          </a:xfrm>
          <a:prstGeom prst="rect">
            <a:avLst/>
          </a:prstGeom>
          <a:noFill/>
        </p:spPr>
        <p:txBody>
          <a:bodyPr rtlCol="0" wrap="square">
            <a:spAutoFit/>
          </a:bodyPr>
          <a:lstStyle/>
          <a:p>
            <a:pPr>
              <a:lnSpc>
                <a:spcPct val="130000"/>
              </a:lnSpc>
            </a:pPr>
            <a:r>
              <a:rPr altLang="en-US" lang="zh-CN" smtClean="0" sz="1000">
                <a:solidFill>
                  <a:srgbClr val="FFFFFF"/>
                </a:solidFill>
                <a:latin charset="-122" panose="02010509060101010101" pitchFamily="49" typeface="幼圆"/>
                <a:ea charset="-122" panose="02010509060101010101" pitchFamily="49" typeface="幼圆"/>
              </a:rPr>
              <a:t>点击输入具体内容点击输入具体内容点击输入具体内容点击输入具体内容</a:t>
            </a:r>
          </a:p>
        </p:txBody>
      </p:sp>
      <p:sp>
        <p:nvSpPr>
          <p:cNvPr id="176" name="矩形 175"/>
          <p:cNvSpPr/>
          <p:nvPr/>
        </p:nvSpPr>
        <p:spPr>
          <a:xfrm>
            <a:off x="6744146" y="2805875"/>
            <a:ext cx="1605280" cy="304800"/>
          </a:xfrm>
          <a:prstGeom prst="rect">
            <a:avLst/>
          </a:prstGeom>
        </p:spPr>
        <p:txBody>
          <a:bodyPr wrap="none">
            <a:spAutoFit/>
          </a:bodyPr>
          <a:lstStyle/>
          <a:p>
            <a:r>
              <a:rPr altLang="en-US" b="1" lang="zh-CN" sz="1400">
                <a:solidFill>
                  <a:srgbClr val="FFFFFF"/>
                </a:solidFill>
                <a:latin charset="-122" panose="02010509060101010101" pitchFamily="49" typeface="幼圆"/>
                <a:ea charset="-122" panose="02010509060101010101" pitchFamily="49" typeface="幼圆"/>
              </a:rPr>
              <a:t>点击此处添加标题</a:t>
            </a:r>
          </a:p>
        </p:txBody>
      </p:sp>
      <p:sp>
        <p:nvSpPr>
          <p:cNvPr id="177" name="文本框 176"/>
          <p:cNvSpPr txBox="1"/>
          <p:nvPr/>
        </p:nvSpPr>
        <p:spPr>
          <a:xfrm>
            <a:off x="6744148" y="4585592"/>
            <a:ext cx="3209516" cy="487680"/>
          </a:xfrm>
          <a:prstGeom prst="rect">
            <a:avLst/>
          </a:prstGeom>
          <a:noFill/>
        </p:spPr>
        <p:txBody>
          <a:bodyPr rtlCol="0" wrap="square">
            <a:spAutoFit/>
          </a:bodyPr>
          <a:lstStyle/>
          <a:p>
            <a:pPr>
              <a:lnSpc>
                <a:spcPct val="130000"/>
              </a:lnSpc>
            </a:pPr>
            <a:r>
              <a:rPr altLang="en-US" lang="zh-CN" smtClean="0" sz="1000">
                <a:solidFill>
                  <a:srgbClr val="FFFFFF"/>
                </a:solidFill>
                <a:latin charset="-122" panose="02010509060101010101" pitchFamily="49" typeface="幼圆"/>
                <a:ea charset="-122" panose="02010509060101010101" pitchFamily="49" typeface="幼圆"/>
              </a:rPr>
              <a:t>点击输入具体内容点击输入具体内容点击输入具体内容点击输入具体内容</a:t>
            </a:r>
          </a:p>
        </p:txBody>
      </p:sp>
      <p:sp>
        <p:nvSpPr>
          <p:cNvPr id="178" name="矩形 177"/>
          <p:cNvSpPr/>
          <p:nvPr/>
        </p:nvSpPr>
        <p:spPr>
          <a:xfrm>
            <a:off x="6744146" y="4308592"/>
            <a:ext cx="1605280" cy="304800"/>
          </a:xfrm>
          <a:prstGeom prst="rect">
            <a:avLst/>
          </a:prstGeom>
        </p:spPr>
        <p:txBody>
          <a:bodyPr wrap="none">
            <a:spAutoFit/>
          </a:bodyPr>
          <a:lstStyle/>
          <a:p>
            <a:r>
              <a:rPr altLang="en-US" b="1" lang="zh-CN" sz="1400">
                <a:solidFill>
                  <a:srgbClr val="FFFFFF"/>
                </a:solidFill>
                <a:latin charset="-122" panose="02010509060101010101" pitchFamily="49" typeface="幼圆"/>
                <a:ea charset="-122" panose="02010509060101010101" pitchFamily="49" typeface="幼圆"/>
              </a:rPr>
              <a:t>点击此处添加标题</a:t>
            </a:r>
          </a:p>
        </p:txBody>
      </p:sp>
      <p:sp>
        <p:nvSpPr>
          <p:cNvPr id="2" name="灯片编号占位符 1"/>
          <p:cNvSpPr>
            <a:spLocks noGrp="1"/>
          </p:cNvSpPr>
          <p:nvPr>
            <p:ph idx="12" sz="quarter" type="sldNum"/>
          </p:nvPr>
        </p:nvSpPr>
        <p:spPr/>
        <p:txBody>
          <a:bodyPr/>
          <a:lstStyle/>
          <a:p>
            <a:fld id="{DD36CAF5-8309-45D1-A4E4-1A2168DDC306}" type="slidenum">
              <a:rPr altLang="en-US" lang="zh-CN" smtClean="0"/>
              <a:t>13</a:t>
            </a:fld>
          </a:p>
        </p:txBody>
      </p:sp>
      <p:sp>
        <p:nvSpPr>
          <p:cNvPr id="24" name="文本框 23"/>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1188765001"/>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
                                        </p:tgtEl>
                                        <p:attrNameLst>
                                          <p:attrName>ppt_y</p:attrName>
                                        </p:attrNameLst>
                                      </p:cBhvr>
                                      <p:tavLst>
                                        <p:tav tm="0">
                                          <p:val>
                                            <p:strVal val="#ppt_y"/>
                                          </p:val>
                                        </p:tav>
                                        <p:tav tm="100000">
                                          <p:val>
                                            <p:strVal val="#ppt_y"/>
                                          </p:val>
                                        </p:tav>
                                      </p:tavLst>
                                    </p:anim>
                                    <p:anim calcmode="lin" valueType="num">
                                      <p:cBhvr>
                                        <p:cTn dur="500" fill="hold" id="9"/>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
                                        </p:tgtEl>
                                      </p:cBhvr>
                                    </p:animEffect>
                                  </p:childTnLst>
                                </p:cTn>
                              </p:par>
                            </p:childTnLst>
                          </p:cTn>
                        </p:par>
                        <p:par>
                          <p:cTn fill="hold" id="12" nodeType="afterGroup">
                            <p:stCondLst>
                              <p:cond delay="500"/>
                            </p:stCondLst>
                            <p:childTnLst>
                              <p:par>
                                <p:cTn fill="hold" grpId="0" id="13" nodeType="afterEffect" presetClass="entr" presetID="22" presetSubtype="4">
                                  <p:stCondLst>
                                    <p:cond delay="0"/>
                                  </p:stCondLst>
                                  <p:childTnLst>
                                    <p:set>
                                      <p:cBhvr>
                                        <p:cTn dur="1" fill="hold" id="14">
                                          <p:stCondLst>
                                            <p:cond delay="0"/>
                                          </p:stCondLst>
                                        </p:cTn>
                                        <p:tgtEl>
                                          <p:spTgt spid="159"/>
                                        </p:tgtEl>
                                        <p:attrNameLst>
                                          <p:attrName>style.visibility</p:attrName>
                                        </p:attrNameLst>
                                      </p:cBhvr>
                                      <p:to>
                                        <p:strVal val="visible"/>
                                      </p:to>
                                    </p:set>
                                    <p:animEffect filter="wipe(down)" transition="in">
                                      <p:cBhvr>
                                        <p:cTn dur="500" id="15"/>
                                        <p:tgtEl>
                                          <p:spTgt spid="159"/>
                                        </p:tgtEl>
                                      </p:cBhvr>
                                    </p:animEffect>
                                  </p:childTnLst>
                                </p:cTn>
                              </p:par>
                            </p:childTnLst>
                          </p:cTn>
                        </p:par>
                        <p:par>
                          <p:cTn fill="hold" id="16" nodeType="afterGroup">
                            <p:stCondLst>
                              <p:cond delay="1000"/>
                            </p:stCondLst>
                            <p:childTnLst>
                              <p:par>
                                <p:cTn fill="hold" grpId="0" id="17" nodeType="afterEffect" presetClass="entr" presetID="42" presetSubtype="0">
                                  <p:stCondLst>
                                    <p:cond delay="0"/>
                                  </p:stCondLst>
                                  <p:childTnLst>
                                    <p:set>
                                      <p:cBhvr>
                                        <p:cTn dur="1" fill="hold" id="18">
                                          <p:stCondLst>
                                            <p:cond delay="0"/>
                                          </p:stCondLst>
                                        </p:cTn>
                                        <p:tgtEl>
                                          <p:spTgt spid="160"/>
                                        </p:tgtEl>
                                        <p:attrNameLst>
                                          <p:attrName>style.visibility</p:attrName>
                                        </p:attrNameLst>
                                      </p:cBhvr>
                                      <p:to>
                                        <p:strVal val="visible"/>
                                      </p:to>
                                    </p:set>
                                    <p:animEffect filter="fade" transition="in">
                                      <p:cBhvr>
                                        <p:cTn dur="1000" id="19"/>
                                        <p:tgtEl>
                                          <p:spTgt spid="160"/>
                                        </p:tgtEl>
                                      </p:cBhvr>
                                    </p:animEffect>
                                    <p:anim calcmode="lin" valueType="num">
                                      <p:cBhvr>
                                        <p:cTn dur="1000" fill="hold" id="20"/>
                                        <p:tgtEl>
                                          <p:spTgt spid="160"/>
                                        </p:tgtEl>
                                        <p:attrNameLst>
                                          <p:attrName>ppt_x</p:attrName>
                                        </p:attrNameLst>
                                      </p:cBhvr>
                                      <p:tavLst>
                                        <p:tav tm="0">
                                          <p:val>
                                            <p:strVal val="#ppt_x"/>
                                          </p:val>
                                        </p:tav>
                                        <p:tav tm="100000">
                                          <p:val>
                                            <p:strVal val="#ppt_x"/>
                                          </p:val>
                                        </p:tav>
                                      </p:tavLst>
                                    </p:anim>
                                    <p:anim calcmode="lin" valueType="num">
                                      <p:cBhvr>
                                        <p:cTn dur="1000" fill="hold" id="21"/>
                                        <p:tgtEl>
                                          <p:spTgt spid="160"/>
                                        </p:tgtEl>
                                        <p:attrNameLst>
                                          <p:attrName>ppt_y</p:attrName>
                                        </p:attrNameLst>
                                      </p:cBhvr>
                                      <p:tavLst>
                                        <p:tav tm="0">
                                          <p:val>
                                            <p:strVal val="#ppt_y+.1"/>
                                          </p:val>
                                        </p:tav>
                                        <p:tav tm="100000">
                                          <p:val>
                                            <p:strVal val="#ppt_y"/>
                                          </p:val>
                                        </p:tav>
                                      </p:tavLst>
                                    </p:anim>
                                  </p:childTnLst>
                                </p:cTn>
                              </p:par>
                              <p:par>
                                <p:cTn fill="hold" grpId="0" id="22" nodeType="withEffect" presetClass="entr" presetID="42" presetSubtype="0">
                                  <p:stCondLst>
                                    <p:cond delay="500"/>
                                  </p:stCondLst>
                                  <p:childTnLst>
                                    <p:set>
                                      <p:cBhvr>
                                        <p:cTn dur="1" fill="hold" id="23">
                                          <p:stCondLst>
                                            <p:cond delay="0"/>
                                          </p:stCondLst>
                                        </p:cTn>
                                        <p:tgtEl>
                                          <p:spTgt spid="163"/>
                                        </p:tgtEl>
                                        <p:attrNameLst>
                                          <p:attrName>style.visibility</p:attrName>
                                        </p:attrNameLst>
                                      </p:cBhvr>
                                      <p:to>
                                        <p:strVal val="visible"/>
                                      </p:to>
                                    </p:set>
                                    <p:animEffect filter="fade" transition="in">
                                      <p:cBhvr>
                                        <p:cTn dur="1000" id="24"/>
                                        <p:tgtEl>
                                          <p:spTgt spid="163"/>
                                        </p:tgtEl>
                                      </p:cBhvr>
                                    </p:animEffect>
                                    <p:anim calcmode="lin" valueType="num">
                                      <p:cBhvr>
                                        <p:cTn dur="1000" fill="hold" id="25"/>
                                        <p:tgtEl>
                                          <p:spTgt spid="163"/>
                                        </p:tgtEl>
                                        <p:attrNameLst>
                                          <p:attrName>ppt_x</p:attrName>
                                        </p:attrNameLst>
                                      </p:cBhvr>
                                      <p:tavLst>
                                        <p:tav tm="0">
                                          <p:val>
                                            <p:strVal val="#ppt_x"/>
                                          </p:val>
                                        </p:tav>
                                        <p:tav tm="100000">
                                          <p:val>
                                            <p:strVal val="#ppt_x"/>
                                          </p:val>
                                        </p:tav>
                                      </p:tavLst>
                                    </p:anim>
                                    <p:anim calcmode="lin" valueType="num">
                                      <p:cBhvr>
                                        <p:cTn dur="1000" fill="hold" id="26"/>
                                        <p:tgtEl>
                                          <p:spTgt spid="163"/>
                                        </p:tgtEl>
                                        <p:attrNameLst>
                                          <p:attrName>ppt_y</p:attrName>
                                        </p:attrNameLst>
                                      </p:cBhvr>
                                      <p:tavLst>
                                        <p:tav tm="0">
                                          <p:val>
                                            <p:strVal val="#ppt_y+.1"/>
                                          </p:val>
                                        </p:tav>
                                        <p:tav tm="100000">
                                          <p:val>
                                            <p:strVal val="#ppt_y"/>
                                          </p:val>
                                        </p:tav>
                                      </p:tavLst>
                                    </p:anim>
                                  </p:childTnLst>
                                </p:cTn>
                              </p:par>
                              <p:par>
                                <p:cTn fill="hold" grpId="0" id="27" nodeType="withEffect" presetClass="entr" presetID="42" presetSubtype="0">
                                  <p:stCondLst>
                                    <p:cond delay="0"/>
                                  </p:stCondLst>
                                  <p:childTnLst>
                                    <p:set>
                                      <p:cBhvr>
                                        <p:cTn dur="1" fill="hold" id="28">
                                          <p:stCondLst>
                                            <p:cond delay="0"/>
                                          </p:stCondLst>
                                        </p:cTn>
                                        <p:tgtEl>
                                          <p:spTgt spid="166"/>
                                        </p:tgtEl>
                                        <p:attrNameLst>
                                          <p:attrName>style.visibility</p:attrName>
                                        </p:attrNameLst>
                                      </p:cBhvr>
                                      <p:to>
                                        <p:strVal val="visible"/>
                                      </p:to>
                                    </p:set>
                                    <p:animEffect filter="fade" transition="in">
                                      <p:cBhvr>
                                        <p:cTn dur="1000" id="29"/>
                                        <p:tgtEl>
                                          <p:spTgt spid="166"/>
                                        </p:tgtEl>
                                      </p:cBhvr>
                                    </p:animEffect>
                                    <p:anim calcmode="lin" valueType="num">
                                      <p:cBhvr>
                                        <p:cTn dur="1000" fill="hold" id="30"/>
                                        <p:tgtEl>
                                          <p:spTgt spid="166"/>
                                        </p:tgtEl>
                                        <p:attrNameLst>
                                          <p:attrName>ppt_x</p:attrName>
                                        </p:attrNameLst>
                                      </p:cBhvr>
                                      <p:tavLst>
                                        <p:tav tm="0">
                                          <p:val>
                                            <p:strVal val="#ppt_x"/>
                                          </p:val>
                                        </p:tav>
                                        <p:tav tm="100000">
                                          <p:val>
                                            <p:strVal val="#ppt_x"/>
                                          </p:val>
                                        </p:tav>
                                      </p:tavLst>
                                    </p:anim>
                                    <p:anim calcmode="lin" valueType="num">
                                      <p:cBhvr>
                                        <p:cTn dur="1000" fill="hold" id="31"/>
                                        <p:tgtEl>
                                          <p:spTgt spid="166"/>
                                        </p:tgtEl>
                                        <p:attrNameLst>
                                          <p:attrName>ppt_y</p:attrName>
                                        </p:attrNameLst>
                                      </p:cBhvr>
                                      <p:tavLst>
                                        <p:tav tm="0">
                                          <p:val>
                                            <p:strVal val="#ppt_y+.1"/>
                                          </p:val>
                                        </p:tav>
                                        <p:tav tm="100000">
                                          <p:val>
                                            <p:strVal val="#ppt_y"/>
                                          </p:val>
                                        </p:tav>
                                      </p:tavLst>
                                    </p:anim>
                                  </p:childTnLst>
                                </p:cTn>
                              </p:par>
                              <p:par>
                                <p:cTn fill="hold" grpId="0" id="32" nodeType="withEffect" presetClass="entr" presetID="42" presetSubtype="0">
                                  <p:stCondLst>
                                    <p:cond delay="250"/>
                                  </p:stCondLst>
                                  <p:childTnLst>
                                    <p:set>
                                      <p:cBhvr>
                                        <p:cTn dur="1" fill="hold" id="33">
                                          <p:stCondLst>
                                            <p:cond delay="0"/>
                                          </p:stCondLst>
                                        </p:cTn>
                                        <p:tgtEl>
                                          <p:spTgt spid="162"/>
                                        </p:tgtEl>
                                        <p:attrNameLst>
                                          <p:attrName>style.visibility</p:attrName>
                                        </p:attrNameLst>
                                      </p:cBhvr>
                                      <p:to>
                                        <p:strVal val="visible"/>
                                      </p:to>
                                    </p:set>
                                    <p:animEffect filter="fade" transition="in">
                                      <p:cBhvr>
                                        <p:cTn dur="1000" id="34"/>
                                        <p:tgtEl>
                                          <p:spTgt spid="162"/>
                                        </p:tgtEl>
                                      </p:cBhvr>
                                    </p:animEffect>
                                    <p:anim calcmode="lin" valueType="num">
                                      <p:cBhvr>
                                        <p:cTn dur="1000" fill="hold" id="35"/>
                                        <p:tgtEl>
                                          <p:spTgt spid="162"/>
                                        </p:tgtEl>
                                        <p:attrNameLst>
                                          <p:attrName>ppt_x</p:attrName>
                                        </p:attrNameLst>
                                      </p:cBhvr>
                                      <p:tavLst>
                                        <p:tav tm="0">
                                          <p:val>
                                            <p:strVal val="#ppt_x"/>
                                          </p:val>
                                        </p:tav>
                                        <p:tav tm="100000">
                                          <p:val>
                                            <p:strVal val="#ppt_x"/>
                                          </p:val>
                                        </p:tav>
                                      </p:tavLst>
                                    </p:anim>
                                    <p:anim calcmode="lin" valueType="num">
                                      <p:cBhvr>
                                        <p:cTn dur="1000" fill="hold" id="36"/>
                                        <p:tgtEl>
                                          <p:spTgt spid="162"/>
                                        </p:tgtEl>
                                        <p:attrNameLst>
                                          <p:attrName>ppt_y</p:attrName>
                                        </p:attrNameLst>
                                      </p:cBhvr>
                                      <p:tavLst>
                                        <p:tav tm="0">
                                          <p:val>
                                            <p:strVal val="#ppt_y+.1"/>
                                          </p:val>
                                        </p:tav>
                                        <p:tav tm="100000">
                                          <p:val>
                                            <p:strVal val="#ppt_y"/>
                                          </p:val>
                                        </p:tav>
                                      </p:tavLst>
                                    </p:anim>
                                  </p:childTnLst>
                                </p:cTn>
                              </p:par>
                              <p:par>
                                <p:cTn fill="hold" grpId="0" id="37" nodeType="withEffect" presetClass="entr" presetID="42" presetSubtype="0">
                                  <p:stCondLst>
                                    <p:cond delay="500"/>
                                  </p:stCondLst>
                                  <p:childTnLst>
                                    <p:set>
                                      <p:cBhvr>
                                        <p:cTn dur="1" fill="hold" id="38">
                                          <p:stCondLst>
                                            <p:cond delay="0"/>
                                          </p:stCondLst>
                                        </p:cTn>
                                        <p:tgtEl>
                                          <p:spTgt spid="165"/>
                                        </p:tgtEl>
                                        <p:attrNameLst>
                                          <p:attrName>style.visibility</p:attrName>
                                        </p:attrNameLst>
                                      </p:cBhvr>
                                      <p:to>
                                        <p:strVal val="visible"/>
                                      </p:to>
                                    </p:set>
                                    <p:animEffect filter="fade" transition="in">
                                      <p:cBhvr>
                                        <p:cTn dur="1000" id="39"/>
                                        <p:tgtEl>
                                          <p:spTgt spid="165"/>
                                        </p:tgtEl>
                                      </p:cBhvr>
                                    </p:animEffect>
                                    <p:anim calcmode="lin" valueType="num">
                                      <p:cBhvr>
                                        <p:cTn dur="1000" fill="hold" id="40"/>
                                        <p:tgtEl>
                                          <p:spTgt spid="165"/>
                                        </p:tgtEl>
                                        <p:attrNameLst>
                                          <p:attrName>ppt_x</p:attrName>
                                        </p:attrNameLst>
                                      </p:cBhvr>
                                      <p:tavLst>
                                        <p:tav tm="0">
                                          <p:val>
                                            <p:strVal val="#ppt_x"/>
                                          </p:val>
                                        </p:tav>
                                        <p:tav tm="100000">
                                          <p:val>
                                            <p:strVal val="#ppt_x"/>
                                          </p:val>
                                        </p:tav>
                                      </p:tavLst>
                                    </p:anim>
                                    <p:anim calcmode="lin" valueType="num">
                                      <p:cBhvr>
                                        <p:cTn dur="1000" fill="hold" id="41"/>
                                        <p:tgtEl>
                                          <p:spTgt spid="165"/>
                                        </p:tgtEl>
                                        <p:attrNameLst>
                                          <p:attrName>ppt_y</p:attrName>
                                        </p:attrNameLst>
                                      </p:cBhvr>
                                      <p:tavLst>
                                        <p:tav tm="0">
                                          <p:val>
                                            <p:strVal val="#ppt_y+.1"/>
                                          </p:val>
                                        </p:tav>
                                        <p:tav tm="100000">
                                          <p:val>
                                            <p:strVal val="#ppt_y"/>
                                          </p:val>
                                        </p:tav>
                                      </p:tavLst>
                                    </p:anim>
                                  </p:childTnLst>
                                </p:cTn>
                              </p:par>
                              <p:par>
                                <p:cTn fill="hold" grpId="0" id="42" nodeType="withEffect" presetClass="entr" presetID="42" presetSubtype="0">
                                  <p:stCondLst>
                                    <p:cond delay="250"/>
                                  </p:stCondLst>
                                  <p:childTnLst>
                                    <p:set>
                                      <p:cBhvr>
                                        <p:cTn dur="1" fill="hold" id="43">
                                          <p:stCondLst>
                                            <p:cond delay="0"/>
                                          </p:stCondLst>
                                        </p:cTn>
                                        <p:tgtEl>
                                          <p:spTgt spid="161"/>
                                        </p:tgtEl>
                                        <p:attrNameLst>
                                          <p:attrName>style.visibility</p:attrName>
                                        </p:attrNameLst>
                                      </p:cBhvr>
                                      <p:to>
                                        <p:strVal val="visible"/>
                                      </p:to>
                                    </p:set>
                                    <p:animEffect filter="fade" transition="in">
                                      <p:cBhvr>
                                        <p:cTn dur="1000" id="44"/>
                                        <p:tgtEl>
                                          <p:spTgt spid="161"/>
                                        </p:tgtEl>
                                      </p:cBhvr>
                                    </p:animEffect>
                                    <p:anim calcmode="lin" valueType="num">
                                      <p:cBhvr>
                                        <p:cTn dur="1000" fill="hold" id="45"/>
                                        <p:tgtEl>
                                          <p:spTgt spid="161"/>
                                        </p:tgtEl>
                                        <p:attrNameLst>
                                          <p:attrName>ppt_x</p:attrName>
                                        </p:attrNameLst>
                                      </p:cBhvr>
                                      <p:tavLst>
                                        <p:tav tm="0">
                                          <p:val>
                                            <p:strVal val="#ppt_x"/>
                                          </p:val>
                                        </p:tav>
                                        <p:tav tm="100000">
                                          <p:val>
                                            <p:strVal val="#ppt_x"/>
                                          </p:val>
                                        </p:tav>
                                      </p:tavLst>
                                    </p:anim>
                                    <p:anim calcmode="lin" valueType="num">
                                      <p:cBhvr>
                                        <p:cTn dur="1000" fill="hold" id="46"/>
                                        <p:tgtEl>
                                          <p:spTgt spid="161"/>
                                        </p:tgtEl>
                                        <p:attrNameLst>
                                          <p:attrName>ppt_y</p:attrName>
                                        </p:attrNameLst>
                                      </p:cBhvr>
                                      <p:tavLst>
                                        <p:tav tm="0">
                                          <p:val>
                                            <p:strVal val="#ppt_y+.1"/>
                                          </p:val>
                                        </p:tav>
                                        <p:tav tm="100000">
                                          <p:val>
                                            <p:strVal val="#ppt_y"/>
                                          </p:val>
                                        </p:tav>
                                      </p:tavLst>
                                    </p:anim>
                                  </p:childTnLst>
                                </p:cTn>
                              </p:par>
                              <p:par>
                                <p:cTn fill="hold" grpId="0" id="47" nodeType="withEffect" presetClass="entr" presetID="42" presetSubtype="0">
                                  <p:stCondLst>
                                    <p:cond delay="0"/>
                                  </p:stCondLst>
                                  <p:childTnLst>
                                    <p:set>
                                      <p:cBhvr>
                                        <p:cTn dur="1" fill="hold" id="48">
                                          <p:stCondLst>
                                            <p:cond delay="0"/>
                                          </p:stCondLst>
                                        </p:cTn>
                                        <p:tgtEl>
                                          <p:spTgt spid="164"/>
                                        </p:tgtEl>
                                        <p:attrNameLst>
                                          <p:attrName>style.visibility</p:attrName>
                                        </p:attrNameLst>
                                      </p:cBhvr>
                                      <p:to>
                                        <p:strVal val="visible"/>
                                      </p:to>
                                    </p:set>
                                    <p:animEffect filter="fade" transition="in">
                                      <p:cBhvr>
                                        <p:cTn dur="1000" id="49"/>
                                        <p:tgtEl>
                                          <p:spTgt spid="164"/>
                                        </p:tgtEl>
                                      </p:cBhvr>
                                    </p:animEffect>
                                    <p:anim calcmode="lin" valueType="num">
                                      <p:cBhvr>
                                        <p:cTn dur="1000" fill="hold" id="50"/>
                                        <p:tgtEl>
                                          <p:spTgt spid="164"/>
                                        </p:tgtEl>
                                        <p:attrNameLst>
                                          <p:attrName>ppt_x</p:attrName>
                                        </p:attrNameLst>
                                      </p:cBhvr>
                                      <p:tavLst>
                                        <p:tav tm="0">
                                          <p:val>
                                            <p:strVal val="#ppt_x"/>
                                          </p:val>
                                        </p:tav>
                                        <p:tav tm="100000">
                                          <p:val>
                                            <p:strVal val="#ppt_x"/>
                                          </p:val>
                                        </p:tav>
                                      </p:tavLst>
                                    </p:anim>
                                    <p:anim calcmode="lin" valueType="num">
                                      <p:cBhvr>
                                        <p:cTn dur="1000" fill="hold" id="51"/>
                                        <p:tgtEl>
                                          <p:spTgt spid="164"/>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2500"/>
                            </p:stCondLst>
                            <p:childTnLst>
                              <p:par>
                                <p:cTn fill="hold" grpId="0" id="53" nodeType="afterEffect" presetClass="entr" presetID="42" presetSubtype="0">
                                  <p:stCondLst>
                                    <p:cond delay="0"/>
                                  </p:stCondLst>
                                  <p:childTnLst>
                                    <p:set>
                                      <p:cBhvr>
                                        <p:cTn dur="1" fill="hold" id="54">
                                          <p:stCondLst>
                                            <p:cond delay="0"/>
                                          </p:stCondLst>
                                        </p:cTn>
                                        <p:tgtEl>
                                          <p:spTgt spid="167"/>
                                        </p:tgtEl>
                                        <p:attrNameLst>
                                          <p:attrName>style.visibility</p:attrName>
                                        </p:attrNameLst>
                                      </p:cBhvr>
                                      <p:to>
                                        <p:strVal val="visible"/>
                                      </p:to>
                                    </p:set>
                                    <p:animEffect filter="fade" transition="in">
                                      <p:cBhvr>
                                        <p:cTn dur="1000" id="55"/>
                                        <p:tgtEl>
                                          <p:spTgt spid="167"/>
                                        </p:tgtEl>
                                      </p:cBhvr>
                                    </p:animEffect>
                                    <p:anim calcmode="lin" valueType="num">
                                      <p:cBhvr>
                                        <p:cTn dur="1000" fill="hold" id="56"/>
                                        <p:tgtEl>
                                          <p:spTgt spid="167"/>
                                        </p:tgtEl>
                                        <p:attrNameLst>
                                          <p:attrName>ppt_x</p:attrName>
                                        </p:attrNameLst>
                                      </p:cBhvr>
                                      <p:tavLst>
                                        <p:tav tm="0">
                                          <p:val>
                                            <p:strVal val="#ppt_x"/>
                                          </p:val>
                                        </p:tav>
                                        <p:tav tm="100000">
                                          <p:val>
                                            <p:strVal val="#ppt_x"/>
                                          </p:val>
                                        </p:tav>
                                      </p:tavLst>
                                    </p:anim>
                                    <p:anim calcmode="lin" valueType="num">
                                      <p:cBhvr>
                                        <p:cTn dur="1000" fill="hold" id="57"/>
                                        <p:tgtEl>
                                          <p:spTgt spid="167"/>
                                        </p:tgtEl>
                                        <p:attrNameLst>
                                          <p:attrName>ppt_y</p:attrName>
                                        </p:attrNameLst>
                                      </p:cBhvr>
                                      <p:tavLst>
                                        <p:tav tm="0">
                                          <p:val>
                                            <p:strVal val="#ppt_y+.1"/>
                                          </p:val>
                                        </p:tav>
                                        <p:tav tm="100000">
                                          <p:val>
                                            <p:strVal val="#ppt_y"/>
                                          </p:val>
                                        </p:tav>
                                      </p:tavLst>
                                    </p:anim>
                                  </p:childTnLst>
                                </p:cTn>
                              </p:par>
                              <p:par>
                                <p:cTn fill="hold" grpId="0" id="58" nodeType="withEffect" presetClass="entr" presetID="42" presetSubtype="0">
                                  <p:stCondLst>
                                    <p:cond delay="0"/>
                                  </p:stCondLst>
                                  <p:childTnLst>
                                    <p:set>
                                      <p:cBhvr>
                                        <p:cTn dur="1" fill="hold" id="59">
                                          <p:stCondLst>
                                            <p:cond delay="0"/>
                                          </p:stCondLst>
                                        </p:cTn>
                                        <p:tgtEl>
                                          <p:spTgt spid="173"/>
                                        </p:tgtEl>
                                        <p:attrNameLst>
                                          <p:attrName>style.visibility</p:attrName>
                                        </p:attrNameLst>
                                      </p:cBhvr>
                                      <p:to>
                                        <p:strVal val="visible"/>
                                      </p:to>
                                    </p:set>
                                    <p:animEffect filter="fade" transition="in">
                                      <p:cBhvr>
                                        <p:cTn dur="1000" id="60"/>
                                        <p:tgtEl>
                                          <p:spTgt spid="173"/>
                                        </p:tgtEl>
                                      </p:cBhvr>
                                    </p:animEffect>
                                    <p:anim calcmode="lin" valueType="num">
                                      <p:cBhvr>
                                        <p:cTn dur="1000" fill="hold" id="61"/>
                                        <p:tgtEl>
                                          <p:spTgt spid="173"/>
                                        </p:tgtEl>
                                        <p:attrNameLst>
                                          <p:attrName>ppt_x</p:attrName>
                                        </p:attrNameLst>
                                      </p:cBhvr>
                                      <p:tavLst>
                                        <p:tav tm="0">
                                          <p:val>
                                            <p:strVal val="#ppt_x"/>
                                          </p:val>
                                        </p:tav>
                                        <p:tav tm="100000">
                                          <p:val>
                                            <p:strVal val="#ppt_x"/>
                                          </p:val>
                                        </p:tav>
                                      </p:tavLst>
                                    </p:anim>
                                    <p:anim calcmode="lin" valueType="num">
                                      <p:cBhvr>
                                        <p:cTn dur="1000" fill="hold" id="62"/>
                                        <p:tgtEl>
                                          <p:spTgt spid="173"/>
                                        </p:tgtEl>
                                        <p:attrNameLst>
                                          <p:attrName>ppt_y</p:attrName>
                                        </p:attrNameLst>
                                      </p:cBhvr>
                                      <p:tavLst>
                                        <p:tav tm="0">
                                          <p:val>
                                            <p:strVal val="#ppt_y+.1"/>
                                          </p:val>
                                        </p:tav>
                                        <p:tav tm="100000">
                                          <p:val>
                                            <p:strVal val="#ppt_y"/>
                                          </p:val>
                                        </p:tav>
                                      </p:tavLst>
                                    </p:anim>
                                  </p:childTnLst>
                                </p:cTn>
                              </p:par>
                              <p:par>
                                <p:cTn fill="hold" grpId="0" id="63" nodeType="withEffect" presetClass="entr" presetID="42" presetSubtype="0">
                                  <p:stCondLst>
                                    <p:cond delay="250"/>
                                  </p:stCondLst>
                                  <p:childTnLst>
                                    <p:set>
                                      <p:cBhvr>
                                        <p:cTn dur="1" fill="hold" id="64">
                                          <p:stCondLst>
                                            <p:cond delay="0"/>
                                          </p:stCondLst>
                                        </p:cTn>
                                        <p:tgtEl>
                                          <p:spTgt spid="172"/>
                                        </p:tgtEl>
                                        <p:attrNameLst>
                                          <p:attrName>style.visibility</p:attrName>
                                        </p:attrNameLst>
                                      </p:cBhvr>
                                      <p:to>
                                        <p:strVal val="visible"/>
                                      </p:to>
                                    </p:set>
                                    <p:animEffect filter="fade" transition="in">
                                      <p:cBhvr>
                                        <p:cTn dur="1000" id="65"/>
                                        <p:tgtEl>
                                          <p:spTgt spid="172"/>
                                        </p:tgtEl>
                                      </p:cBhvr>
                                    </p:animEffect>
                                    <p:anim calcmode="lin" valueType="num">
                                      <p:cBhvr>
                                        <p:cTn dur="1000" fill="hold" id="66"/>
                                        <p:tgtEl>
                                          <p:spTgt spid="172"/>
                                        </p:tgtEl>
                                        <p:attrNameLst>
                                          <p:attrName>ppt_x</p:attrName>
                                        </p:attrNameLst>
                                      </p:cBhvr>
                                      <p:tavLst>
                                        <p:tav tm="0">
                                          <p:val>
                                            <p:strVal val="#ppt_x"/>
                                          </p:val>
                                        </p:tav>
                                        <p:tav tm="100000">
                                          <p:val>
                                            <p:strVal val="#ppt_x"/>
                                          </p:val>
                                        </p:tav>
                                      </p:tavLst>
                                    </p:anim>
                                    <p:anim calcmode="lin" valueType="num">
                                      <p:cBhvr>
                                        <p:cTn dur="1000" fill="hold" id="67"/>
                                        <p:tgtEl>
                                          <p:spTgt spid="172"/>
                                        </p:tgtEl>
                                        <p:attrNameLst>
                                          <p:attrName>ppt_y</p:attrName>
                                        </p:attrNameLst>
                                      </p:cBhvr>
                                      <p:tavLst>
                                        <p:tav tm="0">
                                          <p:val>
                                            <p:strVal val="#ppt_y+.1"/>
                                          </p:val>
                                        </p:tav>
                                        <p:tav tm="100000">
                                          <p:val>
                                            <p:strVal val="#ppt_y"/>
                                          </p:val>
                                        </p:tav>
                                      </p:tavLst>
                                    </p:anim>
                                  </p:childTnLst>
                                </p:cTn>
                              </p:par>
                              <p:par>
                                <p:cTn fill="hold" grpId="0" id="68" nodeType="withEffect" presetClass="entr" presetID="42" presetSubtype="0">
                                  <p:stCondLst>
                                    <p:cond delay="0"/>
                                  </p:stCondLst>
                                  <p:childTnLst>
                                    <p:set>
                                      <p:cBhvr>
                                        <p:cTn dur="1" fill="hold" id="69">
                                          <p:stCondLst>
                                            <p:cond delay="0"/>
                                          </p:stCondLst>
                                        </p:cTn>
                                        <p:tgtEl>
                                          <p:spTgt spid="171"/>
                                        </p:tgtEl>
                                        <p:attrNameLst>
                                          <p:attrName>style.visibility</p:attrName>
                                        </p:attrNameLst>
                                      </p:cBhvr>
                                      <p:to>
                                        <p:strVal val="visible"/>
                                      </p:to>
                                    </p:set>
                                    <p:animEffect filter="fade" transition="in">
                                      <p:cBhvr>
                                        <p:cTn dur="1000" id="70"/>
                                        <p:tgtEl>
                                          <p:spTgt spid="171"/>
                                        </p:tgtEl>
                                      </p:cBhvr>
                                    </p:animEffect>
                                    <p:anim calcmode="lin" valueType="num">
                                      <p:cBhvr>
                                        <p:cTn dur="1000" fill="hold" id="71"/>
                                        <p:tgtEl>
                                          <p:spTgt spid="171"/>
                                        </p:tgtEl>
                                        <p:attrNameLst>
                                          <p:attrName>ppt_x</p:attrName>
                                        </p:attrNameLst>
                                      </p:cBhvr>
                                      <p:tavLst>
                                        <p:tav tm="0">
                                          <p:val>
                                            <p:strVal val="#ppt_x"/>
                                          </p:val>
                                        </p:tav>
                                        <p:tav tm="100000">
                                          <p:val>
                                            <p:strVal val="#ppt_x"/>
                                          </p:val>
                                        </p:tav>
                                      </p:tavLst>
                                    </p:anim>
                                    <p:anim calcmode="lin" valueType="num">
                                      <p:cBhvr>
                                        <p:cTn dur="1000" fill="hold" id="72"/>
                                        <p:tgtEl>
                                          <p:spTgt spid="171"/>
                                        </p:tgtEl>
                                        <p:attrNameLst>
                                          <p:attrName>ppt_y</p:attrName>
                                        </p:attrNameLst>
                                      </p:cBhvr>
                                      <p:tavLst>
                                        <p:tav tm="0">
                                          <p:val>
                                            <p:strVal val="#ppt_y+.1"/>
                                          </p:val>
                                        </p:tav>
                                        <p:tav tm="100000">
                                          <p:val>
                                            <p:strVal val="#ppt_y"/>
                                          </p:val>
                                        </p:tav>
                                      </p:tavLst>
                                    </p:anim>
                                  </p:childTnLst>
                                </p:cTn>
                              </p:par>
                              <p:par>
                                <p:cTn fill="hold" grpId="0" id="73" nodeType="withEffect" presetClass="entr" presetID="42" presetSubtype="0">
                                  <p:stCondLst>
                                    <p:cond delay="750"/>
                                  </p:stCondLst>
                                  <p:childTnLst>
                                    <p:set>
                                      <p:cBhvr>
                                        <p:cTn dur="1" fill="hold" id="74">
                                          <p:stCondLst>
                                            <p:cond delay="0"/>
                                          </p:stCondLst>
                                        </p:cTn>
                                        <p:tgtEl>
                                          <p:spTgt spid="170"/>
                                        </p:tgtEl>
                                        <p:attrNameLst>
                                          <p:attrName>style.visibility</p:attrName>
                                        </p:attrNameLst>
                                      </p:cBhvr>
                                      <p:to>
                                        <p:strVal val="visible"/>
                                      </p:to>
                                    </p:set>
                                    <p:animEffect filter="fade" transition="in">
                                      <p:cBhvr>
                                        <p:cTn dur="1000" id="75"/>
                                        <p:tgtEl>
                                          <p:spTgt spid="170"/>
                                        </p:tgtEl>
                                      </p:cBhvr>
                                    </p:animEffect>
                                    <p:anim calcmode="lin" valueType="num">
                                      <p:cBhvr>
                                        <p:cTn dur="1000" fill="hold" id="76"/>
                                        <p:tgtEl>
                                          <p:spTgt spid="170"/>
                                        </p:tgtEl>
                                        <p:attrNameLst>
                                          <p:attrName>ppt_x</p:attrName>
                                        </p:attrNameLst>
                                      </p:cBhvr>
                                      <p:tavLst>
                                        <p:tav tm="0">
                                          <p:val>
                                            <p:strVal val="#ppt_x"/>
                                          </p:val>
                                        </p:tav>
                                        <p:tav tm="100000">
                                          <p:val>
                                            <p:strVal val="#ppt_x"/>
                                          </p:val>
                                        </p:tav>
                                      </p:tavLst>
                                    </p:anim>
                                    <p:anim calcmode="lin" valueType="num">
                                      <p:cBhvr>
                                        <p:cTn dur="1000" fill="hold" id="77"/>
                                        <p:tgtEl>
                                          <p:spTgt spid="170"/>
                                        </p:tgtEl>
                                        <p:attrNameLst>
                                          <p:attrName>ppt_y</p:attrName>
                                        </p:attrNameLst>
                                      </p:cBhvr>
                                      <p:tavLst>
                                        <p:tav tm="0">
                                          <p:val>
                                            <p:strVal val="#ppt_y+.1"/>
                                          </p:val>
                                        </p:tav>
                                        <p:tav tm="100000">
                                          <p:val>
                                            <p:strVal val="#ppt_y"/>
                                          </p:val>
                                        </p:tav>
                                      </p:tavLst>
                                    </p:anim>
                                  </p:childTnLst>
                                </p:cTn>
                              </p:par>
                              <p:par>
                                <p:cTn fill="hold" grpId="0" id="78" nodeType="withEffect" presetClass="entr" presetID="42" presetSubtype="0">
                                  <p:stCondLst>
                                    <p:cond delay="750"/>
                                  </p:stCondLst>
                                  <p:childTnLst>
                                    <p:set>
                                      <p:cBhvr>
                                        <p:cTn dur="1" fill="hold" id="79">
                                          <p:stCondLst>
                                            <p:cond delay="0"/>
                                          </p:stCondLst>
                                        </p:cTn>
                                        <p:tgtEl>
                                          <p:spTgt spid="169"/>
                                        </p:tgtEl>
                                        <p:attrNameLst>
                                          <p:attrName>style.visibility</p:attrName>
                                        </p:attrNameLst>
                                      </p:cBhvr>
                                      <p:to>
                                        <p:strVal val="visible"/>
                                      </p:to>
                                    </p:set>
                                    <p:animEffect filter="fade" transition="in">
                                      <p:cBhvr>
                                        <p:cTn dur="1000" id="80"/>
                                        <p:tgtEl>
                                          <p:spTgt spid="169"/>
                                        </p:tgtEl>
                                      </p:cBhvr>
                                    </p:animEffect>
                                    <p:anim calcmode="lin" valueType="num">
                                      <p:cBhvr>
                                        <p:cTn dur="1000" fill="hold" id="81"/>
                                        <p:tgtEl>
                                          <p:spTgt spid="169"/>
                                        </p:tgtEl>
                                        <p:attrNameLst>
                                          <p:attrName>ppt_x</p:attrName>
                                        </p:attrNameLst>
                                      </p:cBhvr>
                                      <p:tavLst>
                                        <p:tav tm="0">
                                          <p:val>
                                            <p:strVal val="#ppt_x"/>
                                          </p:val>
                                        </p:tav>
                                        <p:tav tm="100000">
                                          <p:val>
                                            <p:strVal val="#ppt_x"/>
                                          </p:val>
                                        </p:tav>
                                      </p:tavLst>
                                    </p:anim>
                                    <p:anim calcmode="lin" valueType="num">
                                      <p:cBhvr>
                                        <p:cTn dur="1000" fill="hold" id="82"/>
                                        <p:tgtEl>
                                          <p:spTgt spid="169"/>
                                        </p:tgtEl>
                                        <p:attrNameLst>
                                          <p:attrName>ppt_y</p:attrName>
                                        </p:attrNameLst>
                                      </p:cBhvr>
                                      <p:tavLst>
                                        <p:tav tm="0">
                                          <p:val>
                                            <p:strVal val="#ppt_y+.1"/>
                                          </p:val>
                                        </p:tav>
                                        <p:tav tm="100000">
                                          <p:val>
                                            <p:strVal val="#ppt_y"/>
                                          </p:val>
                                        </p:tav>
                                      </p:tavLst>
                                    </p:anim>
                                  </p:childTnLst>
                                </p:cTn>
                              </p:par>
                              <p:par>
                                <p:cTn fill="hold" grpId="0" id="83" nodeType="withEffect" presetClass="entr" presetID="42" presetSubtype="0">
                                  <p:stCondLst>
                                    <p:cond delay="0"/>
                                  </p:stCondLst>
                                  <p:childTnLst>
                                    <p:set>
                                      <p:cBhvr>
                                        <p:cTn dur="1" fill="hold" id="84">
                                          <p:stCondLst>
                                            <p:cond delay="0"/>
                                          </p:stCondLst>
                                        </p:cTn>
                                        <p:tgtEl>
                                          <p:spTgt spid="168"/>
                                        </p:tgtEl>
                                        <p:attrNameLst>
                                          <p:attrName>style.visibility</p:attrName>
                                        </p:attrNameLst>
                                      </p:cBhvr>
                                      <p:to>
                                        <p:strVal val="visible"/>
                                      </p:to>
                                    </p:set>
                                    <p:animEffect filter="fade" transition="in">
                                      <p:cBhvr>
                                        <p:cTn dur="1000" id="85"/>
                                        <p:tgtEl>
                                          <p:spTgt spid="168"/>
                                        </p:tgtEl>
                                      </p:cBhvr>
                                    </p:animEffect>
                                    <p:anim calcmode="lin" valueType="num">
                                      <p:cBhvr>
                                        <p:cTn dur="1000" fill="hold" id="86"/>
                                        <p:tgtEl>
                                          <p:spTgt spid="168"/>
                                        </p:tgtEl>
                                        <p:attrNameLst>
                                          <p:attrName>ppt_x</p:attrName>
                                        </p:attrNameLst>
                                      </p:cBhvr>
                                      <p:tavLst>
                                        <p:tav tm="0">
                                          <p:val>
                                            <p:strVal val="#ppt_x"/>
                                          </p:val>
                                        </p:tav>
                                        <p:tav tm="100000">
                                          <p:val>
                                            <p:strVal val="#ppt_x"/>
                                          </p:val>
                                        </p:tav>
                                      </p:tavLst>
                                    </p:anim>
                                    <p:anim calcmode="lin" valueType="num">
                                      <p:cBhvr>
                                        <p:cTn dur="1000" fill="hold" id="87"/>
                                        <p:tgtEl>
                                          <p:spTgt spid="168"/>
                                        </p:tgtEl>
                                        <p:attrNameLst>
                                          <p:attrName>ppt_y</p:attrName>
                                        </p:attrNameLst>
                                      </p:cBhvr>
                                      <p:tavLst>
                                        <p:tav tm="0">
                                          <p:val>
                                            <p:strVal val="#ppt_y+.1"/>
                                          </p:val>
                                        </p:tav>
                                        <p:tav tm="100000">
                                          <p:val>
                                            <p:strVal val="#ppt_y"/>
                                          </p:val>
                                        </p:tav>
                                      </p:tavLst>
                                    </p:anim>
                                  </p:childTnLst>
                                </p:cTn>
                              </p:par>
                              <p:par>
                                <p:cTn fill="hold" grpId="0" id="88" nodeType="withEffect" presetClass="entr" presetID="42" presetSubtype="0">
                                  <p:stCondLst>
                                    <p:cond delay="250"/>
                                  </p:stCondLst>
                                  <p:childTnLst>
                                    <p:set>
                                      <p:cBhvr>
                                        <p:cTn dur="1" fill="hold" id="89">
                                          <p:stCondLst>
                                            <p:cond delay="0"/>
                                          </p:stCondLst>
                                        </p:cTn>
                                        <p:tgtEl>
                                          <p:spTgt spid="174"/>
                                        </p:tgtEl>
                                        <p:attrNameLst>
                                          <p:attrName>style.visibility</p:attrName>
                                        </p:attrNameLst>
                                      </p:cBhvr>
                                      <p:to>
                                        <p:strVal val="visible"/>
                                      </p:to>
                                    </p:set>
                                    <p:animEffect filter="fade" transition="in">
                                      <p:cBhvr>
                                        <p:cTn dur="1000" id="90"/>
                                        <p:tgtEl>
                                          <p:spTgt spid="174"/>
                                        </p:tgtEl>
                                      </p:cBhvr>
                                    </p:animEffect>
                                    <p:anim calcmode="lin" valueType="num">
                                      <p:cBhvr>
                                        <p:cTn dur="1000" fill="hold" id="91"/>
                                        <p:tgtEl>
                                          <p:spTgt spid="174"/>
                                        </p:tgtEl>
                                        <p:attrNameLst>
                                          <p:attrName>ppt_x</p:attrName>
                                        </p:attrNameLst>
                                      </p:cBhvr>
                                      <p:tavLst>
                                        <p:tav tm="0">
                                          <p:val>
                                            <p:strVal val="#ppt_x"/>
                                          </p:val>
                                        </p:tav>
                                        <p:tav tm="100000">
                                          <p:val>
                                            <p:strVal val="#ppt_x"/>
                                          </p:val>
                                        </p:tav>
                                      </p:tavLst>
                                    </p:anim>
                                    <p:anim calcmode="lin" valueType="num">
                                      <p:cBhvr>
                                        <p:cTn dur="1000" fill="hold" id="92"/>
                                        <p:tgtEl>
                                          <p:spTgt spid="174"/>
                                        </p:tgtEl>
                                        <p:attrNameLst>
                                          <p:attrName>ppt_y</p:attrName>
                                        </p:attrNameLst>
                                      </p:cBhvr>
                                      <p:tavLst>
                                        <p:tav tm="0">
                                          <p:val>
                                            <p:strVal val="#ppt_y+.1"/>
                                          </p:val>
                                        </p:tav>
                                        <p:tav tm="100000">
                                          <p:val>
                                            <p:strVal val="#ppt_y"/>
                                          </p:val>
                                        </p:tav>
                                      </p:tavLst>
                                    </p:anim>
                                  </p:childTnLst>
                                </p:cTn>
                              </p:par>
                            </p:childTnLst>
                          </p:cTn>
                        </p:par>
                        <p:par>
                          <p:cTn fill="hold" id="93" nodeType="afterGroup">
                            <p:stCondLst>
                              <p:cond delay="4250"/>
                            </p:stCondLst>
                            <p:childTnLst>
                              <p:par>
                                <p:cTn fill="hold" grpId="0" id="94" nodeType="afterEffect" presetClass="entr" presetID="42" presetSubtype="0">
                                  <p:stCondLst>
                                    <p:cond delay="0"/>
                                  </p:stCondLst>
                                  <p:childTnLst>
                                    <p:set>
                                      <p:cBhvr>
                                        <p:cTn dur="1" fill="hold" id="95">
                                          <p:stCondLst>
                                            <p:cond delay="0"/>
                                          </p:stCondLst>
                                        </p:cTn>
                                        <p:tgtEl>
                                          <p:spTgt spid="176"/>
                                        </p:tgtEl>
                                        <p:attrNameLst>
                                          <p:attrName>style.visibility</p:attrName>
                                        </p:attrNameLst>
                                      </p:cBhvr>
                                      <p:to>
                                        <p:strVal val="visible"/>
                                      </p:to>
                                    </p:set>
                                    <p:animEffect filter="fade" transition="in">
                                      <p:cBhvr>
                                        <p:cTn dur="1000" id="96"/>
                                        <p:tgtEl>
                                          <p:spTgt spid="176"/>
                                        </p:tgtEl>
                                      </p:cBhvr>
                                    </p:animEffect>
                                    <p:anim calcmode="lin" valueType="num">
                                      <p:cBhvr>
                                        <p:cTn dur="1000" fill="hold" id="97"/>
                                        <p:tgtEl>
                                          <p:spTgt spid="176"/>
                                        </p:tgtEl>
                                        <p:attrNameLst>
                                          <p:attrName>ppt_x</p:attrName>
                                        </p:attrNameLst>
                                      </p:cBhvr>
                                      <p:tavLst>
                                        <p:tav tm="0">
                                          <p:val>
                                            <p:strVal val="#ppt_x"/>
                                          </p:val>
                                        </p:tav>
                                        <p:tav tm="100000">
                                          <p:val>
                                            <p:strVal val="#ppt_x"/>
                                          </p:val>
                                        </p:tav>
                                      </p:tavLst>
                                    </p:anim>
                                    <p:anim calcmode="lin" valueType="num">
                                      <p:cBhvr>
                                        <p:cTn dur="1000" fill="hold" id="98"/>
                                        <p:tgtEl>
                                          <p:spTgt spid="176"/>
                                        </p:tgtEl>
                                        <p:attrNameLst>
                                          <p:attrName>ppt_y</p:attrName>
                                        </p:attrNameLst>
                                      </p:cBhvr>
                                      <p:tavLst>
                                        <p:tav tm="0">
                                          <p:val>
                                            <p:strVal val="#ppt_y+.1"/>
                                          </p:val>
                                        </p:tav>
                                        <p:tav tm="100000">
                                          <p:val>
                                            <p:strVal val="#ppt_y"/>
                                          </p:val>
                                        </p:tav>
                                      </p:tavLst>
                                    </p:anim>
                                  </p:childTnLst>
                                </p:cTn>
                              </p:par>
                              <p:par>
                                <p:cTn fill="hold" grpId="0" id="99" nodeType="withEffect" presetClass="entr" presetID="42" presetSubtype="0">
                                  <p:stCondLst>
                                    <p:cond delay="0"/>
                                  </p:stCondLst>
                                  <p:childTnLst>
                                    <p:set>
                                      <p:cBhvr>
                                        <p:cTn dur="1" fill="hold" id="100">
                                          <p:stCondLst>
                                            <p:cond delay="0"/>
                                          </p:stCondLst>
                                        </p:cTn>
                                        <p:tgtEl>
                                          <p:spTgt spid="178"/>
                                        </p:tgtEl>
                                        <p:attrNameLst>
                                          <p:attrName>style.visibility</p:attrName>
                                        </p:attrNameLst>
                                      </p:cBhvr>
                                      <p:to>
                                        <p:strVal val="visible"/>
                                      </p:to>
                                    </p:set>
                                    <p:animEffect filter="fade" transition="in">
                                      <p:cBhvr>
                                        <p:cTn dur="1000" id="101"/>
                                        <p:tgtEl>
                                          <p:spTgt spid="178"/>
                                        </p:tgtEl>
                                      </p:cBhvr>
                                    </p:animEffect>
                                    <p:anim calcmode="lin" valueType="num">
                                      <p:cBhvr>
                                        <p:cTn dur="1000" fill="hold" id="102"/>
                                        <p:tgtEl>
                                          <p:spTgt spid="178"/>
                                        </p:tgtEl>
                                        <p:attrNameLst>
                                          <p:attrName>ppt_x</p:attrName>
                                        </p:attrNameLst>
                                      </p:cBhvr>
                                      <p:tavLst>
                                        <p:tav tm="0">
                                          <p:val>
                                            <p:strVal val="#ppt_x"/>
                                          </p:val>
                                        </p:tav>
                                        <p:tav tm="100000">
                                          <p:val>
                                            <p:strVal val="#ppt_x"/>
                                          </p:val>
                                        </p:tav>
                                      </p:tavLst>
                                    </p:anim>
                                    <p:anim calcmode="lin" valueType="num">
                                      <p:cBhvr>
                                        <p:cTn dur="1000" fill="hold" id="103"/>
                                        <p:tgtEl>
                                          <p:spTgt spid="178"/>
                                        </p:tgtEl>
                                        <p:attrNameLst>
                                          <p:attrName>ppt_y</p:attrName>
                                        </p:attrNameLst>
                                      </p:cBhvr>
                                      <p:tavLst>
                                        <p:tav tm="0">
                                          <p:val>
                                            <p:strVal val="#ppt_y+.1"/>
                                          </p:val>
                                        </p:tav>
                                        <p:tav tm="100000">
                                          <p:val>
                                            <p:strVal val="#ppt_y"/>
                                          </p:val>
                                        </p:tav>
                                      </p:tavLst>
                                    </p:anim>
                                  </p:childTnLst>
                                </p:cTn>
                              </p:par>
                            </p:childTnLst>
                          </p:cTn>
                        </p:par>
                        <p:par>
                          <p:cTn fill="hold" id="104" nodeType="afterGroup">
                            <p:stCondLst>
                              <p:cond delay="5250"/>
                            </p:stCondLst>
                            <p:childTnLst>
                              <p:par>
                                <p:cTn fill="hold" grpId="0" id="105" nodeType="afterEffect" presetClass="entr" presetID="14" presetSubtype="10">
                                  <p:stCondLst>
                                    <p:cond delay="0"/>
                                  </p:stCondLst>
                                  <p:iterate type="lt">
                                    <p:tmPct val="10000"/>
                                  </p:iterate>
                                  <p:childTnLst>
                                    <p:set>
                                      <p:cBhvr>
                                        <p:cTn dur="1" fill="hold" id="106">
                                          <p:stCondLst>
                                            <p:cond delay="0"/>
                                          </p:stCondLst>
                                        </p:cTn>
                                        <p:tgtEl>
                                          <p:spTgt spid="175"/>
                                        </p:tgtEl>
                                        <p:attrNameLst>
                                          <p:attrName>style.visibility</p:attrName>
                                        </p:attrNameLst>
                                      </p:cBhvr>
                                      <p:to>
                                        <p:strVal val="visible"/>
                                      </p:to>
                                    </p:set>
                                    <p:animEffect filter="randombar(horizontal)" transition="in">
                                      <p:cBhvr>
                                        <p:cTn dur="500" id="107"/>
                                        <p:tgtEl>
                                          <p:spTgt spid="175"/>
                                        </p:tgtEl>
                                      </p:cBhvr>
                                    </p:animEffect>
                                  </p:childTnLst>
                                </p:cTn>
                              </p:par>
                              <p:par>
                                <p:cTn fill="hold" grpId="0" id="108" nodeType="withEffect" presetClass="entr" presetID="14" presetSubtype="10">
                                  <p:stCondLst>
                                    <p:cond delay="0"/>
                                  </p:stCondLst>
                                  <p:iterate type="lt">
                                    <p:tmPct val="10000"/>
                                  </p:iterate>
                                  <p:childTnLst>
                                    <p:set>
                                      <p:cBhvr>
                                        <p:cTn dur="1" fill="hold" id="109">
                                          <p:stCondLst>
                                            <p:cond delay="0"/>
                                          </p:stCondLst>
                                        </p:cTn>
                                        <p:tgtEl>
                                          <p:spTgt spid="177"/>
                                        </p:tgtEl>
                                        <p:attrNameLst>
                                          <p:attrName>style.visibility</p:attrName>
                                        </p:attrNameLst>
                                      </p:cBhvr>
                                      <p:to>
                                        <p:strVal val="visible"/>
                                      </p:to>
                                    </p:set>
                                    <p:animEffect filter="randombar(horizontal)" transition="in">
                                      <p:cBhvr>
                                        <p:cTn dur="500" id="110"/>
                                        <p:tgtEl>
                                          <p:spTgt spid="177"/>
                                        </p:tgtEl>
                                      </p:cBhvr>
                                    </p:animEffect>
                                  </p:childTnLst>
                                </p:cTn>
                              </p:par>
                            </p:childTnLst>
                          </p:cTn>
                        </p:par>
                        <p:par>
                          <p:cTn fill="hold" id="111" nodeType="afterGroup">
                            <p:stCondLst>
                              <p:cond delay="5750"/>
                            </p:stCondLst>
                            <p:childTnLst>
                              <p:par>
                                <p:cTn fill="hold" grpId="0" id="112" nodeType="afterEffect" presetClass="entr" presetID="22" presetSubtype="4">
                                  <p:stCondLst>
                                    <p:cond delay="0"/>
                                  </p:stCondLst>
                                  <p:childTnLst>
                                    <p:set>
                                      <p:cBhvr>
                                        <p:cTn dur="1" fill="hold" id="113">
                                          <p:stCondLst>
                                            <p:cond delay="0"/>
                                          </p:stCondLst>
                                        </p:cTn>
                                        <p:tgtEl>
                                          <p:spTgt spid="24"/>
                                        </p:tgtEl>
                                        <p:attrNameLst>
                                          <p:attrName>style.visibility</p:attrName>
                                        </p:attrNameLst>
                                      </p:cBhvr>
                                      <p:to>
                                        <p:strVal val="visible"/>
                                      </p:to>
                                    </p:set>
                                    <p:animEffect filter="wipe(down)" transition="in">
                                      <p:cBhvr>
                                        <p:cTn dur="1000" id="114"/>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59"/>
      <p:bldP grpId="0" spid="160"/>
      <p:bldP grpId="0" spid="161"/>
      <p:bldP grpId="0" spid="162"/>
      <p:bldP grpId="0" spid="163"/>
      <p:bldP grpId="0" spid="164"/>
      <p:bldP grpId="0" spid="165"/>
      <p:bldP grpId="0" spid="166"/>
      <p:bldP grpId="0" spid="167"/>
      <p:bldP grpId="0" spid="168"/>
      <p:bldP grpId="0" spid="169"/>
      <p:bldP grpId="0" spid="170"/>
      <p:bldP grpId="0" spid="171"/>
      <p:bldP grpId="0" spid="172"/>
      <p:bldP grpId="0" spid="173"/>
      <p:bldP grpId="0" spid="174"/>
      <p:bldP grpId="0" spid="175"/>
      <p:bldP grpId="0" spid="176"/>
      <p:bldP grpId="0" spid="177"/>
      <p:bldP grpId="0" spid="178"/>
      <p:bldP grpId="0" spid="24"/>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5359616" y="514923"/>
            <a:ext cx="1479867" cy="365760"/>
          </a:xfrm>
          <a:prstGeom prst="rect">
            <a:avLst/>
          </a:prstGeom>
          <a:noFill/>
        </p:spPr>
        <p:txBody>
          <a:bodyPr rtlCol="0" wrap="none">
            <a:spAutoFit/>
          </a:bodyPr>
          <a:lstStyle/>
          <a:p>
            <a:r>
              <a:rPr altLang="zh-CN" lang="en-US">
                <a:solidFill>
                  <a:srgbClr val="133B4E"/>
                </a:solidFill>
                <a:latin charset="0" panose="020b0a02040204020203" pitchFamily="34" typeface="Segoe UI Black"/>
                <a:cs charset="0" panose="020b0a02040204020203" pitchFamily="34" typeface="Segoe UI Black"/>
              </a:rPr>
              <a:t>EXPERENCE</a:t>
            </a:r>
          </a:p>
        </p:txBody>
      </p:sp>
      <p:sp>
        <p:nvSpPr>
          <p:cNvPr id="23" name="矩形 22"/>
          <p:cNvSpPr/>
          <p:nvPr/>
        </p:nvSpPr>
        <p:spPr>
          <a:xfrm>
            <a:off x="1399478" y="2360245"/>
            <a:ext cx="2316480" cy="518160"/>
          </a:xfrm>
          <a:prstGeom prst="rect">
            <a:avLst/>
          </a:prstGeom>
        </p:spPr>
        <p:txBody>
          <a:bodyPr wrap="none">
            <a:spAutoFit/>
          </a:bodyPr>
          <a:lstStyle/>
          <a:p>
            <a:r>
              <a:rPr altLang="en-US" b="1" lang="zh-CN" sz="2800">
                <a:solidFill>
                  <a:srgbClr val="FFFFFF"/>
                </a:solidFill>
                <a:latin charset="-122" panose="02010509060101010101" pitchFamily="49" typeface="幼圆"/>
                <a:ea charset="-122" panose="02010509060101010101" pitchFamily="49" typeface="幼圆"/>
              </a:rPr>
              <a:t>平面设计专员</a:t>
            </a:r>
          </a:p>
        </p:txBody>
      </p:sp>
      <p:sp>
        <p:nvSpPr>
          <p:cNvPr id="24" name="矩形 23"/>
          <p:cNvSpPr/>
          <p:nvPr/>
        </p:nvSpPr>
        <p:spPr>
          <a:xfrm>
            <a:off x="1362974" y="3173893"/>
            <a:ext cx="10282686" cy="1188720"/>
          </a:xfrm>
          <a:prstGeom prst="rect">
            <a:avLst/>
          </a:prstGeom>
        </p:spPr>
        <p:txBody>
          <a:bodyPr wrap="square">
            <a:spAutoFit/>
          </a:bodyPr>
          <a:lstStyle/>
          <a:p>
            <a:pPr>
              <a:lnSpc>
                <a:spcPct val="200000"/>
              </a:lnSpc>
            </a:pPr>
            <a:r>
              <a:rPr altLang="en-US" lang="zh-CN" smtClean="0">
                <a:solidFill>
                  <a:srgbClr val="FFFFFF"/>
                </a:solidFill>
              </a:rPr>
              <a:t>2013年因为在校社团表现良好被推荐到联想集团苏皖大区实习，实习期间学习了很多关于活动策划、品牌推广、新媒体营销的知识，同时前往联想集团北京总部参观增长了很多见识。</a:t>
            </a:r>
          </a:p>
        </p:txBody>
      </p:sp>
      <p:sp>
        <p:nvSpPr>
          <p:cNvPr id="25" name="KSO_Shape"/>
          <p:cNvSpPr/>
          <p:nvPr/>
        </p:nvSpPr>
        <p:spPr bwMode="auto">
          <a:xfrm>
            <a:off x="7315200" y="2527191"/>
            <a:ext cx="362311" cy="356274"/>
          </a:xfrm>
          <a:custGeom>
            <a:gdLst>
              <a:gd fmla="*/ 0 w 3951" name="T0"/>
              <a:gd fmla="*/ 1583116 h 3950" name="T1"/>
              <a:gd fmla="*/ 108452 w 3951" name="T2"/>
              <a:gd fmla="*/ 1477575 h 3950" name="T3"/>
              <a:gd fmla="*/ 1692401 w 3951" name="T4"/>
              <a:gd fmla="*/ 1477575 h 3950" name="T5"/>
              <a:gd fmla="*/ 1800397 w 3951" name="T6"/>
              <a:gd fmla="*/ 1583116 h 3950" name="T7"/>
              <a:gd fmla="*/ 756431 w 3951" name="T8"/>
              <a:gd fmla="*/ 771741 h 3950" name="T9"/>
              <a:gd fmla="*/ 1044422 w 3951" name="T10"/>
              <a:gd fmla="*/ 771741 h 3950" name="T11"/>
              <a:gd fmla="*/ 1512406 w 3951" name="T12"/>
              <a:gd fmla="*/ 771741 h 3950" name="T13"/>
              <a:gd fmla="*/ 1512406 w 3951" name="T14"/>
              <a:gd fmla="*/ 1547936 h 3950" name="T15"/>
              <a:gd fmla="*/ 1044422 w 3951" name="T16"/>
              <a:gd fmla="*/ 1547936 h 3950" name="T17"/>
              <a:gd fmla="*/ 756431 w 3951" name="T18"/>
              <a:gd fmla="*/ 1547936 h 3950" name="T19"/>
              <a:gd fmla="*/ 288446 w 3951" name="T20"/>
              <a:gd fmla="*/ 1547936 h 3950" name="T21"/>
              <a:gd fmla="*/ 288446 w 3951" name="T22"/>
              <a:gd fmla="*/ 771741 h 3950" name="T23"/>
              <a:gd fmla="*/ 1296413 w 3951" name="T24"/>
              <a:gd fmla="*/ 1512755 h 3950" name="T25"/>
              <a:gd fmla="*/ 1296413 w 3951" name="T26"/>
              <a:gd fmla="*/ 1301673 h 3950" name="T27"/>
              <a:gd fmla="*/ 1512406 w 3951" name="T28"/>
              <a:gd fmla="*/ 1266493 h 3950" name="T29"/>
              <a:gd fmla="*/ 1296413 w 3951" name="T30"/>
              <a:gd fmla="*/ 1266493 h 3950" name="T31"/>
              <a:gd fmla="*/ 1512406 w 3951" name="T32"/>
              <a:gd fmla="*/ 806922 h 3950" name="T33"/>
              <a:gd fmla="*/ 1044422 w 3951" name="T34"/>
              <a:gd fmla="*/ 1512755 h 3950" name="T35"/>
              <a:gd fmla="*/ 1044422 w 3951" name="T36"/>
              <a:gd fmla="*/ 1301673 h 3950" name="T37"/>
              <a:gd fmla="*/ 1260415 w 3951" name="T38"/>
              <a:gd fmla="*/ 1266493 h 3950" name="T39"/>
              <a:gd fmla="*/ 1044422 w 3951" name="T40"/>
              <a:gd fmla="*/ 1266493 h 3950" name="T41"/>
              <a:gd fmla="*/ 1260415 w 3951" name="T42"/>
              <a:gd fmla="*/ 806922 h 3950" name="T43"/>
              <a:gd fmla="*/ 792430 w 3951" name="T44"/>
              <a:gd fmla="*/ 1512755 h 3950" name="T45"/>
              <a:gd fmla="*/ 792430 w 3951" name="T46"/>
              <a:gd fmla="*/ 1301673 h 3950" name="T47"/>
              <a:gd fmla="*/ 1008423 w 3951" name="T48"/>
              <a:gd fmla="*/ 1266493 h 3950" name="T49"/>
              <a:gd fmla="*/ 792430 w 3951" name="T50"/>
              <a:gd fmla="*/ 1266493 h 3950" name="T51"/>
              <a:gd fmla="*/ 1008423 w 3951" name="T52"/>
              <a:gd fmla="*/ 806922 h 3950" name="T53"/>
              <a:gd fmla="*/ 540438 w 3951" name="T54"/>
              <a:gd fmla="*/ 1512755 h 3950" name="T55"/>
              <a:gd fmla="*/ 540438 w 3951" name="T56"/>
              <a:gd fmla="*/ 1301673 h 3950" name="T57"/>
              <a:gd fmla="*/ 756431 w 3951" name="T58"/>
              <a:gd fmla="*/ 1266493 h 3950" name="T59"/>
              <a:gd fmla="*/ 540438 w 3951" name="T60"/>
              <a:gd fmla="*/ 1266493 h 3950" name="T61"/>
              <a:gd fmla="*/ 756431 w 3951" name="T62"/>
              <a:gd fmla="*/ 806922 h 3950" name="T63"/>
              <a:gd fmla="*/ 288446 w 3951" name="T64"/>
              <a:gd fmla="*/ 1512755 h 3950" name="T65"/>
              <a:gd fmla="*/ 288446 w 3951" name="T66"/>
              <a:gd fmla="*/ 1301673 h 3950" name="T67"/>
              <a:gd fmla="*/ 504439 w 3951" name="T68"/>
              <a:gd fmla="*/ 1266493 h 3950" name="T69"/>
              <a:gd fmla="*/ 288446 w 3951" name="T70"/>
              <a:gd fmla="*/ 1266493 h 3950" name="T71"/>
              <a:gd fmla="*/ 504439 w 3951" name="T72"/>
              <a:gd fmla="*/ 806922 h 3950" name="T73"/>
              <a:gd fmla="*/ 0 w 3951" name="T74"/>
              <a:gd fmla="*/ 316623 h 3950" name="T75"/>
              <a:gd fmla="*/ 252447 w 3951" name="T76"/>
              <a:gd fmla="*/ 492525 h 3950" name="T77"/>
              <a:gd fmla="*/ 1260415 w 3951" name="T78"/>
              <a:gd fmla="*/ 140721 h 3950" name="T79"/>
              <a:gd fmla="*/ 1548405 w 3951" name="T80"/>
              <a:gd fmla="*/ 140721 h 3950" name="T81"/>
              <a:gd fmla="*/ 1800397 w 3951" name="T82"/>
              <a:gd fmla="*/ 703607 h 3950" name="T83"/>
              <a:gd fmla="*/ 1296413 w 3951" name="T84"/>
              <a:gd fmla="*/ 105541 h 3950" name="T85"/>
              <a:gd fmla="*/ 1512406 w 3951" name="T86"/>
              <a:gd fmla="*/ 457345 h 3950" name="T87"/>
              <a:gd fmla="*/ 288446 w 3951" name="T88"/>
              <a:gd fmla="*/ 105541 h 3950" name="T89"/>
              <a:gd fmla="*/ 504439 w 3951" name="T90"/>
              <a:gd fmla="*/ 457345 h 3950"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b" l="0" r="r" t="0"/>
            <a:pathLst>
              <a:path h="3950" w="3951">
                <a:moveTo>
                  <a:pt x="3556" y="3950"/>
                </a:moveTo>
                <a:cubicBezTo>
                  <a:pt x="396" y="3950"/>
                  <a:pt x="396" y="3950"/>
                  <a:pt x="396" y="3950"/>
                </a:cubicBezTo>
                <a:cubicBezTo>
                  <a:pt x="177" y="3950"/>
                  <a:pt x="0" y="3773"/>
                  <a:pt x="0" y="3555"/>
                </a:cubicBezTo>
                <a:cubicBezTo>
                  <a:pt x="0" y="1738"/>
                  <a:pt x="0" y="1738"/>
                  <a:pt x="0" y="1738"/>
                </a:cubicBezTo>
                <a:cubicBezTo>
                  <a:pt x="244" y="1738"/>
                  <a:pt x="244" y="1738"/>
                  <a:pt x="244" y="1738"/>
                </a:cubicBezTo>
                <a:cubicBezTo>
                  <a:pt x="243" y="2424"/>
                  <a:pt x="238" y="3318"/>
                  <a:pt x="238" y="3318"/>
                </a:cubicBezTo>
                <a:cubicBezTo>
                  <a:pt x="238" y="3536"/>
                  <a:pt x="494" y="3713"/>
                  <a:pt x="712" y="3713"/>
                </a:cubicBezTo>
                <a:cubicBezTo>
                  <a:pt x="3240" y="3713"/>
                  <a:pt x="3240" y="3713"/>
                  <a:pt x="3240" y="3713"/>
                </a:cubicBezTo>
                <a:cubicBezTo>
                  <a:pt x="3458" y="3713"/>
                  <a:pt x="3714" y="3536"/>
                  <a:pt x="3714" y="3318"/>
                </a:cubicBezTo>
                <a:cubicBezTo>
                  <a:pt x="3714" y="3318"/>
                  <a:pt x="3709" y="2404"/>
                  <a:pt x="3707" y="1738"/>
                </a:cubicBezTo>
                <a:cubicBezTo>
                  <a:pt x="3951" y="1738"/>
                  <a:pt x="3951" y="1738"/>
                  <a:pt x="3951" y="1738"/>
                </a:cubicBezTo>
                <a:cubicBezTo>
                  <a:pt x="3951" y="3555"/>
                  <a:pt x="3951" y="3555"/>
                  <a:pt x="3951" y="3555"/>
                </a:cubicBezTo>
                <a:cubicBezTo>
                  <a:pt x="3951" y="3773"/>
                  <a:pt x="3774" y="3950"/>
                  <a:pt x="3556" y="3950"/>
                </a:cubicBezTo>
                <a:close/>
                <a:moveTo>
                  <a:pt x="1186" y="1733"/>
                </a:moveTo>
                <a:cubicBezTo>
                  <a:pt x="1660" y="1733"/>
                  <a:pt x="1660" y="1733"/>
                  <a:pt x="1660" y="1733"/>
                </a:cubicBezTo>
                <a:cubicBezTo>
                  <a:pt x="1739" y="1733"/>
                  <a:pt x="1739" y="1733"/>
                  <a:pt x="1739" y="1733"/>
                </a:cubicBezTo>
                <a:cubicBezTo>
                  <a:pt x="2213" y="1733"/>
                  <a:pt x="2213" y="1733"/>
                  <a:pt x="2213" y="1733"/>
                </a:cubicBezTo>
                <a:cubicBezTo>
                  <a:pt x="2292" y="1733"/>
                  <a:pt x="2292" y="1733"/>
                  <a:pt x="2292" y="1733"/>
                </a:cubicBezTo>
                <a:cubicBezTo>
                  <a:pt x="2766" y="1733"/>
                  <a:pt x="2766" y="1733"/>
                  <a:pt x="2766" y="1733"/>
                </a:cubicBezTo>
                <a:cubicBezTo>
                  <a:pt x="2845" y="1733"/>
                  <a:pt x="2845" y="1733"/>
                  <a:pt x="2845" y="1733"/>
                </a:cubicBezTo>
                <a:cubicBezTo>
                  <a:pt x="3319" y="1733"/>
                  <a:pt x="3319" y="1733"/>
                  <a:pt x="3319" y="1733"/>
                </a:cubicBezTo>
                <a:cubicBezTo>
                  <a:pt x="3398" y="1733"/>
                  <a:pt x="3398" y="1733"/>
                  <a:pt x="3398" y="1733"/>
                </a:cubicBezTo>
                <a:cubicBezTo>
                  <a:pt x="3398" y="3476"/>
                  <a:pt x="3398" y="3476"/>
                  <a:pt x="3398" y="3476"/>
                </a:cubicBezTo>
                <a:cubicBezTo>
                  <a:pt x="3319" y="3476"/>
                  <a:pt x="3319" y="3476"/>
                  <a:pt x="3319" y="3476"/>
                </a:cubicBezTo>
                <a:cubicBezTo>
                  <a:pt x="2845" y="3476"/>
                  <a:pt x="2845" y="3476"/>
                  <a:pt x="2845" y="3476"/>
                </a:cubicBezTo>
                <a:cubicBezTo>
                  <a:pt x="2766" y="3476"/>
                  <a:pt x="2766" y="3476"/>
                  <a:pt x="2766" y="3476"/>
                </a:cubicBezTo>
                <a:cubicBezTo>
                  <a:pt x="2292" y="3476"/>
                  <a:pt x="2292" y="3476"/>
                  <a:pt x="2292" y="3476"/>
                </a:cubicBezTo>
                <a:cubicBezTo>
                  <a:pt x="2213" y="3476"/>
                  <a:pt x="2213" y="3476"/>
                  <a:pt x="2213" y="3476"/>
                </a:cubicBezTo>
                <a:cubicBezTo>
                  <a:pt x="1739" y="3476"/>
                  <a:pt x="1739" y="3476"/>
                  <a:pt x="1739" y="3476"/>
                </a:cubicBezTo>
                <a:cubicBezTo>
                  <a:pt x="1660" y="3476"/>
                  <a:pt x="1660" y="3476"/>
                  <a:pt x="1660" y="3476"/>
                </a:cubicBezTo>
                <a:cubicBezTo>
                  <a:pt x="1186" y="3476"/>
                  <a:pt x="1186" y="3476"/>
                  <a:pt x="1186" y="3476"/>
                </a:cubicBezTo>
                <a:cubicBezTo>
                  <a:pt x="1107" y="3476"/>
                  <a:pt x="1107" y="3476"/>
                  <a:pt x="1107" y="3476"/>
                </a:cubicBezTo>
                <a:cubicBezTo>
                  <a:pt x="633" y="3476"/>
                  <a:pt x="633" y="3476"/>
                  <a:pt x="633" y="3476"/>
                </a:cubicBezTo>
                <a:cubicBezTo>
                  <a:pt x="554" y="3476"/>
                  <a:pt x="554" y="3476"/>
                  <a:pt x="554" y="3476"/>
                </a:cubicBezTo>
                <a:cubicBezTo>
                  <a:pt x="554" y="1733"/>
                  <a:pt x="554" y="1733"/>
                  <a:pt x="554" y="1733"/>
                </a:cubicBezTo>
                <a:cubicBezTo>
                  <a:pt x="633" y="1733"/>
                  <a:pt x="633" y="1733"/>
                  <a:pt x="633" y="1733"/>
                </a:cubicBezTo>
                <a:cubicBezTo>
                  <a:pt x="1107" y="1733"/>
                  <a:pt x="1107" y="1733"/>
                  <a:pt x="1107" y="1733"/>
                </a:cubicBezTo>
                <a:lnTo>
                  <a:pt x="1186" y="1733"/>
                </a:lnTo>
                <a:close/>
                <a:moveTo>
                  <a:pt x="2845" y="3397"/>
                </a:moveTo>
                <a:cubicBezTo>
                  <a:pt x="3319" y="3397"/>
                  <a:pt x="3319" y="3397"/>
                  <a:pt x="3319" y="3397"/>
                </a:cubicBezTo>
                <a:cubicBezTo>
                  <a:pt x="3319" y="2923"/>
                  <a:pt x="3319" y="2923"/>
                  <a:pt x="3319" y="2923"/>
                </a:cubicBezTo>
                <a:cubicBezTo>
                  <a:pt x="2845" y="2923"/>
                  <a:pt x="2845" y="2923"/>
                  <a:pt x="2845" y="2923"/>
                </a:cubicBezTo>
                <a:lnTo>
                  <a:pt x="2845" y="3397"/>
                </a:lnTo>
                <a:close/>
                <a:moveTo>
                  <a:pt x="2845" y="2844"/>
                </a:moveTo>
                <a:cubicBezTo>
                  <a:pt x="3319" y="2844"/>
                  <a:pt x="3319" y="2844"/>
                  <a:pt x="3319" y="2844"/>
                </a:cubicBezTo>
                <a:cubicBezTo>
                  <a:pt x="3319" y="2370"/>
                  <a:pt x="3319" y="2370"/>
                  <a:pt x="3319" y="2370"/>
                </a:cubicBezTo>
                <a:cubicBezTo>
                  <a:pt x="2845" y="2370"/>
                  <a:pt x="2845" y="2370"/>
                  <a:pt x="2845" y="2370"/>
                </a:cubicBezTo>
                <a:lnTo>
                  <a:pt x="2845" y="2844"/>
                </a:lnTo>
                <a:close/>
                <a:moveTo>
                  <a:pt x="2845" y="2291"/>
                </a:moveTo>
                <a:cubicBezTo>
                  <a:pt x="3319" y="2291"/>
                  <a:pt x="3319" y="2291"/>
                  <a:pt x="3319" y="2291"/>
                </a:cubicBezTo>
                <a:cubicBezTo>
                  <a:pt x="3319" y="1812"/>
                  <a:pt x="3319" y="1812"/>
                  <a:pt x="3319" y="1812"/>
                </a:cubicBezTo>
                <a:cubicBezTo>
                  <a:pt x="2845" y="1812"/>
                  <a:pt x="2845" y="1812"/>
                  <a:pt x="2845" y="1812"/>
                </a:cubicBezTo>
                <a:lnTo>
                  <a:pt x="2845" y="2291"/>
                </a:lnTo>
                <a:close/>
                <a:moveTo>
                  <a:pt x="2292" y="3397"/>
                </a:moveTo>
                <a:cubicBezTo>
                  <a:pt x="2766" y="3397"/>
                  <a:pt x="2766" y="3397"/>
                  <a:pt x="2766" y="3397"/>
                </a:cubicBezTo>
                <a:cubicBezTo>
                  <a:pt x="2766" y="2923"/>
                  <a:pt x="2766" y="2923"/>
                  <a:pt x="2766" y="2923"/>
                </a:cubicBezTo>
                <a:cubicBezTo>
                  <a:pt x="2292" y="2923"/>
                  <a:pt x="2292" y="2923"/>
                  <a:pt x="2292" y="2923"/>
                </a:cubicBezTo>
                <a:lnTo>
                  <a:pt x="2292" y="3397"/>
                </a:lnTo>
                <a:close/>
                <a:moveTo>
                  <a:pt x="2292" y="2844"/>
                </a:moveTo>
                <a:cubicBezTo>
                  <a:pt x="2766" y="2844"/>
                  <a:pt x="2766" y="2844"/>
                  <a:pt x="2766" y="2844"/>
                </a:cubicBezTo>
                <a:cubicBezTo>
                  <a:pt x="2766" y="2370"/>
                  <a:pt x="2766" y="2370"/>
                  <a:pt x="2766" y="2370"/>
                </a:cubicBezTo>
                <a:cubicBezTo>
                  <a:pt x="2292" y="2370"/>
                  <a:pt x="2292" y="2370"/>
                  <a:pt x="2292" y="2370"/>
                </a:cubicBezTo>
                <a:lnTo>
                  <a:pt x="2292" y="2844"/>
                </a:lnTo>
                <a:close/>
                <a:moveTo>
                  <a:pt x="2292" y="2291"/>
                </a:moveTo>
                <a:cubicBezTo>
                  <a:pt x="2766" y="2291"/>
                  <a:pt x="2766" y="2291"/>
                  <a:pt x="2766" y="2291"/>
                </a:cubicBezTo>
                <a:cubicBezTo>
                  <a:pt x="2766" y="1812"/>
                  <a:pt x="2766" y="1812"/>
                  <a:pt x="2766" y="1812"/>
                </a:cubicBezTo>
                <a:cubicBezTo>
                  <a:pt x="2292" y="1812"/>
                  <a:pt x="2292" y="1812"/>
                  <a:pt x="2292" y="1812"/>
                </a:cubicBezTo>
                <a:lnTo>
                  <a:pt x="2292" y="2291"/>
                </a:lnTo>
                <a:close/>
                <a:moveTo>
                  <a:pt x="1739" y="3397"/>
                </a:moveTo>
                <a:cubicBezTo>
                  <a:pt x="2213" y="3397"/>
                  <a:pt x="2213" y="3397"/>
                  <a:pt x="2213" y="3397"/>
                </a:cubicBezTo>
                <a:cubicBezTo>
                  <a:pt x="2213" y="2923"/>
                  <a:pt x="2213" y="2923"/>
                  <a:pt x="2213" y="2923"/>
                </a:cubicBezTo>
                <a:cubicBezTo>
                  <a:pt x="1739" y="2923"/>
                  <a:pt x="1739" y="2923"/>
                  <a:pt x="1739" y="2923"/>
                </a:cubicBezTo>
                <a:lnTo>
                  <a:pt x="1739" y="3397"/>
                </a:lnTo>
                <a:close/>
                <a:moveTo>
                  <a:pt x="1739" y="2844"/>
                </a:moveTo>
                <a:cubicBezTo>
                  <a:pt x="2213" y="2844"/>
                  <a:pt x="2213" y="2844"/>
                  <a:pt x="2213" y="2844"/>
                </a:cubicBezTo>
                <a:cubicBezTo>
                  <a:pt x="2213" y="2370"/>
                  <a:pt x="2213" y="2370"/>
                  <a:pt x="2213" y="2370"/>
                </a:cubicBezTo>
                <a:cubicBezTo>
                  <a:pt x="1739" y="2370"/>
                  <a:pt x="1739" y="2370"/>
                  <a:pt x="1739" y="2370"/>
                </a:cubicBezTo>
                <a:lnTo>
                  <a:pt x="1739" y="2844"/>
                </a:lnTo>
                <a:close/>
                <a:moveTo>
                  <a:pt x="1739" y="2291"/>
                </a:moveTo>
                <a:cubicBezTo>
                  <a:pt x="2213" y="2291"/>
                  <a:pt x="2213" y="2291"/>
                  <a:pt x="2213" y="2291"/>
                </a:cubicBezTo>
                <a:cubicBezTo>
                  <a:pt x="2213" y="1812"/>
                  <a:pt x="2213" y="1812"/>
                  <a:pt x="2213" y="1812"/>
                </a:cubicBezTo>
                <a:cubicBezTo>
                  <a:pt x="1739" y="1812"/>
                  <a:pt x="1739" y="1812"/>
                  <a:pt x="1739" y="1812"/>
                </a:cubicBezTo>
                <a:lnTo>
                  <a:pt x="1739" y="2291"/>
                </a:lnTo>
                <a:close/>
                <a:moveTo>
                  <a:pt x="1186" y="3397"/>
                </a:moveTo>
                <a:cubicBezTo>
                  <a:pt x="1660" y="3397"/>
                  <a:pt x="1660" y="3397"/>
                  <a:pt x="1660" y="3397"/>
                </a:cubicBezTo>
                <a:cubicBezTo>
                  <a:pt x="1660" y="2923"/>
                  <a:pt x="1660" y="2923"/>
                  <a:pt x="1660" y="2923"/>
                </a:cubicBezTo>
                <a:cubicBezTo>
                  <a:pt x="1186" y="2923"/>
                  <a:pt x="1186" y="2923"/>
                  <a:pt x="1186" y="2923"/>
                </a:cubicBezTo>
                <a:lnTo>
                  <a:pt x="1186" y="3397"/>
                </a:lnTo>
                <a:close/>
                <a:moveTo>
                  <a:pt x="1186" y="2844"/>
                </a:moveTo>
                <a:cubicBezTo>
                  <a:pt x="1660" y="2844"/>
                  <a:pt x="1660" y="2844"/>
                  <a:pt x="1660" y="2844"/>
                </a:cubicBezTo>
                <a:cubicBezTo>
                  <a:pt x="1660" y="2370"/>
                  <a:pt x="1660" y="2370"/>
                  <a:pt x="1660" y="2370"/>
                </a:cubicBezTo>
                <a:cubicBezTo>
                  <a:pt x="1186" y="2370"/>
                  <a:pt x="1186" y="2370"/>
                  <a:pt x="1186" y="2370"/>
                </a:cubicBezTo>
                <a:lnTo>
                  <a:pt x="1186" y="2844"/>
                </a:lnTo>
                <a:close/>
                <a:moveTo>
                  <a:pt x="1186" y="2291"/>
                </a:moveTo>
                <a:cubicBezTo>
                  <a:pt x="1660" y="2291"/>
                  <a:pt x="1660" y="2291"/>
                  <a:pt x="1660" y="2291"/>
                </a:cubicBezTo>
                <a:cubicBezTo>
                  <a:pt x="1660" y="1812"/>
                  <a:pt x="1660" y="1812"/>
                  <a:pt x="1660" y="1812"/>
                </a:cubicBezTo>
                <a:cubicBezTo>
                  <a:pt x="1186" y="1812"/>
                  <a:pt x="1186" y="1812"/>
                  <a:pt x="1186" y="1812"/>
                </a:cubicBezTo>
                <a:lnTo>
                  <a:pt x="1186" y="2291"/>
                </a:lnTo>
                <a:close/>
                <a:moveTo>
                  <a:pt x="633" y="3397"/>
                </a:moveTo>
                <a:cubicBezTo>
                  <a:pt x="1107" y="3397"/>
                  <a:pt x="1107" y="3397"/>
                  <a:pt x="1107" y="3397"/>
                </a:cubicBezTo>
                <a:cubicBezTo>
                  <a:pt x="1107" y="2923"/>
                  <a:pt x="1107" y="2923"/>
                  <a:pt x="1107" y="2923"/>
                </a:cubicBezTo>
                <a:cubicBezTo>
                  <a:pt x="633" y="2923"/>
                  <a:pt x="633" y="2923"/>
                  <a:pt x="633" y="2923"/>
                </a:cubicBezTo>
                <a:lnTo>
                  <a:pt x="633" y="3397"/>
                </a:lnTo>
                <a:close/>
                <a:moveTo>
                  <a:pt x="633" y="2844"/>
                </a:moveTo>
                <a:cubicBezTo>
                  <a:pt x="1107" y="2844"/>
                  <a:pt x="1107" y="2844"/>
                  <a:pt x="1107" y="2844"/>
                </a:cubicBezTo>
                <a:cubicBezTo>
                  <a:pt x="1107" y="2370"/>
                  <a:pt x="1107" y="2370"/>
                  <a:pt x="1107" y="2370"/>
                </a:cubicBezTo>
                <a:cubicBezTo>
                  <a:pt x="633" y="2370"/>
                  <a:pt x="633" y="2370"/>
                  <a:pt x="633" y="2370"/>
                </a:cubicBezTo>
                <a:lnTo>
                  <a:pt x="633" y="2844"/>
                </a:lnTo>
                <a:close/>
                <a:moveTo>
                  <a:pt x="633" y="2291"/>
                </a:moveTo>
                <a:cubicBezTo>
                  <a:pt x="1107" y="2291"/>
                  <a:pt x="1107" y="2291"/>
                  <a:pt x="1107" y="2291"/>
                </a:cubicBezTo>
                <a:cubicBezTo>
                  <a:pt x="1107" y="1812"/>
                  <a:pt x="1107" y="1812"/>
                  <a:pt x="1107" y="1812"/>
                </a:cubicBezTo>
                <a:cubicBezTo>
                  <a:pt x="633" y="1812"/>
                  <a:pt x="633" y="1812"/>
                  <a:pt x="633" y="1812"/>
                </a:cubicBezTo>
                <a:lnTo>
                  <a:pt x="633" y="2291"/>
                </a:lnTo>
                <a:close/>
                <a:moveTo>
                  <a:pt x="0" y="711"/>
                </a:moveTo>
                <a:cubicBezTo>
                  <a:pt x="0" y="493"/>
                  <a:pt x="177" y="316"/>
                  <a:pt x="396" y="316"/>
                </a:cubicBezTo>
                <a:cubicBezTo>
                  <a:pt x="554" y="316"/>
                  <a:pt x="554" y="316"/>
                  <a:pt x="554" y="316"/>
                </a:cubicBezTo>
                <a:cubicBezTo>
                  <a:pt x="554" y="1106"/>
                  <a:pt x="554" y="1106"/>
                  <a:pt x="554" y="1106"/>
                </a:cubicBezTo>
                <a:cubicBezTo>
                  <a:pt x="870" y="1106"/>
                  <a:pt x="858" y="1106"/>
                  <a:pt x="1186" y="1106"/>
                </a:cubicBezTo>
                <a:cubicBezTo>
                  <a:pt x="1186" y="316"/>
                  <a:pt x="1186" y="316"/>
                  <a:pt x="1186" y="316"/>
                </a:cubicBezTo>
                <a:cubicBezTo>
                  <a:pt x="2766" y="316"/>
                  <a:pt x="2766" y="316"/>
                  <a:pt x="2766" y="316"/>
                </a:cubicBezTo>
                <a:cubicBezTo>
                  <a:pt x="2766" y="1106"/>
                  <a:pt x="2766" y="1106"/>
                  <a:pt x="2766" y="1106"/>
                </a:cubicBezTo>
                <a:cubicBezTo>
                  <a:pt x="3070" y="1106"/>
                  <a:pt x="3070" y="1106"/>
                  <a:pt x="3398" y="1106"/>
                </a:cubicBezTo>
                <a:cubicBezTo>
                  <a:pt x="3398" y="316"/>
                  <a:pt x="3398" y="316"/>
                  <a:pt x="3398" y="316"/>
                </a:cubicBezTo>
                <a:cubicBezTo>
                  <a:pt x="3556" y="316"/>
                  <a:pt x="3556" y="316"/>
                  <a:pt x="3556" y="316"/>
                </a:cubicBezTo>
                <a:cubicBezTo>
                  <a:pt x="3774" y="316"/>
                  <a:pt x="3951" y="493"/>
                  <a:pt x="3951" y="711"/>
                </a:cubicBezTo>
                <a:cubicBezTo>
                  <a:pt x="3951" y="1580"/>
                  <a:pt x="3951" y="1580"/>
                  <a:pt x="3951" y="1580"/>
                </a:cubicBezTo>
                <a:cubicBezTo>
                  <a:pt x="2260" y="1580"/>
                  <a:pt x="1897" y="1580"/>
                  <a:pt x="0" y="1580"/>
                </a:cubicBezTo>
                <a:lnTo>
                  <a:pt x="0" y="711"/>
                </a:lnTo>
                <a:close/>
                <a:moveTo>
                  <a:pt x="2845" y="237"/>
                </a:moveTo>
                <a:cubicBezTo>
                  <a:pt x="2845" y="106"/>
                  <a:pt x="2951" y="0"/>
                  <a:pt x="3082" y="0"/>
                </a:cubicBezTo>
                <a:cubicBezTo>
                  <a:pt x="3213" y="0"/>
                  <a:pt x="3319" y="106"/>
                  <a:pt x="3319" y="237"/>
                </a:cubicBezTo>
                <a:cubicBezTo>
                  <a:pt x="3319" y="1027"/>
                  <a:pt x="3319" y="1027"/>
                  <a:pt x="3319" y="1027"/>
                </a:cubicBezTo>
                <a:cubicBezTo>
                  <a:pt x="3319" y="1027"/>
                  <a:pt x="3138" y="1027"/>
                  <a:pt x="2845" y="1027"/>
                </a:cubicBezTo>
                <a:cubicBezTo>
                  <a:pt x="2845" y="891"/>
                  <a:pt x="2845" y="237"/>
                  <a:pt x="2845" y="237"/>
                </a:cubicBezTo>
                <a:close/>
                <a:moveTo>
                  <a:pt x="633" y="237"/>
                </a:moveTo>
                <a:cubicBezTo>
                  <a:pt x="633" y="106"/>
                  <a:pt x="739" y="0"/>
                  <a:pt x="870" y="0"/>
                </a:cubicBezTo>
                <a:cubicBezTo>
                  <a:pt x="1001" y="0"/>
                  <a:pt x="1107" y="106"/>
                  <a:pt x="1107" y="237"/>
                </a:cubicBezTo>
                <a:cubicBezTo>
                  <a:pt x="1107" y="1027"/>
                  <a:pt x="1107" y="1027"/>
                  <a:pt x="1107" y="1027"/>
                </a:cubicBezTo>
                <a:cubicBezTo>
                  <a:pt x="1107" y="1027"/>
                  <a:pt x="847" y="1027"/>
                  <a:pt x="633" y="1027"/>
                </a:cubicBezTo>
                <a:cubicBezTo>
                  <a:pt x="633" y="1072"/>
                  <a:pt x="633" y="237"/>
                  <a:pt x="633" y="237"/>
                </a:cubicBezTo>
                <a:close/>
              </a:path>
            </a:pathLst>
          </a:custGeom>
          <a:noFill/>
          <a:ln>
            <a:solidFill>
              <a:srgbClr val="FFFFFF"/>
            </a:solidFill>
          </a:ln>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26" name="矩形 25"/>
          <p:cNvSpPr/>
          <p:nvPr/>
        </p:nvSpPr>
        <p:spPr>
          <a:xfrm>
            <a:off x="7677510" y="2527190"/>
            <a:ext cx="3497580" cy="365760"/>
          </a:xfrm>
          <a:prstGeom prst="rect">
            <a:avLst/>
          </a:prstGeom>
        </p:spPr>
        <p:txBody>
          <a:bodyPr wrap="none">
            <a:spAutoFit/>
          </a:bodyPr>
          <a:lstStyle/>
          <a:p>
            <a:r>
              <a:rPr altLang="zh-CN" lang="en-US" smtClean="0">
                <a:solidFill>
                  <a:srgbClr val="FFFFFF"/>
                </a:solidFill>
                <a:latin charset="-122" panose="02010509060101010101" pitchFamily="49" typeface="幼圆"/>
                <a:ea charset="-122" panose="02010509060101010101" pitchFamily="49" typeface="幼圆"/>
              </a:rPr>
              <a:t>2011年1月15日—2011年12月31日</a:t>
            </a:r>
          </a:p>
        </p:txBody>
      </p:sp>
      <p:sp>
        <p:nvSpPr>
          <p:cNvPr id="3" name="灯片编号占位符 2"/>
          <p:cNvSpPr>
            <a:spLocks noGrp="1"/>
          </p:cNvSpPr>
          <p:nvPr>
            <p:ph idx="12" sz="quarter" type="sldNum"/>
          </p:nvPr>
        </p:nvSpPr>
        <p:spPr/>
        <p:txBody>
          <a:bodyPr/>
          <a:lstStyle/>
          <a:p>
            <a:fld id="{078B1C64-FA74-4C83-8F42-347B44D2947C}" type="slidenum">
              <a:rPr altLang="en-US" lang="zh-CN" smtClean="0"/>
              <a:t>14</a:t>
            </a:fld>
          </a:p>
        </p:txBody>
      </p:sp>
      <p:sp>
        <p:nvSpPr>
          <p:cNvPr id="8" name="文本框 7"/>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3596444673"/>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
                                        </p:tgtEl>
                                        <p:attrNameLst>
                                          <p:attrName>ppt_y</p:attrName>
                                        </p:attrNameLst>
                                      </p:cBhvr>
                                      <p:tavLst>
                                        <p:tav tm="0">
                                          <p:val>
                                            <p:strVal val="#ppt_y"/>
                                          </p:val>
                                        </p:tav>
                                        <p:tav tm="100000">
                                          <p:val>
                                            <p:strVal val="#ppt_y"/>
                                          </p:val>
                                        </p:tav>
                                      </p:tavLst>
                                    </p:anim>
                                    <p:anim calcmode="lin" valueType="num">
                                      <p:cBhvr>
                                        <p:cTn dur="500" fill="hold" id="9"/>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
                                        </p:tgtEl>
                                      </p:cBhvr>
                                    </p:animEffect>
                                  </p:childTnLst>
                                </p:cTn>
                              </p:par>
                            </p:childTnLst>
                          </p:cTn>
                        </p:par>
                        <p:par>
                          <p:cTn fill="hold" id="12" nodeType="afterGroup">
                            <p:stCondLst>
                              <p:cond delay="500"/>
                            </p:stCondLst>
                            <p:childTnLst>
                              <p:par>
                                <p:cTn fill="hold" grpId="0" id="13" nodeType="afterEffect" presetClass="entr" presetID="14" presetSubtype="10">
                                  <p:stCondLst>
                                    <p:cond delay="0"/>
                                  </p:stCondLst>
                                  <p:iterate type="lt">
                                    <p:tmPct val="10000"/>
                                  </p:iterate>
                                  <p:childTnLst>
                                    <p:set>
                                      <p:cBhvr>
                                        <p:cTn dur="1" fill="hold" id="14">
                                          <p:stCondLst>
                                            <p:cond delay="0"/>
                                          </p:stCondLst>
                                        </p:cTn>
                                        <p:tgtEl>
                                          <p:spTgt spid="23"/>
                                        </p:tgtEl>
                                        <p:attrNameLst>
                                          <p:attrName>style.visibility</p:attrName>
                                        </p:attrNameLst>
                                      </p:cBhvr>
                                      <p:to>
                                        <p:strVal val="visible"/>
                                      </p:to>
                                    </p:set>
                                    <p:animEffect filter="randombar(horizontal)" transition="in">
                                      <p:cBhvr>
                                        <p:cTn dur="500" id="15"/>
                                        <p:tgtEl>
                                          <p:spTgt spid="23"/>
                                        </p:tgtEl>
                                      </p:cBhvr>
                                    </p:animEffect>
                                  </p:childTnLst>
                                </p:cTn>
                              </p:par>
                            </p:childTnLst>
                          </p:cTn>
                        </p:par>
                        <p:par>
                          <p:cTn fill="hold" id="16" nodeType="afterGroup">
                            <p:stCondLst>
                              <p:cond delay="1000"/>
                            </p:stCondLst>
                            <p:childTnLst>
                              <p:par>
                                <p:cTn fill="hold" grpId="0" id="17" nodeType="afterEffect" presetClass="entr" presetID="53" presetSubtype="0">
                                  <p:stCondLst>
                                    <p:cond delay="0"/>
                                  </p:stCondLst>
                                  <p:childTnLst>
                                    <p:set>
                                      <p:cBhvr>
                                        <p:cTn dur="1" fill="hold" id="18">
                                          <p:stCondLst>
                                            <p:cond delay="0"/>
                                          </p:stCondLst>
                                        </p:cTn>
                                        <p:tgtEl>
                                          <p:spTgt spid="25"/>
                                        </p:tgtEl>
                                        <p:attrNameLst>
                                          <p:attrName>style.visibility</p:attrName>
                                        </p:attrNameLst>
                                      </p:cBhvr>
                                      <p:to>
                                        <p:strVal val="visible"/>
                                      </p:to>
                                    </p:set>
                                    <p:anim calcmode="lin" valueType="num">
                                      <p:cBhvr>
                                        <p:cTn dur="500" fill="hold" id="19"/>
                                        <p:tgtEl>
                                          <p:spTgt spid="25"/>
                                        </p:tgtEl>
                                        <p:attrNameLst>
                                          <p:attrName>ppt_w</p:attrName>
                                        </p:attrNameLst>
                                      </p:cBhvr>
                                      <p:tavLst>
                                        <p:tav tm="0">
                                          <p:val>
                                            <p:fltVal val="0"/>
                                          </p:val>
                                        </p:tav>
                                        <p:tav tm="100000">
                                          <p:val>
                                            <p:strVal val="#ppt_w"/>
                                          </p:val>
                                        </p:tav>
                                      </p:tavLst>
                                    </p:anim>
                                    <p:anim calcmode="lin" valueType="num">
                                      <p:cBhvr>
                                        <p:cTn dur="500" fill="hold" id="20"/>
                                        <p:tgtEl>
                                          <p:spTgt spid="25"/>
                                        </p:tgtEl>
                                        <p:attrNameLst>
                                          <p:attrName>ppt_h</p:attrName>
                                        </p:attrNameLst>
                                      </p:cBhvr>
                                      <p:tavLst>
                                        <p:tav tm="0">
                                          <p:val>
                                            <p:fltVal val="0"/>
                                          </p:val>
                                        </p:tav>
                                        <p:tav tm="100000">
                                          <p:val>
                                            <p:strVal val="#ppt_h"/>
                                          </p:val>
                                        </p:tav>
                                      </p:tavLst>
                                    </p:anim>
                                    <p:animEffect filter="fade" transition="in">
                                      <p:cBhvr>
                                        <p:cTn dur="500" id="21"/>
                                        <p:tgtEl>
                                          <p:spTgt spid="25"/>
                                        </p:tgtEl>
                                      </p:cBhvr>
                                    </p:animEffect>
                                  </p:childTnLst>
                                </p:cTn>
                              </p:par>
                            </p:childTnLst>
                          </p:cTn>
                        </p:par>
                        <p:par>
                          <p:cTn fill="hold" id="22" nodeType="afterGroup">
                            <p:stCondLst>
                              <p:cond delay="1500"/>
                            </p:stCondLst>
                            <p:childTnLst>
                              <p:par>
                                <p:cTn fill="hold" grpId="0" id="23" nodeType="afterEffect" presetClass="entr" presetID="55" presetSubtype="0">
                                  <p:stCondLst>
                                    <p:cond delay="0"/>
                                  </p:stCondLst>
                                  <p:childTnLst>
                                    <p:set>
                                      <p:cBhvr>
                                        <p:cTn dur="1" fill="hold" id="24">
                                          <p:stCondLst>
                                            <p:cond delay="0"/>
                                          </p:stCondLst>
                                        </p:cTn>
                                        <p:tgtEl>
                                          <p:spTgt spid="26"/>
                                        </p:tgtEl>
                                        <p:attrNameLst>
                                          <p:attrName>style.visibility</p:attrName>
                                        </p:attrNameLst>
                                      </p:cBhvr>
                                      <p:to>
                                        <p:strVal val="visible"/>
                                      </p:to>
                                    </p:set>
                                    <p:anim calcmode="lin" valueType="num">
                                      <p:cBhvr>
                                        <p:cTn dur="1000" fill="hold" id="25"/>
                                        <p:tgtEl>
                                          <p:spTgt spid="26"/>
                                        </p:tgtEl>
                                        <p:attrNameLst>
                                          <p:attrName>ppt_w</p:attrName>
                                        </p:attrNameLst>
                                      </p:cBhvr>
                                      <p:tavLst>
                                        <p:tav tm="0">
                                          <p:val>
                                            <p:strVal val="#ppt_w*0.70"/>
                                          </p:val>
                                        </p:tav>
                                        <p:tav tm="100000">
                                          <p:val>
                                            <p:strVal val="#ppt_w"/>
                                          </p:val>
                                        </p:tav>
                                      </p:tavLst>
                                    </p:anim>
                                    <p:anim calcmode="lin" valueType="num">
                                      <p:cBhvr>
                                        <p:cTn dur="1000" fill="hold" id="26"/>
                                        <p:tgtEl>
                                          <p:spTgt spid="26"/>
                                        </p:tgtEl>
                                        <p:attrNameLst>
                                          <p:attrName>ppt_h</p:attrName>
                                        </p:attrNameLst>
                                      </p:cBhvr>
                                      <p:tavLst>
                                        <p:tav tm="0">
                                          <p:val>
                                            <p:strVal val="#ppt_h"/>
                                          </p:val>
                                        </p:tav>
                                        <p:tav tm="100000">
                                          <p:val>
                                            <p:strVal val="#ppt_h"/>
                                          </p:val>
                                        </p:tav>
                                      </p:tavLst>
                                    </p:anim>
                                    <p:animEffect filter="fade" transition="in">
                                      <p:cBhvr>
                                        <p:cTn dur="1000" id="27"/>
                                        <p:tgtEl>
                                          <p:spTgt spid="26"/>
                                        </p:tgtEl>
                                      </p:cBhvr>
                                    </p:animEffect>
                                  </p:childTnLst>
                                </p:cTn>
                              </p:par>
                            </p:childTnLst>
                          </p:cTn>
                        </p:par>
                        <p:par>
                          <p:cTn fill="hold" id="28" nodeType="afterGroup">
                            <p:stCondLst>
                              <p:cond delay="2500"/>
                            </p:stCondLst>
                            <p:childTnLst>
                              <p:par>
                                <p:cTn fill="hold" grpId="0" id="29" nodeType="afterEffect" presetClass="entr" presetID="14" presetSubtype="10">
                                  <p:stCondLst>
                                    <p:cond delay="0"/>
                                  </p:stCondLst>
                                  <p:iterate type="lt">
                                    <p:tmPct val="10000"/>
                                  </p:iterate>
                                  <p:childTnLst>
                                    <p:set>
                                      <p:cBhvr>
                                        <p:cTn dur="1" fill="hold" id="30">
                                          <p:stCondLst>
                                            <p:cond delay="0"/>
                                          </p:stCondLst>
                                        </p:cTn>
                                        <p:tgtEl>
                                          <p:spTgt spid="24"/>
                                        </p:tgtEl>
                                        <p:attrNameLst>
                                          <p:attrName>style.visibility</p:attrName>
                                        </p:attrNameLst>
                                      </p:cBhvr>
                                      <p:to>
                                        <p:strVal val="visible"/>
                                      </p:to>
                                    </p:set>
                                    <p:animEffect filter="randombar(horizontal)" transition="in">
                                      <p:cBhvr>
                                        <p:cTn dur="500" id="31"/>
                                        <p:tgtEl>
                                          <p:spTgt spid="24"/>
                                        </p:tgtEl>
                                      </p:cBhvr>
                                    </p:animEffect>
                                  </p:childTnLst>
                                </p:cTn>
                              </p:par>
                            </p:childTnLst>
                          </p:cTn>
                        </p:par>
                        <p:par>
                          <p:cTn fill="hold" id="32" nodeType="afterGroup">
                            <p:stCondLst>
                              <p:cond delay="3000"/>
                            </p:stCondLst>
                            <p:childTnLst>
                              <p:par>
                                <p:cTn fill="hold" grpId="0" id="33" nodeType="afterEffect" presetClass="entr" presetID="22" presetSubtype="4">
                                  <p:stCondLst>
                                    <p:cond delay="0"/>
                                  </p:stCondLst>
                                  <p:childTnLst>
                                    <p:set>
                                      <p:cBhvr>
                                        <p:cTn dur="1" fill="hold" id="34">
                                          <p:stCondLst>
                                            <p:cond delay="0"/>
                                          </p:stCondLst>
                                        </p:cTn>
                                        <p:tgtEl>
                                          <p:spTgt spid="8"/>
                                        </p:tgtEl>
                                        <p:attrNameLst>
                                          <p:attrName>style.visibility</p:attrName>
                                        </p:attrNameLst>
                                      </p:cBhvr>
                                      <p:to>
                                        <p:strVal val="visible"/>
                                      </p:to>
                                    </p:set>
                                    <p:animEffect filter="wipe(down)" transition="in">
                                      <p:cBhvr>
                                        <p:cTn dur="1000" id="35"/>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3"/>
      <p:bldP grpId="0" spid="24"/>
      <p:bldP grpId="0" spid="25"/>
      <p:bldP grpId="0" spid="26"/>
      <p:bldP grpId="0" spid="8"/>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5359616" y="514923"/>
            <a:ext cx="1479867" cy="365760"/>
          </a:xfrm>
          <a:prstGeom prst="rect">
            <a:avLst/>
          </a:prstGeom>
          <a:noFill/>
        </p:spPr>
        <p:txBody>
          <a:bodyPr rtlCol="0" wrap="none">
            <a:spAutoFit/>
          </a:bodyPr>
          <a:lstStyle/>
          <a:p>
            <a:r>
              <a:rPr altLang="zh-CN" lang="en-US">
                <a:solidFill>
                  <a:srgbClr val="133B4E"/>
                </a:solidFill>
                <a:latin charset="0" panose="020b0a02040204020203" pitchFamily="34" typeface="Segoe UI Black"/>
                <a:cs charset="0" panose="020b0a02040204020203" pitchFamily="34" typeface="Segoe UI Black"/>
              </a:rPr>
              <a:t>EXPERENCE</a:t>
            </a:r>
          </a:p>
        </p:txBody>
      </p:sp>
      <p:sp>
        <p:nvSpPr>
          <p:cNvPr id="23" name="矩形 22"/>
          <p:cNvSpPr/>
          <p:nvPr/>
        </p:nvSpPr>
        <p:spPr>
          <a:xfrm>
            <a:off x="1362974" y="2347187"/>
            <a:ext cx="4094480" cy="518160"/>
          </a:xfrm>
          <a:prstGeom prst="rect">
            <a:avLst/>
          </a:prstGeom>
        </p:spPr>
        <p:txBody>
          <a:bodyPr wrap="none">
            <a:spAutoFit/>
          </a:bodyPr>
          <a:lstStyle/>
          <a:p>
            <a:r>
              <a:rPr altLang="en-US" b="1" lang="zh-CN" smtClean="0" sz="2800">
                <a:solidFill>
                  <a:srgbClr val="FFFFFF"/>
                </a:solidFill>
                <a:latin charset="-122" panose="02010509060101010101" pitchFamily="49" typeface="幼圆"/>
                <a:ea charset="-122" panose="02010509060101010101" pitchFamily="49" typeface="幼圆"/>
              </a:rPr>
              <a:t>联想苏皖大区推广部实习</a:t>
            </a:r>
          </a:p>
        </p:txBody>
      </p:sp>
      <p:sp>
        <p:nvSpPr>
          <p:cNvPr id="24" name="矩形 23"/>
          <p:cNvSpPr/>
          <p:nvPr/>
        </p:nvSpPr>
        <p:spPr>
          <a:xfrm>
            <a:off x="1362974" y="3173893"/>
            <a:ext cx="10282686" cy="1188720"/>
          </a:xfrm>
          <a:prstGeom prst="rect">
            <a:avLst/>
          </a:prstGeom>
        </p:spPr>
        <p:txBody>
          <a:bodyPr wrap="square">
            <a:spAutoFit/>
          </a:bodyPr>
          <a:lstStyle/>
          <a:p>
            <a:pPr>
              <a:lnSpc>
                <a:spcPct val="200000"/>
              </a:lnSpc>
            </a:pPr>
            <a:r>
              <a:rPr altLang="en-US" lang="zh-CN" smtClean="0">
                <a:solidFill>
                  <a:srgbClr val="FFFFFF"/>
                </a:solidFill>
              </a:rPr>
              <a:t>2013年因为在校社团表现良好被推荐到联想集团苏皖大区实习，实习期间学习了很多关于活动策划、品牌推广、新媒体营销的知识，同时前往联想集团北京总部参观增长了很多见识。</a:t>
            </a:r>
          </a:p>
        </p:txBody>
      </p:sp>
      <p:sp>
        <p:nvSpPr>
          <p:cNvPr id="25" name="KSO_Shape"/>
          <p:cNvSpPr/>
          <p:nvPr/>
        </p:nvSpPr>
        <p:spPr bwMode="auto">
          <a:xfrm>
            <a:off x="7315200" y="2527191"/>
            <a:ext cx="362311" cy="356274"/>
          </a:xfrm>
          <a:custGeom>
            <a:gdLst>
              <a:gd fmla="*/ 0 w 3951" name="T0"/>
              <a:gd fmla="*/ 1583116 h 3950" name="T1"/>
              <a:gd fmla="*/ 108452 w 3951" name="T2"/>
              <a:gd fmla="*/ 1477575 h 3950" name="T3"/>
              <a:gd fmla="*/ 1692401 w 3951" name="T4"/>
              <a:gd fmla="*/ 1477575 h 3950" name="T5"/>
              <a:gd fmla="*/ 1800397 w 3951" name="T6"/>
              <a:gd fmla="*/ 1583116 h 3950" name="T7"/>
              <a:gd fmla="*/ 756431 w 3951" name="T8"/>
              <a:gd fmla="*/ 771741 h 3950" name="T9"/>
              <a:gd fmla="*/ 1044422 w 3951" name="T10"/>
              <a:gd fmla="*/ 771741 h 3950" name="T11"/>
              <a:gd fmla="*/ 1512406 w 3951" name="T12"/>
              <a:gd fmla="*/ 771741 h 3950" name="T13"/>
              <a:gd fmla="*/ 1512406 w 3951" name="T14"/>
              <a:gd fmla="*/ 1547936 h 3950" name="T15"/>
              <a:gd fmla="*/ 1044422 w 3951" name="T16"/>
              <a:gd fmla="*/ 1547936 h 3950" name="T17"/>
              <a:gd fmla="*/ 756431 w 3951" name="T18"/>
              <a:gd fmla="*/ 1547936 h 3950" name="T19"/>
              <a:gd fmla="*/ 288446 w 3951" name="T20"/>
              <a:gd fmla="*/ 1547936 h 3950" name="T21"/>
              <a:gd fmla="*/ 288446 w 3951" name="T22"/>
              <a:gd fmla="*/ 771741 h 3950" name="T23"/>
              <a:gd fmla="*/ 1296413 w 3951" name="T24"/>
              <a:gd fmla="*/ 1512755 h 3950" name="T25"/>
              <a:gd fmla="*/ 1296413 w 3951" name="T26"/>
              <a:gd fmla="*/ 1301673 h 3950" name="T27"/>
              <a:gd fmla="*/ 1512406 w 3951" name="T28"/>
              <a:gd fmla="*/ 1266493 h 3950" name="T29"/>
              <a:gd fmla="*/ 1296413 w 3951" name="T30"/>
              <a:gd fmla="*/ 1266493 h 3950" name="T31"/>
              <a:gd fmla="*/ 1512406 w 3951" name="T32"/>
              <a:gd fmla="*/ 806922 h 3950" name="T33"/>
              <a:gd fmla="*/ 1044422 w 3951" name="T34"/>
              <a:gd fmla="*/ 1512755 h 3950" name="T35"/>
              <a:gd fmla="*/ 1044422 w 3951" name="T36"/>
              <a:gd fmla="*/ 1301673 h 3950" name="T37"/>
              <a:gd fmla="*/ 1260415 w 3951" name="T38"/>
              <a:gd fmla="*/ 1266493 h 3950" name="T39"/>
              <a:gd fmla="*/ 1044422 w 3951" name="T40"/>
              <a:gd fmla="*/ 1266493 h 3950" name="T41"/>
              <a:gd fmla="*/ 1260415 w 3951" name="T42"/>
              <a:gd fmla="*/ 806922 h 3950" name="T43"/>
              <a:gd fmla="*/ 792430 w 3951" name="T44"/>
              <a:gd fmla="*/ 1512755 h 3950" name="T45"/>
              <a:gd fmla="*/ 792430 w 3951" name="T46"/>
              <a:gd fmla="*/ 1301673 h 3950" name="T47"/>
              <a:gd fmla="*/ 1008423 w 3951" name="T48"/>
              <a:gd fmla="*/ 1266493 h 3950" name="T49"/>
              <a:gd fmla="*/ 792430 w 3951" name="T50"/>
              <a:gd fmla="*/ 1266493 h 3950" name="T51"/>
              <a:gd fmla="*/ 1008423 w 3951" name="T52"/>
              <a:gd fmla="*/ 806922 h 3950" name="T53"/>
              <a:gd fmla="*/ 540438 w 3951" name="T54"/>
              <a:gd fmla="*/ 1512755 h 3950" name="T55"/>
              <a:gd fmla="*/ 540438 w 3951" name="T56"/>
              <a:gd fmla="*/ 1301673 h 3950" name="T57"/>
              <a:gd fmla="*/ 756431 w 3951" name="T58"/>
              <a:gd fmla="*/ 1266493 h 3950" name="T59"/>
              <a:gd fmla="*/ 540438 w 3951" name="T60"/>
              <a:gd fmla="*/ 1266493 h 3950" name="T61"/>
              <a:gd fmla="*/ 756431 w 3951" name="T62"/>
              <a:gd fmla="*/ 806922 h 3950" name="T63"/>
              <a:gd fmla="*/ 288446 w 3951" name="T64"/>
              <a:gd fmla="*/ 1512755 h 3950" name="T65"/>
              <a:gd fmla="*/ 288446 w 3951" name="T66"/>
              <a:gd fmla="*/ 1301673 h 3950" name="T67"/>
              <a:gd fmla="*/ 504439 w 3951" name="T68"/>
              <a:gd fmla="*/ 1266493 h 3950" name="T69"/>
              <a:gd fmla="*/ 288446 w 3951" name="T70"/>
              <a:gd fmla="*/ 1266493 h 3950" name="T71"/>
              <a:gd fmla="*/ 504439 w 3951" name="T72"/>
              <a:gd fmla="*/ 806922 h 3950" name="T73"/>
              <a:gd fmla="*/ 0 w 3951" name="T74"/>
              <a:gd fmla="*/ 316623 h 3950" name="T75"/>
              <a:gd fmla="*/ 252447 w 3951" name="T76"/>
              <a:gd fmla="*/ 492525 h 3950" name="T77"/>
              <a:gd fmla="*/ 1260415 w 3951" name="T78"/>
              <a:gd fmla="*/ 140721 h 3950" name="T79"/>
              <a:gd fmla="*/ 1548405 w 3951" name="T80"/>
              <a:gd fmla="*/ 140721 h 3950" name="T81"/>
              <a:gd fmla="*/ 1800397 w 3951" name="T82"/>
              <a:gd fmla="*/ 703607 h 3950" name="T83"/>
              <a:gd fmla="*/ 1296413 w 3951" name="T84"/>
              <a:gd fmla="*/ 105541 h 3950" name="T85"/>
              <a:gd fmla="*/ 1512406 w 3951" name="T86"/>
              <a:gd fmla="*/ 457345 h 3950" name="T87"/>
              <a:gd fmla="*/ 288446 w 3951" name="T88"/>
              <a:gd fmla="*/ 105541 h 3950" name="T89"/>
              <a:gd fmla="*/ 504439 w 3951" name="T90"/>
              <a:gd fmla="*/ 457345 h 3950"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b="b" l="0" r="r" t="0"/>
            <a:pathLst>
              <a:path h="3950" w="3951">
                <a:moveTo>
                  <a:pt x="3556" y="3950"/>
                </a:moveTo>
                <a:cubicBezTo>
                  <a:pt x="396" y="3950"/>
                  <a:pt x="396" y="3950"/>
                  <a:pt x="396" y="3950"/>
                </a:cubicBezTo>
                <a:cubicBezTo>
                  <a:pt x="177" y="3950"/>
                  <a:pt x="0" y="3773"/>
                  <a:pt x="0" y="3555"/>
                </a:cubicBezTo>
                <a:cubicBezTo>
                  <a:pt x="0" y="1738"/>
                  <a:pt x="0" y="1738"/>
                  <a:pt x="0" y="1738"/>
                </a:cubicBezTo>
                <a:cubicBezTo>
                  <a:pt x="244" y="1738"/>
                  <a:pt x="244" y="1738"/>
                  <a:pt x="244" y="1738"/>
                </a:cubicBezTo>
                <a:cubicBezTo>
                  <a:pt x="243" y="2424"/>
                  <a:pt x="238" y="3318"/>
                  <a:pt x="238" y="3318"/>
                </a:cubicBezTo>
                <a:cubicBezTo>
                  <a:pt x="238" y="3536"/>
                  <a:pt x="494" y="3713"/>
                  <a:pt x="712" y="3713"/>
                </a:cubicBezTo>
                <a:cubicBezTo>
                  <a:pt x="3240" y="3713"/>
                  <a:pt x="3240" y="3713"/>
                  <a:pt x="3240" y="3713"/>
                </a:cubicBezTo>
                <a:cubicBezTo>
                  <a:pt x="3458" y="3713"/>
                  <a:pt x="3714" y="3536"/>
                  <a:pt x="3714" y="3318"/>
                </a:cubicBezTo>
                <a:cubicBezTo>
                  <a:pt x="3714" y="3318"/>
                  <a:pt x="3709" y="2404"/>
                  <a:pt x="3707" y="1738"/>
                </a:cubicBezTo>
                <a:cubicBezTo>
                  <a:pt x="3951" y="1738"/>
                  <a:pt x="3951" y="1738"/>
                  <a:pt x="3951" y="1738"/>
                </a:cubicBezTo>
                <a:cubicBezTo>
                  <a:pt x="3951" y="3555"/>
                  <a:pt x="3951" y="3555"/>
                  <a:pt x="3951" y="3555"/>
                </a:cubicBezTo>
                <a:cubicBezTo>
                  <a:pt x="3951" y="3773"/>
                  <a:pt x="3774" y="3950"/>
                  <a:pt x="3556" y="3950"/>
                </a:cubicBezTo>
                <a:close/>
                <a:moveTo>
                  <a:pt x="1186" y="1733"/>
                </a:moveTo>
                <a:cubicBezTo>
                  <a:pt x="1660" y="1733"/>
                  <a:pt x="1660" y="1733"/>
                  <a:pt x="1660" y="1733"/>
                </a:cubicBezTo>
                <a:cubicBezTo>
                  <a:pt x="1739" y="1733"/>
                  <a:pt x="1739" y="1733"/>
                  <a:pt x="1739" y="1733"/>
                </a:cubicBezTo>
                <a:cubicBezTo>
                  <a:pt x="2213" y="1733"/>
                  <a:pt x="2213" y="1733"/>
                  <a:pt x="2213" y="1733"/>
                </a:cubicBezTo>
                <a:cubicBezTo>
                  <a:pt x="2292" y="1733"/>
                  <a:pt x="2292" y="1733"/>
                  <a:pt x="2292" y="1733"/>
                </a:cubicBezTo>
                <a:cubicBezTo>
                  <a:pt x="2766" y="1733"/>
                  <a:pt x="2766" y="1733"/>
                  <a:pt x="2766" y="1733"/>
                </a:cubicBezTo>
                <a:cubicBezTo>
                  <a:pt x="2845" y="1733"/>
                  <a:pt x="2845" y="1733"/>
                  <a:pt x="2845" y="1733"/>
                </a:cubicBezTo>
                <a:cubicBezTo>
                  <a:pt x="3319" y="1733"/>
                  <a:pt x="3319" y="1733"/>
                  <a:pt x="3319" y="1733"/>
                </a:cubicBezTo>
                <a:cubicBezTo>
                  <a:pt x="3398" y="1733"/>
                  <a:pt x="3398" y="1733"/>
                  <a:pt x="3398" y="1733"/>
                </a:cubicBezTo>
                <a:cubicBezTo>
                  <a:pt x="3398" y="3476"/>
                  <a:pt x="3398" y="3476"/>
                  <a:pt x="3398" y="3476"/>
                </a:cubicBezTo>
                <a:cubicBezTo>
                  <a:pt x="3319" y="3476"/>
                  <a:pt x="3319" y="3476"/>
                  <a:pt x="3319" y="3476"/>
                </a:cubicBezTo>
                <a:cubicBezTo>
                  <a:pt x="2845" y="3476"/>
                  <a:pt x="2845" y="3476"/>
                  <a:pt x="2845" y="3476"/>
                </a:cubicBezTo>
                <a:cubicBezTo>
                  <a:pt x="2766" y="3476"/>
                  <a:pt x="2766" y="3476"/>
                  <a:pt x="2766" y="3476"/>
                </a:cubicBezTo>
                <a:cubicBezTo>
                  <a:pt x="2292" y="3476"/>
                  <a:pt x="2292" y="3476"/>
                  <a:pt x="2292" y="3476"/>
                </a:cubicBezTo>
                <a:cubicBezTo>
                  <a:pt x="2213" y="3476"/>
                  <a:pt x="2213" y="3476"/>
                  <a:pt x="2213" y="3476"/>
                </a:cubicBezTo>
                <a:cubicBezTo>
                  <a:pt x="1739" y="3476"/>
                  <a:pt x="1739" y="3476"/>
                  <a:pt x="1739" y="3476"/>
                </a:cubicBezTo>
                <a:cubicBezTo>
                  <a:pt x="1660" y="3476"/>
                  <a:pt x="1660" y="3476"/>
                  <a:pt x="1660" y="3476"/>
                </a:cubicBezTo>
                <a:cubicBezTo>
                  <a:pt x="1186" y="3476"/>
                  <a:pt x="1186" y="3476"/>
                  <a:pt x="1186" y="3476"/>
                </a:cubicBezTo>
                <a:cubicBezTo>
                  <a:pt x="1107" y="3476"/>
                  <a:pt x="1107" y="3476"/>
                  <a:pt x="1107" y="3476"/>
                </a:cubicBezTo>
                <a:cubicBezTo>
                  <a:pt x="633" y="3476"/>
                  <a:pt x="633" y="3476"/>
                  <a:pt x="633" y="3476"/>
                </a:cubicBezTo>
                <a:cubicBezTo>
                  <a:pt x="554" y="3476"/>
                  <a:pt x="554" y="3476"/>
                  <a:pt x="554" y="3476"/>
                </a:cubicBezTo>
                <a:cubicBezTo>
                  <a:pt x="554" y="1733"/>
                  <a:pt x="554" y="1733"/>
                  <a:pt x="554" y="1733"/>
                </a:cubicBezTo>
                <a:cubicBezTo>
                  <a:pt x="633" y="1733"/>
                  <a:pt x="633" y="1733"/>
                  <a:pt x="633" y="1733"/>
                </a:cubicBezTo>
                <a:cubicBezTo>
                  <a:pt x="1107" y="1733"/>
                  <a:pt x="1107" y="1733"/>
                  <a:pt x="1107" y="1733"/>
                </a:cubicBezTo>
                <a:lnTo>
                  <a:pt x="1186" y="1733"/>
                </a:lnTo>
                <a:close/>
                <a:moveTo>
                  <a:pt x="2845" y="3397"/>
                </a:moveTo>
                <a:cubicBezTo>
                  <a:pt x="3319" y="3397"/>
                  <a:pt x="3319" y="3397"/>
                  <a:pt x="3319" y="3397"/>
                </a:cubicBezTo>
                <a:cubicBezTo>
                  <a:pt x="3319" y="2923"/>
                  <a:pt x="3319" y="2923"/>
                  <a:pt x="3319" y="2923"/>
                </a:cubicBezTo>
                <a:cubicBezTo>
                  <a:pt x="2845" y="2923"/>
                  <a:pt x="2845" y="2923"/>
                  <a:pt x="2845" y="2923"/>
                </a:cubicBezTo>
                <a:lnTo>
                  <a:pt x="2845" y="3397"/>
                </a:lnTo>
                <a:close/>
                <a:moveTo>
                  <a:pt x="2845" y="2844"/>
                </a:moveTo>
                <a:cubicBezTo>
                  <a:pt x="3319" y="2844"/>
                  <a:pt x="3319" y="2844"/>
                  <a:pt x="3319" y="2844"/>
                </a:cubicBezTo>
                <a:cubicBezTo>
                  <a:pt x="3319" y="2370"/>
                  <a:pt x="3319" y="2370"/>
                  <a:pt x="3319" y="2370"/>
                </a:cubicBezTo>
                <a:cubicBezTo>
                  <a:pt x="2845" y="2370"/>
                  <a:pt x="2845" y="2370"/>
                  <a:pt x="2845" y="2370"/>
                </a:cubicBezTo>
                <a:lnTo>
                  <a:pt x="2845" y="2844"/>
                </a:lnTo>
                <a:close/>
                <a:moveTo>
                  <a:pt x="2845" y="2291"/>
                </a:moveTo>
                <a:cubicBezTo>
                  <a:pt x="3319" y="2291"/>
                  <a:pt x="3319" y="2291"/>
                  <a:pt x="3319" y="2291"/>
                </a:cubicBezTo>
                <a:cubicBezTo>
                  <a:pt x="3319" y="1812"/>
                  <a:pt x="3319" y="1812"/>
                  <a:pt x="3319" y="1812"/>
                </a:cubicBezTo>
                <a:cubicBezTo>
                  <a:pt x="2845" y="1812"/>
                  <a:pt x="2845" y="1812"/>
                  <a:pt x="2845" y="1812"/>
                </a:cubicBezTo>
                <a:lnTo>
                  <a:pt x="2845" y="2291"/>
                </a:lnTo>
                <a:close/>
                <a:moveTo>
                  <a:pt x="2292" y="3397"/>
                </a:moveTo>
                <a:cubicBezTo>
                  <a:pt x="2766" y="3397"/>
                  <a:pt x="2766" y="3397"/>
                  <a:pt x="2766" y="3397"/>
                </a:cubicBezTo>
                <a:cubicBezTo>
                  <a:pt x="2766" y="2923"/>
                  <a:pt x="2766" y="2923"/>
                  <a:pt x="2766" y="2923"/>
                </a:cubicBezTo>
                <a:cubicBezTo>
                  <a:pt x="2292" y="2923"/>
                  <a:pt x="2292" y="2923"/>
                  <a:pt x="2292" y="2923"/>
                </a:cubicBezTo>
                <a:lnTo>
                  <a:pt x="2292" y="3397"/>
                </a:lnTo>
                <a:close/>
                <a:moveTo>
                  <a:pt x="2292" y="2844"/>
                </a:moveTo>
                <a:cubicBezTo>
                  <a:pt x="2766" y="2844"/>
                  <a:pt x="2766" y="2844"/>
                  <a:pt x="2766" y="2844"/>
                </a:cubicBezTo>
                <a:cubicBezTo>
                  <a:pt x="2766" y="2370"/>
                  <a:pt x="2766" y="2370"/>
                  <a:pt x="2766" y="2370"/>
                </a:cubicBezTo>
                <a:cubicBezTo>
                  <a:pt x="2292" y="2370"/>
                  <a:pt x="2292" y="2370"/>
                  <a:pt x="2292" y="2370"/>
                </a:cubicBezTo>
                <a:lnTo>
                  <a:pt x="2292" y="2844"/>
                </a:lnTo>
                <a:close/>
                <a:moveTo>
                  <a:pt x="2292" y="2291"/>
                </a:moveTo>
                <a:cubicBezTo>
                  <a:pt x="2766" y="2291"/>
                  <a:pt x="2766" y="2291"/>
                  <a:pt x="2766" y="2291"/>
                </a:cubicBezTo>
                <a:cubicBezTo>
                  <a:pt x="2766" y="1812"/>
                  <a:pt x="2766" y="1812"/>
                  <a:pt x="2766" y="1812"/>
                </a:cubicBezTo>
                <a:cubicBezTo>
                  <a:pt x="2292" y="1812"/>
                  <a:pt x="2292" y="1812"/>
                  <a:pt x="2292" y="1812"/>
                </a:cubicBezTo>
                <a:lnTo>
                  <a:pt x="2292" y="2291"/>
                </a:lnTo>
                <a:close/>
                <a:moveTo>
                  <a:pt x="1739" y="3397"/>
                </a:moveTo>
                <a:cubicBezTo>
                  <a:pt x="2213" y="3397"/>
                  <a:pt x="2213" y="3397"/>
                  <a:pt x="2213" y="3397"/>
                </a:cubicBezTo>
                <a:cubicBezTo>
                  <a:pt x="2213" y="2923"/>
                  <a:pt x="2213" y="2923"/>
                  <a:pt x="2213" y="2923"/>
                </a:cubicBezTo>
                <a:cubicBezTo>
                  <a:pt x="1739" y="2923"/>
                  <a:pt x="1739" y="2923"/>
                  <a:pt x="1739" y="2923"/>
                </a:cubicBezTo>
                <a:lnTo>
                  <a:pt x="1739" y="3397"/>
                </a:lnTo>
                <a:close/>
                <a:moveTo>
                  <a:pt x="1739" y="2844"/>
                </a:moveTo>
                <a:cubicBezTo>
                  <a:pt x="2213" y="2844"/>
                  <a:pt x="2213" y="2844"/>
                  <a:pt x="2213" y="2844"/>
                </a:cubicBezTo>
                <a:cubicBezTo>
                  <a:pt x="2213" y="2370"/>
                  <a:pt x="2213" y="2370"/>
                  <a:pt x="2213" y="2370"/>
                </a:cubicBezTo>
                <a:cubicBezTo>
                  <a:pt x="1739" y="2370"/>
                  <a:pt x="1739" y="2370"/>
                  <a:pt x="1739" y="2370"/>
                </a:cubicBezTo>
                <a:lnTo>
                  <a:pt x="1739" y="2844"/>
                </a:lnTo>
                <a:close/>
                <a:moveTo>
                  <a:pt x="1739" y="2291"/>
                </a:moveTo>
                <a:cubicBezTo>
                  <a:pt x="2213" y="2291"/>
                  <a:pt x="2213" y="2291"/>
                  <a:pt x="2213" y="2291"/>
                </a:cubicBezTo>
                <a:cubicBezTo>
                  <a:pt x="2213" y="1812"/>
                  <a:pt x="2213" y="1812"/>
                  <a:pt x="2213" y="1812"/>
                </a:cubicBezTo>
                <a:cubicBezTo>
                  <a:pt x="1739" y="1812"/>
                  <a:pt x="1739" y="1812"/>
                  <a:pt x="1739" y="1812"/>
                </a:cubicBezTo>
                <a:lnTo>
                  <a:pt x="1739" y="2291"/>
                </a:lnTo>
                <a:close/>
                <a:moveTo>
                  <a:pt x="1186" y="3397"/>
                </a:moveTo>
                <a:cubicBezTo>
                  <a:pt x="1660" y="3397"/>
                  <a:pt x="1660" y="3397"/>
                  <a:pt x="1660" y="3397"/>
                </a:cubicBezTo>
                <a:cubicBezTo>
                  <a:pt x="1660" y="2923"/>
                  <a:pt x="1660" y="2923"/>
                  <a:pt x="1660" y="2923"/>
                </a:cubicBezTo>
                <a:cubicBezTo>
                  <a:pt x="1186" y="2923"/>
                  <a:pt x="1186" y="2923"/>
                  <a:pt x="1186" y="2923"/>
                </a:cubicBezTo>
                <a:lnTo>
                  <a:pt x="1186" y="3397"/>
                </a:lnTo>
                <a:close/>
                <a:moveTo>
                  <a:pt x="1186" y="2844"/>
                </a:moveTo>
                <a:cubicBezTo>
                  <a:pt x="1660" y="2844"/>
                  <a:pt x="1660" y="2844"/>
                  <a:pt x="1660" y="2844"/>
                </a:cubicBezTo>
                <a:cubicBezTo>
                  <a:pt x="1660" y="2370"/>
                  <a:pt x="1660" y="2370"/>
                  <a:pt x="1660" y="2370"/>
                </a:cubicBezTo>
                <a:cubicBezTo>
                  <a:pt x="1186" y="2370"/>
                  <a:pt x="1186" y="2370"/>
                  <a:pt x="1186" y="2370"/>
                </a:cubicBezTo>
                <a:lnTo>
                  <a:pt x="1186" y="2844"/>
                </a:lnTo>
                <a:close/>
                <a:moveTo>
                  <a:pt x="1186" y="2291"/>
                </a:moveTo>
                <a:cubicBezTo>
                  <a:pt x="1660" y="2291"/>
                  <a:pt x="1660" y="2291"/>
                  <a:pt x="1660" y="2291"/>
                </a:cubicBezTo>
                <a:cubicBezTo>
                  <a:pt x="1660" y="1812"/>
                  <a:pt x="1660" y="1812"/>
                  <a:pt x="1660" y="1812"/>
                </a:cubicBezTo>
                <a:cubicBezTo>
                  <a:pt x="1186" y="1812"/>
                  <a:pt x="1186" y="1812"/>
                  <a:pt x="1186" y="1812"/>
                </a:cubicBezTo>
                <a:lnTo>
                  <a:pt x="1186" y="2291"/>
                </a:lnTo>
                <a:close/>
                <a:moveTo>
                  <a:pt x="633" y="3397"/>
                </a:moveTo>
                <a:cubicBezTo>
                  <a:pt x="1107" y="3397"/>
                  <a:pt x="1107" y="3397"/>
                  <a:pt x="1107" y="3397"/>
                </a:cubicBezTo>
                <a:cubicBezTo>
                  <a:pt x="1107" y="2923"/>
                  <a:pt x="1107" y="2923"/>
                  <a:pt x="1107" y="2923"/>
                </a:cubicBezTo>
                <a:cubicBezTo>
                  <a:pt x="633" y="2923"/>
                  <a:pt x="633" y="2923"/>
                  <a:pt x="633" y="2923"/>
                </a:cubicBezTo>
                <a:lnTo>
                  <a:pt x="633" y="3397"/>
                </a:lnTo>
                <a:close/>
                <a:moveTo>
                  <a:pt x="633" y="2844"/>
                </a:moveTo>
                <a:cubicBezTo>
                  <a:pt x="1107" y="2844"/>
                  <a:pt x="1107" y="2844"/>
                  <a:pt x="1107" y="2844"/>
                </a:cubicBezTo>
                <a:cubicBezTo>
                  <a:pt x="1107" y="2370"/>
                  <a:pt x="1107" y="2370"/>
                  <a:pt x="1107" y="2370"/>
                </a:cubicBezTo>
                <a:cubicBezTo>
                  <a:pt x="633" y="2370"/>
                  <a:pt x="633" y="2370"/>
                  <a:pt x="633" y="2370"/>
                </a:cubicBezTo>
                <a:lnTo>
                  <a:pt x="633" y="2844"/>
                </a:lnTo>
                <a:close/>
                <a:moveTo>
                  <a:pt x="633" y="2291"/>
                </a:moveTo>
                <a:cubicBezTo>
                  <a:pt x="1107" y="2291"/>
                  <a:pt x="1107" y="2291"/>
                  <a:pt x="1107" y="2291"/>
                </a:cubicBezTo>
                <a:cubicBezTo>
                  <a:pt x="1107" y="1812"/>
                  <a:pt x="1107" y="1812"/>
                  <a:pt x="1107" y="1812"/>
                </a:cubicBezTo>
                <a:cubicBezTo>
                  <a:pt x="633" y="1812"/>
                  <a:pt x="633" y="1812"/>
                  <a:pt x="633" y="1812"/>
                </a:cubicBezTo>
                <a:lnTo>
                  <a:pt x="633" y="2291"/>
                </a:lnTo>
                <a:close/>
                <a:moveTo>
                  <a:pt x="0" y="711"/>
                </a:moveTo>
                <a:cubicBezTo>
                  <a:pt x="0" y="493"/>
                  <a:pt x="177" y="316"/>
                  <a:pt x="396" y="316"/>
                </a:cubicBezTo>
                <a:cubicBezTo>
                  <a:pt x="554" y="316"/>
                  <a:pt x="554" y="316"/>
                  <a:pt x="554" y="316"/>
                </a:cubicBezTo>
                <a:cubicBezTo>
                  <a:pt x="554" y="1106"/>
                  <a:pt x="554" y="1106"/>
                  <a:pt x="554" y="1106"/>
                </a:cubicBezTo>
                <a:cubicBezTo>
                  <a:pt x="870" y="1106"/>
                  <a:pt x="858" y="1106"/>
                  <a:pt x="1186" y="1106"/>
                </a:cubicBezTo>
                <a:cubicBezTo>
                  <a:pt x="1186" y="316"/>
                  <a:pt x="1186" y="316"/>
                  <a:pt x="1186" y="316"/>
                </a:cubicBezTo>
                <a:cubicBezTo>
                  <a:pt x="2766" y="316"/>
                  <a:pt x="2766" y="316"/>
                  <a:pt x="2766" y="316"/>
                </a:cubicBezTo>
                <a:cubicBezTo>
                  <a:pt x="2766" y="1106"/>
                  <a:pt x="2766" y="1106"/>
                  <a:pt x="2766" y="1106"/>
                </a:cubicBezTo>
                <a:cubicBezTo>
                  <a:pt x="3070" y="1106"/>
                  <a:pt x="3070" y="1106"/>
                  <a:pt x="3398" y="1106"/>
                </a:cubicBezTo>
                <a:cubicBezTo>
                  <a:pt x="3398" y="316"/>
                  <a:pt x="3398" y="316"/>
                  <a:pt x="3398" y="316"/>
                </a:cubicBezTo>
                <a:cubicBezTo>
                  <a:pt x="3556" y="316"/>
                  <a:pt x="3556" y="316"/>
                  <a:pt x="3556" y="316"/>
                </a:cubicBezTo>
                <a:cubicBezTo>
                  <a:pt x="3774" y="316"/>
                  <a:pt x="3951" y="493"/>
                  <a:pt x="3951" y="711"/>
                </a:cubicBezTo>
                <a:cubicBezTo>
                  <a:pt x="3951" y="1580"/>
                  <a:pt x="3951" y="1580"/>
                  <a:pt x="3951" y="1580"/>
                </a:cubicBezTo>
                <a:cubicBezTo>
                  <a:pt x="2260" y="1580"/>
                  <a:pt x="1897" y="1580"/>
                  <a:pt x="0" y="1580"/>
                </a:cubicBezTo>
                <a:lnTo>
                  <a:pt x="0" y="711"/>
                </a:lnTo>
                <a:close/>
                <a:moveTo>
                  <a:pt x="2845" y="237"/>
                </a:moveTo>
                <a:cubicBezTo>
                  <a:pt x="2845" y="106"/>
                  <a:pt x="2951" y="0"/>
                  <a:pt x="3082" y="0"/>
                </a:cubicBezTo>
                <a:cubicBezTo>
                  <a:pt x="3213" y="0"/>
                  <a:pt x="3319" y="106"/>
                  <a:pt x="3319" y="237"/>
                </a:cubicBezTo>
                <a:cubicBezTo>
                  <a:pt x="3319" y="1027"/>
                  <a:pt x="3319" y="1027"/>
                  <a:pt x="3319" y="1027"/>
                </a:cubicBezTo>
                <a:cubicBezTo>
                  <a:pt x="3319" y="1027"/>
                  <a:pt x="3138" y="1027"/>
                  <a:pt x="2845" y="1027"/>
                </a:cubicBezTo>
                <a:cubicBezTo>
                  <a:pt x="2845" y="891"/>
                  <a:pt x="2845" y="237"/>
                  <a:pt x="2845" y="237"/>
                </a:cubicBezTo>
                <a:close/>
                <a:moveTo>
                  <a:pt x="633" y="237"/>
                </a:moveTo>
                <a:cubicBezTo>
                  <a:pt x="633" y="106"/>
                  <a:pt x="739" y="0"/>
                  <a:pt x="870" y="0"/>
                </a:cubicBezTo>
                <a:cubicBezTo>
                  <a:pt x="1001" y="0"/>
                  <a:pt x="1107" y="106"/>
                  <a:pt x="1107" y="237"/>
                </a:cubicBezTo>
                <a:cubicBezTo>
                  <a:pt x="1107" y="1027"/>
                  <a:pt x="1107" y="1027"/>
                  <a:pt x="1107" y="1027"/>
                </a:cubicBezTo>
                <a:cubicBezTo>
                  <a:pt x="1107" y="1027"/>
                  <a:pt x="847" y="1027"/>
                  <a:pt x="633" y="1027"/>
                </a:cubicBezTo>
                <a:cubicBezTo>
                  <a:pt x="633" y="1072"/>
                  <a:pt x="633" y="237"/>
                  <a:pt x="633" y="237"/>
                </a:cubicBezTo>
                <a:close/>
              </a:path>
            </a:pathLst>
          </a:custGeom>
          <a:noFill/>
          <a:ln>
            <a:solidFill>
              <a:srgbClr val="FFFFFF"/>
            </a:solidFill>
          </a:ln>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26" name="矩形 25"/>
          <p:cNvSpPr/>
          <p:nvPr/>
        </p:nvSpPr>
        <p:spPr>
          <a:xfrm>
            <a:off x="7677510" y="2527190"/>
            <a:ext cx="3497580" cy="365760"/>
          </a:xfrm>
          <a:prstGeom prst="rect">
            <a:avLst/>
          </a:prstGeom>
        </p:spPr>
        <p:txBody>
          <a:bodyPr wrap="none">
            <a:spAutoFit/>
          </a:bodyPr>
          <a:lstStyle/>
          <a:p>
            <a:r>
              <a:rPr altLang="zh-CN" lang="en-US" smtClean="0">
                <a:solidFill>
                  <a:srgbClr val="FFFFFF"/>
                </a:solidFill>
                <a:latin charset="-122" panose="02010509060101010101" pitchFamily="49" typeface="幼圆"/>
                <a:ea charset="-122" panose="02010509060101010101" pitchFamily="49" typeface="幼圆"/>
              </a:rPr>
              <a:t>2011年1月15日—2011年12月31日</a:t>
            </a:r>
          </a:p>
        </p:txBody>
      </p:sp>
      <p:sp>
        <p:nvSpPr>
          <p:cNvPr id="3" name="灯片编号占位符 2"/>
          <p:cNvSpPr>
            <a:spLocks noGrp="1"/>
          </p:cNvSpPr>
          <p:nvPr>
            <p:ph idx="12" sz="quarter" type="sldNum"/>
          </p:nvPr>
        </p:nvSpPr>
        <p:spPr/>
        <p:txBody>
          <a:bodyPr/>
          <a:lstStyle/>
          <a:p>
            <a:fld id="{0F40E367-CA9C-47D1-AF47-32C2671B087B}" type="slidenum">
              <a:rPr altLang="en-US" lang="zh-CN" smtClean="0"/>
              <a:t>15</a:t>
            </a:fld>
          </a:p>
        </p:txBody>
      </p:sp>
      <p:sp>
        <p:nvSpPr>
          <p:cNvPr id="8" name="文本框 7"/>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1132441940"/>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
                                        </p:tgtEl>
                                        <p:attrNameLst>
                                          <p:attrName>ppt_y</p:attrName>
                                        </p:attrNameLst>
                                      </p:cBhvr>
                                      <p:tavLst>
                                        <p:tav tm="0">
                                          <p:val>
                                            <p:strVal val="#ppt_y"/>
                                          </p:val>
                                        </p:tav>
                                        <p:tav tm="100000">
                                          <p:val>
                                            <p:strVal val="#ppt_y"/>
                                          </p:val>
                                        </p:tav>
                                      </p:tavLst>
                                    </p:anim>
                                    <p:anim calcmode="lin" valueType="num">
                                      <p:cBhvr>
                                        <p:cTn dur="500" fill="hold" id="9"/>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
                                        </p:tgtEl>
                                      </p:cBhvr>
                                    </p:animEffect>
                                  </p:childTnLst>
                                </p:cTn>
                              </p:par>
                            </p:childTnLst>
                          </p:cTn>
                        </p:par>
                        <p:par>
                          <p:cTn fill="hold" id="12" nodeType="afterGroup">
                            <p:stCondLst>
                              <p:cond delay="500"/>
                            </p:stCondLst>
                            <p:childTnLst>
                              <p:par>
                                <p:cTn fill="hold" grpId="0" id="13" nodeType="afterEffect" presetClass="entr" presetID="14" presetSubtype="10">
                                  <p:stCondLst>
                                    <p:cond delay="0"/>
                                  </p:stCondLst>
                                  <p:iterate type="lt">
                                    <p:tmPct val="10000"/>
                                  </p:iterate>
                                  <p:childTnLst>
                                    <p:set>
                                      <p:cBhvr>
                                        <p:cTn dur="1" fill="hold" id="14">
                                          <p:stCondLst>
                                            <p:cond delay="0"/>
                                          </p:stCondLst>
                                        </p:cTn>
                                        <p:tgtEl>
                                          <p:spTgt spid="23"/>
                                        </p:tgtEl>
                                        <p:attrNameLst>
                                          <p:attrName>style.visibility</p:attrName>
                                        </p:attrNameLst>
                                      </p:cBhvr>
                                      <p:to>
                                        <p:strVal val="visible"/>
                                      </p:to>
                                    </p:set>
                                    <p:animEffect filter="randombar(horizontal)" transition="in">
                                      <p:cBhvr>
                                        <p:cTn dur="500" id="15"/>
                                        <p:tgtEl>
                                          <p:spTgt spid="23"/>
                                        </p:tgtEl>
                                      </p:cBhvr>
                                    </p:animEffect>
                                  </p:childTnLst>
                                </p:cTn>
                              </p:par>
                            </p:childTnLst>
                          </p:cTn>
                        </p:par>
                        <p:par>
                          <p:cTn fill="hold" id="16" nodeType="afterGroup">
                            <p:stCondLst>
                              <p:cond delay="1000"/>
                            </p:stCondLst>
                            <p:childTnLst>
                              <p:par>
                                <p:cTn fill="hold" grpId="0" id="17" nodeType="afterEffect" presetClass="entr" presetID="53" presetSubtype="0">
                                  <p:stCondLst>
                                    <p:cond delay="0"/>
                                  </p:stCondLst>
                                  <p:childTnLst>
                                    <p:set>
                                      <p:cBhvr>
                                        <p:cTn dur="1" fill="hold" id="18">
                                          <p:stCondLst>
                                            <p:cond delay="0"/>
                                          </p:stCondLst>
                                        </p:cTn>
                                        <p:tgtEl>
                                          <p:spTgt spid="25"/>
                                        </p:tgtEl>
                                        <p:attrNameLst>
                                          <p:attrName>style.visibility</p:attrName>
                                        </p:attrNameLst>
                                      </p:cBhvr>
                                      <p:to>
                                        <p:strVal val="visible"/>
                                      </p:to>
                                    </p:set>
                                    <p:anim calcmode="lin" valueType="num">
                                      <p:cBhvr>
                                        <p:cTn dur="500" fill="hold" id="19"/>
                                        <p:tgtEl>
                                          <p:spTgt spid="25"/>
                                        </p:tgtEl>
                                        <p:attrNameLst>
                                          <p:attrName>ppt_w</p:attrName>
                                        </p:attrNameLst>
                                      </p:cBhvr>
                                      <p:tavLst>
                                        <p:tav tm="0">
                                          <p:val>
                                            <p:fltVal val="0"/>
                                          </p:val>
                                        </p:tav>
                                        <p:tav tm="100000">
                                          <p:val>
                                            <p:strVal val="#ppt_w"/>
                                          </p:val>
                                        </p:tav>
                                      </p:tavLst>
                                    </p:anim>
                                    <p:anim calcmode="lin" valueType="num">
                                      <p:cBhvr>
                                        <p:cTn dur="500" fill="hold" id="20"/>
                                        <p:tgtEl>
                                          <p:spTgt spid="25"/>
                                        </p:tgtEl>
                                        <p:attrNameLst>
                                          <p:attrName>ppt_h</p:attrName>
                                        </p:attrNameLst>
                                      </p:cBhvr>
                                      <p:tavLst>
                                        <p:tav tm="0">
                                          <p:val>
                                            <p:fltVal val="0"/>
                                          </p:val>
                                        </p:tav>
                                        <p:tav tm="100000">
                                          <p:val>
                                            <p:strVal val="#ppt_h"/>
                                          </p:val>
                                        </p:tav>
                                      </p:tavLst>
                                    </p:anim>
                                    <p:animEffect filter="fade" transition="in">
                                      <p:cBhvr>
                                        <p:cTn dur="500" id="21"/>
                                        <p:tgtEl>
                                          <p:spTgt spid="25"/>
                                        </p:tgtEl>
                                      </p:cBhvr>
                                    </p:animEffect>
                                  </p:childTnLst>
                                </p:cTn>
                              </p:par>
                            </p:childTnLst>
                          </p:cTn>
                        </p:par>
                        <p:par>
                          <p:cTn fill="hold" id="22" nodeType="afterGroup">
                            <p:stCondLst>
                              <p:cond delay="1500"/>
                            </p:stCondLst>
                            <p:childTnLst>
                              <p:par>
                                <p:cTn fill="hold" grpId="0" id="23" nodeType="afterEffect" presetClass="entr" presetID="55" presetSubtype="0">
                                  <p:stCondLst>
                                    <p:cond delay="0"/>
                                  </p:stCondLst>
                                  <p:childTnLst>
                                    <p:set>
                                      <p:cBhvr>
                                        <p:cTn dur="1" fill="hold" id="24">
                                          <p:stCondLst>
                                            <p:cond delay="0"/>
                                          </p:stCondLst>
                                        </p:cTn>
                                        <p:tgtEl>
                                          <p:spTgt spid="26"/>
                                        </p:tgtEl>
                                        <p:attrNameLst>
                                          <p:attrName>style.visibility</p:attrName>
                                        </p:attrNameLst>
                                      </p:cBhvr>
                                      <p:to>
                                        <p:strVal val="visible"/>
                                      </p:to>
                                    </p:set>
                                    <p:anim calcmode="lin" valueType="num">
                                      <p:cBhvr>
                                        <p:cTn dur="1000" fill="hold" id="25"/>
                                        <p:tgtEl>
                                          <p:spTgt spid="26"/>
                                        </p:tgtEl>
                                        <p:attrNameLst>
                                          <p:attrName>ppt_w</p:attrName>
                                        </p:attrNameLst>
                                      </p:cBhvr>
                                      <p:tavLst>
                                        <p:tav tm="0">
                                          <p:val>
                                            <p:strVal val="#ppt_w*0.70"/>
                                          </p:val>
                                        </p:tav>
                                        <p:tav tm="100000">
                                          <p:val>
                                            <p:strVal val="#ppt_w"/>
                                          </p:val>
                                        </p:tav>
                                      </p:tavLst>
                                    </p:anim>
                                    <p:anim calcmode="lin" valueType="num">
                                      <p:cBhvr>
                                        <p:cTn dur="1000" fill="hold" id="26"/>
                                        <p:tgtEl>
                                          <p:spTgt spid="26"/>
                                        </p:tgtEl>
                                        <p:attrNameLst>
                                          <p:attrName>ppt_h</p:attrName>
                                        </p:attrNameLst>
                                      </p:cBhvr>
                                      <p:tavLst>
                                        <p:tav tm="0">
                                          <p:val>
                                            <p:strVal val="#ppt_h"/>
                                          </p:val>
                                        </p:tav>
                                        <p:tav tm="100000">
                                          <p:val>
                                            <p:strVal val="#ppt_h"/>
                                          </p:val>
                                        </p:tav>
                                      </p:tavLst>
                                    </p:anim>
                                    <p:animEffect filter="fade" transition="in">
                                      <p:cBhvr>
                                        <p:cTn dur="1000" id="27"/>
                                        <p:tgtEl>
                                          <p:spTgt spid="26"/>
                                        </p:tgtEl>
                                      </p:cBhvr>
                                    </p:animEffect>
                                  </p:childTnLst>
                                </p:cTn>
                              </p:par>
                            </p:childTnLst>
                          </p:cTn>
                        </p:par>
                        <p:par>
                          <p:cTn fill="hold" id="28" nodeType="afterGroup">
                            <p:stCondLst>
                              <p:cond delay="2500"/>
                            </p:stCondLst>
                            <p:childTnLst>
                              <p:par>
                                <p:cTn fill="hold" grpId="0" id="29" nodeType="afterEffect" presetClass="entr" presetID="14" presetSubtype="10">
                                  <p:stCondLst>
                                    <p:cond delay="0"/>
                                  </p:stCondLst>
                                  <p:iterate type="lt">
                                    <p:tmPct val="10000"/>
                                  </p:iterate>
                                  <p:childTnLst>
                                    <p:set>
                                      <p:cBhvr>
                                        <p:cTn dur="1" fill="hold" id="30">
                                          <p:stCondLst>
                                            <p:cond delay="0"/>
                                          </p:stCondLst>
                                        </p:cTn>
                                        <p:tgtEl>
                                          <p:spTgt spid="24"/>
                                        </p:tgtEl>
                                        <p:attrNameLst>
                                          <p:attrName>style.visibility</p:attrName>
                                        </p:attrNameLst>
                                      </p:cBhvr>
                                      <p:to>
                                        <p:strVal val="visible"/>
                                      </p:to>
                                    </p:set>
                                    <p:animEffect filter="randombar(horizontal)" transition="in">
                                      <p:cBhvr>
                                        <p:cTn dur="500" id="31"/>
                                        <p:tgtEl>
                                          <p:spTgt spid="24"/>
                                        </p:tgtEl>
                                      </p:cBhvr>
                                    </p:animEffect>
                                  </p:childTnLst>
                                </p:cTn>
                              </p:par>
                            </p:childTnLst>
                          </p:cTn>
                        </p:par>
                        <p:par>
                          <p:cTn fill="hold" id="32" nodeType="afterGroup">
                            <p:stCondLst>
                              <p:cond delay="3000"/>
                            </p:stCondLst>
                            <p:childTnLst>
                              <p:par>
                                <p:cTn fill="hold" grpId="0" id="33" nodeType="afterEffect" presetClass="entr" presetID="22" presetSubtype="4">
                                  <p:stCondLst>
                                    <p:cond delay="0"/>
                                  </p:stCondLst>
                                  <p:childTnLst>
                                    <p:set>
                                      <p:cBhvr>
                                        <p:cTn dur="1" fill="hold" id="34">
                                          <p:stCondLst>
                                            <p:cond delay="0"/>
                                          </p:stCondLst>
                                        </p:cTn>
                                        <p:tgtEl>
                                          <p:spTgt spid="8"/>
                                        </p:tgtEl>
                                        <p:attrNameLst>
                                          <p:attrName>style.visibility</p:attrName>
                                        </p:attrNameLst>
                                      </p:cBhvr>
                                      <p:to>
                                        <p:strVal val="visible"/>
                                      </p:to>
                                    </p:set>
                                    <p:animEffect filter="wipe(down)" transition="in">
                                      <p:cBhvr>
                                        <p:cTn dur="1000" id="35"/>
                                        <p:tgtEl>
                                          <p:spTgt spid="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23"/>
      <p:bldP grpId="0" spid="24"/>
      <p:bldP grpId="0" spid="25"/>
      <p:bldP grpId="0" spid="26"/>
      <p:bldP grpId="0" spid="8"/>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TextBox 24"/>
          <p:cNvSpPr txBox="1"/>
          <p:nvPr/>
        </p:nvSpPr>
        <p:spPr>
          <a:xfrm>
            <a:off x="1716098" y="2117713"/>
            <a:ext cx="3535680" cy="1188720"/>
          </a:xfrm>
          <a:prstGeom prst="rect">
            <a:avLst/>
          </a:prstGeom>
          <a:noFill/>
        </p:spPr>
        <p:txBody>
          <a:bodyPr rtlCol="0" wrap="none">
            <a:spAutoFit/>
          </a:bodyPr>
          <a:lstStyle/>
          <a:p>
            <a:pPr>
              <a:lnSpc>
                <a:spcPct val="150000"/>
              </a:lnSpc>
            </a:pPr>
            <a:r>
              <a:rPr altLang="en-US" lang="zh-CN" sz="1200">
                <a:solidFill>
                  <a:srgbClr val="FFFFFF"/>
                </a:solidFill>
                <a:latin charset="-122" panose="02010509060101010101" pitchFamily="49" typeface="幼圆"/>
                <a:ea charset="-122" panose="02010509060101010101" pitchFamily="49" typeface="幼圆"/>
                <a:cs typeface="+mn-ea"/>
                <a:sym typeface="+mn-lt"/>
              </a:rPr>
              <a:t>企事业内部控制系统具有预见性、适应性、及时性</a:t>
            </a:r>
          </a:p>
          <a:p>
            <a:pPr>
              <a:lnSpc>
                <a:spcPct val="150000"/>
              </a:lnSpc>
            </a:pPr>
            <a:r>
              <a:rPr altLang="en-US" lang="zh-CN" sz="1200">
                <a:solidFill>
                  <a:srgbClr val="FFFFFF"/>
                </a:solidFill>
                <a:latin charset="-122" panose="02010509060101010101" pitchFamily="49" typeface="幼圆"/>
                <a:ea charset="-122" panose="02010509060101010101" pitchFamily="49" typeface="幼圆"/>
                <a:cs typeface="+mn-ea"/>
                <a:sym typeface="+mn-lt"/>
              </a:rPr>
              <a:t>真实性和有效性，控制系统能适应环境的变化有预</a:t>
            </a:r>
          </a:p>
          <a:p>
            <a:pPr>
              <a:lnSpc>
                <a:spcPct val="150000"/>
              </a:lnSpc>
            </a:pPr>
            <a:r>
              <a:rPr altLang="en-US" lang="zh-CN" sz="1200">
                <a:solidFill>
                  <a:srgbClr val="FFFFFF"/>
                </a:solidFill>
                <a:latin charset="-122" panose="02010509060101010101" pitchFamily="49" typeface="幼圆"/>
                <a:ea charset="-122" panose="02010509060101010101" pitchFamily="49" typeface="幼圆"/>
                <a:cs typeface="+mn-ea"/>
                <a:sym typeface="+mn-lt"/>
              </a:rPr>
              <a:t>见地、及时地发现偏差，有重点地、经济地采取措</a:t>
            </a:r>
          </a:p>
          <a:p>
            <a:pPr>
              <a:lnSpc>
                <a:spcPct val="150000"/>
              </a:lnSpc>
            </a:pPr>
            <a:r>
              <a:rPr altLang="en-US" lang="zh-CN" sz="1200">
                <a:solidFill>
                  <a:srgbClr val="FFFFFF"/>
                </a:solidFill>
                <a:latin charset="-122" panose="02010509060101010101" pitchFamily="49" typeface="幼圆"/>
                <a:ea charset="-122" panose="02010509060101010101" pitchFamily="49" typeface="幼圆"/>
                <a:cs typeface="+mn-ea"/>
                <a:sym typeface="+mn-lt"/>
              </a:rPr>
              <a:t>施-----</a:t>
            </a:r>
          </a:p>
        </p:txBody>
      </p:sp>
      <p:sp>
        <p:nvSpPr>
          <p:cNvPr id="3" name="TextBox 27"/>
          <p:cNvSpPr txBox="1"/>
          <p:nvPr/>
        </p:nvSpPr>
        <p:spPr>
          <a:xfrm>
            <a:off x="7018473" y="2544279"/>
            <a:ext cx="944880" cy="396240"/>
          </a:xfrm>
          <a:prstGeom prst="heptagon">
            <a:avLst/>
          </a:prstGeom>
          <a:noFill/>
          <a:ln>
            <a:noFill/>
          </a:ln>
          <a:effectLst/>
        </p:spPr>
        <p:txBody>
          <a:bodyPr rtlCol="0" wrap="none">
            <a:spAutoFit/>
          </a:bodyPr>
          <a:lstStyle/>
          <a:p>
            <a:r>
              <a:rPr altLang="en-US" lang="zh-CN" sz="2000">
                <a:solidFill>
                  <a:srgbClr val="FFFFFF"/>
                </a:solidFill>
                <a:latin charset="-122" panose="02010509060101010101" pitchFamily="49" typeface="幼圆"/>
                <a:ea charset="-122" panose="02010509060101010101" pitchFamily="49" typeface="幼圆"/>
                <a:cs typeface="+mn-ea"/>
                <a:sym typeface="+mn-lt"/>
              </a:rPr>
              <a:t>预见性</a:t>
            </a:r>
          </a:p>
        </p:txBody>
      </p:sp>
      <p:sp>
        <p:nvSpPr>
          <p:cNvPr id="4" name="TextBox 28"/>
          <p:cNvSpPr txBox="1"/>
          <p:nvPr/>
        </p:nvSpPr>
        <p:spPr>
          <a:xfrm>
            <a:off x="7875471" y="4738783"/>
            <a:ext cx="944880" cy="396240"/>
          </a:xfrm>
          <a:prstGeom prst="heptagon">
            <a:avLst/>
          </a:prstGeom>
          <a:noFill/>
          <a:ln>
            <a:noFill/>
          </a:ln>
          <a:effectLst/>
        </p:spPr>
        <p:txBody>
          <a:bodyPr rtlCol="0" wrap="none">
            <a:spAutoFit/>
          </a:bodyPr>
          <a:lstStyle/>
          <a:p>
            <a:r>
              <a:rPr altLang="en-US" lang="zh-CN" sz="2000">
                <a:solidFill>
                  <a:srgbClr val="FFFFFF"/>
                </a:solidFill>
                <a:latin charset="-122" panose="02010509060101010101" pitchFamily="49" typeface="幼圆"/>
                <a:ea charset="-122" panose="02010509060101010101" pitchFamily="49" typeface="幼圆"/>
                <a:cs typeface="+mn-ea"/>
                <a:sym typeface="+mn-lt"/>
              </a:rPr>
              <a:t>适应性</a:t>
            </a:r>
          </a:p>
        </p:txBody>
      </p:sp>
      <p:sp>
        <p:nvSpPr>
          <p:cNvPr id="5" name="TextBox 29"/>
          <p:cNvSpPr txBox="1"/>
          <p:nvPr/>
        </p:nvSpPr>
        <p:spPr>
          <a:xfrm>
            <a:off x="9532573" y="4123229"/>
            <a:ext cx="944880" cy="396240"/>
          </a:xfrm>
          <a:prstGeom prst="heptagon">
            <a:avLst/>
          </a:prstGeom>
          <a:noFill/>
          <a:ln>
            <a:noFill/>
          </a:ln>
          <a:effectLst/>
        </p:spPr>
        <p:txBody>
          <a:bodyPr rtlCol="0" wrap="none">
            <a:spAutoFit/>
          </a:bodyPr>
          <a:lstStyle/>
          <a:p>
            <a:r>
              <a:rPr altLang="en-US" lang="zh-CN" sz="2000">
                <a:solidFill>
                  <a:srgbClr val="FFFFFF"/>
                </a:solidFill>
                <a:latin charset="-122" panose="02010509060101010101" pitchFamily="49" typeface="幼圆"/>
                <a:ea charset="-122" panose="02010509060101010101" pitchFamily="49" typeface="幼圆"/>
                <a:cs typeface="+mn-ea"/>
                <a:sym typeface="+mn-lt"/>
              </a:rPr>
              <a:t>及时性</a:t>
            </a:r>
          </a:p>
        </p:txBody>
      </p:sp>
      <p:sp>
        <p:nvSpPr>
          <p:cNvPr id="6" name="TextBox 30"/>
          <p:cNvSpPr txBox="1"/>
          <p:nvPr/>
        </p:nvSpPr>
        <p:spPr>
          <a:xfrm>
            <a:off x="9055520" y="2902988"/>
            <a:ext cx="944880" cy="396240"/>
          </a:xfrm>
          <a:prstGeom prst="heptagon">
            <a:avLst/>
          </a:prstGeom>
          <a:noFill/>
          <a:ln>
            <a:noFill/>
          </a:ln>
          <a:effectLst/>
        </p:spPr>
        <p:txBody>
          <a:bodyPr rtlCol="0" wrap="none">
            <a:spAutoFit/>
          </a:bodyPr>
          <a:lstStyle/>
          <a:p>
            <a:r>
              <a:rPr altLang="en-US" lang="zh-CN" sz="2000">
                <a:solidFill>
                  <a:srgbClr val="FFFFFF"/>
                </a:solidFill>
                <a:latin charset="-122" panose="02010509060101010101" pitchFamily="49" typeface="幼圆"/>
                <a:ea charset="-122" panose="02010509060101010101" pitchFamily="49" typeface="幼圆"/>
                <a:cs typeface="+mn-ea"/>
                <a:sym typeface="+mn-lt"/>
              </a:rPr>
              <a:t>真实性</a:t>
            </a:r>
          </a:p>
        </p:txBody>
      </p:sp>
      <p:sp>
        <p:nvSpPr>
          <p:cNvPr id="7" name="TextBox 31"/>
          <p:cNvSpPr txBox="1"/>
          <p:nvPr/>
        </p:nvSpPr>
        <p:spPr>
          <a:xfrm>
            <a:off x="7090562" y="3665030"/>
            <a:ext cx="944880" cy="396240"/>
          </a:xfrm>
          <a:prstGeom prst="heptagon">
            <a:avLst/>
          </a:prstGeom>
          <a:noFill/>
          <a:ln>
            <a:noFill/>
          </a:ln>
          <a:effectLst/>
        </p:spPr>
        <p:txBody>
          <a:bodyPr rtlCol="0" wrap="none">
            <a:spAutoFit/>
          </a:bodyPr>
          <a:lstStyle/>
          <a:p>
            <a:r>
              <a:rPr altLang="en-US" lang="zh-CN" sz="2000">
                <a:solidFill>
                  <a:srgbClr val="FFFFFF"/>
                </a:solidFill>
                <a:latin charset="-122" panose="02010509060101010101" pitchFamily="49" typeface="幼圆"/>
                <a:ea charset="-122" panose="02010509060101010101" pitchFamily="49" typeface="幼圆"/>
                <a:cs typeface="+mn-ea"/>
                <a:sym typeface="+mn-lt"/>
              </a:rPr>
              <a:t>有效性</a:t>
            </a:r>
          </a:p>
        </p:txBody>
      </p:sp>
      <p:sp>
        <p:nvSpPr>
          <p:cNvPr id="8" name="TextBox 32"/>
          <p:cNvSpPr txBox="1"/>
          <p:nvPr/>
        </p:nvSpPr>
        <p:spPr>
          <a:xfrm>
            <a:off x="1716098" y="4367099"/>
            <a:ext cx="3535680" cy="1188720"/>
          </a:xfrm>
          <a:prstGeom prst="rect">
            <a:avLst/>
          </a:prstGeom>
          <a:noFill/>
        </p:spPr>
        <p:txBody>
          <a:bodyPr rtlCol="0" wrap="none">
            <a:spAutoFit/>
          </a:bodyPr>
          <a:lstStyle/>
          <a:p>
            <a:pPr>
              <a:lnSpc>
                <a:spcPct val="150000"/>
              </a:lnSpc>
            </a:pPr>
            <a:r>
              <a:rPr altLang="en-US" lang="zh-CN" sz="1200">
                <a:solidFill>
                  <a:srgbClr val="FFFFFF"/>
                </a:solidFill>
                <a:latin charset="-122" panose="02010509060101010101" pitchFamily="49" typeface="幼圆"/>
                <a:ea charset="-122" panose="02010509060101010101" pitchFamily="49" typeface="幼圆"/>
                <a:cs typeface="+mn-ea"/>
                <a:sym typeface="+mn-lt"/>
              </a:rPr>
              <a:t>企业、事业各部门领导人具有合格的管理素质，有</a:t>
            </a:r>
          </a:p>
          <a:p>
            <a:pPr>
              <a:lnSpc>
                <a:spcPct val="150000"/>
              </a:lnSpc>
            </a:pPr>
            <a:r>
              <a:rPr altLang="en-US" lang="zh-CN" sz="1200">
                <a:solidFill>
                  <a:srgbClr val="FFFFFF"/>
                </a:solidFill>
                <a:latin charset="-122" panose="02010509060101010101" pitchFamily="49" typeface="幼圆"/>
                <a:ea charset="-122" panose="02010509060101010101" pitchFamily="49" typeface="幼圆"/>
                <a:cs typeface="+mn-ea"/>
                <a:sym typeface="+mn-lt"/>
              </a:rPr>
              <a:t>战略眼光，责任心强，，管理部门的工作健全而有</a:t>
            </a:r>
          </a:p>
          <a:p>
            <a:pPr>
              <a:lnSpc>
                <a:spcPct val="150000"/>
              </a:lnSpc>
            </a:pPr>
            <a:r>
              <a:rPr altLang="en-US" lang="zh-CN" sz="1200">
                <a:solidFill>
                  <a:srgbClr val="FFFFFF"/>
                </a:solidFill>
                <a:latin charset="-122" panose="02010509060101010101" pitchFamily="49" typeface="幼圆"/>
                <a:ea charset="-122" panose="02010509060101010101" pitchFamily="49" typeface="幼圆"/>
                <a:cs typeface="+mn-ea"/>
                <a:sym typeface="+mn-lt"/>
              </a:rPr>
              <a:t>效率。管理责任审计就是针对企事业的管理工作是</a:t>
            </a:r>
          </a:p>
          <a:p>
            <a:pPr>
              <a:lnSpc>
                <a:spcPct val="150000"/>
              </a:lnSpc>
            </a:pPr>
            <a:r>
              <a:rPr altLang="en-US" lang="zh-CN" sz="1200">
                <a:solidFill>
                  <a:srgbClr val="FFFFFF"/>
                </a:solidFill>
                <a:latin charset="-122" panose="02010509060101010101" pitchFamily="49" typeface="幼圆"/>
                <a:ea charset="-122" panose="02010509060101010101" pitchFamily="49" typeface="幼圆"/>
                <a:cs typeface="+mn-ea"/>
                <a:sym typeface="+mn-lt"/>
              </a:rPr>
              <a:t>否达到了上述责任要求，进行审查和评价。</a:t>
            </a:r>
          </a:p>
        </p:txBody>
      </p:sp>
      <p:sp>
        <p:nvSpPr>
          <p:cNvPr id="9" name="TextBox 33"/>
          <p:cNvSpPr txBox="1"/>
          <p:nvPr/>
        </p:nvSpPr>
        <p:spPr>
          <a:xfrm>
            <a:off x="1716098" y="3449200"/>
            <a:ext cx="3535680" cy="822960"/>
          </a:xfrm>
          <a:prstGeom prst="rect">
            <a:avLst/>
          </a:prstGeom>
          <a:noFill/>
        </p:spPr>
        <p:txBody>
          <a:bodyPr rtlCol="0" wrap="none">
            <a:spAutoFit/>
          </a:bodyPr>
          <a:lstStyle/>
          <a:p>
            <a:r>
              <a:rPr altLang="en-US" lang="zh-CN" sz="2400">
                <a:solidFill>
                  <a:srgbClr val="FFFFFF"/>
                </a:solidFill>
                <a:latin charset="-122" panose="02010509060101010101" pitchFamily="49" typeface="幼圆"/>
                <a:ea charset="-122" panose="02010509060101010101" pitchFamily="49" typeface="幼圆"/>
                <a:cs typeface="+mn-ea"/>
                <a:sym typeface="+mn-lt"/>
              </a:rPr>
              <a:t>把整个企业的活动引到目</a:t>
            </a:r>
          </a:p>
          <a:p>
            <a:r>
              <a:rPr altLang="en-US" lang="zh-CN" sz="2400">
                <a:solidFill>
                  <a:srgbClr val="FFFFFF"/>
                </a:solidFill>
                <a:latin charset="-122" panose="02010509060101010101" pitchFamily="49" typeface="幼圆"/>
                <a:ea charset="-122" panose="02010509060101010101" pitchFamily="49" typeface="幼圆"/>
                <a:cs typeface="+mn-ea"/>
                <a:sym typeface="+mn-lt"/>
              </a:rPr>
              <a:t>标管理轨道上来。</a:t>
            </a:r>
          </a:p>
        </p:txBody>
      </p:sp>
      <p:sp>
        <p:nvSpPr>
          <p:cNvPr id="11" name="同心圆 75"/>
          <p:cNvSpPr/>
          <p:nvPr/>
        </p:nvSpPr>
        <p:spPr>
          <a:xfrm>
            <a:off x="8007472" y="2762216"/>
            <a:ext cx="976857" cy="976857"/>
          </a:xfrm>
          <a:prstGeom prst="ellipse">
            <a:avLst/>
          </a:prstGeom>
          <a:solidFill>
            <a:schemeClr val="bg1"/>
          </a:solid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2010509060101010101" pitchFamily="49" typeface="幼圆"/>
              <a:ea charset="-122" panose="02010509060101010101" pitchFamily="49" typeface="幼圆"/>
              <a:cs typeface="+mn-ea"/>
              <a:sym typeface="+mn-lt"/>
            </a:endParaRPr>
          </a:p>
        </p:txBody>
      </p:sp>
      <p:sp>
        <p:nvSpPr>
          <p:cNvPr id="13" name="椭圆 12"/>
          <p:cNvSpPr/>
          <p:nvPr/>
        </p:nvSpPr>
        <p:spPr>
          <a:xfrm>
            <a:off x="7280535" y="4158178"/>
            <a:ext cx="727041" cy="727041"/>
          </a:xfrm>
          <a:prstGeom prst="ellipse">
            <a:avLst/>
          </a:prstGeom>
          <a:solidFill>
            <a:schemeClr val="bg1"/>
          </a:solid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bIns="34308" lIns="68615" rIns="68615" rtlCol="0" tIns="34308"/>
          <a:lstStyle/>
          <a:p>
            <a:pPr algn="ctr" fontAlgn="base">
              <a:spcBef>
                <a:spcPct val="0"/>
              </a:spcBef>
              <a:spcAft>
                <a:spcPct val="0"/>
              </a:spcAft>
              <a:buFont charset="0" panose="020b0604020202020204" pitchFamily="34" typeface="Arial"/>
            </a:pPr>
            <a:endParaRPr altLang="en-US" lang="zh-CN" sz="1013">
              <a:solidFill>
                <a:schemeClr val="tx1"/>
              </a:solidFill>
              <a:latin charset="-122" panose="02010509060101010101" pitchFamily="49" typeface="幼圆"/>
              <a:ea charset="-122" panose="02010509060101010101" pitchFamily="49" typeface="幼圆"/>
              <a:cs typeface="+mn-ea"/>
              <a:sym typeface="+mn-lt"/>
            </a:endParaRPr>
          </a:p>
        </p:txBody>
      </p:sp>
      <p:sp>
        <p:nvSpPr>
          <p:cNvPr id="14" name="椭圆 13"/>
          <p:cNvSpPr/>
          <p:nvPr/>
        </p:nvSpPr>
        <p:spPr>
          <a:xfrm>
            <a:off x="9423699" y="3789252"/>
            <a:ext cx="274777" cy="274777"/>
          </a:xfrm>
          <a:prstGeom prst="ellipse">
            <a:avLst/>
          </a:prstGeom>
          <a:solidFill>
            <a:srgbClr val="FFFF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308" lIns="68615" rIns="68615" rtlCol="0" tIns="34308"/>
          <a:lstStyle/>
          <a:p>
            <a:pPr algn="ctr" fontAlgn="base">
              <a:spcBef>
                <a:spcPct val="0"/>
              </a:spcBef>
              <a:spcAft>
                <a:spcPct val="0"/>
              </a:spcAft>
              <a:buFont charset="0" panose="020b0604020202020204" pitchFamily="34" typeface="Arial"/>
            </a:pPr>
            <a:endParaRPr altLang="en-US" lang="zh-CN" sz="1013">
              <a:solidFill>
                <a:schemeClr val="tx1"/>
              </a:solidFill>
              <a:latin charset="-122" panose="02010509060101010101" pitchFamily="49" typeface="幼圆"/>
              <a:ea charset="-122" panose="02010509060101010101" pitchFamily="49" typeface="幼圆"/>
              <a:cs typeface="+mn-ea"/>
              <a:sym typeface="+mn-lt"/>
            </a:endParaRPr>
          </a:p>
        </p:txBody>
      </p:sp>
      <p:sp>
        <p:nvSpPr>
          <p:cNvPr id="15" name="椭圆 14"/>
          <p:cNvSpPr/>
          <p:nvPr/>
        </p:nvSpPr>
        <p:spPr>
          <a:xfrm>
            <a:off x="10040247" y="3093008"/>
            <a:ext cx="596669" cy="596669"/>
          </a:xfrm>
          <a:prstGeom prst="ellipse">
            <a:avLst/>
          </a:prstGeom>
          <a:solidFill>
            <a:schemeClr val="bg1"/>
          </a:solid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2010509060101010101" pitchFamily="49" typeface="幼圆"/>
              <a:ea charset="-122" panose="02010509060101010101" pitchFamily="49" typeface="幼圆"/>
              <a:cs typeface="+mn-ea"/>
              <a:sym typeface="+mn-lt"/>
            </a:endParaRPr>
          </a:p>
        </p:txBody>
      </p:sp>
      <p:grpSp>
        <p:nvGrpSpPr>
          <p:cNvPr id="16" name="组合 15"/>
          <p:cNvGrpSpPr/>
          <p:nvPr/>
        </p:nvGrpSpPr>
        <p:grpSpPr>
          <a:xfrm>
            <a:off x="7270942" y="4967701"/>
            <a:ext cx="219777" cy="219777"/>
            <a:chOff x="304800" y="673100"/>
            <a:chExt cx="4000500" cy="4000500"/>
          </a:xfrm>
          <a:solidFill>
            <a:schemeClr val="bg1"/>
          </a:solidFill>
          <a:effectLst/>
        </p:grpSpPr>
        <p:sp>
          <p:nvSpPr>
            <p:cNvPr id="17" name="同心圆 86"/>
            <p:cNvSpPr/>
            <p:nvPr/>
          </p:nvSpPr>
          <p:spPr>
            <a:xfrm>
              <a:off x="304800" y="673100"/>
              <a:ext cx="4000500" cy="40005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2010509060101010101" pitchFamily="49" typeface="幼圆"/>
                <a:ea charset="-122" panose="02010509060101010101" pitchFamily="49" typeface="幼圆"/>
                <a:cs typeface="+mn-ea"/>
                <a:sym typeface="+mn-lt"/>
              </a:endParaRPr>
            </a:p>
          </p:txBody>
        </p:sp>
        <p:sp>
          <p:nvSpPr>
            <p:cNvPr id="18" name="椭圆 17"/>
            <p:cNvSpPr/>
            <p:nvPr/>
          </p:nvSpPr>
          <p:spPr>
            <a:xfrm>
              <a:off x="479425" y="847725"/>
              <a:ext cx="3651250" cy="3651250"/>
            </a:xfrm>
            <a:prstGeom prst="ellipse">
              <a:avLst/>
            </a:prstGeom>
            <a:grpFill/>
            <a:ln w="28575">
              <a:noFill/>
            </a:ln>
            <a:effectLst>
              <a:outerShdw blurRad="88900" dir="2699985" dist="75434" rotWithShape="0">
                <a:scrgbClr b="0" g="0" r="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2010509060101010101" pitchFamily="49" typeface="幼圆"/>
                <a:ea charset="-122" panose="02010509060101010101" pitchFamily="49" typeface="幼圆"/>
                <a:cs typeface="+mn-ea"/>
                <a:sym typeface="+mn-lt"/>
              </a:endParaRPr>
            </a:p>
          </p:txBody>
        </p:sp>
      </p:grpSp>
      <p:sp>
        <p:nvSpPr>
          <p:cNvPr id="20" name="同心圆 89"/>
          <p:cNvSpPr/>
          <p:nvPr/>
        </p:nvSpPr>
        <p:spPr>
          <a:xfrm>
            <a:off x="6874512" y="3405387"/>
            <a:ext cx="287919" cy="287919"/>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2010509060101010101" pitchFamily="49" typeface="幼圆"/>
              <a:ea charset="-122" panose="02010509060101010101" pitchFamily="49" typeface="幼圆"/>
              <a:cs typeface="+mn-ea"/>
              <a:sym typeface="+mn-lt"/>
            </a:endParaRPr>
          </a:p>
        </p:txBody>
      </p:sp>
      <p:sp>
        <p:nvSpPr>
          <p:cNvPr id="22" name="椭圆 21"/>
          <p:cNvSpPr/>
          <p:nvPr/>
        </p:nvSpPr>
        <p:spPr>
          <a:xfrm>
            <a:off x="9356884" y="2390243"/>
            <a:ext cx="274777" cy="274777"/>
          </a:xfrm>
          <a:prstGeom prst="ellipse">
            <a:avLst/>
          </a:prstGeom>
          <a:solidFill>
            <a:srgbClr val="FFFF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308" lIns="68615" rIns="68615" rtlCol="0" tIns="34308"/>
          <a:lstStyle/>
          <a:p>
            <a:pPr algn="ctr" fontAlgn="base">
              <a:spcBef>
                <a:spcPct val="0"/>
              </a:spcBef>
              <a:spcAft>
                <a:spcPct val="0"/>
              </a:spcAft>
              <a:buFont charset="0" panose="020b0604020202020204" pitchFamily="34" typeface="Arial"/>
            </a:pPr>
            <a:endParaRPr altLang="en-US" lang="zh-CN" sz="1013">
              <a:solidFill>
                <a:schemeClr val="tx1"/>
              </a:solidFill>
              <a:latin charset="-122" panose="02010509060101010101" pitchFamily="49" typeface="幼圆"/>
              <a:ea charset="-122" panose="02010509060101010101" pitchFamily="49" typeface="幼圆"/>
              <a:cs typeface="+mn-ea"/>
              <a:sym typeface="+mn-lt"/>
            </a:endParaRPr>
          </a:p>
        </p:txBody>
      </p:sp>
      <p:sp>
        <p:nvSpPr>
          <p:cNvPr id="23" name="椭圆 22"/>
          <p:cNvSpPr/>
          <p:nvPr/>
        </p:nvSpPr>
        <p:spPr>
          <a:xfrm>
            <a:off x="10083218" y="4992828"/>
            <a:ext cx="137389" cy="137389"/>
          </a:xfrm>
          <a:prstGeom prst="ellipse">
            <a:avLst/>
          </a:prstGeom>
          <a:gradFill flip="none" rotWithShape="1">
            <a:gsLst>
              <a:gs pos="20000">
                <a:srgbClr val="BFBFBF"/>
              </a:gs>
              <a:gs pos="80000">
                <a:srgbClr val="FFFFFF"/>
              </a:gs>
              <a:gs pos="100000">
                <a:schemeClr val="accent1">
                  <a:tint val="0"/>
                </a:schemeClr>
              </a:gs>
            </a:gsLst>
            <a:lin ang="27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308" lIns="68615" rIns="68615" rtlCol="0" tIns="34308"/>
          <a:lstStyle/>
          <a:p>
            <a:pPr algn="ctr" fontAlgn="base">
              <a:spcBef>
                <a:spcPct val="0"/>
              </a:spcBef>
              <a:spcAft>
                <a:spcPct val="0"/>
              </a:spcAft>
              <a:buFont charset="0" panose="020b0604020202020204" pitchFamily="34" typeface="Arial"/>
            </a:pPr>
            <a:endParaRPr altLang="en-US" lang="zh-CN" sz="1013">
              <a:solidFill>
                <a:schemeClr val="tx1"/>
              </a:solidFill>
              <a:latin charset="-122" panose="02010509060101010101" pitchFamily="49" typeface="幼圆"/>
              <a:ea charset="-122" panose="02010509060101010101" pitchFamily="49" typeface="幼圆"/>
              <a:cs typeface="+mn-ea"/>
              <a:sym typeface="+mn-lt"/>
            </a:endParaRPr>
          </a:p>
        </p:txBody>
      </p:sp>
      <p:sp>
        <p:nvSpPr>
          <p:cNvPr id="25" name="同心圆 95"/>
          <p:cNvSpPr/>
          <p:nvPr/>
        </p:nvSpPr>
        <p:spPr>
          <a:xfrm>
            <a:off x="8856025" y="4180711"/>
            <a:ext cx="638246" cy="638246"/>
          </a:xfrm>
          <a:prstGeom prst="ellipse">
            <a:avLst/>
          </a:prstGeom>
          <a:solidFill>
            <a:schemeClr val="bg1"/>
          </a:solidFill>
          <a:ln w="3175">
            <a:solidFill>
              <a:srgbClr val="FFFF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800">
              <a:solidFill>
                <a:schemeClr val="tx1"/>
              </a:solidFill>
              <a:latin charset="-122" panose="02010509060101010101" pitchFamily="49" typeface="幼圆"/>
              <a:ea charset="-122" panose="02010509060101010101" pitchFamily="49" typeface="幼圆"/>
              <a:cs typeface="+mn-ea"/>
              <a:sym typeface="+mn-lt"/>
            </a:endParaRPr>
          </a:p>
        </p:txBody>
      </p:sp>
      <p:sp>
        <p:nvSpPr>
          <p:cNvPr id="27" name="椭圆 26"/>
          <p:cNvSpPr/>
          <p:nvPr/>
        </p:nvSpPr>
        <p:spPr>
          <a:xfrm>
            <a:off x="8077749" y="2115466"/>
            <a:ext cx="274777" cy="274777"/>
          </a:xfrm>
          <a:prstGeom prst="ellipse">
            <a:avLst/>
          </a:prstGeom>
          <a:solidFill>
            <a:srgbClr val="FFFFFF"/>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308" lIns="68615" rIns="68615" rtlCol="0" tIns="34308"/>
          <a:lstStyle/>
          <a:p>
            <a:pPr algn="ctr" fontAlgn="base">
              <a:spcBef>
                <a:spcPct val="0"/>
              </a:spcBef>
              <a:spcAft>
                <a:spcPct val="0"/>
              </a:spcAft>
              <a:buFont charset="0" panose="020b0604020202020204" pitchFamily="34" typeface="Arial"/>
            </a:pPr>
            <a:endParaRPr altLang="en-US" lang="zh-CN" sz="1013">
              <a:solidFill>
                <a:schemeClr val="tx1"/>
              </a:solidFill>
              <a:latin charset="-122" panose="02010509060101010101" pitchFamily="49" typeface="幼圆"/>
              <a:ea charset="-122" panose="02010509060101010101" pitchFamily="49" typeface="幼圆"/>
              <a:cs typeface="+mn-ea"/>
              <a:sym typeface="+mn-lt"/>
            </a:endParaRPr>
          </a:p>
        </p:txBody>
      </p:sp>
      <p:sp>
        <p:nvSpPr>
          <p:cNvPr id="28" name="七边形 27"/>
          <p:cNvSpPr/>
          <p:nvPr/>
        </p:nvSpPr>
        <p:spPr>
          <a:xfrm>
            <a:off x="8787331" y="3978330"/>
            <a:ext cx="137389" cy="137389"/>
          </a:xfrm>
          <a:prstGeom prst="heptagon">
            <a:avLst/>
          </a:prstGeom>
          <a:gradFill flip="none" rotWithShape="1">
            <a:gsLst>
              <a:gs pos="20000">
                <a:srgbClr val="BFBFBF"/>
              </a:gs>
              <a:gs pos="80000">
                <a:srgbClr val="FFFFFF"/>
              </a:gs>
              <a:gs pos="100000">
                <a:schemeClr val="accent3">
                  <a:tint val="0"/>
                </a:schemeClr>
              </a:gs>
            </a:gsLst>
            <a:lin ang="2700000" scaled="1"/>
          </a:gra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308" lIns="68615" rIns="68615" rtlCol="0" tIns="34308"/>
          <a:lstStyle/>
          <a:p>
            <a:pPr algn="ctr" fontAlgn="base">
              <a:spcBef>
                <a:spcPct val="0"/>
              </a:spcBef>
              <a:spcAft>
                <a:spcPct val="0"/>
              </a:spcAft>
              <a:buFont charset="0" panose="020b0604020202020204" pitchFamily="34" typeface="Arial"/>
            </a:pPr>
            <a:endParaRPr altLang="en-US" lang="zh-CN" sz="1013">
              <a:solidFill>
                <a:schemeClr val="tx1"/>
              </a:solidFill>
              <a:latin charset="-122" panose="02010509060101010101" pitchFamily="49" typeface="幼圆"/>
              <a:ea charset="-122" panose="02010509060101010101" pitchFamily="49" typeface="幼圆"/>
              <a:cs typeface="+mn-ea"/>
              <a:sym typeface="+mn-lt"/>
            </a:endParaRPr>
          </a:p>
        </p:txBody>
      </p:sp>
      <p:sp>
        <p:nvSpPr>
          <p:cNvPr id="29" name="文本框 28"/>
          <p:cNvSpPr txBox="1"/>
          <p:nvPr/>
        </p:nvSpPr>
        <p:spPr>
          <a:xfrm>
            <a:off x="5496776" y="542355"/>
            <a:ext cx="821055"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DUTY</a:t>
            </a:r>
          </a:p>
        </p:txBody>
      </p:sp>
      <p:sp>
        <p:nvSpPr>
          <p:cNvPr id="10" name="灯片编号占位符 9"/>
          <p:cNvSpPr>
            <a:spLocks noGrp="1"/>
          </p:cNvSpPr>
          <p:nvPr>
            <p:ph idx="12" sz="quarter" type="sldNum"/>
          </p:nvPr>
        </p:nvSpPr>
        <p:spPr/>
        <p:txBody>
          <a:bodyPr/>
          <a:lstStyle/>
          <a:p>
            <a:fld id="{F1E78556-2FD1-4DDF-819F-1F50F24B10F9}" type="slidenum">
              <a:rPr altLang="en-US" lang="zh-CN" smtClean="0"/>
              <a:t>16</a:t>
            </a:fld>
          </a:p>
        </p:txBody>
      </p:sp>
      <p:sp>
        <p:nvSpPr>
          <p:cNvPr id="26" name="文本框 25"/>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4198247894"/>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9"/>
                                        </p:tgtEl>
                                        <p:attrNameLst>
                                          <p:attrName>style.visibility</p:attrName>
                                        </p:attrNameLst>
                                      </p:cBhvr>
                                      <p:to>
                                        <p:strVal val="visible"/>
                                      </p:to>
                                    </p:set>
                                    <p:anim calcmode="lin" valueType="num">
                                      <p:cBhvr>
                                        <p:cTn dur="500" fill="hold" id="7"/>
                                        <p:tgtEl>
                                          <p:spTgt spid="2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9"/>
                                        </p:tgtEl>
                                        <p:attrNameLst>
                                          <p:attrName>ppt_y</p:attrName>
                                        </p:attrNameLst>
                                      </p:cBhvr>
                                      <p:tavLst>
                                        <p:tav tm="0">
                                          <p:val>
                                            <p:strVal val="#ppt_y"/>
                                          </p:val>
                                        </p:tav>
                                        <p:tav tm="100000">
                                          <p:val>
                                            <p:strVal val="#ppt_y"/>
                                          </p:val>
                                        </p:tav>
                                      </p:tavLst>
                                    </p:anim>
                                    <p:anim calcmode="lin" valueType="num">
                                      <p:cBhvr>
                                        <p:cTn dur="500" fill="hold" id="9"/>
                                        <p:tgtEl>
                                          <p:spTgt spid="2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9"/>
                                        </p:tgtEl>
                                      </p:cBhvr>
                                    </p:animEffect>
                                  </p:childTnLst>
                                </p:cTn>
                              </p:par>
                            </p:childTnLst>
                          </p:cTn>
                        </p:par>
                        <p:par>
                          <p:cTn fill="hold" id="12" nodeType="afterGroup">
                            <p:stCondLst>
                              <p:cond delay="500"/>
                            </p:stCondLst>
                            <p:childTnLst>
                              <p:par>
                                <p:cTn fill="hold" grpId="0" id="13" nodeType="afterEffect" presetClass="entr" presetID="53" presetSubtype="0">
                                  <p:stCondLst>
                                    <p:cond delay="0"/>
                                  </p:stCondLst>
                                  <p:childTnLst>
                                    <p:set>
                                      <p:cBhvr>
                                        <p:cTn dur="1" fill="hold" id="14">
                                          <p:stCondLst>
                                            <p:cond delay="0"/>
                                          </p:stCondLst>
                                        </p:cTn>
                                        <p:tgtEl>
                                          <p:spTgt spid="3"/>
                                        </p:tgtEl>
                                        <p:attrNameLst>
                                          <p:attrName>style.visibility</p:attrName>
                                        </p:attrNameLst>
                                      </p:cBhvr>
                                      <p:to>
                                        <p:strVal val="visible"/>
                                      </p:to>
                                    </p:set>
                                    <p:anim calcmode="lin" valueType="num">
                                      <p:cBhvr>
                                        <p:cTn dur="500" fill="hold" id="15"/>
                                        <p:tgtEl>
                                          <p:spTgt spid="3"/>
                                        </p:tgtEl>
                                        <p:attrNameLst>
                                          <p:attrName>ppt_w</p:attrName>
                                        </p:attrNameLst>
                                      </p:cBhvr>
                                      <p:tavLst>
                                        <p:tav tm="0">
                                          <p:val>
                                            <p:fltVal val="0"/>
                                          </p:val>
                                        </p:tav>
                                        <p:tav tm="100000">
                                          <p:val>
                                            <p:strVal val="#ppt_w"/>
                                          </p:val>
                                        </p:tav>
                                      </p:tavLst>
                                    </p:anim>
                                    <p:anim calcmode="lin" valueType="num">
                                      <p:cBhvr>
                                        <p:cTn dur="500" fill="hold" id="16"/>
                                        <p:tgtEl>
                                          <p:spTgt spid="3"/>
                                        </p:tgtEl>
                                        <p:attrNameLst>
                                          <p:attrName>ppt_h</p:attrName>
                                        </p:attrNameLst>
                                      </p:cBhvr>
                                      <p:tavLst>
                                        <p:tav tm="0">
                                          <p:val>
                                            <p:fltVal val="0"/>
                                          </p:val>
                                        </p:tav>
                                        <p:tav tm="100000">
                                          <p:val>
                                            <p:strVal val="#ppt_h"/>
                                          </p:val>
                                        </p:tav>
                                      </p:tavLst>
                                    </p:anim>
                                    <p:animEffect filter="fade" transition="in">
                                      <p:cBhvr>
                                        <p:cTn dur="500" id="17"/>
                                        <p:tgtEl>
                                          <p:spTgt spid="3"/>
                                        </p:tgtEl>
                                      </p:cBhvr>
                                    </p:animEffect>
                                  </p:childTnLst>
                                </p:cTn>
                              </p:par>
                              <p:par>
                                <p:cTn fill="hold" grpId="0" id="18" nodeType="withEffect" presetClass="entr" presetID="53" presetSubtype="0">
                                  <p:stCondLst>
                                    <p:cond delay="200"/>
                                  </p:stCondLst>
                                  <p:childTnLst>
                                    <p:set>
                                      <p:cBhvr>
                                        <p:cTn dur="1" fill="hold" id="19">
                                          <p:stCondLst>
                                            <p:cond delay="0"/>
                                          </p:stCondLst>
                                        </p:cTn>
                                        <p:tgtEl>
                                          <p:spTgt spid="4"/>
                                        </p:tgtEl>
                                        <p:attrNameLst>
                                          <p:attrName>style.visibility</p:attrName>
                                        </p:attrNameLst>
                                      </p:cBhvr>
                                      <p:to>
                                        <p:strVal val="visible"/>
                                      </p:to>
                                    </p:set>
                                    <p:anim calcmode="lin" valueType="num">
                                      <p:cBhvr>
                                        <p:cTn dur="500" fill="hold" id="20"/>
                                        <p:tgtEl>
                                          <p:spTgt spid="4"/>
                                        </p:tgtEl>
                                        <p:attrNameLst>
                                          <p:attrName>ppt_w</p:attrName>
                                        </p:attrNameLst>
                                      </p:cBhvr>
                                      <p:tavLst>
                                        <p:tav tm="0">
                                          <p:val>
                                            <p:fltVal val="0"/>
                                          </p:val>
                                        </p:tav>
                                        <p:tav tm="100000">
                                          <p:val>
                                            <p:strVal val="#ppt_w"/>
                                          </p:val>
                                        </p:tav>
                                      </p:tavLst>
                                    </p:anim>
                                    <p:anim calcmode="lin" valueType="num">
                                      <p:cBhvr>
                                        <p:cTn dur="500" fill="hold" id="21"/>
                                        <p:tgtEl>
                                          <p:spTgt spid="4"/>
                                        </p:tgtEl>
                                        <p:attrNameLst>
                                          <p:attrName>ppt_h</p:attrName>
                                        </p:attrNameLst>
                                      </p:cBhvr>
                                      <p:tavLst>
                                        <p:tav tm="0">
                                          <p:val>
                                            <p:fltVal val="0"/>
                                          </p:val>
                                        </p:tav>
                                        <p:tav tm="100000">
                                          <p:val>
                                            <p:strVal val="#ppt_h"/>
                                          </p:val>
                                        </p:tav>
                                      </p:tavLst>
                                    </p:anim>
                                    <p:animEffect filter="fade" transition="in">
                                      <p:cBhvr>
                                        <p:cTn dur="500" id="22"/>
                                        <p:tgtEl>
                                          <p:spTgt spid="4"/>
                                        </p:tgtEl>
                                      </p:cBhvr>
                                    </p:animEffect>
                                  </p:childTnLst>
                                </p:cTn>
                              </p:par>
                              <p:par>
                                <p:cTn fill="hold" grpId="0" id="23" nodeType="withEffect" presetClass="entr" presetID="53" presetSubtype="0">
                                  <p:stCondLst>
                                    <p:cond delay="0"/>
                                  </p:stCondLst>
                                  <p:childTnLst>
                                    <p:set>
                                      <p:cBhvr>
                                        <p:cTn dur="1" fill="hold" id="24">
                                          <p:stCondLst>
                                            <p:cond delay="0"/>
                                          </p:stCondLst>
                                        </p:cTn>
                                        <p:tgtEl>
                                          <p:spTgt spid="5"/>
                                        </p:tgtEl>
                                        <p:attrNameLst>
                                          <p:attrName>style.visibility</p:attrName>
                                        </p:attrNameLst>
                                      </p:cBhvr>
                                      <p:to>
                                        <p:strVal val="visible"/>
                                      </p:to>
                                    </p:set>
                                    <p:anim calcmode="lin" valueType="num">
                                      <p:cBhvr>
                                        <p:cTn dur="500" fill="hold" id="25"/>
                                        <p:tgtEl>
                                          <p:spTgt spid="5"/>
                                        </p:tgtEl>
                                        <p:attrNameLst>
                                          <p:attrName>ppt_w</p:attrName>
                                        </p:attrNameLst>
                                      </p:cBhvr>
                                      <p:tavLst>
                                        <p:tav tm="0">
                                          <p:val>
                                            <p:fltVal val="0"/>
                                          </p:val>
                                        </p:tav>
                                        <p:tav tm="100000">
                                          <p:val>
                                            <p:strVal val="#ppt_w"/>
                                          </p:val>
                                        </p:tav>
                                      </p:tavLst>
                                    </p:anim>
                                    <p:anim calcmode="lin" valueType="num">
                                      <p:cBhvr>
                                        <p:cTn dur="500" fill="hold" id="26"/>
                                        <p:tgtEl>
                                          <p:spTgt spid="5"/>
                                        </p:tgtEl>
                                        <p:attrNameLst>
                                          <p:attrName>ppt_h</p:attrName>
                                        </p:attrNameLst>
                                      </p:cBhvr>
                                      <p:tavLst>
                                        <p:tav tm="0">
                                          <p:val>
                                            <p:fltVal val="0"/>
                                          </p:val>
                                        </p:tav>
                                        <p:tav tm="100000">
                                          <p:val>
                                            <p:strVal val="#ppt_h"/>
                                          </p:val>
                                        </p:tav>
                                      </p:tavLst>
                                    </p:anim>
                                    <p:animEffect filter="fade" transition="in">
                                      <p:cBhvr>
                                        <p:cTn dur="500" id="27"/>
                                        <p:tgtEl>
                                          <p:spTgt spid="5"/>
                                        </p:tgtEl>
                                      </p:cBhvr>
                                    </p:animEffect>
                                  </p:childTnLst>
                                </p:cTn>
                              </p:par>
                              <p:par>
                                <p:cTn fill="hold" grpId="0" id="28" nodeType="withEffect" presetClass="entr" presetID="53" presetSubtype="0">
                                  <p:stCondLst>
                                    <p:cond delay="0"/>
                                  </p:stCondLst>
                                  <p:childTnLst>
                                    <p:set>
                                      <p:cBhvr>
                                        <p:cTn dur="1" fill="hold" id="29">
                                          <p:stCondLst>
                                            <p:cond delay="0"/>
                                          </p:stCondLst>
                                        </p:cTn>
                                        <p:tgtEl>
                                          <p:spTgt spid="6"/>
                                        </p:tgtEl>
                                        <p:attrNameLst>
                                          <p:attrName>style.visibility</p:attrName>
                                        </p:attrNameLst>
                                      </p:cBhvr>
                                      <p:to>
                                        <p:strVal val="visible"/>
                                      </p:to>
                                    </p:set>
                                    <p:anim calcmode="lin" valueType="num">
                                      <p:cBhvr>
                                        <p:cTn dur="500" fill="hold" id="30"/>
                                        <p:tgtEl>
                                          <p:spTgt spid="6"/>
                                        </p:tgtEl>
                                        <p:attrNameLst>
                                          <p:attrName>ppt_w</p:attrName>
                                        </p:attrNameLst>
                                      </p:cBhvr>
                                      <p:tavLst>
                                        <p:tav tm="0">
                                          <p:val>
                                            <p:fltVal val="0"/>
                                          </p:val>
                                        </p:tav>
                                        <p:tav tm="100000">
                                          <p:val>
                                            <p:strVal val="#ppt_w"/>
                                          </p:val>
                                        </p:tav>
                                      </p:tavLst>
                                    </p:anim>
                                    <p:anim calcmode="lin" valueType="num">
                                      <p:cBhvr>
                                        <p:cTn dur="500" fill="hold" id="31"/>
                                        <p:tgtEl>
                                          <p:spTgt spid="6"/>
                                        </p:tgtEl>
                                        <p:attrNameLst>
                                          <p:attrName>ppt_h</p:attrName>
                                        </p:attrNameLst>
                                      </p:cBhvr>
                                      <p:tavLst>
                                        <p:tav tm="0">
                                          <p:val>
                                            <p:fltVal val="0"/>
                                          </p:val>
                                        </p:tav>
                                        <p:tav tm="100000">
                                          <p:val>
                                            <p:strVal val="#ppt_h"/>
                                          </p:val>
                                        </p:tav>
                                      </p:tavLst>
                                    </p:anim>
                                    <p:animEffect filter="fade" transition="in">
                                      <p:cBhvr>
                                        <p:cTn dur="500" id="32"/>
                                        <p:tgtEl>
                                          <p:spTgt spid="6"/>
                                        </p:tgtEl>
                                      </p:cBhvr>
                                    </p:animEffect>
                                  </p:childTnLst>
                                </p:cTn>
                              </p:par>
                              <p:par>
                                <p:cTn fill="hold" grpId="0" id="33" nodeType="withEffect" presetClass="entr" presetID="53" presetSubtype="0">
                                  <p:stCondLst>
                                    <p:cond delay="400"/>
                                  </p:stCondLst>
                                  <p:childTnLst>
                                    <p:set>
                                      <p:cBhvr>
                                        <p:cTn dur="1" fill="hold" id="34">
                                          <p:stCondLst>
                                            <p:cond delay="0"/>
                                          </p:stCondLst>
                                        </p:cTn>
                                        <p:tgtEl>
                                          <p:spTgt spid="7"/>
                                        </p:tgtEl>
                                        <p:attrNameLst>
                                          <p:attrName>style.visibility</p:attrName>
                                        </p:attrNameLst>
                                      </p:cBhvr>
                                      <p:to>
                                        <p:strVal val="visible"/>
                                      </p:to>
                                    </p:set>
                                    <p:anim calcmode="lin" valueType="num">
                                      <p:cBhvr>
                                        <p:cTn dur="500" fill="hold" id="35"/>
                                        <p:tgtEl>
                                          <p:spTgt spid="7"/>
                                        </p:tgtEl>
                                        <p:attrNameLst>
                                          <p:attrName>ppt_w</p:attrName>
                                        </p:attrNameLst>
                                      </p:cBhvr>
                                      <p:tavLst>
                                        <p:tav tm="0">
                                          <p:val>
                                            <p:fltVal val="0"/>
                                          </p:val>
                                        </p:tav>
                                        <p:tav tm="100000">
                                          <p:val>
                                            <p:strVal val="#ppt_w"/>
                                          </p:val>
                                        </p:tav>
                                      </p:tavLst>
                                    </p:anim>
                                    <p:anim calcmode="lin" valueType="num">
                                      <p:cBhvr>
                                        <p:cTn dur="500" fill="hold" id="36"/>
                                        <p:tgtEl>
                                          <p:spTgt spid="7"/>
                                        </p:tgtEl>
                                        <p:attrNameLst>
                                          <p:attrName>ppt_h</p:attrName>
                                        </p:attrNameLst>
                                      </p:cBhvr>
                                      <p:tavLst>
                                        <p:tav tm="0">
                                          <p:val>
                                            <p:fltVal val="0"/>
                                          </p:val>
                                        </p:tav>
                                        <p:tav tm="100000">
                                          <p:val>
                                            <p:strVal val="#ppt_h"/>
                                          </p:val>
                                        </p:tav>
                                      </p:tavLst>
                                    </p:anim>
                                    <p:animEffect filter="fade" transition="in">
                                      <p:cBhvr>
                                        <p:cTn dur="500" id="37"/>
                                        <p:tgtEl>
                                          <p:spTgt spid="7"/>
                                        </p:tgtEl>
                                      </p:cBhvr>
                                    </p:animEffect>
                                  </p:childTnLst>
                                </p:cTn>
                              </p:par>
                              <p:par>
                                <p:cTn fill="hold" grpId="0" id="38" nodeType="withEffect" presetClass="entr" presetID="53" presetSubtype="0">
                                  <p:stCondLst>
                                    <p:cond delay="400"/>
                                  </p:stCondLst>
                                  <p:childTnLst>
                                    <p:set>
                                      <p:cBhvr>
                                        <p:cTn dur="1" fill="hold" id="39">
                                          <p:stCondLst>
                                            <p:cond delay="0"/>
                                          </p:stCondLst>
                                        </p:cTn>
                                        <p:tgtEl>
                                          <p:spTgt spid="15"/>
                                        </p:tgtEl>
                                        <p:attrNameLst>
                                          <p:attrName>style.visibility</p:attrName>
                                        </p:attrNameLst>
                                      </p:cBhvr>
                                      <p:to>
                                        <p:strVal val="visible"/>
                                      </p:to>
                                    </p:set>
                                    <p:anim calcmode="lin" valueType="num">
                                      <p:cBhvr>
                                        <p:cTn dur="500" fill="hold" id="40"/>
                                        <p:tgtEl>
                                          <p:spTgt spid="15"/>
                                        </p:tgtEl>
                                        <p:attrNameLst>
                                          <p:attrName>ppt_w</p:attrName>
                                        </p:attrNameLst>
                                      </p:cBhvr>
                                      <p:tavLst>
                                        <p:tav tm="0">
                                          <p:val>
                                            <p:fltVal val="0"/>
                                          </p:val>
                                        </p:tav>
                                        <p:tav tm="100000">
                                          <p:val>
                                            <p:strVal val="#ppt_w"/>
                                          </p:val>
                                        </p:tav>
                                      </p:tavLst>
                                    </p:anim>
                                    <p:anim calcmode="lin" valueType="num">
                                      <p:cBhvr>
                                        <p:cTn dur="500" fill="hold" id="41"/>
                                        <p:tgtEl>
                                          <p:spTgt spid="15"/>
                                        </p:tgtEl>
                                        <p:attrNameLst>
                                          <p:attrName>ppt_h</p:attrName>
                                        </p:attrNameLst>
                                      </p:cBhvr>
                                      <p:tavLst>
                                        <p:tav tm="0">
                                          <p:val>
                                            <p:fltVal val="0"/>
                                          </p:val>
                                        </p:tav>
                                        <p:tav tm="100000">
                                          <p:val>
                                            <p:strVal val="#ppt_h"/>
                                          </p:val>
                                        </p:tav>
                                      </p:tavLst>
                                    </p:anim>
                                    <p:animEffect filter="fade" transition="in">
                                      <p:cBhvr>
                                        <p:cTn dur="500" id="42"/>
                                        <p:tgtEl>
                                          <p:spTgt spid="15"/>
                                        </p:tgtEl>
                                      </p:cBhvr>
                                    </p:animEffect>
                                  </p:childTnLst>
                                </p:cTn>
                              </p:par>
                              <p:par>
                                <p:cTn fill="hold" grpId="0" id="43" nodeType="withEffect" presetClass="entr" presetID="53" presetSubtype="0">
                                  <p:stCondLst>
                                    <p:cond delay="0"/>
                                  </p:stCondLst>
                                  <p:childTnLst>
                                    <p:set>
                                      <p:cBhvr>
                                        <p:cTn dur="1" fill="hold" id="44">
                                          <p:stCondLst>
                                            <p:cond delay="0"/>
                                          </p:stCondLst>
                                        </p:cTn>
                                        <p:tgtEl>
                                          <p:spTgt spid="13"/>
                                        </p:tgtEl>
                                        <p:attrNameLst>
                                          <p:attrName>style.visibility</p:attrName>
                                        </p:attrNameLst>
                                      </p:cBhvr>
                                      <p:to>
                                        <p:strVal val="visible"/>
                                      </p:to>
                                    </p:set>
                                    <p:anim calcmode="lin" valueType="num">
                                      <p:cBhvr>
                                        <p:cTn dur="500" fill="hold" id="45"/>
                                        <p:tgtEl>
                                          <p:spTgt spid="13"/>
                                        </p:tgtEl>
                                        <p:attrNameLst>
                                          <p:attrName>ppt_w</p:attrName>
                                        </p:attrNameLst>
                                      </p:cBhvr>
                                      <p:tavLst>
                                        <p:tav tm="0">
                                          <p:val>
                                            <p:fltVal val="0"/>
                                          </p:val>
                                        </p:tav>
                                        <p:tav tm="100000">
                                          <p:val>
                                            <p:strVal val="#ppt_w"/>
                                          </p:val>
                                        </p:tav>
                                      </p:tavLst>
                                    </p:anim>
                                    <p:anim calcmode="lin" valueType="num">
                                      <p:cBhvr>
                                        <p:cTn dur="500" fill="hold" id="46"/>
                                        <p:tgtEl>
                                          <p:spTgt spid="13"/>
                                        </p:tgtEl>
                                        <p:attrNameLst>
                                          <p:attrName>ppt_h</p:attrName>
                                        </p:attrNameLst>
                                      </p:cBhvr>
                                      <p:tavLst>
                                        <p:tav tm="0">
                                          <p:val>
                                            <p:fltVal val="0"/>
                                          </p:val>
                                        </p:tav>
                                        <p:tav tm="100000">
                                          <p:val>
                                            <p:strVal val="#ppt_h"/>
                                          </p:val>
                                        </p:tav>
                                      </p:tavLst>
                                    </p:anim>
                                    <p:animEffect filter="fade" transition="in">
                                      <p:cBhvr>
                                        <p:cTn dur="500" id="47"/>
                                        <p:tgtEl>
                                          <p:spTgt spid="13"/>
                                        </p:tgtEl>
                                      </p:cBhvr>
                                    </p:animEffect>
                                  </p:childTnLst>
                                </p:cTn>
                              </p:par>
                              <p:par>
                                <p:cTn fill="hold" grpId="0" id="48" nodeType="withEffect" presetClass="entr" presetID="53" presetSubtype="0">
                                  <p:stCondLst>
                                    <p:cond delay="400"/>
                                  </p:stCondLst>
                                  <p:childTnLst>
                                    <p:set>
                                      <p:cBhvr>
                                        <p:cTn dur="1" fill="hold" id="49">
                                          <p:stCondLst>
                                            <p:cond delay="0"/>
                                          </p:stCondLst>
                                        </p:cTn>
                                        <p:tgtEl>
                                          <p:spTgt spid="14"/>
                                        </p:tgtEl>
                                        <p:attrNameLst>
                                          <p:attrName>style.visibility</p:attrName>
                                        </p:attrNameLst>
                                      </p:cBhvr>
                                      <p:to>
                                        <p:strVal val="visible"/>
                                      </p:to>
                                    </p:set>
                                    <p:anim calcmode="lin" valueType="num">
                                      <p:cBhvr>
                                        <p:cTn dur="500" fill="hold" id="50"/>
                                        <p:tgtEl>
                                          <p:spTgt spid="14"/>
                                        </p:tgtEl>
                                        <p:attrNameLst>
                                          <p:attrName>ppt_w</p:attrName>
                                        </p:attrNameLst>
                                      </p:cBhvr>
                                      <p:tavLst>
                                        <p:tav tm="0">
                                          <p:val>
                                            <p:fltVal val="0"/>
                                          </p:val>
                                        </p:tav>
                                        <p:tav tm="100000">
                                          <p:val>
                                            <p:strVal val="#ppt_w"/>
                                          </p:val>
                                        </p:tav>
                                      </p:tavLst>
                                    </p:anim>
                                    <p:anim calcmode="lin" valueType="num">
                                      <p:cBhvr>
                                        <p:cTn dur="500" fill="hold" id="51"/>
                                        <p:tgtEl>
                                          <p:spTgt spid="14"/>
                                        </p:tgtEl>
                                        <p:attrNameLst>
                                          <p:attrName>ppt_h</p:attrName>
                                        </p:attrNameLst>
                                      </p:cBhvr>
                                      <p:tavLst>
                                        <p:tav tm="0">
                                          <p:val>
                                            <p:fltVal val="0"/>
                                          </p:val>
                                        </p:tav>
                                        <p:tav tm="100000">
                                          <p:val>
                                            <p:strVal val="#ppt_h"/>
                                          </p:val>
                                        </p:tav>
                                      </p:tavLst>
                                    </p:anim>
                                    <p:animEffect filter="fade" transition="in">
                                      <p:cBhvr>
                                        <p:cTn dur="500" id="52"/>
                                        <p:tgtEl>
                                          <p:spTgt spid="14"/>
                                        </p:tgtEl>
                                      </p:cBhvr>
                                    </p:animEffect>
                                  </p:childTnLst>
                                </p:cTn>
                              </p:par>
                              <p:par>
                                <p:cTn fill="hold" id="53" nodeType="withEffect" presetClass="entr" presetID="53" presetSubtype="0">
                                  <p:stCondLst>
                                    <p:cond delay="400"/>
                                  </p:stCondLst>
                                  <p:childTnLst>
                                    <p:set>
                                      <p:cBhvr>
                                        <p:cTn dur="1" fill="hold" id="54">
                                          <p:stCondLst>
                                            <p:cond delay="0"/>
                                          </p:stCondLst>
                                        </p:cTn>
                                        <p:tgtEl>
                                          <p:spTgt spid="16"/>
                                        </p:tgtEl>
                                        <p:attrNameLst>
                                          <p:attrName>style.visibility</p:attrName>
                                        </p:attrNameLst>
                                      </p:cBhvr>
                                      <p:to>
                                        <p:strVal val="visible"/>
                                      </p:to>
                                    </p:set>
                                    <p:anim calcmode="lin" valueType="num">
                                      <p:cBhvr>
                                        <p:cTn dur="500" fill="hold" id="55"/>
                                        <p:tgtEl>
                                          <p:spTgt spid="16"/>
                                        </p:tgtEl>
                                        <p:attrNameLst>
                                          <p:attrName>ppt_w</p:attrName>
                                        </p:attrNameLst>
                                      </p:cBhvr>
                                      <p:tavLst>
                                        <p:tav tm="0">
                                          <p:val>
                                            <p:fltVal val="0"/>
                                          </p:val>
                                        </p:tav>
                                        <p:tav tm="100000">
                                          <p:val>
                                            <p:strVal val="#ppt_w"/>
                                          </p:val>
                                        </p:tav>
                                      </p:tavLst>
                                    </p:anim>
                                    <p:anim calcmode="lin" valueType="num">
                                      <p:cBhvr>
                                        <p:cTn dur="500" fill="hold" id="56"/>
                                        <p:tgtEl>
                                          <p:spTgt spid="16"/>
                                        </p:tgtEl>
                                        <p:attrNameLst>
                                          <p:attrName>ppt_h</p:attrName>
                                        </p:attrNameLst>
                                      </p:cBhvr>
                                      <p:tavLst>
                                        <p:tav tm="0">
                                          <p:val>
                                            <p:fltVal val="0"/>
                                          </p:val>
                                        </p:tav>
                                        <p:tav tm="100000">
                                          <p:val>
                                            <p:strVal val="#ppt_h"/>
                                          </p:val>
                                        </p:tav>
                                      </p:tavLst>
                                    </p:anim>
                                    <p:animEffect filter="fade" transition="in">
                                      <p:cBhvr>
                                        <p:cTn dur="500" id="57"/>
                                        <p:tgtEl>
                                          <p:spTgt spid="16"/>
                                        </p:tgtEl>
                                      </p:cBhvr>
                                    </p:animEffect>
                                  </p:childTnLst>
                                </p:cTn>
                              </p:par>
                              <p:par>
                                <p:cTn fill="hold" grpId="0" id="58" nodeType="withEffect" presetClass="entr" presetID="53" presetSubtype="0">
                                  <p:stCondLst>
                                    <p:cond delay="750"/>
                                  </p:stCondLst>
                                  <p:childTnLst>
                                    <p:set>
                                      <p:cBhvr>
                                        <p:cTn dur="1" fill="hold" id="59">
                                          <p:stCondLst>
                                            <p:cond delay="0"/>
                                          </p:stCondLst>
                                        </p:cTn>
                                        <p:tgtEl>
                                          <p:spTgt spid="11"/>
                                        </p:tgtEl>
                                        <p:attrNameLst>
                                          <p:attrName>style.visibility</p:attrName>
                                        </p:attrNameLst>
                                      </p:cBhvr>
                                      <p:to>
                                        <p:strVal val="visible"/>
                                      </p:to>
                                    </p:set>
                                    <p:anim calcmode="lin" valueType="num">
                                      <p:cBhvr>
                                        <p:cTn dur="500" fill="hold" id="60"/>
                                        <p:tgtEl>
                                          <p:spTgt spid="11"/>
                                        </p:tgtEl>
                                        <p:attrNameLst>
                                          <p:attrName>ppt_w</p:attrName>
                                        </p:attrNameLst>
                                      </p:cBhvr>
                                      <p:tavLst>
                                        <p:tav tm="0">
                                          <p:val>
                                            <p:fltVal val="0"/>
                                          </p:val>
                                        </p:tav>
                                        <p:tav tm="100000">
                                          <p:val>
                                            <p:strVal val="#ppt_w"/>
                                          </p:val>
                                        </p:tav>
                                      </p:tavLst>
                                    </p:anim>
                                    <p:anim calcmode="lin" valueType="num">
                                      <p:cBhvr>
                                        <p:cTn dur="500" fill="hold" id="61"/>
                                        <p:tgtEl>
                                          <p:spTgt spid="11"/>
                                        </p:tgtEl>
                                        <p:attrNameLst>
                                          <p:attrName>ppt_h</p:attrName>
                                        </p:attrNameLst>
                                      </p:cBhvr>
                                      <p:tavLst>
                                        <p:tav tm="0">
                                          <p:val>
                                            <p:fltVal val="0"/>
                                          </p:val>
                                        </p:tav>
                                        <p:tav tm="100000">
                                          <p:val>
                                            <p:strVal val="#ppt_h"/>
                                          </p:val>
                                        </p:tav>
                                      </p:tavLst>
                                    </p:anim>
                                    <p:animEffect filter="fade" transition="in">
                                      <p:cBhvr>
                                        <p:cTn dur="500" id="62"/>
                                        <p:tgtEl>
                                          <p:spTgt spid="11"/>
                                        </p:tgtEl>
                                      </p:cBhvr>
                                    </p:animEffect>
                                  </p:childTnLst>
                                </p:cTn>
                              </p:par>
                              <p:par>
                                <p:cTn fill="hold" grpId="0" id="63" nodeType="withEffect" presetClass="entr" presetID="53" presetSubtype="0">
                                  <p:stCondLst>
                                    <p:cond delay="500"/>
                                  </p:stCondLst>
                                  <p:childTnLst>
                                    <p:set>
                                      <p:cBhvr>
                                        <p:cTn dur="1" fill="hold" id="64">
                                          <p:stCondLst>
                                            <p:cond delay="0"/>
                                          </p:stCondLst>
                                        </p:cTn>
                                        <p:tgtEl>
                                          <p:spTgt spid="25"/>
                                        </p:tgtEl>
                                        <p:attrNameLst>
                                          <p:attrName>style.visibility</p:attrName>
                                        </p:attrNameLst>
                                      </p:cBhvr>
                                      <p:to>
                                        <p:strVal val="visible"/>
                                      </p:to>
                                    </p:set>
                                    <p:anim calcmode="lin" valueType="num">
                                      <p:cBhvr>
                                        <p:cTn dur="500" fill="hold" id="65"/>
                                        <p:tgtEl>
                                          <p:spTgt spid="25"/>
                                        </p:tgtEl>
                                        <p:attrNameLst>
                                          <p:attrName>ppt_w</p:attrName>
                                        </p:attrNameLst>
                                      </p:cBhvr>
                                      <p:tavLst>
                                        <p:tav tm="0">
                                          <p:val>
                                            <p:fltVal val="0"/>
                                          </p:val>
                                        </p:tav>
                                        <p:tav tm="100000">
                                          <p:val>
                                            <p:strVal val="#ppt_w"/>
                                          </p:val>
                                        </p:tav>
                                      </p:tavLst>
                                    </p:anim>
                                    <p:anim calcmode="lin" valueType="num">
                                      <p:cBhvr>
                                        <p:cTn dur="500" fill="hold" id="66"/>
                                        <p:tgtEl>
                                          <p:spTgt spid="25"/>
                                        </p:tgtEl>
                                        <p:attrNameLst>
                                          <p:attrName>ppt_h</p:attrName>
                                        </p:attrNameLst>
                                      </p:cBhvr>
                                      <p:tavLst>
                                        <p:tav tm="0">
                                          <p:val>
                                            <p:fltVal val="0"/>
                                          </p:val>
                                        </p:tav>
                                        <p:tav tm="100000">
                                          <p:val>
                                            <p:strVal val="#ppt_h"/>
                                          </p:val>
                                        </p:tav>
                                      </p:tavLst>
                                    </p:anim>
                                    <p:animEffect filter="fade" transition="in">
                                      <p:cBhvr>
                                        <p:cTn dur="500" id="67"/>
                                        <p:tgtEl>
                                          <p:spTgt spid="25"/>
                                        </p:tgtEl>
                                      </p:cBhvr>
                                    </p:animEffect>
                                  </p:childTnLst>
                                </p:cTn>
                              </p:par>
                              <p:par>
                                <p:cTn fill="hold" grpId="0" id="68" nodeType="withEffect" presetClass="entr" presetID="53" presetSubtype="0">
                                  <p:stCondLst>
                                    <p:cond delay="400"/>
                                  </p:stCondLst>
                                  <p:childTnLst>
                                    <p:set>
                                      <p:cBhvr>
                                        <p:cTn dur="1" fill="hold" id="69">
                                          <p:stCondLst>
                                            <p:cond delay="0"/>
                                          </p:stCondLst>
                                        </p:cTn>
                                        <p:tgtEl>
                                          <p:spTgt spid="20"/>
                                        </p:tgtEl>
                                        <p:attrNameLst>
                                          <p:attrName>style.visibility</p:attrName>
                                        </p:attrNameLst>
                                      </p:cBhvr>
                                      <p:to>
                                        <p:strVal val="visible"/>
                                      </p:to>
                                    </p:set>
                                    <p:anim calcmode="lin" valueType="num">
                                      <p:cBhvr>
                                        <p:cTn dur="500" fill="hold" id="70"/>
                                        <p:tgtEl>
                                          <p:spTgt spid="20"/>
                                        </p:tgtEl>
                                        <p:attrNameLst>
                                          <p:attrName>ppt_w</p:attrName>
                                        </p:attrNameLst>
                                      </p:cBhvr>
                                      <p:tavLst>
                                        <p:tav tm="0">
                                          <p:val>
                                            <p:fltVal val="0"/>
                                          </p:val>
                                        </p:tav>
                                        <p:tav tm="100000">
                                          <p:val>
                                            <p:strVal val="#ppt_w"/>
                                          </p:val>
                                        </p:tav>
                                      </p:tavLst>
                                    </p:anim>
                                    <p:anim calcmode="lin" valueType="num">
                                      <p:cBhvr>
                                        <p:cTn dur="500" fill="hold" id="71"/>
                                        <p:tgtEl>
                                          <p:spTgt spid="20"/>
                                        </p:tgtEl>
                                        <p:attrNameLst>
                                          <p:attrName>ppt_h</p:attrName>
                                        </p:attrNameLst>
                                      </p:cBhvr>
                                      <p:tavLst>
                                        <p:tav tm="0">
                                          <p:val>
                                            <p:fltVal val="0"/>
                                          </p:val>
                                        </p:tav>
                                        <p:tav tm="100000">
                                          <p:val>
                                            <p:strVal val="#ppt_h"/>
                                          </p:val>
                                        </p:tav>
                                      </p:tavLst>
                                    </p:anim>
                                    <p:animEffect filter="fade" transition="in">
                                      <p:cBhvr>
                                        <p:cTn dur="500" id="72"/>
                                        <p:tgtEl>
                                          <p:spTgt spid="20"/>
                                        </p:tgtEl>
                                      </p:cBhvr>
                                    </p:animEffect>
                                  </p:childTnLst>
                                </p:cTn>
                              </p:par>
                              <p:par>
                                <p:cTn fill="hold" grpId="0" id="73" nodeType="withEffect" presetClass="entr" presetID="53" presetSubtype="0">
                                  <p:stCondLst>
                                    <p:cond delay="200"/>
                                  </p:stCondLst>
                                  <p:childTnLst>
                                    <p:set>
                                      <p:cBhvr>
                                        <p:cTn dur="1" fill="hold" id="74">
                                          <p:stCondLst>
                                            <p:cond delay="0"/>
                                          </p:stCondLst>
                                        </p:cTn>
                                        <p:tgtEl>
                                          <p:spTgt spid="22"/>
                                        </p:tgtEl>
                                        <p:attrNameLst>
                                          <p:attrName>style.visibility</p:attrName>
                                        </p:attrNameLst>
                                      </p:cBhvr>
                                      <p:to>
                                        <p:strVal val="visible"/>
                                      </p:to>
                                    </p:set>
                                    <p:anim calcmode="lin" valueType="num">
                                      <p:cBhvr>
                                        <p:cTn dur="500" fill="hold" id="75"/>
                                        <p:tgtEl>
                                          <p:spTgt spid="22"/>
                                        </p:tgtEl>
                                        <p:attrNameLst>
                                          <p:attrName>ppt_w</p:attrName>
                                        </p:attrNameLst>
                                      </p:cBhvr>
                                      <p:tavLst>
                                        <p:tav tm="0">
                                          <p:val>
                                            <p:fltVal val="0"/>
                                          </p:val>
                                        </p:tav>
                                        <p:tav tm="100000">
                                          <p:val>
                                            <p:strVal val="#ppt_w"/>
                                          </p:val>
                                        </p:tav>
                                      </p:tavLst>
                                    </p:anim>
                                    <p:anim calcmode="lin" valueType="num">
                                      <p:cBhvr>
                                        <p:cTn dur="500" fill="hold" id="76"/>
                                        <p:tgtEl>
                                          <p:spTgt spid="22"/>
                                        </p:tgtEl>
                                        <p:attrNameLst>
                                          <p:attrName>ppt_h</p:attrName>
                                        </p:attrNameLst>
                                      </p:cBhvr>
                                      <p:tavLst>
                                        <p:tav tm="0">
                                          <p:val>
                                            <p:fltVal val="0"/>
                                          </p:val>
                                        </p:tav>
                                        <p:tav tm="100000">
                                          <p:val>
                                            <p:strVal val="#ppt_h"/>
                                          </p:val>
                                        </p:tav>
                                      </p:tavLst>
                                    </p:anim>
                                    <p:animEffect filter="fade" transition="in">
                                      <p:cBhvr>
                                        <p:cTn dur="500" id="77"/>
                                        <p:tgtEl>
                                          <p:spTgt spid="22"/>
                                        </p:tgtEl>
                                      </p:cBhvr>
                                    </p:animEffect>
                                  </p:childTnLst>
                                </p:cTn>
                              </p:par>
                              <p:par>
                                <p:cTn fill="hold" grpId="0" id="78" nodeType="withEffect" presetClass="entr" presetID="53" presetSubtype="0">
                                  <p:stCondLst>
                                    <p:cond delay="0"/>
                                  </p:stCondLst>
                                  <p:childTnLst>
                                    <p:set>
                                      <p:cBhvr>
                                        <p:cTn dur="1" fill="hold" id="79">
                                          <p:stCondLst>
                                            <p:cond delay="0"/>
                                          </p:stCondLst>
                                        </p:cTn>
                                        <p:tgtEl>
                                          <p:spTgt spid="23"/>
                                        </p:tgtEl>
                                        <p:attrNameLst>
                                          <p:attrName>style.visibility</p:attrName>
                                        </p:attrNameLst>
                                      </p:cBhvr>
                                      <p:to>
                                        <p:strVal val="visible"/>
                                      </p:to>
                                    </p:set>
                                    <p:anim calcmode="lin" valueType="num">
                                      <p:cBhvr>
                                        <p:cTn dur="500" fill="hold" id="80"/>
                                        <p:tgtEl>
                                          <p:spTgt spid="23"/>
                                        </p:tgtEl>
                                        <p:attrNameLst>
                                          <p:attrName>ppt_w</p:attrName>
                                        </p:attrNameLst>
                                      </p:cBhvr>
                                      <p:tavLst>
                                        <p:tav tm="0">
                                          <p:val>
                                            <p:fltVal val="0"/>
                                          </p:val>
                                        </p:tav>
                                        <p:tav tm="100000">
                                          <p:val>
                                            <p:strVal val="#ppt_w"/>
                                          </p:val>
                                        </p:tav>
                                      </p:tavLst>
                                    </p:anim>
                                    <p:anim calcmode="lin" valueType="num">
                                      <p:cBhvr>
                                        <p:cTn dur="500" fill="hold" id="81"/>
                                        <p:tgtEl>
                                          <p:spTgt spid="23"/>
                                        </p:tgtEl>
                                        <p:attrNameLst>
                                          <p:attrName>ppt_h</p:attrName>
                                        </p:attrNameLst>
                                      </p:cBhvr>
                                      <p:tavLst>
                                        <p:tav tm="0">
                                          <p:val>
                                            <p:fltVal val="0"/>
                                          </p:val>
                                        </p:tav>
                                        <p:tav tm="100000">
                                          <p:val>
                                            <p:strVal val="#ppt_h"/>
                                          </p:val>
                                        </p:tav>
                                      </p:tavLst>
                                    </p:anim>
                                    <p:animEffect filter="fade" transition="in">
                                      <p:cBhvr>
                                        <p:cTn dur="500" id="82"/>
                                        <p:tgtEl>
                                          <p:spTgt spid="23"/>
                                        </p:tgtEl>
                                      </p:cBhvr>
                                    </p:animEffect>
                                  </p:childTnLst>
                                </p:cTn>
                              </p:par>
                              <p:par>
                                <p:cTn fill="hold" grpId="0" id="83" nodeType="withEffect" presetClass="entr" presetID="53" presetSubtype="0">
                                  <p:stCondLst>
                                    <p:cond delay="400"/>
                                  </p:stCondLst>
                                  <p:childTnLst>
                                    <p:set>
                                      <p:cBhvr>
                                        <p:cTn dur="1" fill="hold" id="84">
                                          <p:stCondLst>
                                            <p:cond delay="0"/>
                                          </p:stCondLst>
                                        </p:cTn>
                                        <p:tgtEl>
                                          <p:spTgt spid="27"/>
                                        </p:tgtEl>
                                        <p:attrNameLst>
                                          <p:attrName>style.visibility</p:attrName>
                                        </p:attrNameLst>
                                      </p:cBhvr>
                                      <p:to>
                                        <p:strVal val="visible"/>
                                      </p:to>
                                    </p:set>
                                    <p:anim calcmode="lin" valueType="num">
                                      <p:cBhvr>
                                        <p:cTn dur="500" fill="hold" id="85"/>
                                        <p:tgtEl>
                                          <p:spTgt spid="27"/>
                                        </p:tgtEl>
                                        <p:attrNameLst>
                                          <p:attrName>ppt_w</p:attrName>
                                        </p:attrNameLst>
                                      </p:cBhvr>
                                      <p:tavLst>
                                        <p:tav tm="0">
                                          <p:val>
                                            <p:fltVal val="0"/>
                                          </p:val>
                                        </p:tav>
                                        <p:tav tm="100000">
                                          <p:val>
                                            <p:strVal val="#ppt_w"/>
                                          </p:val>
                                        </p:tav>
                                      </p:tavLst>
                                    </p:anim>
                                    <p:anim calcmode="lin" valueType="num">
                                      <p:cBhvr>
                                        <p:cTn dur="500" fill="hold" id="86"/>
                                        <p:tgtEl>
                                          <p:spTgt spid="27"/>
                                        </p:tgtEl>
                                        <p:attrNameLst>
                                          <p:attrName>ppt_h</p:attrName>
                                        </p:attrNameLst>
                                      </p:cBhvr>
                                      <p:tavLst>
                                        <p:tav tm="0">
                                          <p:val>
                                            <p:fltVal val="0"/>
                                          </p:val>
                                        </p:tav>
                                        <p:tav tm="100000">
                                          <p:val>
                                            <p:strVal val="#ppt_h"/>
                                          </p:val>
                                        </p:tav>
                                      </p:tavLst>
                                    </p:anim>
                                    <p:animEffect filter="fade" transition="in">
                                      <p:cBhvr>
                                        <p:cTn dur="500" id="87"/>
                                        <p:tgtEl>
                                          <p:spTgt spid="27"/>
                                        </p:tgtEl>
                                      </p:cBhvr>
                                    </p:animEffect>
                                  </p:childTnLst>
                                </p:cTn>
                              </p:par>
                              <p:par>
                                <p:cTn fill="hold" grpId="0" id="88" nodeType="withEffect" presetClass="entr" presetID="53" presetSubtype="0">
                                  <p:stCondLst>
                                    <p:cond delay="200"/>
                                  </p:stCondLst>
                                  <p:childTnLst>
                                    <p:set>
                                      <p:cBhvr>
                                        <p:cTn dur="1" fill="hold" id="89">
                                          <p:stCondLst>
                                            <p:cond delay="0"/>
                                          </p:stCondLst>
                                        </p:cTn>
                                        <p:tgtEl>
                                          <p:spTgt spid="28"/>
                                        </p:tgtEl>
                                        <p:attrNameLst>
                                          <p:attrName>style.visibility</p:attrName>
                                        </p:attrNameLst>
                                      </p:cBhvr>
                                      <p:to>
                                        <p:strVal val="visible"/>
                                      </p:to>
                                    </p:set>
                                    <p:anim calcmode="lin" valueType="num">
                                      <p:cBhvr>
                                        <p:cTn dur="500" fill="hold" id="90"/>
                                        <p:tgtEl>
                                          <p:spTgt spid="28"/>
                                        </p:tgtEl>
                                        <p:attrNameLst>
                                          <p:attrName>ppt_w</p:attrName>
                                        </p:attrNameLst>
                                      </p:cBhvr>
                                      <p:tavLst>
                                        <p:tav tm="0">
                                          <p:val>
                                            <p:fltVal val="0"/>
                                          </p:val>
                                        </p:tav>
                                        <p:tav tm="100000">
                                          <p:val>
                                            <p:strVal val="#ppt_w"/>
                                          </p:val>
                                        </p:tav>
                                      </p:tavLst>
                                    </p:anim>
                                    <p:anim calcmode="lin" valueType="num">
                                      <p:cBhvr>
                                        <p:cTn dur="500" fill="hold" id="91"/>
                                        <p:tgtEl>
                                          <p:spTgt spid="28"/>
                                        </p:tgtEl>
                                        <p:attrNameLst>
                                          <p:attrName>ppt_h</p:attrName>
                                        </p:attrNameLst>
                                      </p:cBhvr>
                                      <p:tavLst>
                                        <p:tav tm="0">
                                          <p:val>
                                            <p:fltVal val="0"/>
                                          </p:val>
                                        </p:tav>
                                        <p:tav tm="100000">
                                          <p:val>
                                            <p:strVal val="#ppt_h"/>
                                          </p:val>
                                        </p:tav>
                                      </p:tavLst>
                                    </p:anim>
                                    <p:animEffect filter="fade" transition="in">
                                      <p:cBhvr>
                                        <p:cTn dur="500" id="92"/>
                                        <p:tgtEl>
                                          <p:spTgt spid="28"/>
                                        </p:tgtEl>
                                      </p:cBhvr>
                                    </p:animEffect>
                                  </p:childTnLst>
                                </p:cTn>
                              </p:par>
                            </p:childTnLst>
                          </p:cTn>
                        </p:par>
                        <p:par>
                          <p:cTn fill="hold" id="93" nodeType="afterGroup">
                            <p:stCondLst>
                              <p:cond delay="1750"/>
                            </p:stCondLst>
                            <p:childTnLst>
                              <p:par>
                                <p:cTn accel="40000" fill="hold" grpId="0" id="94" nodeType="afterEffect" presetClass="entr" presetID="2" presetSubtype="8">
                                  <p:stCondLst>
                                    <p:cond delay="0"/>
                                  </p:stCondLst>
                                  <p:childTnLst>
                                    <p:set>
                                      <p:cBhvr>
                                        <p:cTn dur="1" fill="hold" id="95">
                                          <p:stCondLst>
                                            <p:cond delay="0"/>
                                          </p:stCondLst>
                                        </p:cTn>
                                        <p:tgtEl>
                                          <p:spTgt spid="9"/>
                                        </p:tgtEl>
                                        <p:attrNameLst>
                                          <p:attrName>style.visibility</p:attrName>
                                        </p:attrNameLst>
                                      </p:cBhvr>
                                      <p:to>
                                        <p:strVal val="visible"/>
                                      </p:to>
                                    </p:set>
                                    <p:anim calcmode="lin" valueType="num">
                                      <p:cBhvr additive="base">
                                        <p:cTn dur="1250" fill="hold" id="96"/>
                                        <p:tgtEl>
                                          <p:spTgt spid="9"/>
                                        </p:tgtEl>
                                        <p:attrNameLst>
                                          <p:attrName>ppt_x</p:attrName>
                                        </p:attrNameLst>
                                      </p:cBhvr>
                                      <p:tavLst>
                                        <p:tav tm="0">
                                          <p:val>
                                            <p:strVal val="0-#ppt_w/2"/>
                                          </p:val>
                                        </p:tav>
                                        <p:tav tm="100000">
                                          <p:val>
                                            <p:strVal val="#ppt_x"/>
                                          </p:val>
                                        </p:tav>
                                      </p:tavLst>
                                    </p:anim>
                                    <p:anim calcmode="lin" valueType="num">
                                      <p:cBhvr additive="base">
                                        <p:cTn dur="1250" fill="hold" id="97"/>
                                        <p:tgtEl>
                                          <p:spTgt spid="9"/>
                                        </p:tgtEl>
                                        <p:attrNameLst>
                                          <p:attrName>ppt_y</p:attrName>
                                        </p:attrNameLst>
                                      </p:cBhvr>
                                      <p:tavLst>
                                        <p:tav tm="0">
                                          <p:val>
                                            <p:strVal val="#ppt_y"/>
                                          </p:val>
                                        </p:tav>
                                        <p:tav tm="100000">
                                          <p:val>
                                            <p:strVal val="#ppt_y"/>
                                          </p:val>
                                        </p:tav>
                                      </p:tavLst>
                                    </p:anim>
                                  </p:childTnLst>
                                </p:cTn>
                              </p:par>
                            </p:childTnLst>
                          </p:cTn>
                        </p:par>
                        <p:par>
                          <p:cTn fill="hold" id="98" nodeType="afterGroup">
                            <p:stCondLst>
                              <p:cond delay="3000"/>
                            </p:stCondLst>
                            <p:childTnLst>
                              <p:par>
                                <p:cTn fill="hold" grpId="0" id="99" nodeType="afterEffect" presetClass="entr" presetID="14" presetSubtype="10">
                                  <p:stCondLst>
                                    <p:cond delay="0"/>
                                  </p:stCondLst>
                                  <p:iterate type="lt">
                                    <p:tmPct val="10000"/>
                                  </p:iterate>
                                  <p:childTnLst>
                                    <p:set>
                                      <p:cBhvr>
                                        <p:cTn dur="1" fill="hold" id="100">
                                          <p:stCondLst>
                                            <p:cond delay="0"/>
                                          </p:stCondLst>
                                        </p:cTn>
                                        <p:tgtEl>
                                          <p:spTgt spid="8"/>
                                        </p:tgtEl>
                                        <p:attrNameLst>
                                          <p:attrName>style.visibility</p:attrName>
                                        </p:attrNameLst>
                                      </p:cBhvr>
                                      <p:to>
                                        <p:strVal val="visible"/>
                                      </p:to>
                                    </p:set>
                                    <p:animEffect filter="randombar(horizontal)" transition="in">
                                      <p:cBhvr>
                                        <p:cTn dur="500" id="101"/>
                                        <p:tgtEl>
                                          <p:spTgt spid="8"/>
                                        </p:tgtEl>
                                      </p:cBhvr>
                                    </p:animEffect>
                                  </p:childTnLst>
                                </p:cTn>
                              </p:par>
                              <p:par>
                                <p:cTn fill="hold" grpId="0" id="102" nodeType="withEffect" presetClass="entr" presetID="14" presetSubtype="10">
                                  <p:stCondLst>
                                    <p:cond delay="0"/>
                                  </p:stCondLst>
                                  <p:iterate type="lt">
                                    <p:tmPct val="10000"/>
                                  </p:iterate>
                                  <p:childTnLst>
                                    <p:set>
                                      <p:cBhvr>
                                        <p:cTn dur="1" fill="hold" id="103">
                                          <p:stCondLst>
                                            <p:cond delay="0"/>
                                          </p:stCondLst>
                                        </p:cTn>
                                        <p:tgtEl>
                                          <p:spTgt spid="2"/>
                                        </p:tgtEl>
                                        <p:attrNameLst>
                                          <p:attrName>style.visibility</p:attrName>
                                        </p:attrNameLst>
                                      </p:cBhvr>
                                      <p:to>
                                        <p:strVal val="visible"/>
                                      </p:to>
                                    </p:set>
                                    <p:animEffect filter="randombar(horizontal)" transition="in">
                                      <p:cBhvr>
                                        <p:cTn dur="500" id="104"/>
                                        <p:tgtEl>
                                          <p:spTgt spid="2"/>
                                        </p:tgtEl>
                                      </p:cBhvr>
                                    </p:animEffect>
                                  </p:childTnLst>
                                </p:cTn>
                              </p:par>
                            </p:childTnLst>
                          </p:cTn>
                        </p:par>
                        <p:par>
                          <p:cTn fill="hold" id="105" nodeType="afterGroup">
                            <p:stCondLst>
                              <p:cond delay="3500"/>
                            </p:stCondLst>
                            <p:childTnLst>
                              <p:par>
                                <p:cTn fill="hold" grpId="0" id="106" nodeType="afterEffect" presetClass="entr" presetID="22" presetSubtype="4">
                                  <p:stCondLst>
                                    <p:cond delay="0"/>
                                  </p:stCondLst>
                                  <p:childTnLst>
                                    <p:set>
                                      <p:cBhvr>
                                        <p:cTn dur="1" fill="hold" id="107">
                                          <p:stCondLst>
                                            <p:cond delay="0"/>
                                          </p:stCondLst>
                                        </p:cTn>
                                        <p:tgtEl>
                                          <p:spTgt spid="26"/>
                                        </p:tgtEl>
                                        <p:attrNameLst>
                                          <p:attrName>style.visibility</p:attrName>
                                        </p:attrNameLst>
                                      </p:cBhvr>
                                      <p:to>
                                        <p:strVal val="visible"/>
                                      </p:to>
                                    </p:set>
                                    <p:animEffect filter="wipe(down)" transition="in">
                                      <p:cBhvr>
                                        <p:cTn dur="1000" id="108"/>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1"/>
      <p:bldP grpId="0" spid="13"/>
      <p:bldP grpId="0" spid="14"/>
      <p:bldP grpId="0" spid="15"/>
      <p:bldP grpId="0" spid="20"/>
      <p:bldP grpId="0" spid="22"/>
      <p:bldP grpId="0" spid="23"/>
      <p:bldP grpId="0" spid="25"/>
      <p:bldP grpId="0" spid="27"/>
      <p:bldP grpId="0" spid="28"/>
      <p:bldP grpId="0" spid="29"/>
      <p:bldP grpId="0" spid="26"/>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5"/>
          <p:cNvSpPr/>
          <p:nvPr/>
        </p:nvSpPr>
        <p:spPr bwMode="auto">
          <a:xfrm>
            <a:off x="7985293" y="3077022"/>
            <a:ext cx="1872274" cy="3780978"/>
          </a:xfrm>
          <a:custGeom>
            <a:gdLst>
              <a:gd fmla="*/ 616 w 725" name="T0"/>
              <a:gd fmla="*/ 590 h 1468" name="T1"/>
              <a:gd fmla="*/ 459 w 725" name="T2"/>
              <a:gd fmla="*/ 759 h 1468" name="T3"/>
              <a:gd fmla="*/ 478 w 725" name="T4"/>
              <a:gd fmla="*/ 488 h 1468" name="T5"/>
              <a:gd fmla="*/ 725 w 725" name="T6"/>
              <a:gd fmla="*/ 191 h 1468" name="T7"/>
              <a:gd fmla="*/ 675 w 725" name="T8"/>
              <a:gd fmla="*/ 124 h 1468" name="T9"/>
              <a:gd fmla="*/ 440 w 725" name="T10"/>
              <a:gd fmla="*/ 376 h 1468" name="T11"/>
              <a:gd fmla="*/ 412 w 725" name="T12"/>
              <a:gd fmla="*/ 0 h 1468" name="T13"/>
              <a:gd fmla="*/ 344 w 725" name="T14"/>
              <a:gd fmla="*/ 0 h 1468" name="T15"/>
              <a:gd fmla="*/ 314 w 725" name="T16"/>
              <a:gd fmla="*/ 577 h 1468" name="T17"/>
              <a:gd fmla="*/ 46 w 725" name="T18"/>
              <a:gd fmla="*/ 271 h 1468" name="T19"/>
              <a:gd fmla="*/ 0 w 725" name="T20"/>
              <a:gd fmla="*/ 313 h 1468" name="T21"/>
              <a:gd fmla="*/ 285 w 725" name="T22"/>
              <a:gd fmla="*/ 698 h 1468" name="T23"/>
              <a:gd fmla="*/ 216 w 725" name="T24"/>
              <a:gd fmla="*/ 1468 h 1468" name="T25"/>
              <a:gd fmla="*/ 548 w 725" name="T26"/>
              <a:gd fmla="*/ 1468 h 1468" name="T27"/>
              <a:gd fmla="*/ 471 w 725" name="T28"/>
              <a:gd fmla="*/ 892 h 1468" name="T29"/>
              <a:gd fmla="*/ 667 w 725" name="T30"/>
              <a:gd fmla="*/ 657 h 1468" name="T31"/>
              <a:gd fmla="*/ 616 w 725" name="T32"/>
              <a:gd fmla="*/ 590 h 146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468" w="725">
                <a:moveTo>
                  <a:pt x="616" y="590"/>
                </a:moveTo>
                <a:cubicBezTo>
                  <a:pt x="459" y="759"/>
                  <a:pt x="459" y="759"/>
                  <a:pt x="459" y="759"/>
                </a:cubicBezTo>
                <a:cubicBezTo>
                  <a:pt x="439" y="488"/>
                  <a:pt x="478" y="488"/>
                  <a:pt x="478" y="488"/>
                </a:cubicBezTo>
                <a:cubicBezTo>
                  <a:pt x="725" y="191"/>
                  <a:pt x="725" y="191"/>
                  <a:pt x="725" y="191"/>
                </a:cubicBezTo>
                <a:cubicBezTo>
                  <a:pt x="675" y="124"/>
                  <a:pt x="675" y="124"/>
                  <a:pt x="675" y="124"/>
                </a:cubicBezTo>
                <a:cubicBezTo>
                  <a:pt x="440" y="376"/>
                  <a:pt x="440" y="376"/>
                  <a:pt x="440" y="376"/>
                </a:cubicBezTo>
                <a:cubicBezTo>
                  <a:pt x="412" y="0"/>
                  <a:pt x="412" y="0"/>
                  <a:pt x="412" y="0"/>
                </a:cubicBezTo>
                <a:cubicBezTo>
                  <a:pt x="344" y="0"/>
                  <a:pt x="344" y="0"/>
                  <a:pt x="344" y="0"/>
                </a:cubicBezTo>
                <a:cubicBezTo>
                  <a:pt x="314" y="577"/>
                  <a:pt x="314" y="577"/>
                  <a:pt x="314" y="577"/>
                </a:cubicBezTo>
                <a:cubicBezTo>
                  <a:pt x="46" y="271"/>
                  <a:pt x="46" y="271"/>
                  <a:pt x="46" y="271"/>
                </a:cubicBezTo>
                <a:cubicBezTo>
                  <a:pt x="0" y="313"/>
                  <a:pt x="0" y="313"/>
                  <a:pt x="0" y="313"/>
                </a:cubicBezTo>
                <a:cubicBezTo>
                  <a:pt x="285" y="698"/>
                  <a:pt x="285" y="698"/>
                  <a:pt x="285" y="698"/>
                </a:cubicBezTo>
                <a:cubicBezTo>
                  <a:pt x="323" y="824"/>
                  <a:pt x="216" y="1468"/>
                  <a:pt x="216" y="1468"/>
                </a:cubicBezTo>
                <a:cubicBezTo>
                  <a:pt x="548" y="1468"/>
                  <a:pt x="548" y="1468"/>
                  <a:pt x="548" y="1468"/>
                </a:cubicBezTo>
                <a:cubicBezTo>
                  <a:pt x="548" y="1468"/>
                  <a:pt x="500" y="1168"/>
                  <a:pt x="471" y="892"/>
                </a:cubicBezTo>
                <a:cubicBezTo>
                  <a:pt x="667" y="657"/>
                  <a:pt x="667" y="657"/>
                  <a:pt x="667" y="657"/>
                </a:cubicBezTo>
                <a:lnTo>
                  <a:pt x="616" y="590"/>
                </a:lnTo>
                <a:close/>
              </a:path>
            </a:pathLst>
          </a:custGeom>
          <a:solidFill>
            <a:srgbClr val="878787"/>
          </a:solidFill>
          <a:ln>
            <a:noFill/>
          </a:ln>
        </p:spPr>
        <p:txBody>
          <a:bodyPr anchor="t" anchorCtr="0" bIns="43205" compatLnSpc="1" lIns="86411" numCol="1" rIns="86411" tIns="43205" vert="horz" wrap="square">
            <a:prstTxWarp prst="textNoShape">
              <a:avLst/>
            </a:prstTxWarp>
          </a:bodyPr>
          <a:lstStyle/>
          <a:p>
            <a:pPr defTabSz="914400">
              <a:defRPr/>
            </a:pPr>
            <a:endParaRPr kern="0" lang="id-ID" sz="1800">
              <a:solidFill>
                <a:sysClr lastClr="000000" val="windowText"/>
              </a:solidFill>
              <a:latin charset="-122" panose="020b0503020204020204" pitchFamily="34" typeface="微软雅黑"/>
              <a:cs typeface="+mn-ea"/>
            </a:endParaRPr>
          </a:p>
        </p:txBody>
      </p:sp>
      <p:sp>
        <p:nvSpPr>
          <p:cNvPr id="3" name="Oval 15"/>
          <p:cNvSpPr/>
          <p:nvPr/>
        </p:nvSpPr>
        <p:spPr>
          <a:xfrm>
            <a:off x="6576318" y="4076097"/>
            <a:ext cx="641289" cy="641191"/>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 name="Oval 16"/>
          <p:cNvSpPr/>
          <p:nvPr/>
        </p:nvSpPr>
        <p:spPr>
          <a:xfrm>
            <a:off x="7217605" y="4538903"/>
            <a:ext cx="529176" cy="529095"/>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5" name="Oval 17"/>
          <p:cNvSpPr/>
          <p:nvPr/>
        </p:nvSpPr>
        <p:spPr>
          <a:xfrm>
            <a:off x="10866921" y="4464220"/>
            <a:ext cx="476981" cy="476908"/>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6" name="Oval 18"/>
          <p:cNvSpPr/>
          <p:nvPr/>
        </p:nvSpPr>
        <p:spPr>
          <a:xfrm>
            <a:off x="11043424" y="4076098"/>
            <a:ext cx="367532" cy="367475"/>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7" name="Oval 19"/>
          <p:cNvSpPr/>
          <p:nvPr/>
        </p:nvSpPr>
        <p:spPr>
          <a:xfrm>
            <a:off x="11296564" y="3571578"/>
            <a:ext cx="610481" cy="610388"/>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typeface="+mn-ea"/>
              <a:cs typeface="+mn-ea"/>
            </a:endParaRPr>
          </a:p>
        </p:txBody>
      </p:sp>
      <p:sp>
        <p:nvSpPr>
          <p:cNvPr id="8" name="Oval 20"/>
          <p:cNvSpPr/>
          <p:nvPr/>
        </p:nvSpPr>
        <p:spPr>
          <a:xfrm>
            <a:off x="8568952" y="4056119"/>
            <a:ext cx="194970" cy="194940"/>
          </a:xfrm>
          <a:prstGeom prst="ellipse">
            <a:avLst/>
          </a:prstGeom>
          <a:solidFill>
            <a:srgbClr val="FFFFFF"/>
          </a:solidFill>
          <a:ln algn="ctr" cap="flat" cmpd="sng" w="12700">
            <a:no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9" name="Oval 21"/>
          <p:cNvSpPr/>
          <p:nvPr/>
        </p:nvSpPr>
        <p:spPr>
          <a:xfrm>
            <a:off x="7991820" y="4524151"/>
            <a:ext cx="342968" cy="342915"/>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0" name="Oval 22"/>
          <p:cNvSpPr/>
          <p:nvPr/>
        </p:nvSpPr>
        <p:spPr>
          <a:xfrm>
            <a:off x="7372952" y="4388720"/>
            <a:ext cx="220239" cy="220205"/>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1" name="Oval 23"/>
          <p:cNvSpPr/>
          <p:nvPr/>
        </p:nvSpPr>
        <p:spPr>
          <a:xfrm>
            <a:off x="10701365" y="3556491"/>
            <a:ext cx="530909" cy="530827"/>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2" name="Oval 24"/>
          <p:cNvSpPr/>
          <p:nvPr/>
        </p:nvSpPr>
        <p:spPr>
          <a:xfrm>
            <a:off x="6604462" y="3623474"/>
            <a:ext cx="412151" cy="412088"/>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3" name="Oval 25"/>
          <p:cNvSpPr/>
          <p:nvPr/>
        </p:nvSpPr>
        <p:spPr>
          <a:xfrm>
            <a:off x="7691785" y="4838784"/>
            <a:ext cx="362052" cy="361997"/>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4" name="Oval 26"/>
          <p:cNvSpPr/>
          <p:nvPr/>
        </p:nvSpPr>
        <p:spPr>
          <a:xfrm>
            <a:off x="6892429" y="3092186"/>
            <a:ext cx="163568" cy="163543"/>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5" name="Oval 27"/>
          <p:cNvSpPr/>
          <p:nvPr/>
        </p:nvSpPr>
        <p:spPr>
          <a:xfrm>
            <a:off x="8451241" y="3713457"/>
            <a:ext cx="269407" cy="269366"/>
          </a:xfrm>
          <a:prstGeom prst="ellipse">
            <a:avLst/>
          </a:prstGeom>
          <a:solidFill>
            <a:srgbClr val="FFFFFF"/>
          </a:solidFill>
          <a:ln algn="ctr" cap="flat" cmpd="sng" w="12700">
            <a:no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6" name="Oval 28"/>
          <p:cNvSpPr/>
          <p:nvPr/>
        </p:nvSpPr>
        <p:spPr>
          <a:xfrm>
            <a:off x="10996784" y="3066893"/>
            <a:ext cx="488569" cy="488494"/>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7" name="Oval 29"/>
          <p:cNvSpPr/>
          <p:nvPr/>
        </p:nvSpPr>
        <p:spPr>
          <a:xfrm>
            <a:off x="7676854" y="4331811"/>
            <a:ext cx="488569" cy="488494"/>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8" name="Oval 30"/>
          <p:cNvSpPr/>
          <p:nvPr/>
        </p:nvSpPr>
        <p:spPr>
          <a:xfrm>
            <a:off x="7430551" y="2468420"/>
            <a:ext cx="431821" cy="431755"/>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19" name="Oval 31"/>
          <p:cNvSpPr/>
          <p:nvPr/>
        </p:nvSpPr>
        <p:spPr>
          <a:xfrm>
            <a:off x="6972241" y="2714072"/>
            <a:ext cx="427814" cy="427748"/>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20" name="Oval 32"/>
          <p:cNvSpPr/>
          <p:nvPr/>
        </p:nvSpPr>
        <p:spPr>
          <a:xfrm>
            <a:off x="10925727" y="2551560"/>
            <a:ext cx="507315" cy="507238"/>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21" name="Oval 33"/>
          <p:cNvSpPr/>
          <p:nvPr/>
        </p:nvSpPr>
        <p:spPr>
          <a:xfrm>
            <a:off x="7449448" y="1981261"/>
            <a:ext cx="427814" cy="427748"/>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22" name="Oval 34"/>
          <p:cNvSpPr/>
          <p:nvPr/>
        </p:nvSpPr>
        <p:spPr>
          <a:xfrm>
            <a:off x="8156436" y="4786339"/>
            <a:ext cx="479750" cy="479677"/>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23" name="Oval 35"/>
          <p:cNvSpPr/>
          <p:nvPr/>
        </p:nvSpPr>
        <p:spPr>
          <a:xfrm>
            <a:off x="9879638" y="1869663"/>
            <a:ext cx="422200" cy="422135"/>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24" name="Oval 36"/>
          <p:cNvSpPr/>
          <p:nvPr/>
        </p:nvSpPr>
        <p:spPr>
          <a:xfrm>
            <a:off x="10279396" y="2203715"/>
            <a:ext cx="292547" cy="292503"/>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25" name="Oval 37"/>
          <p:cNvSpPr/>
          <p:nvPr/>
        </p:nvSpPr>
        <p:spPr>
          <a:xfrm>
            <a:off x="10635860" y="2321610"/>
            <a:ext cx="354155" cy="354101"/>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26" name="Oval 54"/>
          <p:cNvSpPr/>
          <p:nvPr/>
        </p:nvSpPr>
        <p:spPr>
          <a:xfrm>
            <a:off x="6708716" y="3301811"/>
            <a:ext cx="269407" cy="269366"/>
          </a:xfrm>
          <a:prstGeom prst="ellipse">
            <a:avLst/>
          </a:prstGeom>
          <a:noFill/>
          <a:ln algn="ctr" cap="flat" cmpd="sng" w="12700">
            <a:solidFill>
              <a:srgbClr val="FFFFFF"/>
            </a:solidFill>
            <a:prstDash val="solid"/>
            <a:miter lim="800000"/>
          </a:ln>
          <a:effectLst/>
        </p:spPr>
        <p:txBody>
          <a:bodyPr anchor="ctr" bIns="43205" lIns="86411" rIns="86411" rtlCol="0" tIns="43205"/>
          <a:lstStyle/>
          <a:p>
            <a:pPr algn="ct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27" name="Oval 44"/>
          <p:cNvSpPr/>
          <p:nvPr/>
        </p:nvSpPr>
        <p:spPr>
          <a:xfrm>
            <a:off x="7110520" y="2938548"/>
            <a:ext cx="1331557" cy="1331353"/>
          </a:xfrm>
          <a:prstGeom prst="ellipse">
            <a:avLst/>
          </a:prstGeom>
          <a:solidFill>
            <a:schemeClr val="bg1"/>
          </a:solidFill>
          <a:ln algn="ctr" cap="flat" cmpd="sng" w="12700">
            <a:noFill/>
            <a:prstDash val="solid"/>
            <a:miter lim="800000"/>
          </a:ln>
          <a:effectLst/>
        </p:spPr>
        <p:txBody>
          <a:bodyPr anchor="ctr" bIns="43205" lIns="86411" rIns="86411" rtlCol="0" tIns="510300"/>
          <a:lstStyle/>
          <a:p>
            <a:pPr algn="ctr" defTabSz="914400">
              <a:defRPr/>
            </a:pPr>
            <a:r>
              <a:rPr altLang="en-US" b="1" kern="0" lang="zh-CN" sz="1900">
                <a:solidFill>
                  <a:srgbClr val="133B4E"/>
                </a:solidFill>
                <a:latin charset="-122" panose="02010509060101010101" pitchFamily="49" typeface="幼圆"/>
                <a:ea charset="-122" panose="02010509060101010101" pitchFamily="49" typeface="幼圆"/>
                <a:cs typeface="+mn-ea"/>
              </a:rPr>
              <a:t>奖励</a:t>
            </a:r>
          </a:p>
        </p:txBody>
      </p:sp>
      <p:sp>
        <p:nvSpPr>
          <p:cNvPr id="28" name="Oval 49"/>
          <p:cNvSpPr/>
          <p:nvPr/>
        </p:nvSpPr>
        <p:spPr>
          <a:xfrm>
            <a:off x="9204418" y="3683228"/>
            <a:ext cx="1639219" cy="1638968"/>
          </a:xfrm>
          <a:prstGeom prst="ellipse">
            <a:avLst/>
          </a:prstGeom>
          <a:solidFill>
            <a:schemeClr val="bg1"/>
          </a:solidFill>
          <a:ln algn="ctr" cap="flat" cmpd="sng" w="12700">
            <a:noFill/>
            <a:prstDash val="solid"/>
            <a:miter lim="800000"/>
          </a:ln>
          <a:effectLst/>
        </p:spPr>
        <p:txBody>
          <a:bodyPr anchor="ctr" bIns="43205" lIns="86411" rIns="86411" rtlCol="0" tIns="510300"/>
          <a:lstStyle/>
          <a:p>
            <a:pPr algn="ctr" defTabSz="914400">
              <a:defRPr/>
            </a:pPr>
            <a:r>
              <a:rPr altLang="en-US" b="1" kern="0" lang="zh-CN" sz="1800">
                <a:solidFill>
                  <a:srgbClr val="133B4E"/>
                </a:solidFill>
                <a:latin charset="-122" panose="02010509060101010101" pitchFamily="49" typeface="幼圆"/>
                <a:ea charset="-122" panose="02010509060101010101" pitchFamily="49" typeface="幼圆"/>
                <a:cs typeface="+mn-ea"/>
              </a:rPr>
              <a:t>创意</a:t>
            </a:r>
          </a:p>
        </p:txBody>
      </p:sp>
      <p:sp>
        <p:nvSpPr>
          <p:cNvPr id="29" name="Oval 52"/>
          <p:cNvSpPr/>
          <p:nvPr/>
        </p:nvSpPr>
        <p:spPr>
          <a:xfrm>
            <a:off x="7911796" y="1618819"/>
            <a:ext cx="2074837" cy="2074520"/>
          </a:xfrm>
          <a:prstGeom prst="ellipse">
            <a:avLst/>
          </a:prstGeom>
          <a:solidFill>
            <a:schemeClr val="bg1"/>
          </a:solidFill>
          <a:ln algn="ctr" cap="flat" cmpd="sng" w="12700">
            <a:noFill/>
            <a:prstDash val="solid"/>
            <a:miter lim="800000"/>
          </a:ln>
          <a:effectLst/>
        </p:spPr>
        <p:txBody>
          <a:bodyPr anchor="ctr" bIns="43205" lIns="86411" rIns="86411" rtlCol="0" tIns="510300"/>
          <a:lstStyle/>
          <a:p>
            <a:pPr algn="ctr" defTabSz="914400">
              <a:defRPr/>
            </a:pPr>
            <a:r>
              <a:rPr altLang="en-US" b="1" kern="0" lang="zh-CN" sz="1900">
                <a:solidFill>
                  <a:srgbClr val="133B4E"/>
                </a:solidFill>
                <a:latin charset="-122" panose="02010509060101010101" pitchFamily="49" typeface="幼圆"/>
                <a:ea charset="-122" panose="02010509060101010101" pitchFamily="49" typeface="幼圆"/>
                <a:cs typeface="+mn-ea"/>
              </a:rPr>
              <a:t>信息</a:t>
            </a:r>
          </a:p>
        </p:txBody>
      </p:sp>
      <p:sp>
        <p:nvSpPr>
          <p:cNvPr id="30" name="Oval 39"/>
          <p:cNvSpPr/>
          <p:nvPr/>
        </p:nvSpPr>
        <p:spPr>
          <a:xfrm>
            <a:off x="9536936" y="2541745"/>
            <a:ext cx="1331557" cy="1331353"/>
          </a:xfrm>
          <a:prstGeom prst="ellipse">
            <a:avLst/>
          </a:prstGeom>
          <a:solidFill>
            <a:schemeClr val="bg1"/>
          </a:solidFill>
          <a:ln algn="ctr" cap="flat" cmpd="sng" w="12700">
            <a:noFill/>
            <a:prstDash val="solid"/>
            <a:miter lim="800000"/>
          </a:ln>
          <a:effectLst/>
        </p:spPr>
        <p:txBody>
          <a:bodyPr anchor="ctr" bIns="43205" lIns="86411" rIns="86411" rtlCol="0" tIns="510300"/>
          <a:lstStyle/>
          <a:p>
            <a:pPr algn="ctr" defTabSz="914400">
              <a:defRPr/>
            </a:pPr>
            <a:r>
              <a:rPr altLang="en-US" b="1" kern="0" lang="zh-CN" sz="1900">
                <a:solidFill>
                  <a:srgbClr val="133B4E"/>
                </a:solidFill>
                <a:latin charset="-122" panose="02010509060101010101" pitchFamily="49" typeface="幼圆"/>
                <a:ea charset="-122" panose="02010509060101010101" pitchFamily="49" typeface="幼圆"/>
                <a:cs typeface="+mn-ea"/>
              </a:rPr>
              <a:t>合作</a:t>
            </a:r>
          </a:p>
        </p:txBody>
      </p:sp>
      <p:sp>
        <p:nvSpPr>
          <p:cNvPr id="31" name="TextBox 236"/>
          <p:cNvSpPr txBox="1"/>
          <p:nvPr/>
        </p:nvSpPr>
        <p:spPr>
          <a:xfrm>
            <a:off x="1040143" y="3494262"/>
            <a:ext cx="4464641" cy="1183690"/>
          </a:xfrm>
          <a:prstGeom prst="rect">
            <a:avLst/>
          </a:prstGeom>
          <a:noFill/>
        </p:spPr>
        <p:txBody>
          <a:bodyPr bIns="43205" lIns="86411" rIns="86411" rtlCol="0" tIns="43205" wrap="square">
            <a:spAutoFit/>
          </a:bodyPr>
          <a:lstStyle/>
          <a:p>
            <a:pPr defTabSz="914400">
              <a:lnSpc>
                <a:spcPct val="150000"/>
              </a:lnSpc>
              <a:defRPr/>
            </a:pPr>
            <a:r>
              <a:rPr altLang="en-US" kern="0" lang="zh-CN" sz="1600">
                <a:solidFill>
                  <a:srgbClr val="FFFFFF"/>
                </a:solidFill>
                <a:latin charset="-122" panose="02010509060101010101" pitchFamily="49" typeface="幼圆"/>
                <a:ea charset="-122" panose="02010509060101010101" pitchFamily="49" typeface="幼圆"/>
                <a:cs typeface="+mn-ea"/>
              </a:rPr>
              <a:t>此处添加详细文本描述，建议与标题相关并符合整体语言风格，语言描述尽量简洁生动。尽量将每页幻灯片的字数控制在200字以内</a:t>
            </a:r>
          </a:p>
        </p:txBody>
      </p:sp>
      <p:sp>
        <p:nvSpPr>
          <p:cNvPr id="32" name="Freeform 10"/>
          <p:cNvSpPr>
            <a:spLocks noEditPoints="1"/>
          </p:cNvSpPr>
          <p:nvPr/>
        </p:nvSpPr>
        <p:spPr bwMode="auto">
          <a:xfrm>
            <a:off x="9788201" y="4047315"/>
            <a:ext cx="522179" cy="503866"/>
          </a:xfrm>
          <a:custGeom>
            <a:gdLst>
              <a:gd fmla="*/ 94 w 132" name="T0"/>
              <a:gd fmla="*/ 0 h 128" name="T1"/>
              <a:gd fmla="*/ 56 w 132" name="T2"/>
              <a:gd fmla="*/ 27 h 128" name="T3"/>
              <a:gd fmla="*/ 55 w 132" name="T4"/>
              <a:gd fmla="*/ 27 h 128" name="T5"/>
              <a:gd fmla="*/ 14 w 132" name="T6"/>
              <a:gd fmla="*/ 69 h 128" name="T7"/>
              <a:gd fmla="*/ 1 w 132" name="T8"/>
              <a:gd fmla="*/ 110 h 128" name="T9"/>
              <a:gd fmla="*/ 14 w 132" name="T10"/>
              <a:gd fmla="*/ 128 h 128" name="T11"/>
              <a:gd fmla="*/ 53 w 132" name="T12"/>
              <a:gd fmla="*/ 118 h 128" name="T13"/>
              <a:gd fmla="*/ 120 w 132" name="T14"/>
              <a:gd fmla="*/ 53 h 128" name="T15"/>
              <a:gd fmla="*/ 64 w 132" name="T16"/>
              <a:gd fmla="*/ 95 h 128" name="T17"/>
              <a:gd fmla="*/ 99 w 132" name="T18"/>
              <a:gd fmla="*/ 47 h 128" name="T19"/>
              <a:gd fmla="*/ 95 w 132" name="T20"/>
              <a:gd fmla="*/ 67 h 128" name="T21"/>
              <a:gd fmla="*/ 64 w 132" name="T22"/>
              <a:gd fmla="*/ 98 h 128" name="T23"/>
              <a:gd fmla="*/ 59 w 132" name="T24"/>
              <a:gd fmla="*/ 81 h 128" name="T25"/>
              <a:gd fmla="*/ 46 w 132" name="T26"/>
              <a:gd fmla="*/ 68 h 128" name="T27"/>
              <a:gd fmla="*/ 92 w 132" name="T28"/>
              <a:gd fmla="*/ 36 h 128" name="T29"/>
              <a:gd fmla="*/ 59 w 132" name="T30"/>
              <a:gd fmla="*/ 81 h 128" name="T31"/>
              <a:gd fmla="*/ 30 w 132" name="T32"/>
              <a:gd fmla="*/ 64 h 128" name="T33"/>
              <a:gd fmla="*/ 80 w 132" name="T34"/>
              <a:gd fmla="*/ 29 h 128" name="T35"/>
              <a:gd fmla="*/ 17 w 132" name="T36"/>
              <a:gd fmla="*/ 119 h 128" name="T37"/>
              <a:gd fmla="*/ 8 w 132" name="T38"/>
              <a:gd fmla="*/ 114 h 128" name="T39"/>
              <a:gd fmla="*/ 13 w 132" name="T40"/>
              <a:gd fmla="*/ 96 h 128" name="T41"/>
              <a:gd fmla="*/ 32 w 132" name="T42"/>
              <a:gd fmla="*/ 116 h 128" name="T43"/>
              <a:gd fmla="*/ 35 w 132" name="T44"/>
              <a:gd fmla="*/ 115 h 128" name="T45"/>
              <a:gd fmla="*/ 14 w 132" name="T46"/>
              <a:gd fmla="*/ 92 h 128" name="T47"/>
              <a:gd fmla="*/ 19 w 132" name="T48"/>
              <a:gd fmla="*/ 75 h 128" name="T49"/>
              <a:gd fmla="*/ 52 w 132" name="T50"/>
              <a:gd fmla="*/ 110 h 128" name="T51"/>
              <a:gd fmla="*/ 35 w 132" name="T52"/>
              <a:gd fmla="*/ 115 h 128" name="T53"/>
              <a:gd fmla="*/ 108 w 132" name="T54"/>
              <a:gd fmla="*/ 54 h 128" name="T55"/>
              <a:gd fmla="*/ 98 w 132" name="T56"/>
              <a:gd fmla="*/ 30 h 128" name="T57"/>
              <a:gd fmla="*/ 81 w 132" name="T58"/>
              <a:gd fmla="*/ 13 h 128" name="T59"/>
              <a:gd fmla="*/ 112 w 132" name="T60"/>
              <a:gd fmla="*/ 16 h 128" name="T61"/>
              <a:gd fmla="*/ 115 w 132" name="T62"/>
              <a:gd fmla="*/ 47 h 12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28" w="132">
                <a:moveTo>
                  <a:pt x="118" y="10"/>
                </a:moveTo>
                <a:cubicBezTo>
                  <a:pt x="111" y="4"/>
                  <a:pt x="102" y="0"/>
                  <a:pt x="94" y="0"/>
                </a:cubicBezTo>
                <a:cubicBezTo>
                  <a:pt x="87" y="0"/>
                  <a:pt x="80" y="3"/>
                  <a:pt x="75" y="8"/>
                </a:cubicBezTo>
                <a:cubicBezTo>
                  <a:pt x="56" y="27"/>
                  <a:pt x="56" y="27"/>
                  <a:pt x="56" y="27"/>
                </a:cubicBezTo>
                <a:cubicBezTo>
                  <a:pt x="56" y="27"/>
                  <a:pt x="56" y="27"/>
                  <a:pt x="55" y="27"/>
                </a:cubicBezTo>
                <a:cubicBezTo>
                  <a:pt x="55" y="27"/>
                  <a:pt x="55" y="27"/>
                  <a:pt x="55" y="27"/>
                </a:cubicBezTo>
                <a:cubicBezTo>
                  <a:pt x="55" y="27"/>
                  <a:pt x="55" y="27"/>
                  <a:pt x="55"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8"/>
                  <a:pt x="57" y="116"/>
                  <a:pt x="59" y="114"/>
                </a:cubicBezTo>
                <a:cubicBezTo>
                  <a:pt x="120" y="53"/>
                  <a:pt x="120" y="53"/>
                  <a:pt x="120" y="53"/>
                </a:cubicBezTo>
                <a:cubicBezTo>
                  <a:pt x="132" y="42"/>
                  <a:pt x="130" y="23"/>
                  <a:pt x="118" y="10"/>
                </a:cubicBezTo>
                <a:close/>
                <a:moveTo>
                  <a:pt x="64" y="95"/>
                </a:moveTo>
                <a:cubicBezTo>
                  <a:pt x="64" y="92"/>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9"/>
                  <a:pt x="56" y="76"/>
                  <a:pt x="54" y="74"/>
                </a:cubicBezTo>
                <a:cubicBezTo>
                  <a:pt x="51" y="72"/>
                  <a:pt x="49" y="70"/>
                  <a:pt x="46" y="68"/>
                </a:cubicBezTo>
                <a:cubicBezTo>
                  <a:pt x="84" y="30"/>
                  <a:pt x="84" y="30"/>
                  <a:pt x="84" y="30"/>
                </a:cubicBezTo>
                <a:cubicBezTo>
                  <a:pt x="87" y="31"/>
                  <a:pt x="90" y="33"/>
                  <a:pt x="92" y="36"/>
                </a:cubicBezTo>
                <a:cubicBezTo>
                  <a:pt x="94" y="38"/>
                  <a:pt x="96" y="40"/>
                  <a:pt x="97" y="43"/>
                </a:cubicBezTo>
                <a:lnTo>
                  <a:pt x="59" y="81"/>
                </a:lnTo>
                <a:close/>
                <a:moveTo>
                  <a:pt x="42" y="66"/>
                </a:moveTo>
                <a:cubicBezTo>
                  <a:pt x="38" y="65"/>
                  <a:pt x="34" y="64"/>
                  <a:pt x="30" y="64"/>
                </a:cubicBezTo>
                <a:cubicBezTo>
                  <a:pt x="61" y="33"/>
                  <a:pt x="61" y="33"/>
                  <a:pt x="61" y="33"/>
                </a:cubicBezTo>
                <a:cubicBezTo>
                  <a:pt x="66" y="28"/>
                  <a:pt x="73" y="27"/>
                  <a:pt x="80" y="29"/>
                </a:cubicBezTo>
                <a:lnTo>
                  <a:pt x="42" y="66"/>
                </a:lnTo>
                <a:close/>
                <a:moveTo>
                  <a:pt x="17" y="119"/>
                </a:moveTo>
                <a:cubicBezTo>
                  <a:pt x="16" y="120"/>
                  <a:pt x="15" y="120"/>
                  <a:pt x="14" y="120"/>
                </a:cubicBezTo>
                <a:cubicBezTo>
                  <a:pt x="11" y="120"/>
                  <a:pt x="8" y="117"/>
                  <a:pt x="8" y="114"/>
                </a:cubicBezTo>
                <a:cubicBezTo>
                  <a:pt x="8" y="113"/>
                  <a:pt x="8" y="112"/>
                  <a:pt x="8" y="112"/>
                </a:cubicBezTo>
                <a:cubicBezTo>
                  <a:pt x="13" y="96"/>
                  <a:pt x="13" y="96"/>
                  <a:pt x="13" y="96"/>
                </a:cubicBezTo>
                <a:cubicBezTo>
                  <a:pt x="17" y="96"/>
                  <a:pt x="22" y="98"/>
                  <a:pt x="26" y="102"/>
                </a:cubicBezTo>
                <a:cubicBezTo>
                  <a:pt x="30" y="106"/>
                  <a:pt x="32" y="111"/>
                  <a:pt x="32" y="116"/>
                </a:cubicBezTo>
                <a:lnTo>
                  <a:pt x="17" y="119"/>
                </a:lnTo>
                <a:close/>
                <a:moveTo>
                  <a:pt x="35" y="115"/>
                </a:moveTo>
                <a:cubicBezTo>
                  <a:pt x="35" y="109"/>
                  <a:pt x="33" y="104"/>
                  <a:pt x="29" y="99"/>
                </a:cubicBezTo>
                <a:cubicBezTo>
                  <a:pt x="25" y="95"/>
                  <a:pt x="19" y="93"/>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1"/>
                  <a:pt x="50" y="111"/>
                </a:cubicBezTo>
                <a:lnTo>
                  <a:pt x="35" y="115"/>
                </a:lnTo>
                <a:close/>
                <a:moveTo>
                  <a:pt x="115" y="47"/>
                </a:moveTo>
                <a:cubicBezTo>
                  <a:pt x="108" y="54"/>
                  <a:pt x="108" y="54"/>
                  <a:pt x="108" y="54"/>
                </a:cubicBezTo>
                <a:cubicBezTo>
                  <a:pt x="108" y="53"/>
                  <a:pt x="108" y="52"/>
                  <a:pt x="108" y="51"/>
                </a:cubicBezTo>
                <a:cubicBezTo>
                  <a:pt x="107" y="43"/>
                  <a:pt x="104" y="36"/>
                  <a:pt x="98" y="30"/>
                </a:cubicBezTo>
                <a:cubicBezTo>
                  <a:pt x="91" y="24"/>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8" y="43"/>
                  <a:pt x="115" y="47"/>
                </a:cubicBezTo>
                <a:close/>
              </a:path>
            </a:pathLst>
          </a:custGeom>
          <a:solidFill>
            <a:srgbClr val="133B4E"/>
          </a:solidFill>
          <a:ln>
            <a:noFill/>
          </a:ln>
        </p:spPr>
        <p:txBody>
          <a:bodyPr anchor="t" anchorCtr="0" bIns="43205" compatLnSpc="1" lIns="86411" numCol="1" rIns="86411" tIns="43205"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grpSp>
        <p:nvGrpSpPr>
          <p:cNvPr id="33" name="Group 72"/>
          <p:cNvGrpSpPr/>
          <p:nvPr/>
        </p:nvGrpSpPr>
        <p:grpSpPr>
          <a:xfrm>
            <a:off x="7585105" y="3214065"/>
            <a:ext cx="375084" cy="470387"/>
            <a:chOff x="9985375" y="3051175"/>
            <a:chExt cx="649288" cy="814388"/>
          </a:xfrm>
          <a:solidFill>
            <a:srgbClr val="133B4E"/>
          </a:solidFill>
        </p:grpSpPr>
        <p:sp>
          <p:nvSpPr>
            <p:cNvPr id="34" name="Freeform 16"/>
            <p:cNvSpPr/>
            <p:nvPr/>
          </p:nvSpPr>
          <p:spPr bwMode="auto">
            <a:xfrm>
              <a:off x="10088563" y="3051175"/>
              <a:ext cx="442913" cy="198438"/>
            </a:xfrm>
            <a:custGeom>
              <a:gdLst>
                <a:gd fmla="*/ 98 w 116" name="T0"/>
                <a:gd fmla="*/ 52 h 52" name="T1"/>
                <a:gd fmla="*/ 110 w 116" name="T2"/>
                <a:gd fmla="*/ 17 h 52" name="T3"/>
                <a:gd fmla="*/ 81 w 116" name="T4"/>
                <a:gd fmla="*/ 22 h 52" name="T5"/>
                <a:gd fmla="*/ 58 w 116" name="T6"/>
                <a:gd fmla="*/ 0 h 52" name="T7"/>
                <a:gd fmla="*/ 35 w 116" name="T8"/>
                <a:gd fmla="*/ 22 h 52" name="T9"/>
                <a:gd fmla="*/ 7 w 116" name="T10"/>
                <a:gd fmla="*/ 17 h 52" name="T11"/>
                <a:gd fmla="*/ 18 w 116" name="T12"/>
                <a:gd fmla="*/ 52 h 52" name="T13"/>
                <a:gd fmla="*/ 98 w 116" name="T14"/>
                <a:gd fmla="*/ 52 h 5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2" w="115">
                  <a:moveTo>
                    <a:pt x="98" y="52"/>
                  </a:moveTo>
                  <a:cubicBezTo>
                    <a:pt x="111" y="40"/>
                    <a:pt x="116" y="24"/>
                    <a:pt x="110" y="17"/>
                  </a:cubicBezTo>
                  <a:cubicBezTo>
                    <a:pt x="104" y="12"/>
                    <a:pt x="93" y="14"/>
                    <a:pt x="81" y="22"/>
                  </a:cubicBezTo>
                  <a:cubicBezTo>
                    <a:pt x="78" y="9"/>
                    <a:pt x="69" y="0"/>
                    <a:pt x="58" y="0"/>
                  </a:cubicBezTo>
                  <a:cubicBezTo>
                    <a:pt x="47" y="0"/>
                    <a:pt x="38" y="9"/>
                    <a:pt x="35" y="22"/>
                  </a:cubicBezTo>
                  <a:cubicBezTo>
                    <a:pt x="24" y="14"/>
                    <a:pt x="12" y="12"/>
                    <a:pt x="7" y="17"/>
                  </a:cubicBezTo>
                  <a:cubicBezTo>
                    <a:pt x="0" y="24"/>
                    <a:pt x="5" y="40"/>
                    <a:pt x="18" y="52"/>
                  </a:cubicBezTo>
                  <a:lnTo>
                    <a:pt x="98" y="5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35" name="Freeform 17"/>
            <p:cNvSpPr>
              <a:spLocks noEditPoints="1"/>
            </p:cNvSpPr>
            <p:nvPr/>
          </p:nvSpPr>
          <p:spPr bwMode="auto">
            <a:xfrm>
              <a:off x="9985375" y="3298825"/>
              <a:ext cx="649288" cy="566738"/>
            </a:xfrm>
            <a:custGeom>
              <a:gdLst>
                <a:gd fmla="*/ 165 w 170" name="T0"/>
                <a:gd fmla="*/ 95 h 149" name="T1"/>
                <a:gd fmla="*/ 165 w 170" name="T2"/>
                <a:gd fmla="*/ 95 h 149" name="T3"/>
                <a:gd fmla="*/ 170 w 170" name="T4"/>
                <a:gd fmla="*/ 66 h 149" name="T5"/>
                <a:gd fmla="*/ 132 w 170" name="T6"/>
                <a:gd fmla="*/ 0 h 149" name="T7"/>
                <a:gd fmla="*/ 38 w 170" name="T8"/>
                <a:gd fmla="*/ 0 h 149" name="T9"/>
                <a:gd fmla="*/ 0 w 170" name="T10"/>
                <a:gd fmla="*/ 66 h 149" name="T11"/>
                <a:gd fmla="*/ 9 w 170" name="T12"/>
                <a:gd fmla="*/ 101 h 149" name="T13"/>
                <a:gd fmla="*/ 12 w 170" name="T14"/>
                <a:gd fmla="*/ 114 h 149" name="T15"/>
                <a:gd fmla="*/ 10 w 170" name="T16"/>
                <a:gd fmla="*/ 136 h 149" name="T17"/>
                <a:gd fmla="*/ 43 w 170" name="T18"/>
                <a:gd fmla="*/ 142 h 149" name="T19"/>
                <a:gd fmla="*/ 43 w 170" name="T20"/>
                <a:gd fmla="*/ 142 h 149" name="T21"/>
                <a:gd fmla="*/ 61 w 170" name="T22"/>
                <a:gd fmla="*/ 142 h 149" name="T23"/>
                <a:gd fmla="*/ 61 w 170" name="T24"/>
                <a:gd fmla="*/ 142 h 149" name="T25"/>
                <a:gd fmla="*/ 85 w 170" name="T26"/>
                <a:gd fmla="*/ 146 h 149" name="T27"/>
                <a:gd fmla="*/ 110 w 170" name="T28"/>
                <a:gd fmla="*/ 142 h 149" name="T29"/>
                <a:gd fmla="*/ 110 w 170" name="T30"/>
                <a:gd fmla="*/ 142 h 149" name="T31"/>
                <a:gd fmla="*/ 127 w 170" name="T32"/>
                <a:gd fmla="*/ 142 h 149" name="T33"/>
                <a:gd fmla="*/ 160 w 170" name="T34"/>
                <a:gd fmla="*/ 136 h 149" name="T35"/>
                <a:gd fmla="*/ 158 w 170" name="T36"/>
                <a:gd fmla="*/ 115 h 149" name="T37"/>
                <a:gd fmla="*/ 158 w 170" name="T38"/>
                <a:gd fmla="*/ 115 h 149" name="T39"/>
                <a:gd fmla="*/ 162 w 170" name="T40"/>
                <a:gd fmla="*/ 101 h 149" name="T41"/>
                <a:gd fmla="*/ 165 w 170" name="T42"/>
                <a:gd fmla="*/ 95 h 149" name="T43"/>
                <a:gd fmla="*/ 91 w 170" name="T44"/>
                <a:gd fmla="*/ 113 h 149" name="T45"/>
                <a:gd fmla="*/ 79 w 170" name="T46"/>
                <a:gd fmla="*/ 113 h 149" name="T47"/>
                <a:gd fmla="*/ 79 w 170" name="T48"/>
                <a:gd fmla="*/ 102 h 149" name="T49"/>
                <a:gd fmla="*/ 58 w 170" name="T50"/>
                <a:gd fmla="*/ 96 h 149" name="T51"/>
                <a:gd fmla="*/ 62 w 170" name="T52"/>
                <a:gd fmla="*/ 83 h 149" name="T53"/>
                <a:gd fmla="*/ 81 w 170" name="T54"/>
                <a:gd fmla="*/ 88 h 149" name="T55"/>
                <a:gd fmla="*/ 92 w 170" name="T56"/>
                <a:gd fmla="*/ 83 h 149" name="T57"/>
                <a:gd fmla="*/ 80 w 170" name="T58"/>
                <a:gd fmla="*/ 75 h 149" name="T59"/>
                <a:gd fmla="*/ 59 w 170" name="T60"/>
                <a:gd fmla="*/ 55 h 149" name="T61"/>
                <a:gd fmla="*/ 80 w 170" name="T62"/>
                <a:gd fmla="*/ 37 h 149" name="T63"/>
                <a:gd fmla="*/ 80 w 170" name="T64"/>
                <a:gd fmla="*/ 25 h 149" name="T65"/>
                <a:gd fmla="*/ 92 w 170" name="T66"/>
                <a:gd fmla="*/ 25 h 149" name="T67"/>
                <a:gd fmla="*/ 92 w 170" name="T68"/>
                <a:gd fmla="*/ 37 h 149" name="T69"/>
                <a:gd fmla="*/ 109 w 170" name="T70"/>
                <a:gd fmla="*/ 41 h 149" name="T71"/>
                <a:gd fmla="*/ 105 w 170" name="T72"/>
                <a:gd fmla="*/ 54 h 149" name="T73"/>
                <a:gd fmla="*/ 89 w 170" name="T74"/>
                <a:gd fmla="*/ 50 h 149" name="T75"/>
                <a:gd fmla="*/ 80 w 170" name="T76"/>
                <a:gd fmla="*/ 54 h 149" name="T77"/>
                <a:gd fmla="*/ 92 w 170" name="T78"/>
                <a:gd fmla="*/ 62 h 149" name="T79"/>
                <a:gd fmla="*/ 112 w 170" name="T80"/>
                <a:gd fmla="*/ 82 h 149" name="T81"/>
                <a:gd fmla="*/ 91 w 170" name="T82"/>
                <a:gd fmla="*/ 101 h 149" name="T83"/>
                <a:gd fmla="*/ 91 w 170" name="T84"/>
                <a:gd fmla="*/ 113 h 149"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49" w="170">
                  <a:moveTo>
                    <a:pt x="165" y="95"/>
                  </a:moveTo>
                  <a:cubicBezTo>
                    <a:pt x="165" y="95"/>
                    <a:pt x="165" y="95"/>
                    <a:pt x="165" y="95"/>
                  </a:cubicBezTo>
                  <a:cubicBezTo>
                    <a:pt x="168" y="86"/>
                    <a:pt x="170" y="76"/>
                    <a:pt x="170" y="66"/>
                  </a:cubicBezTo>
                  <a:cubicBezTo>
                    <a:pt x="170" y="39"/>
                    <a:pt x="155" y="14"/>
                    <a:pt x="132" y="0"/>
                  </a:cubicBezTo>
                  <a:cubicBezTo>
                    <a:pt x="38" y="0"/>
                    <a:pt x="38" y="0"/>
                    <a:pt x="38" y="0"/>
                  </a:cubicBezTo>
                  <a:cubicBezTo>
                    <a:pt x="15" y="14"/>
                    <a:pt x="0" y="39"/>
                    <a:pt x="0" y="66"/>
                  </a:cubicBezTo>
                  <a:cubicBezTo>
                    <a:pt x="0" y="79"/>
                    <a:pt x="3" y="91"/>
                    <a:pt x="9" y="101"/>
                  </a:cubicBezTo>
                  <a:cubicBezTo>
                    <a:pt x="11" y="106"/>
                    <a:pt x="13" y="112"/>
                    <a:pt x="12" y="114"/>
                  </a:cubicBezTo>
                  <a:cubicBezTo>
                    <a:pt x="8" y="121"/>
                    <a:pt x="7" y="129"/>
                    <a:pt x="10" y="136"/>
                  </a:cubicBezTo>
                  <a:cubicBezTo>
                    <a:pt x="16" y="146"/>
                    <a:pt x="30" y="148"/>
                    <a:pt x="43" y="142"/>
                  </a:cubicBezTo>
                  <a:cubicBezTo>
                    <a:pt x="43" y="142"/>
                    <a:pt x="43" y="142"/>
                    <a:pt x="43" y="142"/>
                  </a:cubicBezTo>
                  <a:cubicBezTo>
                    <a:pt x="43" y="142"/>
                    <a:pt x="50" y="139"/>
                    <a:pt x="61" y="142"/>
                  </a:cubicBezTo>
                  <a:cubicBezTo>
                    <a:pt x="61" y="142"/>
                    <a:pt x="61" y="142"/>
                    <a:pt x="61" y="142"/>
                  </a:cubicBezTo>
                  <a:cubicBezTo>
                    <a:pt x="69" y="144"/>
                    <a:pt x="77" y="146"/>
                    <a:pt x="85" y="146"/>
                  </a:cubicBezTo>
                  <a:cubicBezTo>
                    <a:pt x="94" y="146"/>
                    <a:pt x="102" y="144"/>
                    <a:pt x="110" y="142"/>
                  </a:cubicBezTo>
                  <a:cubicBezTo>
                    <a:pt x="110" y="142"/>
                    <a:pt x="110" y="142"/>
                    <a:pt x="110" y="142"/>
                  </a:cubicBezTo>
                  <a:cubicBezTo>
                    <a:pt x="119" y="140"/>
                    <a:pt x="125" y="141"/>
                    <a:pt x="127" y="142"/>
                  </a:cubicBezTo>
                  <a:cubicBezTo>
                    <a:pt x="140" y="149"/>
                    <a:pt x="154" y="146"/>
                    <a:pt x="160" y="136"/>
                  </a:cubicBezTo>
                  <a:cubicBezTo>
                    <a:pt x="163" y="130"/>
                    <a:pt x="163" y="122"/>
                    <a:pt x="158" y="115"/>
                  </a:cubicBezTo>
                  <a:cubicBezTo>
                    <a:pt x="158" y="115"/>
                    <a:pt x="158" y="115"/>
                    <a:pt x="158" y="115"/>
                  </a:cubicBezTo>
                  <a:cubicBezTo>
                    <a:pt x="157" y="113"/>
                    <a:pt x="160" y="106"/>
                    <a:pt x="162" y="101"/>
                  </a:cubicBezTo>
                  <a:cubicBezTo>
                    <a:pt x="163" y="99"/>
                    <a:pt x="165" y="95"/>
                    <a:pt x="165" y="95"/>
                  </a:cubicBezTo>
                  <a:close/>
                  <a:moveTo>
                    <a:pt x="91" y="113"/>
                  </a:moveTo>
                  <a:cubicBezTo>
                    <a:pt x="79" y="113"/>
                    <a:pt x="79" y="113"/>
                    <a:pt x="79" y="113"/>
                  </a:cubicBezTo>
                  <a:cubicBezTo>
                    <a:pt x="79" y="102"/>
                    <a:pt x="79" y="102"/>
                    <a:pt x="79" y="102"/>
                  </a:cubicBezTo>
                  <a:cubicBezTo>
                    <a:pt x="71" y="101"/>
                    <a:pt x="63" y="99"/>
                    <a:pt x="58" y="96"/>
                  </a:cubicBezTo>
                  <a:cubicBezTo>
                    <a:pt x="62" y="83"/>
                    <a:pt x="62" y="83"/>
                    <a:pt x="62" y="83"/>
                  </a:cubicBezTo>
                  <a:cubicBezTo>
                    <a:pt x="66" y="85"/>
                    <a:pt x="75" y="88"/>
                    <a:pt x="81" y="88"/>
                  </a:cubicBezTo>
                  <a:cubicBezTo>
                    <a:pt x="87" y="88"/>
                    <a:pt x="92" y="86"/>
                    <a:pt x="92" y="83"/>
                  </a:cubicBezTo>
                  <a:cubicBezTo>
                    <a:pt x="92" y="80"/>
                    <a:pt x="90" y="78"/>
                    <a:pt x="80" y="75"/>
                  </a:cubicBezTo>
                  <a:cubicBezTo>
                    <a:pt x="65" y="70"/>
                    <a:pt x="59" y="65"/>
                    <a:pt x="59" y="55"/>
                  </a:cubicBezTo>
                  <a:cubicBezTo>
                    <a:pt x="59" y="46"/>
                    <a:pt x="67" y="39"/>
                    <a:pt x="80" y="37"/>
                  </a:cubicBezTo>
                  <a:cubicBezTo>
                    <a:pt x="80" y="25"/>
                    <a:pt x="80" y="25"/>
                    <a:pt x="80" y="25"/>
                  </a:cubicBezTo>
                  <a:cubicBezTo>
                    <a:pt x="92" y="25"/>
                    <a:pt x="92" y="25"/>
                    <a:pt x="92" y="25"/>
                  </a:cubicBezTo>
                  <a:cubicBezTo>
                    <a:pt x="92" y="37"/>
                    <a:pt x="92" y="37"/>
                    <a:pt x="92" y="37"/>
                  </a:cubicBezTo>
                  <a:cubicBezTo>
                    <a:pt x="99" y="37"/>
                    <a:pt x="106" y="39"/>
                    <a:pt x="109" y="41"/>
                  </a:cubicBezTo>
                  <a:cubicBezTo>
                    <a:pt x="105" y="54"/>
                    <a:pt x="105" y="54"/>
                    <a:pt x="105" y="54"/>
                  </a:cubicBezTo>
                  <a:cubicBezTo>
                    <a:pt x="102" y="52"/>
                    <a:pt x="96" y="50"/>
                    <a:pt x="89" y="50"/>
                  </a:cubicBezTo>
                  <a:cubicBezTo>
                    <a:pt x="84" y="50"/>
                    <a:pt x="80" y="51"/>
                    <a:pt x="80" y="54"/>
                  </a:cubicBezTo>
                  <a:cubicBezTo>
                    <a:pt x="80" y="57"/>
                    <a:pt x="81" y="59"/>
                    <a:pt x="92" y="62"/>
                  </a:cubicBezTo>
                  <a:cubicBezTo>
                    <a:pt x="107" y="67"/>
                    <a:pt x="112" y="73"/>
                    <a:pt x="112" y="82"/>
                  </a:cubicBezTo>
                  <a:cubicBezTo>
                    <a:pt x="112" y="91"/>
                    <a:pt x="105" y="99"/>
                    <a:pt x="91" y="101"/>
                  </a:cubicBezTo>
                  <a:lnTo>
                    <a:pt x="91" y="11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grpSp>
      <p:grpSp>
        <p:nvGrpSpPr>
          <p:cNvPr id="36" name="Group 83"/>
          <p:cNvGrpSpPr/>
          <p:nvPr/>
        </p:nvGrpSpPr>
        <p:grpSpPr>
          <a:xfrm>
            <a:off x="8555430" y="2099032"/>
            <a:ext cx="754442" cy="578239"/>
            <a:chOff x="10579101" y="1076326"/>
            <a:chExt cx="503237" cy="385763"/>
          </a:xfrm>
          <a:solidFill>
            <a:srgbClr val="133B4E"/>
          </a:solidFill>
        </p:grpSpPr>
        <p:sp>
          <p:nvSpPr>
            <p:cNvPr id="37" name="Freeform 21"/>
            <p:cNvSpPr>
              <a:spLocks noEditPoints="1"/>
            </p:cNvSpPr>
            <p:nvPr/>
          </p:nvSpPr>
          <p:spPr bwMode="auto">
            <a:xfrm>
              <a:off x="10644188" y="1133476"/>
              <a:ext cx="314325" cy="250825"/>
            </a:xfrm>
            <a:custGeom>
              <a:gdLst>
                <a:gd fmla="*/ 74 w 82" name="T0"/>
                <a:gd fmla="*/ 3 h 65" name="T1"/>
                <a:gd fmla="*/ 41 w 82" name="T2"/>
                <a:gd fmla="*/ 0 h 65" name="T3"/>
                <a:gd fmla="*/ 8 w 82" name="T4"/>
                <a:gd fmla="*/ 3 h 65" name="T5"/>
                <a:gd fmla="*/ 5 w 82" name="T6"/>
                <a:gd fmla="*/ 6 h 65" name="T7"/>
                <a:gd fmla="*/ 5 w 82" name="T8"/>
                <a:gd fmla="*/ 59 h 65" name="T9"/>
                <a:gd fmla="*/ 8 w 82" name="T10"/>
                <a:gd fmla="*/ 62 h 65" name="T11"/>
                <a:gd fmla="*/ 41 w 82" name="T12"/>
                <a:gd fmla="*/ 65 h 65" name="T13"/>
                <a:gd fmla="*/ 74 w 82" name="T14"/>
                <a:gd fmla="*/ 62 h 65" name="T15"/>
                <a:gd fmla="*/ 77 w 82" name="T16"/>
                <a:gd fmla="*/ 59 h 65" name="T17"/>
                <a:gd fmla="*/ 77 w 82" name="T18"/>
                <a:gd fmla="*/ 6 h 65" name="T19"/>
                <a:gd fmla="*/ 74 w 82" name="T20"/>
                <a:gd fmla="*/ 3 h 65" name="T21"/>
                <a:gd fmla="*/ 73 w 82" name="T22"/>
                <a:gd fmla="*/ 58 h 65" name="T23"/>
                <a:gd fmla="*/ 9 w 82" name="T24"/>
                <a:gd fmla="*/ 58 h 65" name="T25"/>
                <a:gd fmla="*/ 9 w 82" name="T26"/>
                <a:gd fmla="*/ 7 h 65" name="T27"/>
                <a:gd fmla="*/ 73 w 82" name="T28"/>
                <a:gd fmla="*/ 7 h 65" name="T29"/>
                <a:gd fmla="*/ 73 w 82" name="T30"/>
                <a:gd fmla="*/ 58 h 6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5" w="82">
                  <a:moveTo>
                    <a:pt x="74" y="3"/>
                  </a:moveTo>
                  <a:cubicBezTo>
                    <a:pt x="63" y="1"/>
                    <a:pt x="52" y="0"/>
                    <a:pt x="41" y="0"/>
                  </a:cubicBezTo>
                  <a:cubicBezTo>
                    <a:pt x="30" y="0"/>
                    <a:pt x="19" y="1"/>
                    <a:pt x="8" y="3"/>
                  </a:cubicBezTo>
                  <a:cubicBezTo>
                    <a:pt x="7" y="4"/>
                    <a:pt x="6" y="5"/>
                    <a:pt x="5" y="6"/>
                  </a:cubicBezTo>
                  <a:cubicBezTo>
                    <a:pt x="0" y="24"/>
                    <a:pt x="0" y="41"/>
                    <a:pt x="5" y="59"/>
                  </a:cubicBezTo>
                  <a:cubicBezTo>
                    <a:pt x="6" y="60"/>
                    <a:pt x="7" y="61"/>
                    <a:pt x="8" y="62"/>
                  </a:cubicBezTo>
                  <a:cubicBezTo>
                    <a:pt x="19" y="64"/>
                    <a:pt x="30" y="65"/>
                    <a:pt x="41" y="65"/>
                  </a:cubicBezTo>
                  <a:cubicBezTo>
                    <a:pt x="52" y="65"/>
                    <a:pt x="63" y="64"/>
                    <a:pt x="74" y="62"/>
                  </a:cubicBezTo>
                  <a:cubicBezTo>
                    <a:pt x="75" y="61"/>
                    <a:pt x="76" y="60"/>
                    <a:pt x="77" y="59"/>
                  </a:cubicBezTo>
                  <a:cubicBezTo>
                    <a:pt x="82" y="41"/>
                    <a:pt x="82" y="24"/>
                    <a:pt x="77" y="6"/>
                  </a:cubicBezTo>
                  <a:cubicBezTo>
                    <a:pt x="76" y="5"/>
                    <a:pt x="75" y="4"/>
                    <a:pt x="74" y="3"/>
                  </a:cubicBezTo>
                  <a:close/>
                  <a:moveTo>
                    <a:pt x="73" y="58"/>
                  </a:moveTo>
                  <a:cubicBezTo>
                    <a:pt x="52" y="62"/>
                    <a:pt x="30" y="62"/>
                    <a:pt x="9" y="58"/>
                  </a:cubicBezTo>
                  <a:cubicBezTo>
                    <a:pt x="4" y="41"/>
                    <a:pt x="4" y="24"/>
                    <a:pt x="9" y="7"/>
                  </a:cubicBezTo>
                  <a:cubicBezTo>
                    <a:pt x="30" y="3"/>
                    <a:pt x="52" y="3"/>
                    <a:pt x="73" y="7"/>
                  </a:cubicBezTo>
                  <a:cubicBezTo>
                    <a:pt x="78" y="24"/>
                    <a:pt x="78" y="41"/>
                    <a:pt x="73" y="5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38" name="Freeform 22"/>
            <p:cNvSpPr>
              <a:spLocks noEditPoints="1"/>
            </p:cNvSpPr>
            <p:nvPr/>
          </p:nvSpPr>
          <p:spPr bwMode="auto">
            <a:xfrm>
              <a:off x="10579101" y="1076326"/>
              <a:ext cx="503237" cy="385763"/>
            </a:xfrm>
            <a:custGeom>
              <a:gdLst>
                <a:gd fmla="*/ 125 w 131" name="T0"/>
                <a:gd fmla="*/ 9 h 100" name="T1"/>
                <a:gd fmla="*/ 119 w 131" name="T2"/>
                <a:gd fmla="*/ 3 h 100" name="T3"/>
                <a:gd fmla="*/ 66 w 131" name="T4"/>
                <a:gd fmla="*/ 0 h 100" name="T5"/>
                <a:gd fmla="*/ 13 w 131" name="T6"/>
                <a:gd fmla="*/ 3 h 100" name="T7"/>
                <a:gd fmla="*/ 7 w 131" name="T8"/>
                <a:gd fmla="*/ 9 h 100" name="T9"/>
                <a:gd fmla="*/ 7 w 131" name="T10"/>
                <a:gd fmla="*/ 87 h 100" name="T11"/>
                <a:gd fmla="*/ 13 w 131" name="T12"/>
                <a:gd fmla="*/ 93 h 100" name="T13"/>
                <a:gd fmla="*/ 39 w 131" name="T14"/>
                <a:gd fmla="*/ 95 h 100" name="T15"/>
                <a:gd fmla="*/ 38 w 131" name="T16"/>
                <a:gd fmla="*/ 96 h 100" name="T17"/>
                <a:gd fmla="*/ 66 w 131" name="T18"/>
                <a:gd fmla="*/ 100 h 100" name="T19"/>
                <a:gd fmla="*/ 94 w 131" name="T20"/>
                <a:gd fmla="*/ 96 h 100" name="T21"/>
                <a:gd fmla="*/ 93 w 131" name="T22"/>
                <a:gd fmla="*/ 95 h 100" name="T23"/>
                <a:gd fmla="*/ 119 w 131" name="T24"/>
                <a:gd fmla="*/ 93 h 100" name="T25"/>
                <a:gd fmla="*/ 125 w 131" name="T26"/>
                <a:gd fmla="*/ 87 h 100" name="T27"/>
                <a:gd fmla="*/ 125 w 131" name="T28"/>
                <a:gd fmla="*/ 9 h 100" name="T29"/>
                <a:gd fmla="*/ 118 w 131" name="T30"/>
                <a:gd fmla="*/ 85 h 100" name="T31"/>
                <a:gd fmla="*/ 14 w 131" name="T32"/>
                <a:gd fmla="*/ 85 h 100" name="T33"/>
                <a:gd fmla="*/ 14 w 131" name="T34"/>
                <a:gd fmla="*/ 11 h 100" name="T35"/>
                <a:gd fmla="*/ 118 w 131" name="T36"/>
                <a:gd fmla="*/ 11 h 100" name="T37"/>
                <a:gd fmla="*/ 118 w 131" name="T38"/>
                <a:gd fmla="*/ 85 h 10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00" w="131">
                  <a:moveTo>
                    <a:pt x="125" y="9"/>
                  </a:moveTo>
                  <a:cubicBezTo>
                    <a:pt x="125" y="6"/>
                    <a:pt x="122" y="4"/>
                    <a:pt x="119" y="3"/>
                  </a:cubicBezTo>
                  <a:cubicBezTo>
                    <a:pt x="101" y="1"/>
                    <a:pt x="83" y="0"/>
                    <a:pt x="66" y="0"/>
                  </a:cubicBezTo>
                  <a:cubicBezTo>
                    <a:pt x="49" y="0"/>
                    <a:pt x="31" y="1"/>
                    <a:pt x="13" y="3"/>
                  </a:cubicBezTo>
                  <a:cubicBezTo>
                    <a:pt x="10" y="4"/>
                    <a:pt x="7" y="6"/>
                    <a:pt x="7" y="9"/>
                  </a:cubicBezTo>
                  <a:cubicBezTo>
                    <a:pt x="0" y="35"/>
                    <a:pt x="0" y="61"/>
                    <a:pt x="7" y="87"/>
                  </a:cubicBezTo>
                  <a:cubicBezTo>
                    <a:pt x="7" y="90"/>
                    <a:pt x="10" y="92"/>
                    <a:pt x="13" y="93"/>
                  </a:cubicBezTo>
                  <a:cubicBezTo>
                    <a:pt x="22" y="94"/>
                    <a:pt x="30" y="95"/>
                    <a:pt x="39" y="95"/>
                  </a:cubicBezTo>
                  <a:cubicBezTo>
                    <a:pt x="38" y="95"/>
                    <a:pt x="38" y="96"/>
                    <a:pt x="38" y="96"/>
                  </a:cubicBezTo>
                  <a:cubicBezTo>
                    <a:pt x="38" y="98"/>
                    <a:pt x="51" y="100"/>
                    <a:pt x="66" y="100"/>
                  </a:cubicBezTo>
                  <a:cubicBezTo>
                    <a:pt x="81" y="100"/>
                    <a:pt x="94" y="98"/>
                    <a:pt x="94" y="96"/>
                  </a:cubicBezTo>
                  <a:cubicBezTo>
                    <a:pt x="94" y="96"/>
                    <a:pt x="94" y="95"/>
                    <a:pt x="93" y="95"/>
                  </a:cubicBezTo>
                  <a:cubicBezTo>
                    <a:pt x="102" y="95"/>
                    <a:pt x="110" y="94"/>
                    <a:pt x="119" y="93"/>
                  </a:cubicBezTo>
                  <a:cubicBezTo>
                    <a:pt x="122" y="92"/>
                    <a:pt x="125" y="90"/>
                    <a:pt x="125" y="87"/>
                  </a:cubicBezTo>
                  <a:cubicBezTo>
                    <a:pt x="131" y="61"/>
                    <a:pt x="131" y="35"/>
                    <a:pt x="125" y="9"/>
                  </a:cubicBezTo>
                  <a:close/>
                  <a:moveTo>
                    <a:pt x="118" y="85"/>
                  </a:moveTo>
                  <a:cubicBezTo>
                    <a:pt x="83" y="89"/>
                    <a:pt x="49" y="89"/>
                    <a:pt x="14" y="85"/>
                  </a:cubicBezTo>
                  <a:cubicBezTo>
                    <a:pt x="9" y="60"/>
                    <a:pt x="9" y="36"/>
                    <a:pt x="14" y="11"/>
                  </a:cubicBezTo>
                  <a:cubicBezTo>
                    <a:pt x="49" y="7"/>
                    <a:pt x="83" y="7"/>
                    <a:pt x="118" y="11"/>
                  </a:cubicBezTo>
                  <a:cubicBezTo>
                    <a:pt x="123" y="36"/>
                    <a:pt x="123" y="60"/>
                    <a:pt x="118" y="8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39" name="Freeform 23"/>
            <p:cNvSpPr>
              <a:spLocks noEditPoints="1"/>
            </p:cNvSpPr>
            <p:nvPr/>
          </p:nvSpPr>
          <p:spPr bwMode="auto">
            <a:xfrm>
              <a:off x="10971213" y="1152526"/>
              <a:ext cx="46037" cy="46038"/>
            </a:xfrm>
            <a:custGeom>
              <a:gdLst>
                <a:gd fmla="*/ 6 w 12" name="T0"/>
                <a:gd fmla="*/ 12 h 12" name="T1"/>
                <a:gd fmla="*/ 12 w 12" name="T2"/>
                <a:gd fmla="*/ 6 h 12" name="T3"/>
                <a:gd fmla="*/ 6 w 12" name="T4"/>
                <a:gd fmla="*/ 0 h 12" name="T5"/>
                <a:gd fmla="*/ 0 w 12" name="T6"/>
                <a:gd fmla="*/ 6 h 12" name="T7"/>
                <a:gd fmla="*/ 6 w 12" name="T8"/>
                <a:gd fmla="*/ 12 h 12" name="T9"/>
                <a:gd fmla="*/ 6 w 12" name="T10"/>
                <a:gd fmla="*/ 4 h 12" name="T11"/>
                <a:gd fmla="*/ 8 w 12" name="T12"/>
                <a:gd fmla="*/ 6 h 12" name="T13"/>
                <a:gd fmla="*/ 6 w 12" name="T14"/>
                <a:gd fmla="*/ 8 h 12" name="T15"/>
                <a:gd fmla="*/ 4 w 12" name="T16"/>
                <a:gd fmla="*/ 6 h 12" name="T17"/>
                <a:gd fmla="*/ 6 w 12" name="T18"/>
                <a:gd fmla="*/ 4 h 1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2" w="12">
                  <a:moveTo>
                    <a:pt x="6" y="12"/>
                  </a:moveTo>
                  <a:cubicBezTo>
                    <a:pt x="9" y="12"/>
                    <a:pt x="12" y="9"/>
                    <a:pt x="12" y="6"/>
                  </a:cubicBezTo>
                  <a:cubicBezTo>
                    <a:pt x="12" y="3"/>
                    <a:pt x="9" y="0"/>
                    <a:pt x="6" y="0"/>
                  </a:cubicBezTo>
                  <a:cubicBezTo>
                    <a:pt x="3" y="0"/>
                    <a:pt x="0" y="3"/>
                    <a:pt x="0" y="6"/>
                  </a:cubicBezTo>
                  <a:cubicBezTo>
                    <a:pt x="0" y="9"/>
                    <a:pt x="3" y="12"/>
                    <a:pt x="6" y="12"/>
                  </a:cubicBezTo>
                  <a:close/>
                  <a:moveTo>
                    <a:pt x="6" y="4"/>
                  </a:moveTo>
                  <a:cubicBezTo>
                    <a:pt x="7" y="4"/>
                    <a:pt x="8" y="5"/>
                    <a:pt x="8" y="6"/>
                  </a:cubicBezTo>
                  <a:cubicBezTo>
                    <a:pt x="8" y="7"/>
                    <a:pt x="7" y="8"/>
                    <a:pt x="6" y="8"/>
                  </a:cubicBezTo>
                  <a:cubicBezTo>
                    <a:pt x="5" y="8"/>
                    <a:pt x="4" y="7"/>
                    <a:pt x="4" y="6"/>
                  </a:cubicBezTo>
                  <a:cubicBezTo>
                    <a:pt x="4" y="5"/>
                    <a:pt x="5" y="4"/>
                    <a:pt x="6" y="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0" name="Freeform 24"/>
            <p:cNvSpPr/>
            <p:nvPr/>
          </p:nvSpPr>
          <p:spPr bwMode="auto">
            <a:xfrm>
              <a:off x="10955338" y="1352551"/>
              <a:ext cx="61912" cy="15875"/>
            </a:xfrm>
            <a:custGeom>
              <a:gdLst>
                <a:gd fmla="*/ 14 w 16" name="T0"/>
                <a:gd fmla="*/ 0 h 4" name="T1"/>
                <a:gd fmla="*/ 2 w 16" name="T2"/>
                <a:gd fmla="*/ 0 h 4" name="T3"/>
                <a:gd fmla="*/ 0 w 16" name="T4"/>
                <a:gd fmla="*/ 2 h 4" name="T5"/>
                <a:gd fmla="*/ 2 w 16" name="T6"/>
                <a:gd fmla="*/ 4 h 4" name="T7"/>
                <a:gd fmla="*/ 14 w 16" name="T8"/>
                <a:gd fmla="*/ 4 h 4" name="T9"/>
                <a:gd fmla="*/ 16 w 16" name="T10"/>
                <a:gd fmla="*/ 2 h 4" name="T11"/>
                <a:gd fmla="*/ 14 w 16" name="T12"/>
                <a:gd fmla="*/ 0 h 4" name="T13"/>
              </a:gdLst>
              <a:cxnLst>
                <a:cxn ang="0">
                  <a:pos x="T0" y="T1"/>
                </a:cxn>
                <a:cxn ang="0">
                  <a:pos x="T2" y="T3"/>
                </a:cxn>
                <a:cxn ang="0">
                  <a:pos x="T4" y="T5"/>
                </a:cxn>
                <a:cxn ang="0">
                  <a:pos x="T6" y="T7"/>
                </a:cxn>
                <a:cxn ang="0">
                  <a:pos x="T8" y="T9"/>
                </a:cxn>
                <a:cxn ang="0">
                  <a:pos x="T10" y="T11"/>
                </a:cxn>
                <a:cxn ang="0">
                  <a:pos x="T12" y="T13"/>
                </a:cxn>
              </a:cxnLst>
              <a:rect b="b" l="0" r="r" t="0"/>
              <a:pathLst>
                <a:path h="4" w="16">
                  <a:moveTo>
                    <a:pt x="14" y="0"/>
                  </a:moveTo>
                  <a:cubicBezTo>
                    <a:pt x="2" y="0"/>
                    <a:pt x="2" y="0"/>
                    <a:pt x="2" y="0"/>
                  </a:cubicBezTo>
                  <a:cubicBezTo>
                    <a:pt x="1" y="0"/>
                    <a:pt x="0" y="1"/>
                    <a:pt x="0" y="2"/>
                  </a:cubicBezTo>
                  <a:cubicBezTo>
                    <a:pt x="0" y="3"/>
                    <a:pt x="1" y="4"/>
                    <a:pt x="2" y="4"/>
                  </a:cubicBezTo>
                  <a:cubicBezTo>
                    <a:pt x="14" y="4"/>
                    <a:pt x="14" y="4"/>
                    <a:pt x="14" y="4"/>
                  </a:cubicBezTo>
                  <a:cubicBezTo>
                    <a:pt x="15" y="4"/>
                    <a:pt x="16" y="3"/>
                    <a:pt x="16" y="2"/>
                  </a:cubicBezTo>
                  <a:cubicBezTo>
                    <a:pt x="16" y="1"/>
                    <a:pt x="15" y="0"/>
                    <a:pt x="14"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1" name="Freeform 25"/>
            <p:cNvSpPr/>
            <p:nvPr/>
          </p:nvSpPr>
          <p:spPr bwMode="auto">
            <a:xfrm>
              <a:off x="10971213" y="1306513"/>
              <a:ext cx="60325" cy="15875"/>
            </a:xfrm>
            <a:custGeom>
              <a:gdLst>
                <a:gd fmla="*/ 14 w 16" name="T0"/>
                <a:gd fmla="*/ 0 h 4" name="T1"/>
                <a:gd fmla="*/ 2 w 16" name="T2"/>
                <a:gd fmla="*/ 0 h 4" name="T3"/>
                <a:gd fmla="*/ 0 w 16" name="T4"/>
                <a:gd fmla="*/ 2 h 4" name="T5"/>
                <a:gd fmla="*/ 2 w 16" name="T6"/>
                <a:gd fmla="*/ 4 h 4" name="T7"/>
                <a:gd fmla="*/ 14 w 16" name="T8"/>
                <a:gd fmla="*/ 4 h 4" name="T9"/>
                <a:gd fmla="*/ 16 w 16" name="T10"/>
                <a:gd fmla="*/ 2 h 4" name="T11"/>
                <a:gd fmla="*/ 14 w 16" name="T12"/>
                <a:gd fmla="*/ 0 h 4" name="T13"/>
              </a:gdLst>
              <a:cxnLst>
                <a:cxn ang="0">
                  <a:pos x="T0" y="T1"/>
                </a:cxn>
                <a:cxn ang="0">
                  <a:pos x="T2" y="T3"/>
                </a:cxn>
                <a:cxn ang="0">
                  <a:pos x="T4" y="T5"/>
                </a:cxn>
                <a:cxn ang="0">
                  <a:pos x="T6" y="T7"/>
                </a:cxn>
                <a:cxn ang="0">
                  <a:pos x="T8" y="T9"/>
                </a:cxn>
                <a:cxn ang="0">
                  <a:pos x="T10" y="T11"/>
                </a:cxn>
                <a:cxn ang="0">
                  <a:pos x="T12" y="T13"/>
                </a:cxn>
              </a:cxnLst>
              <a:rect b="b" l="0" r="r" t="0"/>
              <a:pathLst>
                <a:path h="4" w="16">
                  <a:moveTo>
                    <a:pt x="14" y="0"/>
                  </a:moveTo>
                  <a:cubicBezTo>
                    <a:pt x="2" y="0"/>
                    <a:pt x="2" y="0"/>
                    <a:pt x="2" y="0"/>
                  </a:cubicBezTo>
                  <a:cubicBezTo>
                    <a:pt x="1" y="0"/>
                    <a:pt x="0" y="1"/>
                    <a:pt x="0" y="2"/>
                  </a:cubicBezTo>
                  <a:cubicBezTo>
                    <a:pt x="0" y="3"/>
                    <a:pt x="1" y="4"/>
                    <a:pt x="2" y="4"/>
                  </a:cubicBezTo>
                  <a:cubicBezTo>
                    <a:pt x="14" y="4"/>
                    <a:pt x="14" y="4"/>
                    <a:pt x="14" y="4"/>
                  </a:cubicBezTo>
                  <a:cubicBezTo>
                    <a:pt x="15" y="4"/>
                    <a:pt x="16" y="3"/>
                    <a:pt x="16" y="2"/>
                  </a:cubicBezTo>
                  <a:cubicBezTo>
                    <a:pt x="16" y="1"/>
                    <a:pt x="15" y="0"/>
                    <a:pt x="14"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2" name="Freeform 26"/>
            <p:cNvSpPr/>
            <p:nvPr/>
          </p:nvSpPr>
          <p:spPr bwMode="auto">
            <a:xfrm>
              <a:off x="10971213" y="1260476"/>
              <a:ext cx="60325" cy="15875"/>
            </a:xfrm>
            <a:custGeom>
              <a:gdLst>
                <a:gd fmla="*/ 14 w 16" name="T0"/>
                <a:gd fmla="*/ 0 h 4" name="T1"/>
                <a:gd fmla="*/ 2 w 16" name="T2"/>
                <a:gd fmla="*/ 0 h 4" name="T3"/>
                <a:gd fmla="*/ 0 w 16" name="T4"/>
                <a:gd fmla="*/ 2 h 4" name="T5"/>
                <a:gd fmla="*/ 2 w 16" name="T6"/>
                <a:gd fmla="*/ 4 h 4" name="T7"/>
                <a:gd fmla="*/ 14 w 16" name="T8"/>
                <a:gd fmla="*/ 4 h 4" name="T9"/>
                <a:gd fmla="*/ 16 w 16" name="T10"/>
                <a:gd fmla="*/ 2 h 4" name="T11"/>
                <a:gd fmla="*/ 14 w 16" name="T12"/>
                <a:gd fmla="*/ 0 h 4" name="T13"/>
              </a:gdLst>
              <a:cxnLst>
                <a:cxn ang="0">
                  <a:pos x="T0" y="T1"/>
                </a:cxn>
                <a:cxn ang="0">
                  <a:pos x="T2" y="T3"/>
                </a:cxn>
                <a:cxn ang="0">
                  <a:pos x="T4" y="T5"/>
                </a:cxn>
                <a:cxn ang="0">
                  <a:pos x="T6" y="T7"/>
                </a:cxn>
                <a:cxn ang="0">
                  <a:pos x="T8" y="T9"/>
                </a:cxn>
                <a:cxn ang="0">
                  <a:pos x="T10" y="T11"/>
                </a:cxn>
                <a:cxn ang="0">
                  <a:pos x="T12" y="T13"/>
                </a:cxn>
              </a:cxnLst>
              <a:rect b="b" l="0" r="r" t="0"/>
              <a:pathLst>
                <a:path h="4" w="16">
                  <a:moveTo>
                    <a:pt x="14" y="0"/>
                  </a:moveTo>
                  <a:cubicBezTo>
                    <a:pt x="2" y="0"/>
                    <a:pt x="2" y="0"/>
                    <a:pt x="2" y="0"/>
                  </a:cubicBezTo>
                  <a:cubicBezTo>
                    <a:pt x="1" y="0"/>
                    <a:pt x="0" y="1"/>
                    <a:pt x="0" y="2"/>
                  </a:cubicBezTo>
                  <a:cubicBezTo>
                    <a:pt x="0" y="3"/>
                    <a:pt x="1" y="4"/>
                    <a:pt x="2" y="4"/>
                  </a:cubicBezTo>
                  <a:cubicBezTo>
                    <a:pt x="14" y="4"/>
                    <a:pt x="14" y="4"/>
                    <a:pt x="14" y="4"/>
                  </a:cubicBezTo>
                  <a:cubicBezTo>
                    <a:pt x="15" y="4"/>
                    <a:pt x="16" y="3"/>
                    <a:pt x="16" y="2"/>
                  </a:cubicBezTo>
                  <a:cubicBezTo>
                    <a:pt x="16" y="1"/>
                    <a:pt x="15" y="0"/>
                    <a:pt x="14"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3" name="Freeform 27"/>
            <p:cNvSpPr/>
            <p:nvPr/>
          </p:nvSpPr>
          <p:spPr bwMode="auto">
            <a:xfrm>
              <a:off x="10709275" y="1195388"/>
              <a:ext cx="92075" cy="65088"/>
            </a:xfrm>
            <a:custGeom>
              <a:gdLst>
                <a:gd fmla="*/ 22 w 24" name="T0"/>
                <a:gd fmla="*/ 0 h 17" name="T1"/>
                <a:gd fmla="*/ 4 w 24" name="T2"/>
                <a:gd fmla="*/ 2 h 17" name="T3"/>
                <a:gd fmla="*/ 1 w 24" name="T4"/>
                <a:gd fmla="*/ 4 h 17" name="T5"/>
                <a:gd fmla="*/ 0 w 24" name="T6"/>
                <a:gd fmla="*/ 15 h 17" name="T7"/>
                <a:gd fmla="*/ 2 w 24" name="T8"/>
                <a:gd fmla="*/ 17 h 17" name="T9"/>
                <a:gd fmla="*/ 4 w 24" name="T10"/>
                <a:gd fmla="*/ 15 h 17" name="T11"/>
                <a:gd fmla="*/ 5 w 24" name="T12"/>
                <a:gd fmla="*/ 7 h 17" name="T13"/>
                <a:gd fmla="*/ 7 w 24" name="T14"/>
                <a:gd fmla="*/ 5 h 17" name="T15"/>
                <a:gd fmla="*/ 22 w 24" name="T16"/>
                <a:gd fmla="*/ 4 h 17" name="T17"/>
                <a:gd fmla="*/ 24 w 24" name="T18"/>
                <a:gd fmla="*/ 2 h 17" name="T19"/>
                <a:gd fmla="*/ 22 w 24" name="T20"/>
                <a:gd fmla="*/ 0 h 1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7" w="24">
                  <a:moveTo>
                    <a:pt x="22" y="0"/>
                  </a:moveTo>
                  <a:cubicBezTo>
                    <a:pt x="4" y="2"/>
                    <a:pt x="4" y="2"/>
                    <a:pt x="4" y="2"/>
                  </a:cubicBezTo>
                  <a:cubicBezTo>
                    <a:pt x="3" y="2"/>
                    <a:pt x="1" y="3"/>
                    <a:pt x="1" y="4"/>
                  </a:cubicBezTo>
                  <a:cubicBezTo>
                    <a:pt x="0" y="15"/>
                    <a:pt x="0" y="15"/>
                    <a:pt x="0" y="15"/>
                  </a:cubicBezTo>
                  <a:cubicBezTo>
                    <a:pt x="0" y="16"/>
                    <a:pt x="1" y="17"/>
                    <a:pt x="2" y="17"/>
                  </a:cubicBezTo>
                  <a:cubicBezTo>
                    <a:pt x="3" y="17"/>
                    <a:pt x="4" y="16"/>
                    <a:pt x="4" y="15"/>
                  </a:cubicBezTo>
                  <a:cubicBezTo>
                    <a:pt x="5" y="7"/>
                    <a:pt x="5" y="7"/>
                    <a:pt x="5" y="7"/>
                  </a:cubicBezTo>
                  <a:cubicBezTo>
                    <a:pt x="5" y="6"/>
                    <a:pt x="6" y="5"/>
                    <a:pt x="7" y="5"/>
                  </a:cubicBezTo>
                  <a:cubicBezTo>
                    <a:pt x="22" y="4"/>
                    <a:pt x="22" y="4"/>
                    <a:pt x="22" y="4"/>
                  </a:cubicBezTo>
                  <a:cubicBezTo>
                    <a:pt x="23" y="4"/>
                    <a:pt x="24" y="3"/>
                    <a:pt x="24" y="2"/>
                  </a:cubicBezTo>
                  <a:cubicBezTo>
                    <a:pt x="24" y="1"/>
                    <a:pt x="23" y="0"/>
                    <a:pt x="2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grpSp>
      <p:grpSp>
        <p:nvGrpSpPr>
          <p:cNvPr id="44" name="Group 92"/>
          <p:cNvGrpSpPr/>
          <p:nvPr/>
        </p:nvGrpSpPr>
        <p:grpSpPr>
          <a:xfrm>
            <a:off x="9992791" y="2807828"/>
            <a:ext cx="420697" cy="458873"/>
            <a:chOff x="10004425" y="2084388"/>
            <a:chExt cx="401638" cy="438151"/>
          </a:xfrm>
          <a:solidFill>
            <a:srgbClr val="133B4E"/>
          </a:solidFill>
        </p:grpSpPr>
        <p:sp>
          <p:nvSpPr>
            <p:cNvPr id="45" name="Freeform 31"/>
            <p:cNvSpPr/>
            <p:nvPr/>
          </p:nvSpPr>
          <p:spPr bwMode="auto">
            <a:xfrm>
              <a:off x="10150475" y="2298701"/>
              <a:ext cx="15875" cy="139700"/>
            </a:xfrm>
            <a:custGeom>
              <a:gdLst>
                <a:gd fmla="*/ 2 w 4" name="T0"/>
                <a:gd fmla="*/ 36 h 36" name="T1"/>
                <a:gd fmla="*/ 4 w 4" name="T2"/>
                <a:gd fmla="*/ 34 h 36" name="T3"/>
                <a:gd fmla="*/ 4 w 4" name="T4"/>
                <a:gd fmla="*/ 2 h 36" name="T5"/>
                <a:gd fmla="*/ 2 w 4" name="T6"/>
                <a:gd fmla="*/ 0 h 36" name="T7"/>
                <a:gd fmla="*/ 0 w 4" name="T8"/>
                <a:gd fmla="*/ 2 h 36" name="T9"/>
                <a:gd fmla="*/ 0 w 4" name="T10"/>
                <a:gd fmla="*/ 34 h 36" name="T11"/>
                <a:gd fmla="*/ 2 w 4" name="T12"/>
                <a:gd fmla="*/ 36 h 36" name="T13"/>
              </a:gdLst>
              <a:cxnLst>
                <a:cxn ang="0">
                  <a:pos x="T0" y="T1"/>
                </a:cxn>
                <a:cxn ang="0">
                  <a:pos x="T2" y="T3"/>
                </a:cxn>
                <a:cxn ang="0">
                  <a:pos x="T4" y="T5"/>
                </a:cxn>
                <a:cxn ang="0">
                  <a:pos x="T6" y="T7"/>
                </a:cxn>
                <a:cxn ang="0">
                  <a:pos x="T8" y="T9"/>
                </a:cxn>
                <a:cxn ang="0">
                  <a:pos x="T10" y="T11"/>
                </a:cxn>
                <a:cxn ang="0">
                  <a:pos x="T12" y="T13"/>
                </a:cxn>
              </a:cxnLst>
              <a:rect b="b" l="0" r="r" t="0"/>
              <a:pathLst>
                <a:path h="36" w="4">
                  <a:moveTo>
                    <a:pt x="2" y="36"/>
                  </a:moveTo>
                  <a:cubicBezTo>
                    <a:pt x="3" y="36"/>
                    <a:pt x="4" y="35"/>
                    <a:pt x="4" y="34"/>
                  </a:cubicBezTo>
                  <a:cubicBezTo>
                    <a:pt x="4" y="2"/>
                    <a:pt x="4" y="2"/>
                    <a:pt x="4" y="2"/>
                  </a:cubicBezTo>
                  <a:cubicBezTo>
                    <a:pt x="4" y="1"/>
                    <a:pt x="3" y="0"/>
                    <a:pt x="2" y="0"/>
                  </a:cubicBezTo>
                  <a:cubicBezTo>
                    <a:pt x="1" y="0"/>
                    <a:pt x="0" y="1"/>
                    <a:pt x="0" y="2"/>
                  </a:cubicBezTo>
                  <a:cubicBezTo>
                    <a:pt x="0" y="34"/>
                    <a:pt x="0" y="34"/>
                    <a:pt x="0" y="34"/>
                  </a:cubicBezTo>
                  <a:cubicBezTo>
                    <a:pt x="0" y="35"/>
                    <a:pt x="1" y="36"/>
                    <a:pt x="2" y="36"/>
                  </a:cubicBezTo>
                  <a:close/>
                </a:path>
              </a:pathLst>
            </a:custGeom>
            <a:grpFill/>
            <a:ln w="9525">
              <a:solidFill>
                <a:srgbClr val="FFFFFF"/>
              </a:solidFill>
              <a:round/>
            </a:ln>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6" name="Freeform 32"/>
            <p:cNvSpPr/>
            <p:nvPr/>
          </p:nvSpPr>
          <p:spPr bwMode="auto">
            <a:xfrm>
              <a:off x="10196513" y="2298701"/>
              <a:ext cx="61913" cy="139700"/>
            </a:xfrm>
            <a:custGeom>
              <a:gdLst>
                <a:gd fmla="*/ 2 w 16" name="T0"/>
                <a:gd fmla="*/ 20 h 36" name="T1"/>
                <a:gd fmla="*/ 12 w 16" name="T2"/>
                <a:gd fmla="*/ 20 h 36" name="T3"/>
                <a:gd fmla="*/ 12 w 16" name="T4"/>
                <a:gd fmla="*/ 34 h 36" name="T5"/>
                <a:gd fmla="*/ 14 w 16" name="T6"/>
                <a:gd fmla="*/ 36 h 36" name="T7"/>
                <a:gd fmla="*/ 16 w 16" name="T8"/>
                <a:gd fmla="*/ 34 h 36" name="T9"/>
                <a:gd fmla="*/ 16 w 16" name="T10"/>
                <a:gd fmla="*/ 2 h 36" name="T11"/>
                <a:gd fmla="*/ 14 w 16" name="T12"/>
                <a:gd fmla="*/ 0 h 36" name="T13"/>
                <a:gd fmla="*/ 12 w 16" name="T14"/>
                <a:gd fmla="*/ 2 h 36" name="T15"/>
                <a:gd fmla="*/ 12 w 16" name="T16"/>
                <a:gd fmla="*/ 16 h 36" name="T17"/>
                <a:gd fmla="*/ 4 w 16" name="T18"/>
                <a:gd fmla="*/ 16 h 36" name="T19"/>
                <a:gd fmla="*/ 4 w 16" name="T20"/>
                <a:gd fmla="*/ 2 h 36" name="T21"/>
                <a:gd fmla="*/ 2 w 16" name="T22"/>
                <a:gd fmla="*/ 0 h 36" name="T23"/>
                <a:gd fmla="*/ 0 w 16" name="T24"/>
                <a:gd fmla="*/ 2 h 36" name="T25"/>
                <a:gd fmla="*/ 0 w 16" name="T26"/>
                <a:gd fmla="*/ 18 h 36" name="T27"/>
                <a:gd fmla="*/ 2 w 16" name="T28"/>
                <a:gd fmla="*/ 20 h 3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6" w="16">
                  <a:moveTo>
                    <a:pt x="2" y="20"/>
                  </a:moveTo>
                  <a:cubicBezTo>
                    <a:pt x="12" y="20"/>
                    <a:pt x="12" y="20"/>
                    <a:pt x="12" y="20"/>
                  </a:cubicBezTo>
                  <a:cubicBezTo>
                    <a:pt x="12" y="34"/>
                    <a:pt x="12" y="34"/>
                    <a:pt x="12" y="34"/>
                  </a:cubicBezTo>
                  <a:cubicBezTo>
                    <a:pt x="12" y="35"/>
                    <a:pt x="13" y="36"/>
                    <a:pt x="14" y="36"/>
                  </a:cubicBezTo>
                  <a:cubicBezTo>
                    <a:pt x="15" y="36"/>
                    <a:pt x="16" y="35"/>
                    <a:pt x="16" y="34"/>
                  </a:cubicBezTo>
                  <a:cubicBezTo>
                    <a:pt x="16" y="2"/>
                    <a:pt x="16" y="2"/>
                    <a:pt x="16" y="2"/>
                  </a:cubicBezTo>
                  <a:cubicBezTo>
                    <a:pt x="16" y="1"/>
                    <a:pt x="15" y="0"/>
                    <a:pt x="14" y="0"/>
                  </a:cubicBezTo>
                  <a:cubicBezTo>
                    <a:pt x="13" y="0"/>
                    <a:pt x="12" y="1"/>
                    <a:pt x="12" y="2"/>
                  </a:cubicBezTo>
                  <a:cubicBezTo>
                    <a:pt x="12" y="16"/>
                    <a:pt x="12" y="16"/>
                    <a:pt x="12" y="16"/>
                  </a:cubicBezTo>
                  <a:cubicBezTo>
                    <a:pt x="4" y="16"/>
                    <a:pt x="4" y="16"/>
                    <a:pt x="4" y="16"/>
                  </a:cubicBezTo>
                  <a:cubicBezTo>
                    <a:pt x="4" y="2"/>
                    <a:pt x="4" y="2"/>
                    <a:pt x="4" y="2"/>
                  </a:cubicBezTo>
                  <a:cubicBezTo>
                    <a:pt x="4" y="1"/>
                    <a:pt x="3" y="0"/>
                    <a:pt x="2" y="0"/>
                  </a:cubicBezTo>
                  <a:cubicBezTo>
                    <a:pt x="1" y="0"/>
                    <a:pt x="0" y="1"/>
                    <a:pt x="0" y="2"/>
                  </a:cubicBezTo>
                  <a:cubicBezTo>
                    <a:pt x="0" y="18"/>
                    <a:pt x="0" y="18"/>
                    <a:pt x="0" y="18"/>
                  </a:cubicBezTo>
                  <a:cubicBezTo>
                    <a:pt x="0" y="19"/>
                    <a:pt x="1" y="20"/>
                    <a:pt x="2" y="20"/>
                  </a:cubicBezTo>
                  <a:close/>
                </a:path>
              </a:pathLst>
            </a:custGeom>
            <a:grpFill/>
            <a:ln w="9525">
              <a:solidFill>
                <a:srgbClr val="FFFFFF"/>
              </a:solidFill>
              <a:round/>
            </a:ln>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7" name="Freeform 33"/>
            <p:cNvSpPr>
              <a:spLocks noEditPoints="1"/>
            </p:cNvSpPr>
            <p:nvPr/>
          </p:nvSpPr>
          <p:spPr bwMode="auto">
            <a:xfrm>
              <a:off x="10004425" y="2130426"/>
              <a:ext cx="401638" cy="392113"/>
            </a:xfrm>
            <a:custGeom>
              <a:gdLst>
                <a:gd fmla="*/ 92 w 104" name="T0"/>
                <a:gd fmla="*/ 0 h 102" name="T1"/>
                <a:gd fmla="*/ 84 w 104" name="T2"/>
                <a:gd fmla="*/ 0 h 102" name="T3"/>
                <a:gd fmla="*/ 84 w 104" name="T4"/>
                <a:gd fmla="*/ 16 h 102" name="T5"/>
                <a:gd fmla="*/ 80 w 104" name="T6"/>
                <a:gd fmla="*/ 20 h 102" name="T7"/>
                <a:gd fmla="*/ 72 w 104" name="T8"/>
                <a:gd fmla="*/ 20 h 102" name="T9"/>
                <a:gd fmla="*/ 68 w 104" name="T10"/>
                <a:gd fmla="*/ 16 h 102" name="T11"/>
                <a:gd fmla="*/ 68 w 104" name="T12"/>
                <a:gd fmla="*/ 0 h 102" name="T13"/>
                <a:gd fmla="*/ 36 w 104" name="T14"/>
                <a:gd fmla="*/ 0 h 102" name="T15"/>
                <a:gd fmla="*/ 36 w 104" name="T16"/>
                <a:gd fmla="*/ 16 h 102" name="T17"/>
                <a:gd fmla="*/ 32 w 104" name="T18"/>
                <a:gd fmla="*/ 20 h 102" name="T19"/>
                <a:gd fmla="*/ 24 w 104" name="T20"/>
                <a:gd fmla="*/ 20 h 102" name="T21"/>
                <a:gd fmla="*/ 20 w 104" name="T22"/>
                <a:gd fmla="*/ 16 h 102" name="T23"/>
                <a:gd fmla="*/ 20 w 104" name="T24"/>
                <a:gd fmla="*/ 0 h 102" name="T25"/>
                <a:gd fmla="*/ 12 w 104" name="T26"/>
                <a:gd fmla="*/ 0 h 102" name="T27"/>
                <a:gd fmla="*/ 0 w 104" name="T28"/>
                <a:gd fmla="*/ 12 h 102" name="T29"/>
                <a:gd fmla="*/ 0 w 104" name="T30"/>
                <a:gd fmla="*/ 20 h 102" name="T31"/>
                <a:gd fmla="*/ 0 w 104" name="T32"/>
                <a:gd fmla="*/ 24 h 102" name="T33"/>
                <a:gd fmla="*/ 0 w 104" name="T34"/>
                <a:gd fmla="*/ 28 h 102" name="T35"/>
                <a:gd fmla="*/ 0 w 104" name="T36"/>
                <a:gd fmla="*/ 91 h 102" name="T37"/>
                <a:gd fmla="*/ 12 w 104" name="T38"/>
                <a:gd fmla="*/ 102 h 102" name="T39"/>
                <a:gd fmla="*/ 92 w 104" name="T40"/>
                <a:gd fmla="*/ 102 h 102" name="T41"/>
                <a:gd fmla="*/ 104 w 104" name="T42"/>
                <a:gd fmla="*/ 91 h 102" name="T43"/>
                <a:gd fmla="*/ 104 w 104" name="T44"/>
                <a:gd fmla="*/ 28 h 102" name="T45"/>
                <a:gd fmla="*/ 104 w 104" name="T46"/>
                <a:gd fmla="*/ 24 h 102" name="T47"/>
                <a:gd fmla="*/ 104 w 104" name="T48"/>
                <a:gd fmla="*/ 20 h 102" name="T49"/>
                <a:gd fmla="*/ 104 w 104" name="T50"/>
                <a:gd fmla="*/ 12 h 102" name="T51"/>
                <a:gd fmla="*/ 92 w 104" name="T52"/>
                <a:gd fmla="*/ 0 h 102" name="T53"/>
                <a:gd fmla="*/ 96 w 104" name="T54"/>
                <a:gd fmla="*/ 91 h 102" name="T55"/>
                <a:gd fmla="*/ 92 w 104" name="T56"/>
                <a:gd fmla="*/ 94 h 102" name="T57"/>
                <a:gd fmla="*/ 12 w 104" name="T58"/>
                <a:gd fmla="*/ 94 h 102" name="T59"/>
                <a:gd fmla="*/ 8 w 104" name="T60"/>
                <a:gd fmla="*/ 91 h 102" name="T61"/>
                <a:gd fmla="*/ 8 w 104" name="T62"/>
                <a:gd fmla="*/ 28 h 102" name="T63"/>
                <a:gd fmla="*/ 96 w 104" name="T64"/>
                <a:gd fmla="*/ 28 h 102" name="T65"/>
                <a:gd fmla="*/ 96 w 104" name="T66"/>
                <a:gd fmla="*/ 91 h 10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02" w="104">
                  <a:moveTo>
                    <a:pt x="92" y="0"/>
                  </a:moveTo>
                  <a:cubicBezTo>
                    <a:pt x="84" y="0"/>
                    <a:pt x="84" y="0"/>
                    <a:pt x="84" y="0"/>
                  </a:cubicBezTo>
                  <a:cubicBezTo>
                    <a:pt x="84" y="16"/>
                    <a:pt x="84" y="16"/>
                    <a:pt x="84" y="16"/>
                  </a:cubicBezTo>
                  <a:cubicBezTo>
                    <a:pt x="84" y="18"/>
                    <a:pt x="82" y="20"/>
                    <a:pt x="80" y="20"/>
                  </a:cubicBezTo>
                  <a:cubicBezTo>
                    <a:pt x="72" y="20"/>
                    <a:pt x="72" y="20"/>
                    <a:pt x="72" y="20"/>
                  </a:cubicBezTo>
                  <a:cubicBezTo>
                    <a:pt x="70" y="20"/>
                    <a:pt x="68" y="18"/>
                    <a:pt x="68" y="16"/>
                  </a:cubicBezTo>
                  <a:cubicBezTo>
                    <a:pt x="68" y="0"/>
                    <a:pt x="68" y="0"/>
                    <a:pt x="68" y="0"/>
                  </a:cubicBezTo>
                  <a:cubicBezTo>
                    <a:pt x="36" y="0"/>
                    <a:pt x="36" y="0"/>
                    <a:pt x="36" y="0"/>
                  </a:cubicBezTo>
                  <a:cubicBezTo>
                    <a:pt x="36" y="16"/>
                    <a:pt x="36" y="16"/>
                    <a:pt x="36" y="16"/>
                  </a:cubicBezTo>
                  <a:cubicBezTo>
                    <a:pt x="36" y="18"/>
                    <a:pt x="34" y="20"/>
                    <a:pt x="32" y="20"/>
                  </a:cubicBezTo>
                  <a:cubicBezTo>
                    <a:pt x="24" y="20"/>
                    <a:pt x="24" y="20"/>
                    <a:pt x="24" y="20"/>
                  </a:cubicBezTo>
                  <a:cubicBezTo>
                    <a:pt x="22" y="20"/>
                    <a:pt x="20" y="18"/>
                    <a:pt x="20" y="16"/>
                  </a:cubicBezTo>
                  <a:cubicBezTo>
                    <a:pt x="20" y="0"/>
                    <a:pt x="20" y="0"/>
                    <a:pt x="20" y="0"/>
                  </a:cubicBezTo>
                  <a:cubicBezTo>
                    <a:pt x="12" y="0"/>
                    <a:pt x="12" y="0"/>
                    <a:pt x="12" y="0"/>
                  </a:cubicBezTo>
                  <a:cubicBezTo>
                    <a:pt x="5" y="0"/>
                    <a:pt x="0" y="5"/>
                    <a:pt x="0" y="12"/>
                  </a:cubicBezTo>
                  <a:cubicBezTo>
                    <a:pt x="0" y="20"/>
                    <a:pt x="0" y="20"/>
                    <a:pt x="0" y="20"/>
                  </a:cubicBezTo>
                  <a:cubicBezTo>
                    <a:pt x="0" y="24"/>
                    <a:pt x="0" y="24"/>
                    <a:pt x="0" y="24"/>
                  </a:cubicBezTo>
                  <a:cubicBezTo>
                    <a:pt x="0" y="28"/>
                    <a:pt x="0" y="28"/>
                    <a:pt x="0" y="28"/>
                  </a:cubicBezTo>
                  <a:cubicBezTo>
                    <a:pt x="0" y="91"/>
                    <a:pt x="0" y="91"/>
                    <a:pt x="0" y="91"/>
                  </a:cubicBezTo>
                  <a:cubicBezTo>
                    <a:pt x="0" y="97"/>
                    <a:pt x="5" y="102"/>
                    <a:pt x="12" y="102"/>
                  </a:cubicBezTo>
                  <a:cubicBezTo>
                    <a:pt x="92" y="102"/>
                    <a:pt x="92" y="102"/>
                    <a:pt x="92" y="102"/>
                  </a:cubicBezTo>
                  <a:cubicBezTo>
                    <a:pt x="99" y="102"/>
                    <a:pt x="104" y="97"/>
                    <a:pt x="104" y="91"/>
                  </a:cubicBezTo>
                  <a:cubicBezTo>
                    <a:pt x="104" y="28"/>
                    <a:pt x="104" y="28"/>
                    <a:pt x="104" y="28"/>
                  </a:cubicBezTo>
                  <a:cubicBezTo>
                    <a:pt x="104" y="24"/>
                    <a:pt x="104" y="24"/>
                    <a:pt x="104" y="24"/>
                  </a:cubicBezTo>
                  <a:cubicBezTo>
                    <a:pt x="104" y="20"/>
                    <a:pt x="104" y="20"/>
                    <a:pt x="104" y="20"/>
                  </a:cubicBezTo>
                  <a:cubicBezTo>
                    <a:pt x="104" y="12"/>
                    <a:pt x="104" y="12"/>
                    <a:pt x="104" y="12"/>
                  </a:cubicBezTo>
                  <a:cubicBezTo>
                    <a:pt x="104" y="5"/>
                    <a:pt x="99" y="0"/>
                    <a:pt x="92" y="0"/>
                  </a:cubicBezTo>
                  <a:close/>
                  <a:moveTo>
                    <a:pt x="96" y="91"/>
                  </a:moveTo>
                  <a:cubicBezTo>
                    <a:pt x="96" y="92"/>
                    <a:pt x="94" y="94"/>
                    <a:pt x="92" y="94"/>
                  </a:cubicBezTo>
                  <a:cubicBezTo>
                    <a:pt x="12" y="94"/>
                    <a:pt x="12" y="94"/>
                    <a:pt x="12" y="94"/>
                  </a:cubicBezTo>
                  <a:cubicBezTo>
                    <a:pt x="10" y="94"/>
                    <a:pt x="8" y="92"/>
                    <a:pt x="8" y="91"/>
                  </a:cubicBezTo>
                  <a:cubicBezTo>
                    <a:pt x="8" y="28"/>
                    <a:pt x="8" y="28"/>
                    <a:pt x="8" y="28"/>
                  </a:cubicBezTo>
                  <a:cubicBezTo>
                    <a:pt x="96" y="28"/>
                    <a:pt x="96" y="28"/>
                    <a:pt x="96" y="28"/>
                  </a:cubicBezTo>
                  <a:lnTo>
                    <a:pt x="96" y="91"/>
                  </a:lnTo>
                  <a:close/>
                </a:path>
              </a:pathLst>
            </a:custGeom>
            <a:grpFill/>
            <a:ln w="9525">
              <a:solidFill>
                <a:srgbClr val="FFFFFF"/>
              </a:solidFill>
              <a:round/>
            </a:ln>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8" name="Freeform 34"/>
            <p:cNvSpPr/>
            <p:nvPr/>
          </p:nvSpPr>
          <p:spPr bwMode="auto">
            <a:xfrm>
              <a:off x="10096500" y="2084388"/>
              <a:ext cx="30163" cy="107950"/>
            </a:xfrm>
            <a:custGeom>
              <a:gdLst>
                <a:gd fmla="*/ 4 w 8" name="T0"/>
                <a:gd fmla="*/ 28 h 28" name="T1"/>
                <a:gd fmla="*/ 8 w 8" name="T2"/>
                <a:gd fmla="*/ 24 h 28" name="T3"/>
                <a:gd fmla="*/ 8 w 8" name="T4"/>
                <a:gd fmla="*/ 4 h 28" name="T5"/>
                <a:gd fmla="*/ 4 w 8" name="T6"/>
                <a:gd fmla="*/ 0 h 28" name="T7"/>
                <a:gd fmla="*/ 0 w 8" name="T8"/>
                <a:gd fmla="*/ 4 h 28" name="T9"/>
                <a:gd fmla="*/ 0 w 8" name="T10"/>
                <a:gd fmla="*/ 24 h 28" name="T11"/>
                <a:gd fmla="*/ 4 w 8" name="T12"/>
                <a:gd fmla="*/ 28 h 28" name="T13"/>
              </a:gdLst>
              <a:cxnLst>
                <a:cxn ang="0">
                  <a:pos x="T0" y="T1"/>
                </a:cxn>
                <a:cxn ang="0">
                  <a:pos x="T2" y="T3"/>
                </a:cxn>
                <a:cxn ang="0">
                  <a:pos x="T4" y="T5"/>
                </a:cxn>
                <a:cxn ang="0">
                  <a:pos x="T6" y="T7"/>
                </a:cxn>
                <a:cxn ang="0">
                  <a:pos x="T8" y="T9"/>
                </a:cxn>
                <a:cxn ang="0">
                  <a:pos x="T10" y="T11"/>
                </a:cxn>
                <a:cxn ang="0">
                  <a:pos x="T12" y="T13"/>
                </a:cxn>
              </a:cxnLst>
              <a:rect b="b" l="0" r="r" t="0"/>
              <a:pathLst>
                <a:path h="28" w="8">
                  <a:moveTo>
                    <a:pt x="4" y="28"/>
                  </a:moveTo>
                  <a:cubicBezTo>
                    <a:pt x="6" y="28"/>
                    <a:pt x="8" y="26"/>
                    <a:pt x="8" y="24"/>
                  </a:cubicBezTo>
                  <a:cubicBezTo>
                    <a:pt x="8" y="4"/>
                    <a:pt x="8" y="4"/>
                    <a:pt x="8" y="4"/>
                  </a:cubicBezTo>
                  <a:cubicBezTo>
                    <a:pt x="8" y="2"/>
                    <a:pt x="6" y="0"/>
                    <a:pt x="4" y="0"/>
                  </a:cubicBezTo>
                  <a:cubicBezTo>
                    <a:pt x="2" y="0"/>
                    <a:pt x="0" y="2"/>
                    <a:pt x="0" y="4"/>
                  </a:cubicBezTo>
                  <a:cubicBezTo>
                    <a:pt x="0" y="24"/>
                    <a:pt x="0" y="24"/>
                    <a:pt x="0" y="24"/>
                  </a:cubicBezTo>
                  <a:cubicBezTo>
                    <a:pt x="0" y="26"/>
                    <a:pt x="2" y="28"/>
                    <a:pt x="4" y="28"/>
                  </a:cubicBezTo>
                  <a:close/>
                </a:path>
              </a:pathLst>
            </a:custGeom>
            <a:grpFill/>
            <a:ln w="9525">
              <a:solidFill>
                <a:srgbClr val="FFFFFF"/>
              </a:solidFill>
              <a:round/>
            </a:ln>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sp>
          <p:nvSpPr>
            <p:cNvPr id="49" name="Freeform 35"/>
            <p:cNvSpPr/>
            <p:nvPr/>
          </p:nvSpPr>
          <p:spPr bwMode="auto">
            <a:xfrm>
              <a:off x="10282238" y="2084388"/>
              <a:ext cx="30163" cy="107950"/>
            </a:xfrm>
            <a:custGeom>
              <a:gdLst>
                <a:gd fmla="*/ 4 w 8" name="T0"/>
                <a:gd fmla="*/ 28 h 28" name="T1"/>
                <a:gd fmla="*/ 8 w 8" name="T2"/>
                <a:gd fmla="*/ 24 h 28" name="T3"/>
                <a:gd fmla="*/ 8 w 8" name="T4"/>
                <a:gd fmla="*/ 4 h 28" name="T5"/>
                <a:gd fmla="*/ 4 w 8" name="T6"/>
                <a:gd fmla="*/ 0 h 28" name="T7"/>
                <a:gd fmla="*/ 0 w 8" name="T8"/>
                <a:gd fmla="*/ 4 h 28" name="T9"/>
                <a:gd fmla="*/ 0 w 8" name="T10"/>
                <a:gd fmla="*/ 24 h 28" name="T11"/>
                <a:gd fmla="*/ 4 w 8" name="T12"/>
                <a:gd fmla="*/ 28 h 28" name="T13"/>
              </a:gdLst>
              <a:cxnLst>
                <a:cxn ang="0">
                  <a:pos x="T0" y="T1"/>
                </a:cxn>
                <a:cxn ang="0">
                  <a:pos x="T2" y="T3"/>
                </a:cxn>
                <a:cxn ang="0">
                  <a:pos x="T4" y="T5"/>
                </a:cxn>
                <a:cxn ang="0">
                  <a:pos x="T6" y="T7"/>
                </a:cxn>
                <a:cxn ang="0">
                  <a:pos x="T8" y="T9"/>
                </a:cxn>
                <a:cxn ang="0">
                  <a:pos x="T10" y="T11"/>
                </a:cxn>
                <a:cxn ang="0">
                  <a:pos x="T12" y="T13"/>
                </a:cxn>
              </a:cxnLst>
              <a:rect b="b" l="0" r="r" t="0"/>
              <a:pathLst>
                <a:path h="28" w="8">
                  <a:moveTo>
                    <a:pt x="4" y="28"/>
                  </a:moveTo>
                  <a:cubicBezTo>
                    <a:pt x="6" y="28"/>
                    <a:pt x="8" y="26"/>
                    <a:pt x="8" y="24"/>
                  </a:cubicBezTo>
                  <a:cubicBezTo>
                    <a:pt x="8" y="4"/>
                    <a:pt x="8" y="4"/>
                    <a:pt x="8" y="4"/>
                  </a:cubicBezTo>
                  <a:cubicBezTo>
                    <a:pt x="8" y="2"/>
                    <a:pt x="6" y="0"/>
                    <a:pt x="4" y="0"/>
                  </a:cubicBezTo>
                  <a:cubicBezTo>
                    <a:pt x="2" y="0"/>
                    <a:pt x="0" y="2"/>
                    <a:pt x="0" y="4"/>
                  </a:cubicBezTo>
                  <a:cubicBezTo>
                    <a:pt x="0" y="24"/>
                    <a:pt x="0" y="24"/>
                    <a:pt x="0" y="24"/>
                  </a:cubicBezTo>
                  <a:cubicBezTo>
                    <a:pt x="0" y="26"/>
                    <a:pt x="2" y="28"/>
                    <a:pt x="4" y="28"/>
                  </a:cubicBezTo>
                  <a:close/>
                </a:path>
              </a:pathLst>
            </a:custGeom>
            <a:grpFill/>
            <a:ln w="9525">
              <a:solidFill>
                <a:srgbClr val="FFFFFF"/>
              </a:solidFill>
              <a:round/>
            </a:ln>
            <a:extLst/>
          </p:spPr>
          <p:txBody>
            <a:bodyPr anchor="t" anchorCtr="0" bIns="45720" compatLnSpc="1" lIns="91440" numCol="1" rIns="91440" tIns="45720" vert="horz" wrap="square">
              <a:prstTxWarp prst="textNoShape">
                <a:avLst/>
              </a:prstTxWarp>
            </a:bodyPr>
            <a:lstStyle/>
            <a:p>
              <a:pPr defTabSz="914400">
                <a:defRPr/>
              </a:pPr>
              <a:endParaRPr kern="0" lang="id-ID" sz="1800">
                <a:solidFill>
                  <a:srgbClr val="133B4E"/>
                </a:solidFill>
                <a:latin charset="-122" panose="02010509060101010101" pitchFamily="49" typeface="幼圆"/>
                <a:ea charset="-122" panose="02010509060101010101" pitchFamily="49" typeface="幼圆"/>
                <a:cs typeface="+mn-ea"/>
              </a:endParaRPr>
            </a:p>
          </p:txBody>
        </p:sp>
      </p:grpSp>
      <p:sp>
        <p:nvSpPr>
          <p:cNvPr id="50" name="TextBox 75"/>
          <p:cNvSpPr txBox="1"/>
          <p:nvPr/>
        </p:nvSpPr>
        <p:spPr>
          <a:xfrm>
            <a:off x="1504573" y="2827965"/>
            <a:ext cx="1781109" cy="457200"/>
          </a:xfrm>
          <a:prstGeom prst="rect">
            <a:avLst/>
          </a:prstGeom>
          <a:noFill/>
        </p:spPr>
        <p:txBody>
          <a:bodyPr rtlCol="0" wrap="square">
            <a:spAutoFit/>
          </a:bodyPr>
          <a:lstStyle/>
          <a:p>
            <a:pPr algn="ctr" defTabSz="914400">
              <a:defRPr/>
            </a:pPr>
            <a:r>
              <a:rPr altLang="en-US" kern="0" lang="zh-CN" sz="2400">
                <a:solidFill>
                  <a:srgbClr val="FFFFFF"/>
                </a:solidFill>
                <a:latin charset="-122" panose="02010509060101010101" pitchFamily="49" typeface="幼圆"/>
                <a:ea charset="-122" panose="02010509060101010101" pitchFamily="49" typeface="幼圆"/>
                <a:cs typeface="+mn-ea"/>
              </a:rPr>
              <a:t>添加标题</a:t>
            </a:r>
          </a:p>
        </p:txBody>
      </p:sp>
      <p:sp>
        <p:nvSpPr>
          <p:cNvPr id="51" name="矩形 50"/>
          <p:cNvSpPr/>
          <p:nvPr/>
        </p:nvSpPr>
        <p:spPr>
          <a:xfrm>
            <a:off x="5356292" y="537710"/>
            <a:ext cx="1641792" cy="365760"/>
          </a:xfrm>
          <a:prstGeom prst="rect">
            <a:avLst/>
          </a:prstGeom>
          <a:noFill/>
        </p:spPr>
        <p:txBody>
          <a:bodyPr rtlCol="0" wrap="none">
            <a:spAutoFit/>
          </a:bodyPr>
          <a:lstStyle/>
          <a:p>
            <a:r>
              <a:rPr altLang="zh-CN" lang="en-US" smtClean="0">
                <a:solidFill>
                  <a:schemeClr val="bg1"/>
                </a:solidFill>
                <a:latin charset="0" panose="020b0a02040204020203" pitchFamily="34" typeface="Segoe UI Black"/>
                <a:cs charset="0" panose="020b0a02040204020203" pitchFamily="34" typeface="Segoe UI Black"/>
              </a:rPr>
              <a:t>TEAMWORK </a:t>
            </a:r>
          </a:p>
        </p:txBody>
      </p:sp>
      <p:sp>
        <p:nvSpPr>
          <p:cNvPr id="52" name="灯片编号占位符 51"/>
          <p:cNvSpPr>
            <a:spLocks noGrp="1"/>
          </p:cNvSpPr>
          <p:nvPr>
            <p:ph idx="12" sz="quarter" type="sldNum"/>
          </p:nvPr>
        </p:nvSpPr>
        <p:spPr/>
        <p:txBody>
          <a:bodyPr/>
          <a:lstStyle/>
          <a:p>
            <a:fld id="{C439D6F7-BCB2-4B19-BF0A-5224FC28D211}" type="slidenum">
              <a:rPr altLang="en-US" lang="zh-CN" smtClean="0"/>
              <a:t>17</a:t>
            </a:fld>
          </a:p>
        </p:txBody>
      </p:sp>
      <p:sp>
        <p:nvSpPr>
          <p:cNvPr id="53" name="文本框 52"/>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2097738949"/>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51"/>
                                        </p:tgtEl>
                                        <p:attrNameLst>
                                          <p:attrName>style.visibility</p:attrName>
                                        </p:attrNameLst>
                                      </p:cBhvr>
                                      <p:to>
                                        <p:strVal val="visible"/>
                                      </p:to>
                                    </p:set>
                                    <p:anim calcmode="lin" valueType="num">
                                      <p:cBhvr>
                                        <p:cTn dur="500" fill="hold" id="7"/>
                                        <p:tgtEl>
                                          <p:spTgt spid="51"/>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51"/>
                                        </p:tgtEl>
                                        <p:attrNameLst>
                                          <p:attrName>ppt_y</p:attrName>
                                        </p:attrNameLst>
                                      </p:cBhvr>
                                      <p:tavLst>
                                        <p:tav tm="0">
                                          <p:val>
                                            <p:strVal val="#ppt_y"/>
                                          </p:val>
                                        </p:tav>
                                        <p:tav tm="100000">
                                          <p:val>
                                            <p:strVal val="#ppt_y"/>
                                          </p:val>
                                        </p:tav>
                                      </p:tavLst>
                                    </p:anim>
                                    <p:anim calcmode="lin" valueType="num">
                                      <p:cBhvr>
                                        <p:cTn dur="500" fill="hold" id="9"/>
                                        <p:tgtEl>
                                          <p:spTgt spid="51"/>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51"/>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51"/>
                                        </p:tgtEl>
                                      </p:cBhvr>
                                    </p:animEffect>
                                  </p:childTnLst>
                                </p:cTn>
                              </p:par>
                            </p:childTnLst>
                          </p:cTn>
                        </p:par>
                        <p:par>
                          <p:cTn fill="hold" id="12" nodeType="afterGroup">
                            <p:stCondLst>
                              <p:cond delay="500"/>
                            </p:stCondLst>
                            <p:childTnLst>
                              <p:par>
                                <p:cTn fill="hold" grpId="0" id="13" nodeType="afterEffect" presetClass="entr" presetID="22" presetSubtype="4">
                                  <p:stCondLst>
                                    <p:cond delay="0"/>
                                  </p:stCondLst>
                                  <p:childTnLst>
                                    <p:set>
                                      <p:cBhvr>
                                        <p:cTn dur="1" fill="hold" id="14">
                                          <p:stCondLst>
                                            <p:cond delay="0"/>
                                          </p:stCondLst>
                                        </p:cTn>
                                        <p:tgtEl>
                                          <p:spTgt spid="2"/>
                                        </p:tgtEl>
                                        <p:attrNameLst>
                                          <p:attrName>style.visibility</p:attrName>
                                        </p:attrNameLst>
                                      </p:cBhvr>
                                      <p:to>
                                        <p:strVal val="visible"/>
                                      </p:to>
                                    </p:set>
                                    <p:animEffect filter="wipe(down)" transition="in">
                                      <p:cBhvr>
                                        <p:cTn dur="300" id="15"/>
                                        <p:tgtEl>
                                          <p:spTgt spid="2"/>
                                        </p:tgtEl>
                                      </p:cBhvr>
                                    </p:animEffect>
                                  </p:childTnLst>
                                </p:cTn>
                              </p:par>
                            </p:childTnLst>
                          </p:cTn>
                        </p:par>
                        <p:par>
                          <p:cTn fill="hold" id="16" nodeType="afterGroup">
                            <p:stCondLst>
                              <p:cond delay="800"/>
                            </p:stCondLst>
                            <p:childTnLst>
                              <p:par>
                                <p:cTn fill="hold" grpId="0" id="17" nodeType="afterEffect" presetClass="entr" presetID="53" presetSubtype="0">
                                  <p:stCondLst>
                                    <p:cond delay="0"/>
                                  </p:stCondLst>
                                  <p:childTnLst>
                                    <p:set>
                                      <p:cBhvr>
                                        <p:cTn dur="1" fill="hold" id="18">
                                          <p:stCondLst>
                                            <p:cond delay="0"/>
                                          </p:stCondLst>
                                        </p:cTn>
                                        <p:tgtEl>
                                          <p:spTgt spid="27"/>
                                        </p:tgtEl>
                                        <p:attrNameLst>
                                          <p:attrName>style.visibility</p:attrName>
                                        </p:attrNameLst>
                                      </p:cBhvr>
                                      <p:to>
                                        <p:strVal val="visible"/>
                                      </p:to>
                                    </p:set>
                                    <p:anim calcmode="lin" valueType="num">
                                      <p:cBhvr>
                                        <p:cTn dur="1000" fill="hold" id="19"/>
                                        <p:tgtEl>
                                          <p:spTgt spid="27"/>
                                        </p:tgtEl>
                                        <p:attrNameLst>
                                          <p:attrName>ppt_w</p:attrName>
                                        </p:attrNameLst>
                                      </p:cBhvr>
                                      <p:tavLst>
                                        <p:tav tm="0">
                                          <p:val>
                                            <p:fltVal val="0"/>
                                          </p:val>
                                        </p:tav>
                                        <p:tav tm="100000">
                                          <p:val>
                                            <p:strVal val="#ppt_w"/>
                                          </p:val>
                                        </p:tav>
                                      </p:tavLst>
                                    </p:anim>
                                    <p:anim calcmode="lin" valueType="num">
                                      <p:cBhvr>
                                        <p:cTn dur="1000" fill="hold" id="20"/>
                                        <p:tgtEl>
                                          <p:spTgt spid="27"/>
                                        </p:tgtEl>
                                        <p:attrNameLst>
                                          <p:attrName>ppt_h</p:attrName>
                                        </p:attrNameLst>
                                      </p:cBhvr>
                                      <p:tavLst>
                                        <p:tav tm="0">
                                          <p:val>
                                            <p:fltVal val="0"/>
                                          </p:val>
                                        </p:tav>
                                        <p:tav tm="100000">
                                          <p:val>
                                            <p:strVal val="#ppt_h"/>
                                          </p:val>
                                        </p:tav>
                                      </p:tavLst>
                                    </p:anim>
                                    <p:animEffect filter="fade" transition="in">
                                      <p:cBhvr>
                                        <p:cTn dur="1000" id="21"/>
                                        <p:tgtEl>
                                          <p:spTgt spid="27"/>
                                        </p:tgtEl>
                                      </p:cBhvr>
                                    </p:animEffect>
                                  </p:childTnLst>
                                </p:cTn>
                              </p:par>
                              <p:par>
                                <p:cTn fill="hold" grpId="0" id="22" nodeType="withEffect" presetClass="entr" presetID="53" presetSubtype="0">
                                  <p:stCondLst>
                                    <p:cond delay="0"/>
                                  </p:stCondLst>
                                  <p:childTnLst>
                                    <p:set>
                                      <p:cBhvr>
                                        <p:cTn dur="1" fill="hold" id="23">
                                          <p:stCondLst>
                                            <p:cond delay="0"/>
                                          </p:stCondLst>
                                        </p:cTn>
                                        <p:tgtEl>
                                          <p:spTgt spid="29"/>
                                        </p:tgtEl>
                                        <p:attrNameLst>
                                          <p:attrName>style.visibility</p:attrName>
                                        </p:attrNameLst>
                                      </p:cBhvr>
                                      <p:to>
                                        <p:strVal val="visible"/>
                                      </p:to>
                                    </p:set>
                                    <p:anim calcmode="lin" valueType="num">
                                      <p:cBhvr>
                                        <p:cTn dur="1000" fill="hold" id="24"/>
                                        <p:tgtEl>
                                          <p:spTgt spid="29"/>
                                        </p:tgtEl>
                                        <p:attrNameLst>
                                          <p:attrName>ppt_w</p:attrName>
                                        </p:attrNameLst>
                                      </p:cBhvr>
                                      <p:tavLst>
                                        <p:tav tm="0">
                                          <p:val>
                                            <p:fltVal val="0"/>
                                          </p:val>
                                        </p:tav>
                                        <p:tav tm="100000">
                                          <p:val>
                                            <p:strVal val="#ppt_w"/>
                                          </p:val>
                                        </p:tav>
                                      </p:tavLst>
                                    </p:anim>
                                    <p:anim calcmode="lin" valueType="num">
                                      <p:cBhvr>
                                        <p:cTn dur="1000" fill="hold" id="25"/>
                                        <p:tgtEl>
                                          <p:spTgt spid="29"/>
                                        </p:tgtEl>
                                        <p:attrNameLst>
                                          <p:attrName>ppt_h</p:attrName>
                                        </p:attrNameLst>
                                      </p:cBhvr>
                                      <p:tavLst>
                                        <p:tav tm="0">
                                          <p:val>
                                            <p:fltVal val="0"/>
                                          </p:val>
                                        </p:tav>
                                        <p:tav tm="100000">
                                          <p:val>
                                            <p:strVal val="#ppt_h"/>
                                          </p:val>
                                        </p:tav>
                                      </p:tavLst>
                                    </p:anim>
                                    <p:animEffect filter="fade" transition="in">
                                      <p:cBhvr>
                                        <p:cTn dur="1000" id="26"/>
                                        <p:tgtEl>
                                          <p:spTgt spid="29"/>
                                        </p:tgtEl>
                                      </p:cBhvr>
                                    </p:animEffect>
                                  </p:childTnLst>
                                </p:cTn>
                              </p:par>
                              <p:par>
                                <p:cTn fill="hold" grpId="0" id="27" nodeType="withEffect" presetClass="entr" presetID="53" presetSubtype="0">
                                  <p:stCondLst>
                                    <p:cond delay="0"/>
                                  </p:stCondLst>
                                  <p:childTnLst>
                                    <p:set>
                                      <p:cBhvr>
                                        <p:cTn dur="1" fill="hold" id="28">
                                          <p:stCondLst>
                                            <p:cond delay="0"/>
                                          </p:stCondLst>
                                        </p:cTn>
                                        <p:tgtEl>
                                          <p:spTgt spid="30"/>
                                        </p:tgtEl>
                                        <p:attrNameLst>
                                          <p:attrName>style.visibility</p:attrName>
                                        </p:attrNameLst>
                                      </p:cBhvr>
                                      <p:to>
                                        <p:strVal val="visible"/>
                                      </p:to>
                                    </p:set>
                                    <p:anim calcmode="lin" valueType="num">
                                      <p:cBhvr>
                                        <p:cTn dur="1000" fill="hold" id="29"/>
                                        <p:tgtEl>
                                          <p:spTgt spid="30"/>
                                        </p:tgtEl>
                                        <p:attrNameLst>
                                          <p:attrName>ppt_w</p:attrName>
                                        </p:attrNameLst>
                                      </p:cBhvr>
                                      <p:tavLst>
                                        <p:tav tm="0">
                                          <p:val>
                                            <p:fltVal val="0"/>
                                          </p:val>
                                        </p:tav>
                                        <p:tav tm="100000">
                                          <p:val>
                                            <p:strVal val="#ppt_w"/>
                                          </p:val>
                                        </p:tav>
                                      </p:tavLst>
                                    </p:anim>
                                    <p:anim calcmode="lin" valueType="num">
                                      <p:cBhvr>
                                        <p:cTn dur="1000" fill="hold" id="30"/>
                                        <p:tgtEl>
                                          <p:spTgt spid="30"/>
                                        </p:tgtEl>
                                        <p:attrNameLst>
                                          <p:attrName>ppt_h</p:attrName>
                                        </p:attrNameLst>
                                      </p:cBhvr>
                                      <p:tavLst>
                                        <p:tav tm="0">
                                          <p:val>
                                            <p:fltVal val="0"/>
                                          </p:val>
                                        </p:tav>
                                        <p:tav tm="100000">
                                          <p:val>
                                            <p:strVal val="#ppt_h"/>
                                          </p:val>
                                        </p:tav>
                                      </p:tavLst>
                                    </p:anim>
                                    <p:animEffect filter="fade" transition="in">
                                      <p:cBhvr>
                                        <p:cTn dur="1000" id="31"/>
                                        <p:tgtEl>
                                          <p:spTgt spid="30"/>
                                        </p:tgtEl>
                                      </p:cBhvr>
                                    </p:animEffect>
                                  </p:childTnLst>
                                </p:cTn>
                              </p:par>
                              <p:par>
                                <p:cTn fill="hold" grpId="0" id="32" nodeType="withEffect" presetClass="entr" presetID="53" presetSubtype="0">
                                  <p:stCondLst>
                                    <p:cond delay="0"/>
                                  </p:stCondLst>
                                  <p:childTnLst>
                                    <p:set>
                                      <p:cBhvr>
                                        <p:cTn dur="1" fill="hold" id="33">
                                          <p:stCondLst>
                                            <p:cond delay="0"/>
                                          </p:stCondLst>
                                        </p:cTn>
                                        <p:tgtEl>
                                          <p:spTgt spid="28"/>
                                        </p:tgtEl>
                                        <p:attrNameLst>
                                          <p:attrName>style.visibility</p:attrName>
                                        </p:attrNameLst>
                                      </p:cBhvr>
                                      <p:to>
                                        <p:strVal val="visible"/>
                                      </p:to>
                                    </p:set>
                                    <p:anim calcmode="lin" valueType="num">
                                      <p:cBhvr>
                                        <p:cTn dur="1000" fill="hold" id="34"/>
                                        <p:tgtEl>
                                          <p:spTgt spid="28"/>
                                        </p:tgtEl>
                                        <p:attrNameLst>
                                          <p:attrName>ppt_w</p:attrName>
                                        </p:attrNameLst>
                                      </p:cBhvr>
                                      <p:tavLst>
                                        <p:tav tm="0">
                                          <p:val>
                                            <p:fltVal val="0"/>
                                          </p:val>
                                        </p:tav>
                                        <p:tav tm="100000">
                                          <p:val>
                                            <p:strVal val="#ppt_w"/>
                                          </p:val>
                                        </p:tav>
                                      </p:tavLst>
                                    </p:anim>
                                    <p:anim calcmode="lin" valueType="num">
                                      <p:cBhvr>
                                        <p:cTn dur="1000" fill="hold" id="35"/>
                                        <p:tgtEl>
                                          <p:spTgt spid="28"/>
                                        </p:tgtEl>
                                        <p:attrNameLst>
                                          <p:attrName>ppt_h</p:attrName>
                                        </p:attrNameLst>
                                      </p:cBhvr>
                                      <p:tavLst>
                                        <p:tav tm="0">
                                          <p:val>
                                            <p:fltVal val="0"/>
                                          </p:val>
                                        </p:tav>
                                        <p:tav tm="100000">
                                          <p:val>
                                            <p:strVal val="#ppt_h"/>
                                          </p:val>
                                        </p:tav>
                                      </p:tavLst>
                                    </p:anim>
                                    <p:animEffect filter="fade" transition="in">
                                      <p:cBhvr>
                                        <p:cTn dur="1000" id="36"/>
                                        <p:tgtEl>
                                          <p:spTgt spid="28"/>
                                        </p:tgtEl>
                                      </p:cBhvr>
                                    </p:animEffect>
                                  </p:childTnLst>
                                </p:cTn>
                              </p:par>
                              <p:par>
                                <p:cTn fill="hold" id="37" nodeType="withEffect" presetClass="entr" presetID="53" presetSubtype="0">
                                  <p:stCondLst>
                                    <p:cond delay="0"/>
                                  </p:stCondLst>
                                  <p:childTnLst>
                                    <p:set>
                                      <p:cBhvr>
                                        <p:cTn dur="1" fill="hold" id="38">
                                          <p:stCondLst>
                                            <p:cond delay="0"/>
                                          </p:stCondLst>
                                        </p:cTn>
                                        <p:tgtEl>
                                          <p:spTgt spid="36"/>
                                        </p:tgtEl>
                                        <p:attrNameLst>
                                          <p:attrName>style.visibility</p:attrName>
                                        </p:attrNameLst>
                                      </p:cBhvr>
                                      <p:to>
                                        <p:strVal val="visible"/>
                                      </p:to>
                                    </p:set>
                                    <p:anim calcmode="lin" valueType="num">
                                      <p:cBhvr>
                                        <p:cTn dur="750" fill="hold" id="39"/>
                                        <p:tgtEl>
                                          <p:spTgt spid="36"/>
                                        </p:tgtEl>
                                        <p:attrNameLst>
                                          <p:attrName>ppt_w</p:attrName>
                                        </p:attrNameLst>
                                      </p:cBhvr>
                                      <p:tavLst>
                                        <p:tav tm="0">
                                          <p:val>
                                            <p:fltVal val="0"/>
                                          </p:val>
                                        </p:tav>
                                        <p:tav tm="100000">
                                          <p:val>
                                            <p:strVal val="#ppt_w"/>
                                          </p:val>
                                        </p:tav>
                                      </p:tavLst>
                                    </p:anim>
                                    <p:anim calcmode="lin" valueType="num">
                                      <p:cBhvr>
                                        <p:cTn dur="750" fill="hold" id="40"/>
                                        <p:tgtEl>
                                          <p:spTgt spid="36"/>
                                        </p:tgtEl>
                                        <p:attrNameLst>
                                          <p:attrName>ppt_h</p:attrName>
                                        </p:attrNameLst>
                                      </p:cBhvr>
                                      <p:tavLst>
                                        <p:tav tm="0">
                                          <p:val>
                                            <p:fltVal val="0"/>
                                          </p:val>
                                        </p:tav>
                                        <p:tav tm="100000">
                                          <p:val>
                                            <p:strVal val="#ppt_h"/>
                                          </p:val>
                                        </p:tav>
                                      </p:tavLst>
                                    </p:anim>
                                    <p:animEffect filter="fade" transition="in">
                                      <p:cBhvr>
                                        <p:cTn dur="750" id="41"/>
                                        <p:tgtEl>
                                          <p:spTgt spid="36"/>
                                        </p:tgtEl>
                                      </p:cBhvr>
                                    </p:animEffect>
                                  </p:childTnLst>
                                </p:cTn>
                              </p:par>
                              <p:par>
                                <p:cTn fill="hold" id="42" nodeType="withEffect" presetClass="entr" presetID="53" presetSubtype="0">
                                  <p:stCondLst>
                                    <p:cond delay="0"/>
                                  </p:stCondLst>
                                  <p:childTnLst>
                                    <p:set>
                                      <p:cBhvr>
                                        <p:cTn dur="1" fill="hold" id="43">
                                          <p:stCondLst>
                                            <p:cond delay="0"/>
                                          </p:stCondLst>
                                        </p:cTn>
                                        <p:tgtEl>
                                          <p:spTgt spid="33"/>
                                        </p:tgtEl>
                                        <p:attrNameLst>
                                          <p:attrName>style.visibility</p:attrName>
                                        </p:attrNameLst>
                                      </p:cBhvr>
                                      <p:to>
                                        <p:strVal val="visible"/>
                                      </p:to>
                                    </p:set>
                                    <p:anim calcmode="lin" valueType="num">
                                      <p:cBhvr>
                                        <p:cTn dur="750" fill="hold" id="44"/>
                                        <p:tgtEl>
                                          <p:spTgt spid="33"/>
                                        </p:tgtEl>
                                        <p:attrNameLst>
                                          <p:attrName>ppt_w</p:attrName>
                                        </p:attrNameLst>
                                      </p:cBhvr>
                                      <p:tavLst>
                                        <p:tav tm="0">
                                          <p:val>
                                            <p:fltVal val="0"/>
                                          </p:val>
                                        </p:tav>
                                        <p:tav tm="100000">
                                          <p:val>
                                            <p:strVal val="#ppt_w"/>
                                          </p:val>
                                        </p:tav>
                                      </p:tavLst>
                                    </p:anim>
                                    <p:anim calcmode="lin" valueType="num">
                                      <p:cBhvr>
                                        <p:cTn dur="750" fill="hold" id="45"/>
                                        <p:tgtEl>
                                          <p:spTgt spid="33"/>
                                        </p:tgtEl>
                                        <p:attrNameLst>
                                          <p:attrName>ppt_h</p:attrName>
                                        </p:attrNameLst>
                                      </p:cBhvr>
                                      <p:tavLst>
                                        <p:tav tm="0">
                                          <p:val>
                                            <p:fltVal val="0"/>
                                          </p:val>
                                        </p:tav>
                                        <p:tav tm="100000">
                                          <p:val>
                                            <p:strVal val="#ppt_h"/>
                                          </p:val>
                                        </p:tav>
                                      </p:tavLst>
                                    </p:anim>
                                    <p:animEffect filter="fade" transition="in">
                                      <p:cBhvr>
                                        <p:cTn dur="750" id="46"/>
                                        <p:tgtEl>
                                          <p:spTgt spid="33"/>
                                        </p:tgtEl>
                                      </p:cBhvr>
                                    </p:animEffect>
                                  </p:childTnLst>
                                </p:cTn>
                              </p:par>
                              <p:par>
                                <p:cTn fill="hold" id="47" nodeType="withEffect" presetClass="entr" presetID="53" presetSubtype="0">
                                  <p:stCondLst>
                                    <p:cond delay="0"/>
                                  </p:stCondLst>
                                  <p:childTnLst>
                                    <p:set>
                                      <p:cBhvr>
                                        <p:cTn dur="1" fill="hold" id="48">
                                          <p:stCondLst>
                                            <p:cond delay="0"/>
                                          </p:stCondLst>
                                        </p:cTn>
                                        <p:tgtEl>
                                          <p:spTgt spid="44"/>
                                        </p:tgtEl>
                                        <p:attrNameLst>
                                          <p:attrName>style.visibility</p:attrName>
                                        </p:attrNameLst>
                                      </p:cBhvr>
                                      <p:to>
                                        <p:strVal val="visible"/>
                                      </p:to>
                                    </p:set>
                                    <p:anim calcmode="lin" valueType="num">
                                      <p:cBhvr>
                                        <p:cTn dur="750" fill="hold" id="49"/>
                                        <p:tgtEl>
                                          <p:spTgt spid="44"/>
                                        </p:tgtEl>
                                        <p:attrNameLst>
                                          <p:attrName>ppt_w</p:attrName>
                                        </p:attrNameLst>
                                      </p:cBhvr>
                                      <p:tavLst>
                                        <p:tav tm="0">
                                          <p:val>
                                            <p:fltVal val="0"/>
                                          </p:val>
                                        </p:tav>
                                        <p:tav tm="100000">
                                          <p:val>
                                            <p:strVal val="#ppt_w"/>
                                          </p:val>
                                        </p:tav>
                                      </p:tavLst>
                                    </p:anim>
                                    <p:anim calcmode="lin" valueType="num">
                                      <p:cBhvr>
                                        <p:cTn dur="750" fill="hold" id="50"/>
                                        <p:tgtEl>
                                          <p:spTgt spid="44"/>
                                        </p:tgtEl>
                                        <p:attrNameLst>
                                          <p:attrName>ppt_h</p:attrName>
                                        </p:attrNameLst>
                                      </p:cBhvr>
                                      <p:tavLst>
                                        <p:tav tm="0">
                                          <p:val>
                                            <p:fltVal val="0"/>
                                          </p:val>
                                        </p:tav>
                                        <p:tav tm="100000">
                                          <p:val>
                                            <p:strVal val="#ppt_h"/>
                                          </p:val>
                                        </p:tav>
                                      </p:tavLst>
                                    </p:anim>
                                    <p:animEffect filter="fade" transition="in">
                                      <p:cBhvr>
                                        <p:cTn dur="750" id="51"/>
                                        <p:tgtEl>
                                          <p:spTgt spid="44"/>
                                        </p:tgtEl>
                                      </p:cBhvr>
                                    </p:animEffect>
                                  </p:childTnLst>
                                </p:cTn>
                              </p:par>
                              <p:par>
                                <p:cTn fill="hold" grpId="0" id="52" nodeType="withEffect" presetClass="entr" presetID="53" presetSubtype="0">
                                  <p:stCondLst>
                                    <p:cond delay="0"/>
                                  </p:stCondLst>
                                  <p:childTnLst>
                                    <p:set>
                                      <p:cBhvr>
                                        <p:cTn dur="1" fill="hold" id="53">
                                          <p:stCondLst>
                                            <p:cond delay="0"/>
                                          </p:stCondLst>
                                        </p:cTn>
                                        <p:tgtEl>
                                          <p:spTgt spid="32"/>
                                        </p:tgtEl>
                                        <p:attrNameLst>
                                          <p:attrName>style.visibility</p:attrName>
                                        </p:attrNameLst>
                                      </p:cBhvr>
                                      <p:to>
                                        <p:strVal val="visible"/>
                                      </p:to>
                                    </p:set>
                                    <p:anim calcmode="lin" valueType="num">
                                      <p:cBhvr>
                                        <p:cTn dur="750" fill="hold" id="54"/>
                                        <p:tgtEl>
                                          <p:spTgt spid="32"/>
                                        </p:tgtEl>
                                        <p:attrNameLst>
                                          <p:attrName>ppt_w</p:attrName>
                                        </p:attrNameLst>
                                      </p:cBhvr>
                                      <p:tavLst>
                                        <p:tav tm="0">
                                          <p:val>
                                            <p:fltVal val="0"/>
                                          </p:val>
                                        </p:tav>
                                        <p:tav tm="100000">
                                          <p:val>
                                            <p:strVal val="#ppt_w"/>
                                          </p:val>
                                        </p:tav>
                                      </p:tavLst>
                                    </p:anim>
                                    <p:anim calcmode="lin" valueType="num">
                                      <p:cBhvr>
                                        <p:cTn dur="750" fill="hold" id="55"/>
                                        <p:tgtEl>
                                          <p:spTgt spid="32"/>
                                        </p:tgtEl>
                                        <p:attrNameLst>
                                          <p:attrName>ppt_h</p:attrName>
                                        </p:attrNameLst>
                                      </p:cBhvr>
                                      <p:tavLst>
                                        <p:tav tm="0">
                                          <p:val>
                                            <p:fltVal val="0"/>
                                          </p:val>
                                        </p:tav>
                                        <p:tav tm="100000">
                                          <p:val>
                                            <p:strVal val="#ppt_h"/>
                                          </p:val>
                                        </p:tav>
                                      </p:tavLst>
                                    </p:anim>
                                    <p:animEffect filter="fade" transition="in">
                                      <p:cBhvr>
                                        <p:cTn dur="750" id="56"/>
                                        <p:tgtEl>
                                          <p:spTgt spid="32"/>
                                        </p:tgtEl>
                                      </p:cBhvr>
                                    </p:animEffect>
                                  </p:childTnLst>
                                </p:cTn>
                              </p:par>
                            </p:childTnLst>
                          </p:cTn>
                        </p:par>
                        <p:par>
                          <p:cTn fill="hold" id="57" nodeType="afterGroup">
                            <p:stCondLst>
                              <p:cond delay="1800"/>
                            </p:stCondLst>
                            <p:childTnLst>
                              <p:par>
                                <p:cTn fill="hold" grpId="0" id="58" nodeType="afterEffect" presetClass="entr" presetID="47" presetSubtype="0">
                                  <p:stCondLst>
                                    <p:cond delay="0"/>
                                  </p:stCondLst>
                                  <p:childTnLst>
                                    <p:set>
                                      <p:cBhvr>
                                        <p:cTn dur="1" fill="hold" id="59">
                                          <p:stCondLst>
                                            <p:cond delay="0"/>
                                          </p:stCondLst>
                                        </p:cTn>
                                        <p:tgtEl>
                                          <p:spTgt spid="3"/>
                                        </p:tgtEl>
                                        <p:attrNameLst>
                                          <p:attrName>style.visibility</p:attrName>
                                        </p:attrNameLst>
                                      </p:cBhvr>
                                      <p:to>
                                        <p:strVal val="visible"/>
                                      </p:to>
                                    </p:set>
                                    <p:animEffect filter="fade" transition="in">
                                      <p:cBhvr>
                                        <p:cTn dur="750" id="60"/>
                                        <p:tgtEl>
                                          <p:spTgt spid="3"/>
                                        </p:tgtEl>
                                      </p:cBhvr>
                                    </p:animEffect>
                                    <p:anim calcmode="lin" valueType="num">
                                      <p:cBhvr>
                                        <p:cTn dur="750" fill="hold" id="61"/>
                                        <p:tgtEl>
                                          <p:spTgt spid="3"/>
                                        </p:tgtEl>
                                        <p:attrNameLst>
                                          <p:attrName>ppt_x</p:attrName>
                                        </p:attrNameLst>
                                      </p:cBhvr>
                                      <p:tavLst>
                                        <p:tav tm="0">
                                          <p:val>
                                            <p:strVal val="#ppt_x"/>
                                          </p:val>
                                        </p:tav>
                                        <p:tav tm="100000">
                                          <p:val>
                                            <p:strVal val="#ppt_x"/>
                                          </p:val>
                                        </p:tav>
                                      </p:tavLst>
                                    </p:anim>
                                    <p:anim calcmode="lin" valueType="num">
                                      <p:cBhvr>
                                        <p:cTn dur="750" fill="hold" id="62"/>
                                        <p:tgtEl>
                                          <p:spTgt spid="3"/>
                                        </p:tgtEl>
                                        <p:attrNameLst>
                                          <p:attrName>ppt_y</p:attrName>
                                        </p:attrNameLst>
                                      </p:cBhvr>
                                      <p:tavLst>
                                        <p:tav tm="0">
                                          <p:val>
                                            <p:strVal val="#ppt_y-.1"/>
                                          </p:val>
                                        </p:tav>
                                        <p:tav tm="100000">
                                          <p:val>
                                            <p:strVal val="#ppt_y"/>
                                          </p:val>
                                        </p:tav>
                                      </p:tavLst>
                                    </p:anim>
                                  </p:childTnLst>
                                </p:cTn>
                              </p:par>
                              <p:par>
                                <p:cTn fill="hold" grpId="0" id="63" nodeType="withEffect" presetClass="entr" presetID="47" presetSubtype="0">
                                  <p:stCondLst>
                                    <p:cond delay="500"/>
                                  </p:stCondLst>
                                  <p:childTnLst>
                                    <p:set>
                                      <p:cBhvr>
                                        <p:cTn dur="1" fill="hold" id="64">
                                          <p:stCondLst>
                                            <p:cond delay="0"/>
                                          </p:stCondLst>
                                        </p:cTn>
                                        <p:tgtEl>
                                          <p:spTgt spid="4"/>
                                        </p:tgtEl>
                                        <p:attrNameLst>
                                          <p:attrName>style.visibility</p:attrName>
                                        </p:attrNameLst>
                                      </p:cBhvr>
                                      <p:to>
                                        <p:strVal val="visible"/>
                                      </p:to>
                                    </p:set>
                                    <p:animEffect filter="fade" transition="in">
                                      <p:cBhvr>
                                        <p:cTn dur="750" id="65"/>
                                        <p:tgtEl>
                                          <p:spTgt spid="4"/>
                                        </p:tgtEl>
                                      </p:cBhvr>
                                    </p:animEffect>
                                    <p:anim calcmode="lin" valueType="num">
                                      <p:cBhvr>
                                        <p:cTn dur="750" fill="hold" id="66"/>
                                        <p:tgtEl>
                                          <p:spTgt spid="4"/>
                                        </p:tgtEl>
                                        <p:attrNameLst>
                                          <p:attrName>ppt_x</p:attrName>
                                        </p:attrNameLst>
                                      </p:cBhvr>
                                      <p:tavLst>
                                        <p:tav tm="0">
                                          <p:val>
                                            <p:strVal val="#ppt_x"/>
                                          </p:val>
                                        </p:tav>
                                        <p:tav tm="100000">
                                          <p:val>
                                            <p:strVal val="#ppt_x"/>
                                          </p:val>
                                        </p:tav>
                                      </p:tavLst>
                                    </p:anim>
                                    <p:anim calcmode="lin" valueType="num">
                                      <p:cBhvr>
                                        <p:cTn dur="750" fill="hold" id="67"/>
                                        <p:tgtEl>
                                          <p:spTgt spid="4"/>
                                        </p:tgtEl>
                                        <p:attrNameLst>
                                          <p:attrName>ppt_y</p:attrName>
                                        </p:attrNameLst>
                                      </p:cBhvr>
                                      <p:tavLst>
                                        <p:tav tm="0">
                                          <p:val>
                                            <p:strVal val="#ppt_y-.1"/>
                                          </p:val>
                                        </p:tav>
                                        <p:tav tm="100000">
                                          <p:val>
                                            <p:strVal val="#ppt_y"/>
                                          </p:val>
                                        </p:tav>
                                      </p:tavLst>
                                    </p:anim>
                                  </p:childTnLst>
                                </p:cTn>
                              </p:par>
                              <p:par>
                                <p:cTn fill="hold" grpId="0" id="68" nodeType="withEffect" presetClass="entr" presetID="47" presetSubtype="0">
                                  <p:stCondLst>
                                    <p:cond delay="0"/>
                                  </p:stCondLst>
                                  <p:childTnLst>
                                    <p:set>
                                      <p:cBhvr>
                                        <p:cTn dur="1" fill="hold" id="69">
                                          <p:stCondLst>
                                            <p:cond delay="0"/>
                                          </p:stCondLst>
                                        </p:cTn>
                                        <p:tgtEl>
                                          <p:spTgt spid="5"/>
                                        </p:tgtEl>
                                        <p:attrNameLst>
                                          <p:attrName>style.visibility</p:attrName>
                                        </p:attrNameLst>
                                      </p:cBhvr>
                                      <p:to>
                                        <p:strVal val="visible"/>
                                      </p:to>
                                    </p:set>
                                    <p:animEffect filter="fade" transition="in">
                                      <p:cBhvr>
                                        <p:cTn dur="750" id="70"/>
                                        <p:tgtEl>
                                          <p:spTgt spid="5"/>
                                        </p:tgtEl>
                                      </p:cBhvr>
                                    </p:animEffect>
                                    <p:anim calcmode="lin" valueType="num">
                                      <p:cBhvr>
                                        <p:cTn dur="750" fill="hold" id="71"/>
                                        <p:tgtEl>
                                          <p:spTgt spid="5"/>
                                        </p:tgtEl>
                                        <p:attrNameLst>
                                          <p:attrName>ppt_x</p:attrName>
                                        </p:attrNameLst>
                                      </p:cBhvr>
                                      <p:tavLst>
                                        <p:tav tm="0">
                                          <p:val>
                                            <p:strVal val="#ppt_x"/>
                                          </p:val>
                                        </p:tav>
                                        <p:tav tm="100000">
                                          <p:val>
                                            <p:strVal val="#ppt_x"/>
                                          </p:val>
                                        </p:tav>
                                      </p:tavLst>
                                    </p:anim>
                                    <p:anim calcmode="lin" valueType="num">
                                      <p:cBhvr>
                                        <p:cTn dur="750" fill="hold" id="72"/>
                                        <p:tgtEl>
                                          <p:spTgt spid="5"/>
                                        </p:tgtEl>
                                        <p:attrNameLst>
                                          <p:attrName>ppt_y</p:attrName>
                                        </p:attrNameLst>
                                      </p:cBhvr>
                                      <p:tavLst>
                                        <p:tav tm="0">
                                          <p:val>
                                            <p:strVal val="#ppt_y-.1"/>
                                          </p:val>
                                        </p:tav>
                                        <p:tav tm="100000">
                                          <p:val>
                                            <p:strVal val="#ppt_y"/>
                                          </p:val>
                                        </p:tav>
                                      </p:tavLst>
                                    </p:anim>
                                  </p:childTnLst>
                                </p:cTn>
                              </p:par>
                              <p:par>
                                <p:cTn fill="hold" grpId="0" id="73" nodeType="withEffect" presetClass="entr" presetID="47" presetSubtype="0">
                                  <p:stCondLst>
                                    <p:cond delay="750"/>
                                  </p:stCondLst>
                                  <p:childTnLst>
                                    <p:set>
                                      <p:cBhvr>
                                        <p:cTn dur="1" fill="hold" id="74">
                                          <p:stCondLst>
                                            <p:cond delay="0"/>
                                          </p:stCondLst>
                                        </p:cTn>
                                        <p:tgtEl>
                                          <p:spTgt spid="6"/>
                                        </p:tgtEl>
                                        <p:attrNameLst>
                                          <p:attrName>style.visibility</p:attrName>
                                        </p:attrNameLst>
                                      </p:cBhvr>
                                      <p:to>
                                        <p:strVal val="visible"/>
                                      </p:to>
                                    </p:set>
                                    <p:animEffect filter="fade" transition="in">
                                      <p:cBhvr>
                                        <p:cTn dur="750" id="75"/>
                                        <p:tgtEl>
                                          <p:spTgt spid="6"/>
                                        </p:tgtEl>
                                      </p:cBhvr>
                                    </p:animEffect>
                                    <p:anim calcmode="lin" valueType="num">
                                      <p:cBhvr>
                                        <p:cTn dur="750" fill="hold" id="76"/>
                                        <p:tgtEl>
                                          <p:spTgt spid="6"/>
                                        </p:tgtEl>
                                        <p:attrNameLst>
                                          <p:attrName>ppt_x</p:attrName>
                                        </p:attrNameLst>
                                      </p:cBhvr>
                                      <p:tavLst>
                                        <p:tav tm="0">
                                          <p:val>
                                            <p:strVal val="#ppt_x"/>
                                          </p:val>
                                        </p:tav>
                                        <p:tav tm="100000">
                                          <p:val>
                                            <p:strVal val="#ppt_x"/>
                                          </p:val>
                                        </p:tav>
                                      </p:tavLst>
                                    </p:anim>
                                    <p:anim calcmode="lin" valueType="num">
                                      <p:cBhvr>
                                        <p:cTn dur="750" fill="hold" id="77"/>
                                        <p:tgtEl>
                                          <p:spTgt spid="6"/>
                                        </p:tgtEl>
                                        <p:attrNameLst>
                                          <p:attrName>ppt_y</p:attrName>
                                        </p:attrNameLst>
                                      </p:cBhvr>
                                      <p:tavLst>
                                        <p:tav tm="0">
                                          <p:val>
                                            <p:strVal val="#ppt_y-.1"/>
                                          </p:val>
                                        </p:tav>
                                        <p:tav tm="100000">
                                          <p:val>
                                            <p:strVal val="#ppt_y"/>
                                          </p:val>
                                        </p:tav>
                                      </p:tavLst>
                                    </p:anim>
                                  </p:childTnLst>
                                </p:cTn>
                              </p:par>
                              <p:par>
                                <p:cTn fill="hold" grpId="0" id="78" nodeType="withEffect" presetClass="entr" presetID="47" presetSubtype="0">
                                  <p:stCondLst>
                                    <p:cond delay="0"/>
                                  </p:stCondLst>
                                  <p:childTnLst>
                                    <p:set>
                                      <p:cBhvr>
                                        <p:cTn dur="1" fill="hold" id="79">
                                          <p:stCondLst>
                                            <p:cond delay="0"/>
                                          </p:stCondLst>
                                        </p:cTn>
                                        <p:tgtEl>
                                          <p:spTgt spid="7"/>
                                        </p:tgtEl>
                                        <p:attrNameLst>
                                          <p:attrName>style.visibility</p:attrName>
                                        </p:attrNameLst>
                                      </p:cBhvr>
                                      <p:to>
                                        <p:strVal val="visible"/>
                                      </p:to>
                                    </p:set>
                                    <p:animEffect filter="fade" transition="in">
                                      <p:cBhvr>
                                        <p:cTn dur="750" id="80"/>
                                        <p:tgtEl>
                                          <p:spTgt spid="7"/>
                                        </p:tgtEl>
                                      </p:cBhvr>
                                    </p:animEffect>
                                    <p:anim calcmode="lin" valueType="num">
                                      <p:cBhvr>
                                        <p:cTn dur="750" fill="hold" id="81"/>
                                        <p:tgtEl>
                                          <p:spTgt spid="7"/>
                                        </p:tgtEl>
                                        <p:attrNameLst>
                                          <p:attrName>ppt_x</p:attrName>
                                        </p:attrNameLst>
                                      </p:cBhvr>
                                      <p:tavLst>
                                        <p:tav tm="0">
                                          <p:val>
                                            <p:strVal val="#ppt_x"/>
                                          </p:val>
                                        </p:tav>
                                        <p:tav tm="100000">
                                          <p:val>
                                            <p:strVal val="#ppt_x"/>
                                          </p:val>
                                        </p:tav>
                                      </p:tavLst>
                                    </p:anim>
                                    <p:anim calcmode="lin" valueType="num">
                                      <p:cBhvr>
                                        <p:cTn dur="750" fill="hold" id="82"/>
                                        <p:tgtEl>
                                          <p:spTgt spid="7"/>
                                        </p:tgtEl>
                                        <p:attrNameLst>
                                          <p:attrName>ppt_y</p:attrName>
                                        </p:attrNameLst>
                                      </p:cBhvr>
                                      <p:tavLst>
                                        <p:tav tm="0">
                                          <p:val>
                                            <p:strVal val="#ppt_y-.1"/>
                                          </p:val>
                                        </p:tav>
                                        <p:tav tm="100000">
                                          <p:val>
                                            <p:strVal val="#ppt_y"/>
                                          </p:val>
                                        </p:tav>
                                      </p:tavLst>
                                    </p:anim>
                                  </p:childTnLst>
                                </p:cTn>
                              </p:par>
                              <p:par>
                                <p:cTn fill="hold" grpId="0" id="83" nodeType="withEffect" presetClass="entr" presetID="47" presetSubtype="0">
                                  <p:stCondLst>
                                    <p:cond delay="250"/>
                                  </p:stCondLst>
                                  <p:childTnLst>
                                    <p:set>
                                      <p:cBhvr>
                                        <p:cTn dur="1" fill="hold" id="84">
                                          <p:stCondLst>
                                            <p:cond delay="0"/>
                                          </p:stCondLst>
                                        </p:cTn>
                                        <p:tgtEl>
                                          <p:spTgt spid="8"/>
                                        </p:tgtEl>
                                        <p:attrNameLst>
                                          <p:attrName>style.visibility</p:attrName>
                                        </p:attrNameLst>
                                      </p:cBhvr>
                                      <p:to>
                                        <p:strVal val="visible"/>
                                      </p:to>
                                    </p:set>
                                    <p:animEffect filter="fade" transition="in">
                                      <p:cBhvr>
                                        <p:cTn dur="750" id="85"/>
                                        <p:tgtEl>
                                          <p:spTgt spid="8"/>
                                        </p:tgtEl>
                                      </p:cBhvr>
                                    </p:animEffect>
                                    <p:anim calcmode="lin" valueType="num">
                                      <p:cBhvr>
                                        <p:cTn dur="750" fill="hold" id="86"/>
                                        <p:tgtEl>
                                          <p:spTgt spid="8"/>
                                        </p:tgtEl>
                                        <p:attrNameLst>
                                          <p:attrName>ppt_x</p:attrName>
                                        </p:attrNameLst>
                                      </p:cBhvr>
                                      <p:tavLst>
                                        <p:tav tm="0">
                                          <p:val>
                                            <p:strVal val="#ppt_x"/>
                                          </p:val>
                                        </p:tav>
                                        <p:tav tm="100000">
                                          <p:val>
                                            <p:strVal val="#ppt_x"/>
                                          </p:val>
                                        </p:tav>
                                      </p:tavLst>
                                    </p:anim>
                                    <p:anim calcmode="lin" valueType="num">
                                      <p:cBhvr>
                                        <p:cTn dur="750" fill="hold" id="87"/>
                                        <p:tgtEl>
                                          <p:spTgt spid="8"/>
                                        </p:tgtEl>
                                        <p:attrNameLst>
                                          <p:attrName>ppt_y</p:attrName>
                                        </p:attrNameLst>
                                      </p:cBhvr>
                                      <p:tavLst>
                                        <p:tav tm="0">
                                          <p:val>
                                            <p:strVal val="#ppt_y-.1"/>
                                          </p:val>
                                        </p:tav>
                                        <p:tav tm="100000">
                                          <p:val>
                                            <p:strVal val="#ppt_y"/>
                                          </p:val>
                                        </p:tav>
                                      </p:tavLst>
                                    </p:anim>
                                  </p:childTnLst>
                                </p:cTn>
                              </p:par>
                              <p:par>
                                <p:cTn fill="hold" grpId="0" id="88" nodeType="withEffect" presetClass="entr" presetID="47" presetSubtype="0">
                                  <p:stCondLst>
                                    <p:cond delay="0"/>
                                  </p:stCondLst>
                                  <p:childTnLst>
                                    <p:set>
                                      <p:cBhvr>
                                        <p:cTn dur="1" fill="hold" id="89">
                                          <p:stCondLst>
                                            <p:cond delay="0"/>
                                          </p:stCondLst>
                                        </p:cTn>
                                        <p:tgtEl>
                                          <p:spTgt spid="9"/>
                                        </p:tgtEl>
                                        <p:attrNameLst>
                                          <p:attrName>style.visibility</p:attrName>
                                        </p:attrNameLst>
                                      </p:cBhvr>
                                      <p:to>
                                        <p:strVal val="visible"/>
                                      </p:to>
                                    </p:set>
                                    <p:animEffect filter="fade" transition="in">
                                      <p:cBhvr>
                                        <p:cTn dur="750" id="90"/>
                                        <p:tgtEl>
                                          <p:spTgt spid="9"/>
                                        </p:tgtEl>
                                      </p:cBhvr>
                                    </p:animEffect>
                                    <p:anim calcmode="lin" valueType="num">
                                      <p:cBhvr>
                                        <p:cTn dur="750" fill="hold" id="91"/>
                                        <p:tgtEl>
                                          <p:spTgt spid="9"/>
                                        </p:tgtEl>
                                        <p:attrNameLst>
                                          <p:attrName>ppt_x</p:attrName>
                                        </p:attrNameLst>
                                      </p:cBhvr>
                                      <p:tavLst>
                                        <p:tav tm="0">
                                          <p:val>
                                            <p:strVal val="#ppt_x"/>
                                          </p:val>
                                        </p:tav>
                                        <p:tav tm="100000">
                                          <p:val>
                                            <p:strVal val="#ppt_x"/>
                                          </p:val>
                                        </p:tav>
                                      </p:tavLst>
                                    </p:anim>
                                    <p:anim calcmode="lin" valueType="num">
                                      <p:cBhvr>
                                        <p:cTn dur="750" fill="hold" id="92"/>
                                        <p:tgtEl>
                                          <p:spTgt spid="9"/>
                                        </p:tgtEl>
                                        <p:attrNameLst>
                                          <p:attrName>ppt_y</p:attrName>
                                        </p:attrNameLst>
                                      </p:cBhvr>
                                      <p:tavLst>
                                        <p:tav tm="0">
                                          <p:val>
                                            <p:strVal val="#ppt_y-.1"/>
                                          </p:val>
                                        </p:tav>
                                        <p:tav tm="100000">
                                          <p:val>
                                            <p:strVal val="#ppt_y"/>
                                          </p:val>
                                        </p:tav>
                                      </p:tavLst>
                                    </p:anim>
                                  </p:childTnLst>
                                </p:cTn>
                              </p:par>
                              <p:par>
                                <p:cTn fill="hold" grpId="0" id="93" nodeType="withEffect" presetClass="entr" presetID="47" presetSubtype="0">
                                  <p:stCondLst>
                                    <p:cond delay="500"/>
                                  </p:stCondLst>
                                  <p:childTnLst>
                                    <p:set>
                                      <p:cBhvr>
                                        <p:cTn dur="1" fill="hold" id="94">
                                          <p:stCondLst>
                                            <p:cond delay="0"/>
                                          </p:stCondLst>
                                        </p:cTn>
                                        <p:tgtEl>
                                          <p:spTgt spid="10"/>
                                        </p:tgtEl>
                                        <p:attrNameLst>
                                          <p:attrName>style.visibility</p:attrName>
                                        </p:attrNameLst>
                                      </p:cBhvr>
                                      <p:to>
                                        <p:strVal val="visible"/>
                                      </p:to>
                                    </p:set>
                                    <p:animEffect filter="fade" transition="in">
                                      <p:cBhvr>
                                        <p:cTn dur="750" id="95"/>
                                        <p:tgtEl>
                                          <p:spTgt spid="10"/>
                                        </p:tgtEl>
                                      </p:cBhvr>
                                    </p:animEffect>
                                    <p:anim calcmode="lin" valueType="num">
                                      <p:cBhvr>
                                        <p:cTn dur="750" fill="hold" id="96"/>
                                        <p:tgtEl>
                                          <p:spTgt spid="10"/>
                                        </p:tgtEl>
                                        <p:attrNameLst>
                                          <p:attrName>ppt_x</p:attrName>
                                        </p:attrNameLst>
                                      </p:cBhvr>
                                      <p:tavLst>
                                        <p:tav tm="0">
                                          <p:val>
                                            <p:strVal val="#ppt_x"/>
                                          </p:val>
                                        </p:tav>
                                        <p:tav tm="100000">
                                          <p:val>
                                            <p:strVal val="#ppt_x"/>
                                          </p:val>
                                        </p:tav>
                                      </p:tavLst>
                                    </p:anim>
                                    <p:anim calcmode="lin" valueType="num">
                                      <p:cBhvr>
                                        <p:cTn dur="750" fill="hold" id="97"/>
                                        <p:tgtEl>
                                          <p:spTgt spid="10"/>
                                        </p:tgtEl>
                                        <p:attrNameLst>
                                          <p:attrName>ppt_y</p:attrName>
                                        </p:attrNameLst>
                                      </p:cBhvr>
                                      <p:tavLst>
                                        <p:tav tm="0">
                                          <p:val>
                                            <p:strVal val="#ppt_y-.1"/>
                                          </p:val>
                                        </p:tav>
                                        <p:tav tm="100000">
                                          <p:val>
                                            <p:strVal val="#ppt_y"/>
                                          </p:val>
                                        </p:tav>
                                      </p:tavLst>
                                    </p:anim>
                                  </p:childTnLst>
                                </p:cTn>
                              </p:par>
                              <p:par>
                                <p:cTn fill="hold" grpId="0" id="98" nodeType="withEffect" presetClass="entr" presetID="47" presetSubtype="0">
                                  <p:stCondLst>
                                    <p:cond delay="0"/>
                                  </p:stCondLst>
                                  <p:childTnLst>
                                    <p:set>
                                      <p:cBhvr>
                                        <p:cTn dur="1" fill="hold" id="99">
                                          <p:stCondLst>
                                            <p:cond delay="0"/>
                                          </p:stCondLst>
                                        </p:cTn>
                                        <p:tgtEl>
                                          <p:spTgt spid="11"/>
                                        </p:tgtEl>
                                        <p:attrNameLst>
                                          <p:attrName>style.visibility</p:attrName>
                                        </p:attrNameLst>
                                      </p:cBhvr>
                                      <p:to>
                                        <p:strVal val="visible"/>
                                      </p:to>
                                    </p:set>
                                    <p:animEffect filter="fade" transition="in">
                                      <p:cBhvr>
                                        <p:cTn dur="750" id="100"/>
                                        <p:tgtEl>
                                          <p:spTgt spid="11"/>
                                        </p:tgtEl>
                                      </p:cBhvr>
                                    </p:animEffect>
                                    <p:anim calcmode="lin" valueType="num">
                                      <p:cBhvr>
                                        <p:cTn dur="750" fill="hold" id="101"/>
                                        <p:tgtEl>
                                          <p:spTgt spid="11"/>
                                        </p:tgtEl>
                                        <p:attrNameLst>
                                          <p:attrName>ppt_x</p:attrName>
                                        </p:attrNameLst>
                                      </p:cBhvr>
                                      <p:tavLst>
                                        <p:tav tm="0">
                                          <p:val>
                                            <p:strVal val="#ppt_x"/>
                                          </p:val>
                                        </p:tav>
                                        <p:tav tm="100000">
                                          <p:val>
                                            <p:strVal val="#ppt_x"/>
                                          </p:val>
                                        </p:tav>
                                      </p:tavLst>
                                    </p:anim>
                                    <p:anim calcmode="lin" valueType="num">
                                      <p:cBhvr>
                                        <p:cTn dur="750" fill="hold" id="102"/>
                                        <p:tgtEl>
                                          <p:spTgt spid="11"/>
                                        </p:tgtEl>
                                        <p:attrNameLst>
                                          <p:attrName>ppt_y</p:attrName>
                                        </p:attrNameLst>
                                      </p:cBhvr>
                                      <p:tavLst>
                                        <p:tav tm="0">
                                          <p:val>
                                            <p:strVal val="#ppt_y-.1"/>
                                          </p:val>
                                        </p:tav>
                                        <p:tav tm="100000">
                                          <p:val>
                                            <p:strVal val="#ppt_y"/>
                                          </p:val>
                                        </p:tav>
                                      </p:tavLst>
                                    </p:anim>
                                  </p:childTnLst>
                                </p:cTn>
                              </p:par>
                              <p:par>
                                <p:cTn fill="hold" grpId="0" id="103" nodeType="withEffect" presetClass="entr" presetID="47" presetSubtype="0">
                                  <p:stCondLst>
                                    <p:cond delay="250"/>
                                  </p:stCondLst>
                                  <p:childTnLst>
                                    <p:set>
                                      <p:cBhvr>
                                        <p:cTn dur="1" fill="hold" id="104">
                                          <p:stCondLst>
                                            <p:cond delay="0"/>
                                          </p:stCondLst>
                                        </p:cTn>
                                        <p:tgtEl>
                                          <p:spTgt spid="12"/>
                                        </p:tgtEl>
                                        <p:attrNameLst>
                                          <p:attrName>style.visibility</p:attrName>
                                        </p:attrNameLst>
                                      </p:cBhvr>
                                      <p:to>
                                        <p:strVal val="visible"/>
                                      </p:to>
                                    </p:set>
                                    <p:animEffect filter="fade" transition="in">
                                      <p:cBhvr>
                                        <p:cTn dur="750" id="105"/>
                                        <p:tgtEl>
                                          <p:spTgt spid="12"/>
                                        </p:tgtEl>
                                      </p:cBhvr>
                                    </p:animEffect>
                                    <p:anim calcmode="lin" valueType="num">
                                      <p:cBhvr>
                                        <p:cTn dur="750" fill="hold" id="106"/>
                                        <p:tgtEl>
                                          <p:spTgt spid="12"/>
                                        </p:tgtEl>
                                        <p:attrNameLst>
                                          <p:attrName>ppt_x</p:attrName>
                                        </p:attrNameLst>
                                      </p:cBhvr>
                                      <p:tavLst>
                                        <p:tav tm="0">
                                          <p:val>
                                            <p:strVal val="#ppt_x"/>
                                          </p:val>
                                        </p:tav>
                                        <p:tav tm="100000">
                                          <p:val>
                                            <p:strVal val="#ppt_x"/>
                                          </p:val>
                                        </p:tav>
                                      </p:tavLst>
                                    </p:anim>
                                    <p:anim calcmode="lin" valueType="num">
                                      <p:cBhvr>
                                        <p:cTn dur="750" fill="hold" id="107"/>
                                        <p:tgtEl>
                                          <p:spTgt spid="12"/>
                                        </p:tgtEl>
                                        <p:attrNameLst>
                                          <p:attrName>ppt_y</p:attrName>
                                        </p:attrNameLst>
                                      </p:cBhvr>
                                      <p:tavLst>
                                        <p:tav tm="0">
                                          <p:val>
                                            <p:strVal val="#ppt_y-.1"/>
                                          </p:val>
                                        </p:tav>
                                        <p:tav tm="100000">
                                          <p:val>
                                            <p:strVal val="#ppt_y"/>
                                          </p:val>
                                        </p:tav>
                                      </p:tavLst>
                                    </p:anim>
                                  </p:childTnLst>
                                </p:cTn>
                              </p:par>
                              <p:par>
                                <p:cTn fill="hold" grpId="0" id="108" nodeType="withEffect" presetClass="entr" presetID="47" presetSubtype="0">
                                  <p:stCondLst>
                                    <p:cond delay="0"/>
                                  </p:stCondLst>
                                  <p:childTnLst>
                                    <p:set>
                                      <p:cBhvr>
                                        <p:cTn dur="1" fill="hold" id="109">
                                          <p:stCondLst>
                                            <p:cond delay="0"/>
                                          </p:stCondLst>
                                        </p:cTn>
                                        <p:tgtEl>
                                          <p:spTgt spid="13"/>
                                        </p:tgtEl>
                                        <p:attrNameLst>
                                          <p:attrName>style.visibility</p:attrName>
                                        </p:attrNameLst>
                                      </p:cBhvr>
                                      <p:to>
                                        <p:strVal val="visible"/>
                                      </p:to>
                                    </p:set>
                                    <p:animEffect filter="fade" transition="in">
                                      <p:cBhvr>
                                        <p:cTn dur="750" id="110"/>
                                        <p:tgtEl>
                                          <p:spTgt spid="13"/>
                                        </p:tgtEl>
                                      </p:cBhvr>
                                    </p:animEffect>
                                    <p:anim calcmode="lin" valueType="num">
                                      <p:cBhvr>
                                        <p:cTn dur="750" fill="hold" id="111"/>
                                        <p:tgtEl>
                                          <p:spTgt spid="13"/>
                                        </p:tgtEl>
                                        <p:attrNameLst>
                                          <p:attrName>ppt_x</p:attrName>
                                        </p:attrNameLst>
                                      </p:cBhvr>
                                      <p:tavLst>
                                        <p:tav tm="0">
                                          <p:val>
                                            <p:strVal val="#ppt_x"/>
                                          </p:val>
                                        </p:tav>
                                        <p:tav tm="100000">
                                          <p:val>
                                            <p:strVal val="#ppt_x"/>
                                          </p:val>
                                        </p:tav>
                                      </p:tavLst>
                                    </p:anim>
                                    <p:anim calcmode="lin" valueType="num">
                                      <p:cBhvr>
                                        <p:cTn dur="750" fill="hold" id="112"/>
                                        <p:tgtEl>
                                          <p:spTgt spid="13"/>
                                        </p:tgtEl>
                                        <p:attrNameLst>
                                          <p:attrName>ppt_y</p:attrName>
                                        </p:attrNameLst>
                                      </p:cBhvr>
                                      <p:tavLst>
                                        <p:tav tm="0">
                                          <p:val>
                                            <p:strVal val="#ppt_y-.1"/>
                                          </p:val>
                                        </p:tav>
                                        <p:tav tm="100000">
                                          <p:val>
                                            <p:strVal val="#ppt_y"/>
                                          </p:val>
                                        </p:tav>
                                      </p:tavLst>
                                    </p:anim>
                                  </p:childTnLst>
                                </p:cTn>
                              </p:par>
                              <p:par>
                                <p:cTn fill="hold" grpId="0" id="113" nodeType="withEffect" presetClass="entr" presetID="47" presetSubtype="0">
                                  <p:stCondLst>
                                    <p:cond delay="500"/>
                                  </p:stCondLst>
                                  <p:childTnLst>
                                    <p:set>
                                      <p:cBhvr>
                                        <p:cTn dur="1" fill="hold" id="114">
                                          <p:stCondLst>
                                            <p:cond delay="0"/>
                                          </p:stCondLst>
                                        </p:cTn>
                                        <p:tgtEl>
                                          <p:spTgt spid="14"/>
                                        </p:tgtEl>
                                        <p:attrNameLst>
                                          <p:attrName>style.visibility</p:attrName>
                                        </p:attrNameLst>
                                      </p:cBhvr>
                                      <p:to>
                                        <p:strVal val="visible"/>
                                      </p:to>
                                    </p:set>
                                    <p:animEffect filter="fade" transition="in">
                                      <p:cBhvr>
                                        <p:cTn dur="750" id="115"/>
                                        <p:tgtEl>
                                          <p:spTgt spid="14"/>
                                        </p:tgtEl>
                                      </p:cBhvr>
                                    </p:animEffect>
                                    <p:anim calcmode="lin" valueType="num">
                                      <p:cBhvr>
                                        <p:cTn dur="750" fill="hold" id="116"/>
                                        <p:tgtEl>
                                          <p:spTgt spid="14"/>
                                        </p:tgtEl>
                                        <p:attrNameLst>
                                          <p:attrName>ppt_x</p:attrName>
                                        </p:attrNameLst>
                                      </p:cBhvr>
                                      <p:tavLst>
                                        <p:tav tm="0">
                                          <p:val>
                                            <p:strVal val="#ppt_x"/>
                                          </p:val>
                                        </p:tav>
                                        <p:tav tm="100000">
                                          <p:val>
                                            <p:strVal val="#ppt_x"/>
                                          </p:val>
                                        </p:tav>
                                      </p:tavLst>
                                    </p:anim>
                                    <p:anim calcmode="lin" valueType="num">
                                      <p:cBhvr>
                                        <p:cTn dur="750" fill="hold" id="117"/>
                                        <p:tgtEl>
                                          <p:spTgt spid="14"/>
                                        </p:tgtEl>
                                        <p:attrNameLst>
                                          <p:attrName>ppt_y</p:attrName>
                                        </p:attrNameLst>
                                      </p:cBhvr>
                                      <p:tavLst>
                                        <p:tav tm="0">
                                          <p:val>
                                            <p:strVal val="#ppt_y-.1"/>
                                          </p:val>
                                        </p:tav>
                                        <p:tav tm="100000">
                                          <p:val>
                                            <p:strVal val="#ppt_y"/>
                                          </p:val>
                                        </p:tav>
                                      </p:tavLst>
                                    </p:anim>
                                  </p:childTnLst>
                                </p:cTn>
                              </p:par>
                              <p:par>
                                <p:cTn fill="hold" grpId="0" id="118" nodeType="withEffect" presetClass="entr" presetID="47" presetSubtype="0">
                                  <p:stCondLst>
                                    <p:cond delay="0"/>
                                  </p:stCondLst>
                                  <p:childTnLst>
                                    <p:set>
                                      <p:cBhvr>
                                        <p:cTn dur="1" fill="hold" id="119">
                                          <p:stCondLst>
                                            <p:cond delay="0"/>
                                          </p:stCondLst>
                                        </p:cTn>
                                        <p:tgtEl>
                                          <p:spTgt spid="15"/>
                                        </p:tgtEl>
                                        <p:attrNameLst>
                                          <p:attrName>style.visibility</p:attrName>
                                        </p:attrNameLst>
                                      </p:cBhvr>
                                      <p:to>
                                        <p:strVal val="visible"/>
                                      </p:to>
                                    </p:set>
                                    <p:animEffect filter="fade" transition="in">
                                      <p:cBhvr>
                                        <p:cTn dur="750" id="120"/>
                                        <p:tgtEl>
                                          <p:spTgt spid="15"/>
                                        </p:tgtEl>
                                      </p:cBhvr>
                                    </p:animEffect>
                                    <p:anim calcmode="lin" valueType="num">
                                      <p:cBhvr>
                                        <p:cTn dur="750" fill="hold" id="121"/>
                                        <p:tgtEl>
                                          <p:spTgt spid="15"/>
                                        </p:tgtEl>
                                        <p:attrNameLst>
                                          <p:attrName>ppt_x</p:attrName>
                                        </p:attrNameLst>
                                      </p:cBhvr>
                                      <p:tavLst>
                                        <p:tav tm="0">
                                          <p:val>
                                            <p:strVal val="#ppt_x"/>
                                          </p:val>
                                        </p:tav>
                                        <p:tav tm="100000">
                                          <p:val>
                                            <p:strVal val="#ppt_x"/>
                                          </p:val>
                                        </p:tav>
                                      </p:tavLst>
                                    </p:anim>
                                    <p:anim calcmode="lin" valueType="num">
                                      <p:cBhvr>
                                        <p:cTn dur="750" fill="hold" id="122"/>
                                        <p:tgtEl>
                                          <p:spTgt spid="15"/>
                                        </p:tgtEl>
                                        <p:attrNameLst>
                                          <p:attrName>ppt_y</p:attrName>
                                        </p:attrNameLst>
                                      </p:cBhvr>
                                      <p:tavLst>
                                        <p:tav tm="0">
                                          <p:val>
                                            <p:strVal val="#ppt_y-.1"/>
                                          </p:val>
                                        </p:tav>
                                        <p:tav tm="100000">
                                          <p:val>
                                            <p:strVal val="#ppt_y"/>
                                          </p:val>
                                        </p:tav>
                                      </p:tavLst>
                                    </p:anim>
                                  </p:childTnLst>
                                </p:cTn>
                              </p:par>
                              <p:par>
                                <p:cTn fill="hold" grpId="0" id="123" nodeType="withEffect" presetClass="entr" presetID="47" presetSubtype="0">
                                  <p:stCondLst>
                                    <p:cond delay="0"/>
                                  </p:stCondLst>
                                  <p:childTnLst>
                                    <p:set>
                                      <p:cBhvr>
                                        <p:cTn dur="1" fill="hold" id="124">
                                          <p:stCondLst>
                                            <p:cond delay="0"/>
                                          </p:stCondLst>
                                        </p:cTn>
                                        <p:tgtEl>
                                          <p:spTgt spid="16"/>
                                        </p:tgtEl>
                                        <p:attrNameLst>
                                          <p:attrName>style.visibility</p:attrName>
                                        </p:attrNameLst>
                                      </p:cBhvr>
                                      <p:to>
                                        <p:strVal val="visible"/>
                                      </p:to>
                                    </p:set>
                                    <p:animEffect filter="fade" transition="in">
                                      <p:cBhvr>
                                        <p:cTn dur="750" id="125"/>
                                        <p:tgtEl>
                                          <p:spTgt spid="16"/>
                                        </p:tgtEl>
                                      </p:cBhvr>
                                    </p:animEffect>
                                    <p:anim calcmode="lin" valueType="num">
                                      <p:cBhvr>
                                        <p:cTn dur="750" fill="hold" id="126"/>
                                        <p:tgtEl>
                                          <p:spTgt spid="16"/>
                                        </p:tgtEl>
                                        <p:attrNameLst>
                                          <p:attrName>ppt_x</p:attrName>
                                        </p:attrNameLst>
                                      </p:cBhvr>
                                      <p:tavLst>
                                        <p:tav tm="0">
                                          <p:val>
                                            <p:strVal val="#ppt_x"/>
                                          </p:val>
                                        </p:tav>
                                        <p:tav tm="100000">
                                          <p:val>
                                            <p:strVal val="#ppt_x"/>
                                          </p:val>
                                        </p:tav>
                                      </p:tavLst>
                                    </p:anim>
                                    <p:anim calcmode="lin" valueType="num">
                                      <p:cBhvr>
                                        <p:cTn dur="750" fill="hold" id="127"/>
                                        <p:tgtEl>
                                          <p:spTgt spid="16"/>
                                        </p:tgtEl>
                                        <p:attrNameLst>
                                          <p:attrName>ppt_y</p:attrName>
                                        </p:attrNameLst>
                                      </p:cBhvr>
                                      <p:tavLst>
                                        <p:tav tm="0">
                                          <p:val>
                                            <p:strVal val="#ppt_y-.1"/>
                                          </p:val>
                                        </p:tav>
                                        <p:tav tm="100000">
                                          <p:val>
                                            <p:strVal val="#ppt_y"/>
                                          </p:val>
                                        </p:tav>
                                      </p:tavLst>
                                    </p:anim>
                                  </p:childTnLst>
                                </p:cTn>
                              </p:par>
                              <p:par>
                                <p:cTn fill="hold" grpId="0" id="128" nodeType="withEffect" presetClass="entr" presetID="47" presetSubtype="0">
                                  <p:stCondLst>
                                    <p:cond delay="500"/>
                                  </p:stCondLst>
                                  <p:childTnLst>
                                    <p:set>
                                      <p:cBhvr>
                                        <p:cTn dur="1" fill="hold" id="129">
                                          <p:stCondLst>
                                            <p:cond delay="0"/>
                                          </p:stCondLst>
                                        </p:cTn>
                                        <p:tgtEl>
                                          <p:spTgt spid="17"/>
                                        </p:tgtEl>
                                        <p:attrNameLst>
                                          <p:attrName>style.visibility</p:attrName>
                                        </p:attrNameLst>
                                      </p:cBhvr>
                                      <p:to>
                                        <p:strVal val="visible"/>
                                      </p:to>
                                    </p:set>
                                    <p:animEffect filter="fade" transition="in">
                                      <p:cBhvr>
                                        <p:cTn dur="750" id="130"/>
                                        <p:tgtEl>
                                          <p:spTgt spid="17"/>
                                        </p:tgtEl>
                                      </p:cBhvr>
                                    </p:animEffect>
                                    <p:anim calcmode="lin" valueType="num">
                                      <p:cBhvr>
                                        <p:cTn dur="750" fill="hold" id="131"/>
                                        <p:tgtEl>
                                          <p:spTgt spid="17"/>
                                        </p:tgtEl>
                                        <p:attrNameLst>
                                          <p:attrName>ppt_x</p:attrName>
                                        </p:attrNameLst>
                                      </p:cBhvr>
                                      <p:tavLst>
                                        <p:tav tm="0">
                                          <p:val>
                                            <p:strVal val="#ppt_x"/>
                                          </p:val>
                                        </p:tav>
                                        <p:tav tm="100000">
                                          <p:val>
                                            <p:strVal val="#ppt_x"/>
                                          </p:val>
                                        </p:tav>
                                      </p:tavLst>
                                    </p:anim>
                                    <p:anim calcmode="lin" valueType="num">
                                      <p:cBhvr>
                                        <p:cTn dur="750" fill="hold" id="132"/>
                                        <p:tgtEl>
                                          <p:spTgt spid="17"/>
                                        </p:tgtEl>
                                        <p:attrNameLst>
                                          <p:attrName>ppt_y</p:attrName>
                                        </p:attrNameLst>
                                      </p:cBhvr>
                                      <p:tavLst>
                                        <p:tav tm="0">
                                          <p:val>
                                            <p:strVal val="#ppt_y-.1"/>
                                          </p:val>
                                        </p:tav>
                                        <p:tav tm="100000">
                                          <p:val>
                                            <p:strVal val="#ppt_y"/>
                                          </p:val>
                                        </p:tav>
                                      </p:tavLst>
                                    </p:anim>
                                  </p:childTnLst>
                                </p:cTn>
                              </p:par>
                              <p:par>
                                <p:cTn fill="hold" grpId="0" id="133" nodeType="withEffect" presetClass="entr" presetID="47" presetSubtype="0">
                                  <p:stCondLst>
                                    <p:cond delay="0"/>
                                  </p:stCondLst>
                                  <p:childTnLst>
                                    <p:set>
                                      <p:cBhvr>
                                        <p:cTn dur="1" fill="hold" id="134">
                                          <p:stCondLst>
                                            <p:cond delay="0"/>
                                          </p:stCondLst>
                                        </p:cTn>
                                        <p:tgtEl>
                                          <p:spTgt spid="19"/>
                                        </p:tgtEl>
                                        <p:attrNameLst>
                                          <p:attrName>style.visibility</p:attrName>
                                        </p:attrNameLst>
                                      </p:cBhvr>
                                      <p:to>
                                        <p:strVal val="visible"/>
                                      </p:to>
                                    </p:set>
                                    <p:animEffect filter="fade" transition="in">
                                      <p:cBhvr>
                                        <p:cTn dur="750" id="135"/>
                                        <p:tgtEl>
                                          <p:spTgt spid="19"/>
                                        </p:tgtEl>
                                      </p:cBhvr>
                                    </p:animEffect>
                                    <p:anim calcmode="lin" valueType="num">
                                      <p:cBhvr>
                                        <p:cTn dur="750" fill="hold" id="136"/>
                                        <p:tgtEl>
                                          <p:spTgt spid="19"/>
                                        </p:tgtEl>
                                        <p:attrNameLst>
                                          <p:attrName>ppt_x</p:attrName>
                                        </p:attrNameLst>
                                      </p:cBhvr>
                                      <p:tavLst>
                                        <p:tav tm="0">
                                          <p:val>
                                            <p:strVal val="#ppt_x"/>
                                          </p:val>
                                        </p:tav>
                                        <p:tav tm="100000">
                                          <p:val>
                                            <p:strVal val="#ppt_x"/>
                                          </p:val>
                                        </p:tav>
                                      </p:tavLst>
                                    </p:anim>
                                    <p:anim calcmode="lin" valueType="num">
                                      <p:cBhvr>
                                        <p:cTn dur="750" fill="hold" id="137"/>
                                        <p:tgtEl>
                                          <p:spTgt spid="19"/>
                                        </p:tgtEl>
                                        <p:attrNameLst>
                                          <p:attrName>ppt_y</p:attrName>
                                        </p:attrNameLst>
                                      </p:cBhvr>
                                      <p:tavLst>
                                        <p:tav tm="0">
                                          <p:val>
                                            <p:strVal val="#ppt_y-.1"/>
                                          </p:val>
                                        </p:tav>
                                        <p:tav tm="100000">
                                          <p:val>
                                            <p:strVal val="#ppt_y"/>
                                          </p:val>
                                        </p:tav>
                                      </p:tavLst>
                                    </p:anim>
                                  </p:childTnLst>
                                </p:cTn>
                              </p:par>
                              <p:par>
                                <p:cTn fill="hold" grpId="0" id="138" nodeType="withEffect" presetClass="entr" presetID="47" presetSubtype="0">
                                  <p:stCondLst>
                                    <p:cond delay="250"/>
                                  </p:stCondLst>
                                  <p:childTnLst>
                                    <p:set>
                                      <p:cBhvr>
                                        <p:cTn dur="1" fill="hold" id="139">
                                          <p:stCondLst>
                                            <p:cond delay="0"/>
                                          </p:stCondLst>
                                        </p:cTn>
                                        <p:tgtEl>
                                          <p:spTgt spid="20"/>
                                        </p:tgtEl>
                                        <p:attrNameLst>
                                          <p:attrName>style.visibility</p:attrName>
                                        </p:attrNameLst>
                                      </p:cBhvr>
                                      <p:to>
                                        <p:strVal val="visible"/>
                                      </p:to>
                                    </p:set>
                                    <p:animEffect filter="fade" transition="in">
                                      <p:cBhvr>
                                        <p:cTn dur="750" id="140"/>
                                        <p:tgtEl>
                                          <p:spTgt spid="20"/>
                                        </p:tgtEl>
                                      </p:cBhvr>
                                    </p:animEffect>
                                    <p:anim calcmode="lin" valueType="num">
                                      <p:cBhvr>
                                        <p:cTn dur="750" fill="hold" id="141"/>
                                        <p:tgtEl>
                                          <p:spTgt spid="20"/>
                                        </p:tgtEl>
                                        <p:attrNameLst>
                                          <p:attrName>ppt_x</p:attrName>
                                        </p:attrNameLst>
                                      </p:cBhvr>
                                      <p:tavLst>
                                        <p:tav tm="0">
                                          <p:val>
                                            <p:strVal val="#ppt_x"/>
                                          </p:val>
                                        </p:tav>
                                        <p:tav tm="100000">
                                          <p:val>
                                            <p:strVal val="#ppt_x"/>
                                          </p:val>
                                        </p:tav>
                                      </p:tavLst>
                                    </p:anim>
                                    <p:anim calcmode="lin" valueType="num">
                                      <p:cBhvr>
                                        <p:cTn dur="750" fill="hold" id="142"/>
                                        <p:tgtEl>
                                          <p:spTgt spid="20"/>
                                        </p:tgtEl>
                                        <p:attrNameLst>
                                          <p:attrName>ppt_y</p:attrName>
                                        </p:attrNameLst>
                                      </p:cBhvr>
                                      <p:tavLst>
                                        <p:tav tm="0">
                                          <p:val>
                                            <p:strVal val="#ppt_y-.1"/>
                                          </p:val>
                                        </p:tav>
                                        <p:tav tm="100000">
                                          <p:val>
                                            <p:strVal val="#ppt_y"/>
                                          </p:val>
                                        </p:tav>
                                      </p:tavLst>
                                    </p:anim>
                                  </p:childTnLst>
                                </p:cTn>
                              </p:par>
                              <p:par>
                                <p:cTn fill="hold" grpId="0" id="143" nodeType="withEffect" presetClass="entr" presetID="47" presetSubtype="0">
                                  <p:stCondLst>
                                    <p:cond delay="0"/>
                                  </p:stCondLst>
                                  <p:childTnLst>
                                    <p:set>
                                      <p:cBhvr>
                                        <p:cTn dur="1" fill="hold" id="144">
                                          <p:stCondLst>
                                            <p:cond delay="0"/>
                                          </p:stCondLst>
                                        </p:cTn>
                                        <p:tgtEl>
                                          <p:spTgt spid="21"/>
                                        </p:tgtEl>
                                        <p:attrNameLst>
                                          <p:attrName>style.visibility</p:attrName>
                                        </p:attrNameLst>
                                      </p:cBhvr>
                                      <p:to>
                                        <p:strVal val="visible"/>
                                      </p:to>
                                    </p:set>
                                    <p:animEffect filter="fade" transition="in">
                                      <p:cBhvr>
                                        <p:cTn dur="750" id="145"/>
                                        <p:tgtEl>
                                          <p:spTgt spid="21"/>
                                        </p:tgtEl>
                                      </p:cBhvr>
                                    </p:animEffect>
                                    <p:anim calcmode="lin" valueType="num">
                                      <p:cBhvr>
                                        <p:cTn dur="750" fill="hold" id="146"/>
                                        <p:tgtEl>
                                          <p:spTgt spid="21"/>
                                        </p:tgtEl>
                                        <p:attrNameLst>
                                          <p:attrName>ppt_x</p:attrName>
                                        </p:attrNameLst>
                                      </p:cBhvr>
                                      <p:tavLst>
                                        <p:tav tm="0">
                                          <p:val>
                                            <p:strVal val="#ppt_x"/>
                                          </p:val>
                                        </p:tav>
                                        <p:tav tm="100000">
                                          <p:val>
                                            <p:strVal val="#ppt_x"/>
                                          </p:val>
                                        </p:tav>
                                      </p:tavLst>
                                    </p:anim>
                                    <p:anim calcmode="lin" valueType="num">
                                      <p:cBhvr>
                                        <p:cTn dur="750" fill="hold" id="147"/>
                                        <p:tgtEl>
                                          <p:spTgt spid="21"/>
                                        </p:tgtEl>
                                        <p:attrNameLst>
                                          <p:attrName>ppt_y</p:attrName>
                                        </p:attrNameLst>
                                      </p:cBhvr>
                                      <p:tavLst>
                                        <p:tav tm="0">
                                          <p:val>
                                            <p:strVal val="#ppt_y-.1"/>
                                          </p:val>
                                        </p:tav>
                                        <p:tav tm="100000">
                                          <p:val>
                                            <p:strVal val="#ppt_y"/>
                                          </p:val>
                                        </p:tav>
                                      </p:tavLst>
                                    </p:anim>
                                  </p:childTnLst>
                                </p:cTn>
                              </p:par>
                              <p:par>
                                <p:cTn fill="hold" grpId="0" id="148" nodeType="withEffect" presetClass="entr" presetID="47" presetSubtype="0">
                                  <p:stCondLst>
                                    <p:cond delay="750"/>
                                  </p:stCondLst>
                                  <p:childTnLst>
                                    <p:set>
                                      <p:cBhvr>
                                        <p:cTn dur="1" fill="hold" id="149">
                                          <p:stCondLst>
                                            <p:cond delay="0"/>
                                          </p:stCondLst>
                                        </p:cTn>
                                        <p:tgtEl>
                                          <p:spTgt spid="22"/>
                                        </p:tgtEl>
                                        <p:attrNameLst>
                                          <p:attrName>style.visibility</p:attrName>
                                        </p:attrNameLst>
                                      </p:cBhvr>
                                      <p:to>
                                        <p:strVal val="visible"/>
                                      </p:to>
                                    </p:set>
                                    <p:animEffect filter="fade" transition="in">
                                      <p:cBhvr>
                                        <p:cTn dur="750" id="150"/>
                                        <p:tgtEl>
                                          <p:spTgt spid="22"/>
                                        </p:tgtEl>
                                      </p:cBhvr>
                                    </p:animEffect>
                                    <p:anim calcmode="lin" valueType="num">
                                      <p:cBhvr>
                                        <p:cTn dur="750" fill="hold" id="151"/>
                                        <p:tgtEl>
                                          <p:spTgt spid="22"/>
                                        </p:tgtEl>
                                        <p:attrNameLst>
                                          <p:attrName>ppt_x</p:attrName>
                                        </p:attrNameLst>
                                      </p:cBhvr>
                                      <p:tavLst>
                                        <p:tav tm="0">
                                          <p:val>
                                            <p:strVal val="#ppt_x"/>
                                          </p:val>
                                        </p:tav>
                                        <p:tav tm="100000">
                                          <p:val>
                                            <p:strVal val="#ppt_x"/>
                                          </p:val>
                                        </p:tav>
                                      </p:tavLst>
                                    </p:anim>
                                    <p:anim calcmode="lin" valueType="num">
                                      <p:cBhvr>
                                        <p:cTn dur="750" fill="hold" id="152"/>
                                        <p:tgtEl>
                                          <p:spTgt spid="22"/>
                                        </p:tgtEl>
                                        <p:attrNameLst>
                                          <p:attrName>ppt_y</p:attrName>
                                        </p:attrNameLst>
                                      </p:cBhvr>
                                      <p:tavLst>
                                        <p:tav tm="0">
                                          <p:val>
                                            <p:strVal val="#ppt_y-.1"/>
                                          </p:val>
                                        </p:tav>
                                        <p:tav tm="100000">
                                          <p:val>
                                            <p:strVal val="#ppt_y"/>
                                          </p:val>
                                        </p:tav>
                                      </p:tavLst>
                                    </p:anim>
                                  </p:childTnLst>
                                </p:cTn>
                              </p:par>
                              <p:par>
                                <p:cTn fill="hold" grpId="0" id="153" nodeType="withEffect" presetClass="entr" presetID="47" presetSubtype="0">
                                  <p:stCondLst>
                                    <p:cond delay="500"/>
                                  </p:stCondLst>
                                  <p:childTnLst>
                                    <p:set>
                                      <p:cBhvr>
                                        <p:cTn dur="1" fill="hold" id="154">
                                          <p:stCondLst>
                                            <p:cond delay="0"/>
                                          </p:stCondLst>
                                        </p:cTn>
                                        <p:tgtEl>
                                          <p:spTgt spid="23"/>
                                        </p:tgtEl>
                                        <p:attrNameLst>
                                          <p:attrName>style.visibility</p:attrName>
                                        </p:attrNameLst>
                                      </p:cBhvr>
                                      <p:to>
                                        <p:strVal val="visible"/>
                                      </p:to>
                                    </p:set>
                                    <p:animEffect filter="fade" transition="in">
                                      <p:cBhvr>
                                        <p:cTn dur="750" id="155"/>
                                        <p:tgtEl>
                                          <p:spTgt spid="23"/>
                                        </p:tgtEl>
                                      </p:cBhvr>
                                    </p:animEffect>
                                    <p:anim calcmode="lin" valueType="num">
                                      <p:cBhvr>
                                        <p:cTn dur="750" fill="hold" id="156"/>
                                        <p:tgtEl>
                                          <p:spTgt spid="23"/>
                                        </p:tgtEl>
                                        <p:attrNameLst>
                                          <p:attrName>ppt_x</p:attrName>
                                        </p:attrNameLst>
                                      </p:cBhvr>
                                      <p:tavLst>
                                        <p:tav tm="0">
                                          <p:val>
                                            <p:strVal val="#ppt_x"/>
                                          </p:val>
                                        </p:tav>
                                        <p:tav tm="100000">
                                          <p:val>
                                            <p:strVal val="#ppt_x"/>
                                          </p:val>
                                        </p:tav>
                                      </p:tavLst>
                                    </p:anim>
                                    <p:anim calcmode="lin" valueType="num">
                                      <p:cBhvr>
                                        <p:cTn dur="750" fill="hold" id="157"/>
                                        <p:tgtEl>
                                          <p:spTgt spid="23"/>
                                        </p:tgtEl>
                                        <p:attrNameLst>
                                          <p:attrName>ppt_y</p:attrName>
                                        </p:attrNameLst>
                                      </p:cBhvr>
                                      <p:tavLst>
                                        <p:tav tm="0">
                                          <p:val>
                                            <p:strVal val="#ppt_y-.1"/>
                                          </p:val>
                                        </p:tav>
                                        <p:tav tm="100000">
                                          <p:val>
                                            <p:strVal val="#ppt_y"/>
                                          </p:val>
                                        </p:tav>
                                      </p:tavLst>
                                    </p:anim>
                                  </p:childTnLst>
                                </p:cTn>
                              </p:par>
                              <p:par>
                                <p:cTn fill="hold" grpId="0" id="158" nodeType="withEffect" presetClass="entr" presetID="47" presetSubtype="0">
                                  <p:stCondLst>
                                    <p:cond delay="0"/>
                                  </p:stCondLst>
                                  <p:childTnLst>
                                    <p:set>
                                      <p:cBhvr>
                                        <p:cTn dur="1" fill="hold" id="159">
                                          <p:stCondLst>
                                            <p:cond delay="0"/>
                                          </p:stCondLst>
                                        </p:cTn>
                                        <p:tgtEl>
                                          <p:spTgt spid="24"/>
                                        </p:tgtEl>
                                        <p:attrNameLst>
                                          <p:attrName>style.visibility</p:attrName>
                                        </p:attrNameLst>
                                      </p:cBhvr>
                                      <p:to>
                                        <p:strVal val="visible"/>
                                      </p:to>
                                    </p:set>
                                    <p:animEffect filter="fade" transition="in">
                                      <p:cBhvr>
                                        <p:cTn dur="750" id="160"/>
                                        <p:tgtEl>
                                          <p:spTgt spid="24"/>
                                        </p:tgtEl>
                                      </p:cBhvr>
                                    </p:animEffect>
                                    <p:anim calcmode="lin" valueType="num">
                                      <p:cBhvr>
                                        <p:cTn dur="750" fill="hold" id="161"/>
                                        <p:tgtEl>
                                          <p:spTgt spid="24"/>
                                        </p:tgtEl>
                                        <p:attrNameLst>
                                          <p:attrName>ppt_x</p:attrName>
                                        </p:attrNameLst>
                                      </p:cBhvr>
                                      <p:tavLst>
                                        <p:tav tm="0">
                                          <p:val>
                                            <p:strVal val="#ppt_x"/>
                                          </p:val>
                                        </p:tav>
                                        <p:tav tm="100000">
                                          <p:val>
                                            <p:strVal val="#ppt_x"/>
                                          </p:val>
                                        </p:tav>
                                      </p:tavLst>
                                    </p:anim>
                                    <p:anim calcmode="lin" valueType="num">
                                      <p:cBhvr>
                                        <p:cTn dur="750" fill="hold" id="162"/>
                                        <p:tgtEl>
                                          <p:spTgt spid="24"/>
                                        </p:tgtEl>
                                        <p:attrNameLst>
                                          <p:attrName>ppt_y</p:attrName>
                                        </p:attrNameLst>
                                      </p:cBhvr>
                                      <p:tavLst>
                                        <p:tav tm="0">
                                          <p:val>
                                            <p:strVal val="#ppt_y-.1"/>
                                          </p:val>
                                        </p:tav>
                                        <p:tav tm="100000">
                                          <p:val>
                                            <p:strVal val="#ppt_y"/>
                                          </p:val>
                                        </p:tav>
                                      </p:tavLst>
                                    </p:anim>
                                  </p:childTnLst>
                                </p:cTn>
                              </p:par>
                              <p:par>
                                <p:cTn fill="hold" grpId="0" id="163" nodeType="withEffect" presetClass="entr" presetID="47" presetSubtype="0">
                                  <p:stCondLst>
                                    <p:cond delay="750"/>
                                  </p:stCondLst>
                                  <p:childTnLst>
                                    <p:set>
                                      <p:cBhvr>
                                        <p:cTn dur="1" fill="hold" id="164">
                                          <p:stCondLst>
                                            <p:cond delay="0"/>
                                          </p:stCondLst>
                                        </p:cTn>
                                        <p:tgtEl>
                                          <p:spTgt spid="26"/>
                                        </p:tgtEl>
                                        <p:attrNameLst>
                                          <p:attrName>style.visibility</p:attrName>
                                        </p:attrNameLst>
                                      </p:cBhvr>
                                      <p:to>
                                        <p:strVal val="visible"/>
                                      </p:to>
                                    </p:set>
                                    <p:animEffect filter="fade" transition="in">
                                      <p:cBhvr>
                                        <p:cTn dur="750" id="165"/>
                                        <p:tgtEl>
                                          <p:spTgt spid="26"/>
                                        </p:tgtEl>
                                      </p:cBhvr>
                                    </p:animEffect>
                                    <p:anim calcmode="lin" valueType="num">
                                      <p:cBhvr>
                                        <p:cTn dur="750" fill="hold" id="166"/>
                                        <p:tgtEl>
                                          <p:spTgt spid="26"/>
                                        </p:tgtEl>
                                        <p:attrNameLst>
                                          <p:attrName>ppt_x</p:attrName>
                                        </p:attrNameLst>
                                      </p:cBhvr>
                                      <p:tavLst>
                                        <p:tav tm="0">
                                          <p:val>
                                            <p:strVal val="#ppt_x"/>
                                          </p:val>
                                        </p:tav>
                                        <p:tav tm="100000">
                                          <p:val>
                                            <p:strVal val="#ppt_x"/>
                                          </p:val>
                                        </p:tav>
                                      </p:tavLst>
                                    </p:anim>
                                    <p:anim calcmode="lin" valueType="num">
                                      <p:cBhvr>
                                        <p:cTn dur="750" fill="hold" id="167"/>
                                        <p:tgtEl>
                                          <p:spTgt spid="26"/>
                                        </p:tgtEl>
                                        <p:attrNameLst>
                                          <p:attrName>ppt_y</p:attrName>
                                        </p:attrNameLst>
                                      </p:cBhvr>
                                      <p:tavLst>
                                        <p:tav tm="0">
                                          <p:val>
                                            <p:strVal val="#ppt_y-.1"/>
                                          </p:val>
                                        </p:tav>
                                        <p:tav tm="100000">
                                          <p:val>
                                            <p:strVal val="#ppt_y"/>
                                          </p:val>
                                        </p:tav>
                                      </p:tavLst>
                                    </p:anim>
                                  </p:childTnLst>
                                </p:cTn>
                              </p:par>
                              <p:par>
                                <p:cTn fill="hold" grpId="0" id="168" nodeType="withEffect" presetClass="entr" presetID="47" presetSubtype="0">
                                  <p:stCondLst>
                                    <p:cond delay="0"/>
                                  </p:stCondLst>
                                  <p:childTnLst>
                                    <p:set>
                                      <p:cBhvr>
                                        <p:cTn dur="1" fill="hold" id="169">
                                          <p:stCondLst>
                                            <p:cond delay="0"/>
                                          </p:stCondLst>
                                        </p:cTn>
                                        <p:tgtEl>
                                          <p:spTgt spid="25"/>
                                        </p:tgtEl>
                                        <p:attrNameLst>
                                          <p:attrName>style.visibility</p:attrName>
                                        </p:attrNameLst>
                                      </p:cBhvr>
                                      <p:to>
                                        <p:strVal val="visible"/>
                                      </p:to>
                                    </p:set>
                                    <p:animEffect filter="fade" transition="in">
                                      <p:cBhvr>
                                        <p:cTn dur="750" id="170"/>
                                        <p:tgtEl>
                                          <p:spTgt spid="25"/>
                                        </p:tgtEl>
                                      </p:cBhvr>
                                    </p:animEffect>
                                    <p:anim calcmode="lin" valueType="num">
                                      <p:cBhvr>
                                        <p:cTn dur="750" fill="hold" id="171"/>
                                        <p:tgtEl>
                                          <p:spTgt spid="25"/>
                                        </p:tgtEl>
                                        <p:attrNameLst>
                                          <p:attrName>ppt_x</p:attrName>
                                        </p:attrNameLst>
                                      </p:cBhvr>
                                      <p:tavLst>
                                        <p:tav tm="0">
                                          <p:val>
                                            <p:strVal val="#ppt_x"/>
                                          </p:val>
                                        </p:tav>
                                        <p:tav tm="100000">
                                          <p:val>
                                            <p:strVal val="#ppt_x"/>
                                          </p:val>
                                        </p:tav>
                                      </p:tavLst>
                                    </p:anim>
                                    <p:anim calcmode="lin" valueType="num">
                                      <p:cBhvr>
                                        <p:cTn dur="750" fill="hold" id="172"/>
                                        <p:tgtEl>
                                          <p:spTgt spid="25"/>
                                        </p:tgtEl>
                                        <p:attrNameLst>
                                          <p:attrName>ppt_y</p:attrName>
                                        </p:attrNameLst>
                                      </p:cBhvr>
                                      <p:tavLst>
                                        <p:tav tm="0">
                                          <p:val>
                                            <p:strVal val="#ppt_y-.1"/>
                                          </p:val>
                                        </p:tav>
                                        <p:tav tm="100000">
                                          <p:val>
                                            <p:strVal val="#ppt_y"/>
                                          </p:val>
                                        </p:tav>
                                      </p:tavLst>
                                    </p:anim>
                                  </p:childTnLst>
                                </p:cTn>
                              </p:par>
                              <p:par>
                                <p:cTn fill="hold" grpId="0" id="173" nodeType="withEffect" presetClass="entr" presetID="47" presetSubtype="0">
                                  <p:stCondLst>
                                    <p:cond delay="250"/>
                                  </p:stCondLst>
                                  <p:childTnLst>
                                    <p:set>
                                      <p:cBhvr>
                                        <p:cTn dur="1" fill="hold" id="174">
                                          <p:stCondLst>
                                            <p:cond delay="0"/>
                                          </p:stCondLst>
                                        </p:cTn>
                                        <p:tgtEl>
                                          <p:spTgt spid="18"/>
                                        </p:tgtEl>
                                        <p:attrNameLst>
                                          <p:attrName>style.visibility</p:attrName>
                                        </p:attrNameLst>
                                      </p:cBhvr>
                                      <p:to>
                                        <p:strVal val="visible"/>
                                      </p:to>
                                    </p:set>
                                    <p:animEffect filter="fade" transition="in">
                                      <p:cBhvr>
                                        <p:cTn dur="750" id="175"/>
                                        <p:tgtEl>
                                          <p:spTgt spid="18"/>
                                        </p:tgtEl>
                                      </p:cBhvr>
                                    </p:animEffect>
                                    <p:anim calcmode="lin" valueType="num">
                                      <p:cBhvr>
                                        <p:cTn dur="750" fill="hold" id="176"/>
                                        <p:tgtEl>
                                          <p:spTgt spid="18"/>
                                        </p:tgtEl>
                                        <p:attrNameLst>
                                          <p:attrName>ppt_x</p:attrName>
                                        </p:attrNameLst>
                                      </p:cBhvr>
                                      <p:tavLst>
                                        <p:tav tm="0">
                                          <p:val>
                                            <p:strVal val="#ppt_x"/>
                                          </p:val>
                                        </p:tav>
                                        <p:tav tm="100000">
                                          <p:val>
                                            <p:strVal val="#ppt_x"/>
                                          </p:val>
                                        </p:tav>
                                      </p:tavLst>
                                    </p:anim>
                                    <p:anim calcmode="lin" valueType="num">
                                      <p:cBhvr>
                                        <p:cTn dur="750" fill="hold" id="177"/>
                                        <p:tgtEl>
                                          <p:spTgt spid="18"/>
                                        </p:tgtEl>
                                        <p:attrNameLst>
                                          <p:attrName>ppt_y</p:attrName>
                                        </p:attrNameLst>
                                      </p:cBhvr>
                                      <p:tavLst>
                                        <p:tav tm="0">
                                          <p:val>
                                            <p:strVal val="#ppt_y-.1"/>
                                          </p:val>
                                        </p:tav>
                                        <p:tav tm="100000">
                                          <p:val>
                                            <p:strVal val="#ppt_y"/>
                                          </p:val>
                                        </p:tav>
                                      </p:tavLst>
                                    </p:anim>
                                  </p:childTnLst>
                                </p:cTn>
                              </p:par>
                            </p:childTnLst>
                          </p:cTn>
                        </p:par>
                        <p:par>
                          <p:cTn fill="hold" id="178" nodeType="afterGroup">
                            <p:stCondLst>
                              <p:cond delay="3300"/>
                            </p:stCondLst>
                            <p:childTnLst>
                              <p:par>
                                <p:cTn fill="hold" grpId="0" id="179" nodeType="afterEffect" presetClass="entr" presetID="14" presetSubtype="10">
                                  <p:stCondLst>
                                    <p:cond delay="0"/>
                                  </p:stCondLst>
                                  <p:iterate type="lt">
                                    <p:tmPct val="10000"/>
                                  </p:iterate>
                                  <p:childTnLst>
                                    <p:set>
                                      <p:cBhvr>
                                        <p:cTn dur="1" fill="hold" id="180">
                                          <p:stCondLst>
                                            <p:cond delay="0"/>
                                          </p:stCondLst>
                                        </p:cTn>
                                        <p:tgtEl>
                                          <p:spTgt spid="31"/>
                                        </p:tgtEl>
                                        <p:attrNameLst>
                                          <p:attrName>style.visibility</p:attrName>
                                        </p:attrNameLst>
                                      </p:cBhvr>
                                      <p:to>
                                        <p:strVal val="visible"/>
                                      </p:to>
                                    </p:set>
                                    <p:animEffect filter="randombar(horizontal)" transition="in">
                                      <p:cBhvr>
                                        <p:cTn dur="500" id="181"/>
                                        <p:tgtEl>
                                          <p:spTgt spid="31"/>
                                        </p:tgtEl>
                                      </p:cBhvr>
                                    </p:animEffect>
                                  </p:childTnLst>
                                </p:cTn>
                              </p:par>
                              <p:par>
                                <p:cTn fill="hold" grpId="0" id="182" nodeType="withEffect" presetClass="entr" presetID="14" presetSubtype="10">
                                  <p:stCondLst>
                                    <p:cond delay="0"/>
                                  </p:stCondLst>
                                  <p:iterate type="lt">
                                    <p:tmPct val="10000"/>
                                  </p:iterate>
                                  <p:childTnLst>
                                    <p:set>
                                      <p:cBhvr>
                                        <p:cTn dur="1" fill="hold" id="183">
                                          <p:stCondLst>
                                            <p:cond delay="0"/>
                                          </p:stCondLst>
                                        </p:cTn>
                                        <p:tgtEl>
                                          <p:spTgt spid="50"/>
                                        </p:tgtEl>
                                        <p:attrNameLst>
                                          <p:attrName>style.visibility</p:attrName>
                                        </p:attrNameLst>
                                      </p:cBhvr>
                                      <p:to>
                                        <p:strVal val="visible"/>
                                      </p:to>
                                    </p:set>
                                    <p:animEffect filter="randombar(horizontal)" transition="in">
                                      <p:cBhvr>
                                        <p:cTn dur="500" id="184"/>
                                        <p:tgtEl>
                                          <p:spTgt spid="50"/>
                                        </p:tgtEl>
                                      </p:cBhvr>
                                    </p:animEffect>
                                  </p:childTnLst>
                                </p:cTn>
                              </p:par>
                            </p:childTnLst>
                          </p:cTn>
                        </p:par>
                        <p:par>
                          <p:cTn fill="hold" id="185" nodeType="afterGroup">
                            <p:stCondLst>
                              <p:cond delay="3800"/>
                            </p:stCondLst>
                            <p:childTnLst>
                              <p:par>
                                <p:cTn fill="hold" grpId="0" id="186" nodeType="afterEffect" presetClass="entr" presetID="22" presetSubtype="4">
                                  <p:stCondLst>
                                    <p:cond delay="0"/>
                                  </p:stCondLst>
                                  <p:childTnLst>
                                    <p:set>
                                      <p:cBhvr>
                                        <p:cTn dur="1" fill="hold" id="187">
                                          <p:stCondLst>
                                            <p:cond delay="0"/>
                                          </p:stCondLst>
                                        </p:cTn>
                                        <p:tgtEl>
                                          <p:spTgt spid="53"/>
                                        </p:tgtEl>
                                        <p:attrNameLst>
                                          <p:attrName>style.visibility</p:attrName>
                                        </p:attrNameLst>
                                      </p:cBhvr>
                                      <p:to>
                                        <p:strVal val="visible"/>
                                      </p:to>
                                    </p:set>
                                    <p:animEffect filter="wipe(down)" transition="in">
                                      <p:cBhvr>
                                        <p:cTn dur="1000" id="188"/>
                                        <p:tgtEl>
                                          <p:spTgt spid="5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50"/>
      <p:bldP grpId="0" spid="51"/>
      <p:bldP grpId="0" spid="53"/>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KSO_Shape"/>
          <p:cNvSpPr/>
          <p:nvPr/>
        </p:nvSpPr>
        <p:spPr bwMode="auto">
          <a:xfrm>
            <a:off x="2387092" y="1669352"/>
            <a:ext cx="1346200" cy="1800225"/>
          </a:xfrm>
          <a:custGeom>
            <a:gdLst>
              <a:gd fmla="*/ 1281616 w 634" name="T0"/>
              <a:gd fmla="*/ 39819 h 633" name="T1"/>
              <a:gd fmla="*/ 1281616 w 634" name="T2"/>
              <a:gd fmla="*/ 39819 h 633" name="T3"/>
              <a:gd fmla="*/ 0 w 634" name="T4"/>
              <a:gd fmla="*/ 878867 h 633" name="T5"/>
              <a:gd fmla="*/ 405951 w 634" name="T6"/>
              <a:gd fmla="*/ 1214486 h 633" name="T7"/>
              <a:gd fmla="*/ 656748 w 634" name="T8"/>
              <a:gd fmla="*/ 1797553 h 633" name="T9"/>
              <a:gd fmla="*/ 1313497 w 634" name="T10"/>
              <a:gd fmla="*/ 82483 h 633" name="T11"/>
              <a:gd fmla="*/ 1281616 w 634" name="T12"/>
              <a:gd fmla="*/ 39819 h 633" name="T13"/>
              <a:gd fmla="*/ 157280 w 634" name="T14"/>
              <a:gd fmla="*/ 878867 h 633" name="T15"/>
              <a:gd fmla="*/ 157280 w 634" name="T16"/>
              <a:gd fmla="*/ 878867 h 633" name="T17"/>
              <a:gd fmla="*/ 1126461 w 634" name="T18"/>
              <a:gd fmla="*/ 250292 h 633" name="T19"/>
              <a:gd fmla="*/ 437832 w 634" name="T20"/>
              <a:gd fmla="*/ 1086496 h 633" name="T21"/>
              <a:gd fmla="*/ 157280 w 634" name="T22"/>
              <a:gd fmla="*/ 878867 h 633" name="T23"/>
              <a:gd fmla="*/ 656748 w 634" name="T24"/>
              <a:gd fmla="*/ 1589924 h 633" name="T25"/>
              <a:gd fmla="*/ 656748 w 634" name="T26"/>
              <a:gd fmla="*/ 1589924 h 633" name="T27"/>
              <a:gd fmla="*/ 501594 w 634" name="T28"/>
              <a:gd fmla="*/ 1129159 h 633" name="T29"/>
              <a:gd fmla="*/ 1158342 w 634" name="T30"/>
              <a:gd fmla="*/ 290111 h 633" name="T31"/>
              <a:gd fmla="*/ 656748 w 634" name="T32"/>
              <a:gd fmla="*/ 1589924 h 633" name="T33"/>
              <a:gd fmla="*/ 0 60000 65536" name="T34"/>
              <a:gd fmla="*/ 0 60000 65536" name="T35"/>
              <a:gd fmla="*/ 0 60000 65536" name="T36"/>
              <a:gd fmla="*/ 0 60000 65536" name="T37"/>
              <a:gd fmla="*/ 0 60000 65536" name="T38"/>
              <a:gd fmla="*/ 0 60000 65536" name="T39"/>
              <a:gd fmla="*/ 0 60000 65536" name="T40"/>
              <a:gd fmla="*/ 0 60000 65536" name="T41"/>
              <a:gd fmla="*/ 0 60000 65536" name="T42"/>
              <a:gd fmla="*/ 0 60000 65536" name="T43"/>
              <a:gd fmla="*/ 0 60000 65536" name="T44"/>
              <a:gd fmla="*/ 0 60000 65536" name="T45"/>
              <a:gd fmla="*/ 0 60000 65536" name="T46"/>
              <a:gd fmla="*/ 0 60000 65536" name="T47"/>
              <a:gd fmla="*/ 0 60000 65536" name="T48"/>
              <a:gd fmla="*/ 0 60000 65536" name="T49"/>
              <a:gd fmla="*/ 0 60000 65536" name="T50"/>
            </a:gd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b="b" l="0" r="r" t="0"/>
            <a:pathLst>
              <a:path h="633" w="634">
                <a:moveTo>
                  <a:pt x="603" y="14"/>
                </a:moveTo>
                <a:lnTo>
                  <a:pt x="603" y="14"/>
                </a:lnTo>
                <a:cubicBezTo>
                  <a:pt x="574" y="14"/>
                  <a:pt x="0" y="309"/>
                  <a:pt x="0" y="309"/>
                </a:cubicBezTo>
                <a:lnTo>
                  <a:pt x="191" y="427"/>
                </a:lnTo>
                <a:lnTo>
                  <a:pt x="309" y="632"/>
                </a:lnTo>
                <a:cubicBezTo>
                  <a:pt x="309" y="632"/>
                  <a:pt x="618" y="44"/>
                  <a:pt x="618" y="29"/>
                </a:cubicBezTo>
                <a:cubicBezTo>
                  <a:pt x="633" y="14"/>
                  <a:pt x="618" y="0"/>
                  <a:pt x="603" y="14"/>
                </a:cubicBezTo>
                <a:close/>
                <a:moveTo>
                  <a:pt x="74" y="309"/>
                </a:moveTo>
                <a:lnTo>
                  <a:pt x="74" y="309"/>
                </a:lnTo>
                <a:cubicBezTo>
                  <a:pt x="530" y="88"/>
                  <a:pt x="530" y="88"/>
                  <a:pt x="530" y="88"/>
                </a:cubicBezTo>
                <a:cubicBezTo>
                  <a:pt x="206" y="382"/>
                  <a:pt x="206" y="382"/>
                  <a:pt x="206" y="382"/>
                </a:cubicBezTo>
                <a:lnTo>
                  <a:pt x="74" y="309"/>
                </a:lnTo>
                <a:close/>
                <a:moveTo>
                  <a:pt x="309" y="559"/>
                </a:moveTo>
                <a:lnTo>
                  <a:pt x="309" y="559"/>
                </a:lnTo>
                <a:cubicBezTo>
                  <a:pt x="309" y="559"/>
                  <a:pt x="250" y="441"/>
                  <a:pt x="236" y="397"/>
                </a:cubicBezTo>
                <a:cubicBezTo>
                  <a:pt x="545" y="102"/>
                  <a:pt x="545" y="102"/>
                  <a:pt x="545" y="102"/>
                </a:cubicBezTo>
                <a:lnTo>
                  <a:pt x="309" y="559"/>
                </a:lnTo>
                <a:close/>
              </a:path>
            </a:pathLst>
          </a:custGeom>
          <a:solidFill>
            <a:srgbClr val="FFFFFF"/>
          </a:solidFill>
          <a:ln>
            <a:noFill/>
          </a:ln>
          <a:extLst/>
        </p:spPr>
        <p:txBody>
          <a:bodyPr anchor="ctr" anchorCtr="1" bIns="60955" lIns="121908" rIns="121908" tIns="60955" wrap="none"/>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cxnSp>
        <p:nvCxnSpPr>
          <p:cNvPr id="5" name="曲线连接符 4"/>
          <p:cNvCxnSpPr/>
          <p:nvPr/>
        </p:nvCxnSpPr>
        <p:spPr>
          <a:xfrm rot="5400000">
            <a:off x="1714500" y="3012377"/>
            <a:ext cx="1106424" cy="914400"/>
          </a:xfrm>
          <a:prstGeom prst="curvedConnector3">
            <a:avLst>
              <a:gd fmla="val 156611" name="adj1"/>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041648" y="2384798"/>
            <a:ext cx="3613468" cy="579120"/>
          </a:xfrm>
          <a:prstGeom prst="rect">
            <a:avLst/>
          </a:prstGeom>
          <a:noFill/>
        </p:spPr>
        <p:txBody>
          <a:bodyPr rtlCol="0" wrap="none">
            <a:spAutoFit/>
          </a:bodyPr>
          <a:lstStyle/>
          <a:p>
            <a:r>
              <a:rPr altLang="zh-CN" lang="en-US" smtClean="0" sz="3200">
                <a:solidFill>
                  <a:srgbClr val="FFFFFF"/>
                </a:solidFill>
                <a:latin charset="0" panose="02070a03080606020203" pitchFamily="18" typeface="Bodoni MT Black"/>
              </a:rPr>
              <a:t>Have  A  Nice  Day</a:t>
            </a:r>
          </a:p>
        </p:txBody>
      </p:sp>
      <p:sp>
        <p:nvSpPr>
          <p:cNvPr id="11" name="文本框 10"/>
          <p:cNvSpPr txBox="1"/>
          <p:nvPr/>
        </p:nvSpPr>
        <p:spPr>
          <a:xfrm>
            <a:off x="4041647" y="3948423"/>
            <a:ext cx="3840480" cy="640080"/>
          </a:xfrm>
          <a:prstGeom prst="rect">
            <a:avLst/>
          </a:prstGeom>
          <a:noFill/>
        </p:spPr>
        <p:txBody>
          <a:bodyPr rtlCol="0" wrap="none">
            <a:spAutoFit/>
          </a:bodyPr>
          <a:lstStyle/>
          <a:p>
            <a:r>
              <a:rPr altLang="en-US" b="1" lang="zh-CN" smtClean="0" sz="3600">
                <a:solidFill>
                  <a:srgbClr val="FFFFFF"/>
                </a:solidFill>
                <a:latin charset="-122" panose="02010509060101010101" pitchFamily="49" typeface="幼圆"/>
                <a:ea charset="-122" panose="02010509060101010101" pitchFamily="49" typeface="幼圆"/>
              </a:rPr>
              <a:t>期待加入您的团队</a:t>
            </a:r>
          </a:p>
        </p:txBody>
      </p:sp>
      <p:sp>
        <p:nvSpPr>
          <p:cNvPr id="2" name="灯片编号占位符 1"/>
          <p:cNvSpPr>
            <a:spLocks noGrp="1"/>
          </p:cNvSpPr>
          <p:nvPr>
            <p:ph idx="12" sz="quarter" type="sldNum"/>
          </p:nvPr>
        </p:nvSpPr>
        <p:spPr/>
        <p:txBody>
          <a:bodyPr/>
          <a:lstStyle/>
          <a:p>
            <a:fld id="{C50B5EF3-2E44-4ED2-9852-BCD48322836E}" type="slidenum">
              <a:rPr altLang="en-US" lang="zh-CN" smtClean="0"/>
              <a:t>18</a:t>
            </a:fld>
          </a:p>
        </p:txBody>
      </p:sp>
      <p:sp>
        <p:nvSpPr>
          <p:cNvPr id="7" name="文本框 6"/>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549404264"/>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1" id="5" nodeType="withEffect" presetClass="entr" presetID="53" presetSubtype="0">
                                  <p:stCondLst>
                                    <p:cond delay="25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par>
                                <p:cTn accel="50000" decel="50000" fill="hold" grpId="0" id="10" nodeType="withEffect" presetClass="path" presetID="0" presetSubtype="0">
                                  <p:stCondLst>
                                    <p:cond delay="0"/>
                                  </p:stCondLst>
                                  <p:childTnLst>
                                    <p:animMotion origin="layout" path="M -0.15586 0.28681 L -0.15586 0.28704 C -0.15 0.29885 -0.14492 0.31204 -0.13802 0.32292 C -0.13567 0.32662 -0.13294 0.33033 -0.13072 0.33426 C -0.12656 0.34237 -0.12239 0.35024 -0.11875 0.3588 C -0.11705 0.3632 -0.11302 0.37338 -0.11054 0.37778 C -0.10898 0.38056 -0.10703 0.38264 -0.10559 0.38542 C -0.10455 0.38774 -0.10429 0.39051 -0.10325 0.39283 C -0.10234 0.39514 -0.10065 0.39653 -0.09961 0.39862 C -0.09622 0.4051 -0.09804 0.40487 -0.09362 0.41181 C -0.09257 0.41343 -0.09127 0.41436 -0.08997 0.41575 C -0.08372 0.42292 -0.0875 0.41991 -0.08164 0.42315 C -0.08046 0.42431 -0.07929 0.42593 -0.07812 0.42686 C -0.07578 0.42848 -0.07083 0.43079 -0.07083 0.43125 C -0.06888 0.4301 -0.06666 0.43033 -0.06484 0.42894 C -0.06354 0.42778 -0.06341 0.42477 -0.0625 0.42315 C -0.06145 0.42107 -0.06015 0.41945 -0.05885 0.41737 C -0.05859 0.41436 -0.05833 0.41112 -0.05768 0.40811 C -0.05638 0.40162 -0.05416 0.39792 -0.05169 0.39283 L -0.04804 0.37593 C -0.04765 0.37408 -0.04713 0.372 -0.047 0.37037 C -0.04609 0.36505 -0.04544 0.35996 -0.04453 0.3551 C -0.04401 0.35301 -0.04375 0.35139 -0.04336 0.34931 C -0.04075 0.33565 -0.04336 0.34792 -0.04101 0.33218 C -0.04062 0.33056 -0.0401 0.32848 -0.03971 0.32662 C -0.0388 0.32176 -0.03802 0.31644 -0.03737 0.31181 L -0.03606 0.30394 C -0.03541 0.29399 -0.03424 0.28403 -0.03372 0.27362 C -0.03099 0.22662 -0.03229 0.24607 -0.03007 0.21505 C -0.02968 0.20371 -0.02916 0.1926 -0.0289 0.18102 C -0.02812 0.15417 -0.02812 0.14121 -0.02643 0.1169 C -0.02565 0.10139 -0.025 0.10301 -0.02291 0.08658 C -0.022 0.0794 -0.02057 0.06112 -0.01927 0.05625 C -0.01849 0.05301 -0.01757 0.05 -0.01692 0.04676 C -0.01562 0.04144 -0.0125 0.02315 -0.00963 0.02014 L -0.00625 0.01644 C -0.00533 0.01389 -0.00442 0.01158 -0.00364 0.00903 C -0.00338 0.00718 -0.00312 0.0051 -0.0026 0.00348 C -0.00208 0.00162 -0.00091 0.0007 -4.16667E-06 -0.00023 L -4.16667E-06 -4.44444E-06" pathEditMode="relative" ptsTypes="AAAAAAAAAAAAAAAAAAAAAAAAAAAAAAAAAAAAAAAA" rAng="0">
                                      <p:cBhvr>
                                        <p:cTn dur="2000" fill="hold" id="11"/>
                                        <p:tgtEl>
                                          <p:spTgt spid="3"/>
                                        </p:tgtEl>
                                        <p:attrNameLst>
                                          <p:attrName>ppt_x</p:attrName>
                                          <p:attrName>ppt_y</p:attrName>
                                        </p:attrNameLst>
                                      </p:cBhvr>
                                      <p:rCtr x="7786" y="-7130"/>
                                    </p:animMotion>
                                  </p:childTnLst>
                                </p:cTn>
                              </p:par>
                              <p:par>
                                <p:cTn fill="hold" id="12" nodeType="withEffect" presetClass="entr" presetID="22" presetSubtype="8">
                                  <p:stCondLst>
                                    <p:cond delay="250"/>
                                  </p:stCondLst>
                                  <p:childTnLst>
                                    <p:set>
                                      <p:cBhvr>
                                        <p:cTn dur="1" fill="hold" id="13">
                                          <p:stCondLst>
                                            <p:cond delay="0"/>
                                          </p:stCondLst>
                                        </p:cTn>
                                        <p:tgtEl>
                                          <p:spTgt spid="5"/>
                                        </p:tgtEl>
                                        <p:attrNameLst>
                                          <p:attrName>style.visibility</p:attrName>
                                        </p:attrNameLst>
                                      </p:cBhvr>
                                      <p:to>
                                        <p:strVal val="visible"/>
                                      </p:to>
                                    </p:set>
                                    <p:animEffect filter="wipe(left)" transition="in">
                                      <p:cBhvr>
                                        <p:cTn dur="1750" id="14"/>
                                        <p:tgtEl>
                                          <p:spTgt spid="5"/>
                                        </p:tgtEl>
                                      </p:cBhvr>
                                    </p:animEffect>
                                  </p:childTnLst>
                                </p:cTn>
                              </p:par>
                            </p:childTnLst>
                          </p:cTn>
                        </p:par>
                        <p:par>
                          <p:cTn fill="hold" id="15" nodeType="afterGroup">
                            <p:stCondLst>
                              <p:cond delay="2000"/>
                            </p:stCondLst>
                            <p:childTnLst>
                              <p:par>
                                <p:cTn fill="hold" grpId="0" id="16" nodeType="afterEffect" presetClass="entr" presetID="41" presetSubtype="0">
                                  <p:stCondLst>
                                    <p:cond delay="0"/>
                                  </p:stCondLst>
                                  <p:iterate type="lt">
                                    <p:tmPct val="10000"/>
                                  </p:iterate>
                                  <p:childTnLst>
                                    <p:set>
                                      <p:cBhvr>
                                        <p:cTn dur="1" fill="hold" id="17">
                                          <p:stCondLst>
                                            <p:cond delay="0"/>
                                          </p:stCondLst>
                                        </p:cTn>
                                        <p:tgtEl>
                                          <p:spTgt spid="10"/>
                                        </p:tgtEl>
                                        <p:attrNameLst>
                                          <p:attrName>style.visibility</p:attrName>
                                        </p:attrNameLst>
                                      </p:cBhvr>
                                      <p:to>
                                        <p:strVal val="visible"/>
                                      </p:to>
                                    </p:set>
                                    <p:anim calcmode="lin" valueType="num">
                                      <p:cBhvr>
                                        <p:cTn dur="500" fill="hold" id="18"/>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9"/>
                                        <p:tgtEl>
                                          <p:spTgt spid="10"/>
                                        </p:tgtEl>
                                        <p:attrNameLst>
                                          <p:attrName>ppt_y</p:attrName>
                                        </p:attrNameLst>
                                      </p:cBhvr>
                                      <p:tavLst>
                                        <p:tav tm="0">
                                          <p:val>
                                            <p:strVal val="#ppt_y"/>
                                          </p:val>
                                        </p:tav>
                                        <p:tav tm="100000">
                                          <p:val>
                                            <p:strVal val="#ppt_y"/>
                                          </p:val>
                                        </p:tav>
                                      </p:tavLst>
                                    </p:anim>
                                    <p:anim calcmode="lin" valueType="num">
                                      <p:cBhvr>
                                        <p:cTn dur="500" fill="hold" id="20"/>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1"/>
                                        <p:tgtEl>
                                          <p:spTgt spid="10"/>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2" tmFilter="0,0; .5, 1; 1, 1"/>
                                        <p:tgtEl>
                                          <p:spTgt spid="10"/>
                                        </p:tgtEl>
                                      </p:cBhvr>
                                    </p:animEffect>
                                  </p:childTnLst>
                                </p:cTn>
                              </p:par>
                            </p:childTnLst>
                          </p:cTn>
                        </p:par>
                        <p:par>
                          <p:cTn fill="hold" id="23" nodeType="afterGroup">
                            <p:stCondLst>
                              <p:cond delay="2500"/>
                            </p:stCondLst>
                            <p:childTnLst>
                              <p:par>
                                <p:cTn fill="hold" grpId="0" id="24" nodeType="afterEffect" presetClass="entr" presetID="14" presetSubtype="10">
                                  <p:stCondLst>
                                    <p:cond delay="0"/>
                                  </p:stCondLst>
                                  <p:iterate type="lt">
                                    <p:tmPct val="10000"/>
                                  </p:iterate>
                                  <p:childTnLst>
                                    <p:set>
                                      <p:cBhvr>
                                        <p:cTn dur="1" fill="hold" id="25">
                                          <p:stCondLst>
                                            <p:cond delay="0"/>
                                          </p:stCondLst>
                                        </p:cTn>
                                        <p:tgtEl>
                                          <p:spTgt spid="11"/>
                                        </p:tgtEl>
                                        <p:attrNameLst>
                                          <p:attrName>style.visibility</p:attrName>
                                        </p:attrNameLst>
                                      </p:cBhvr>
                                      <p:to>
                                        <p:strVal val="visible"/>
                                      </p:to>
                                    </p:set>
                                    <p:animEffect filter="randombar(horizontal)" transition="in">
                                      <p:cBhvr>
                                        <p:cTn dur="500" id="26"/>
                                        <p:tgtEl>
                                          <p:spTgt spid="11"/>
                                        </p:tgtEl>
                                      </p:cBhvr>
                                    </p:animEffect>
                                  </p:childTnLst>
                                </p:cTn>
                              </p:par>
                            </p:childTnLst>
                          </p:cTn>
                        </p:par>
                        <p:par>
                          <p:cTn fill="hold" id="27" nodeType="afterGroup">
                            <p:stCondLst>
                              <p:cond delay="3000"/>
                            </p:stCondLst>
                            <p:childTnLst>
                              <p:par>
                                <p:cTn fill="hold" grpId="0" id="28" nodeType="afterEffect" presetClass="entr" presetID="22" presetSubtype="4">
                                  <p:stCondLst>
                                    <p:cond delay="0"/>
                                  </p:stCondLst>
                                  <p:childTnLst>
                                    <p:set>
                                      <p:cBhvr>
                                        <p:cTn dur="1" fill="hold" id="29">
                                          <p:stCondLst>
                                            <p:cond delay="0"/>
                                          </p:stCondLst>
                                        </p:cTn>
                                        <p:tgtEl>
                                          <p:spTgt spid="7"/>
                                        </p:tgtEl>
                                        <p:attrNameLst>
                                          <p:attrName>style.visibility</p:attrName>
                                        </p:attrNameLst>
                                      </p:cBhvr>
                                      <p:to>
                                        <p:strVal val="visible"/>
                                      </p:to>
                                    </p:set>
                                    <p:animEffect filter="wipe(down)" transition="in">
                                      <p:cBhvr>
                                        <p:cTn dur="1000" id="30"/>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1" spid="3"/>
      <p:bldP grpId="0" spid="10"/>
      <p:bldP grpId="0" spid="11"/>
      <p:bldP grpId="0" spid="7"/>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3" name="图片 27"/>
          <p:cNvPicPr>
            <a:picLocks noChangeArrowheads="1" noChangeAspect="1"/>
          </p:cNvPicPr>
          <p:nvPr/>
        </p:nvPicPr>
        <p:blipFill>
          <a:blip r:embed="rId3">
            <a:lum bright="70000" contrast="-70000"/>
            <a:extLst>
              <a:ext uri="{BEBA8EAE-BF5A-486C-A8C5-ECC9F3942E4B}">
                <a14:imgProps>
                  <a14:imgLayer r:embed="rId4">
                    <a14:imgEffect>
                      <a14:colorTemperature colorTemp="11200"/>
                    </a14:imgEffect>
                  </a14:imgLayer>
                </a14:imgProps>
              </a:ext>
              <a:ext uri="{28A0092B-C50C-407E-A947-70E740481C1C}">
                <a14:useLocalDpi val="0"/>
              </a:ext>
            </a:extLst>
          </a:blip>
          <a:stretch>
            <a:fillRect/>
          </a:stretch>
        </p:blipFill>
        <p:spPr bwMode="auto">
          <a:xfrm>
            <a:off x="3059981" y="2138022"/>
            <a:ext cx="6240462" cy="41640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18" name="任意多边形 17"/>
          <p:cNvSpPr/>
          <p:nvPr/>
        </p:nvSpPr>
        <p:spPr>
          <a:xfrm>
            <a:off x="4861793" y="2531722"/>
            <a:ext cx="2657475" cy="3048000"/>
          </a:xfrm>
          <a:custGeom>
            <a:gdLst>
              <a:gd fmla="*/ 1314450 w 2657475" name="connsiteX0"/>
              <a:gd fmla="*/ 0 h 3048000" name="connsiteY0"/>
              <a:gd fmla="*/ 2657475 w 2657475" name="connsiteX1"/>
              <a:gd fmla="*/ 1247775 h 3048000" name="connsiteY1"/>
              <a:gd fmla="*/ 1838325 w 2657475" name="connsiteX2"/>
              <a:gd fmla="*/ 2371725 h 3048000" name="connsiteY2"/>
              <a:gd fmla="*/ 342900 w 2657475" name="connsiteX3"/>
              <a:gd fmla="*/ 3048000 h 3048000" name="connsiteY3"/>
              <a:gd fmla="*/ 0 w 2657475" name="connsiteX4"/>
              <a:gd fmla="*/ 1295400 h 3048000" name="connsiteY4"/>
              <a:gd fmla="*/ 1314450 w 2657475" name="connsiteX5"/>
              <a:gd fmla="*/ 0 h 3048000"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3048000" w="2657475">
                <a:moveTo>
                  <a:pt x="1314450" y="0"/>
                </a:moveTo>
                <a:lnTo>
                  <a:pt x="2657475" y="1247775"/>
                </a:lnTo>
                <a:lnTo>
                  <a:pt x="1838325" y="2371725"/>
                </a:lnTo>
                <a:lnTo>
                  <a:pt x="342900" y="3048000"/>
                </a:lnTo>
                <a:lnTo>
                  <a:pt x="0" y="1295400"/>
                </a:lnTo>
                <a:lnTo>
                  <a:pt x="1314450" y="0"/>
                </a:lnTo>
                <a:close/>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schemeClr val="bg1"/>
              </a:solidFill>
            </a:endParaRPr>
          </a:p>
        </p:txBody>
      </p:sp>
      <p:sp>
        <p:nvSpPr>
          <p:cNvPr id="19" name="文本框 30"/>
          <p:cNvSpPr txBox="1">
            <a:spLocks noChangeArrowheads="1"/>
          </p:cNvSpPr>
          <p:nvPr/>
        </p:nvSpPr>
        <p:spPr bwMode="auto">
          <a:xfrm>
            <a:off x="5636493" y="1780835"/>
            <a:ext cx="10972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学习力</a:t>
            </a:r>
          </a:p>
        </p:txBody>
      </p:sp>
      <p:sp>
        <p:nvSpPr>
          <p:cNvPr id="20" name="文本框 37"/>
          <p:cNvSpPr txBox="1">
            <a:spLocks noChangeArrowheads="1"/>
          </p:cNvSpPr>
          <p:nvPr/>
        </p:nvSpPr>
        <p:spPr bwMode="auto">
          <a:xfrm>
            <a:off x="6965230" y="5840072"/>
            <a:ext cx="10972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幽默度</a:t>
            </a:r>
          </a:p>
        </p:txBody>
      </p:sp>
      <p:sp>
        <p:nvSpPr>
          <p:cNvPr id="21" name="文本框 38"/>
          <p:cNvSpPr txBox="1">
            <a:spLocks noChangeArrowheads="1"/>
          </p:cNvSpPr>
          <p:nvPr/>
        </p:nvSpPr>
        <p:spPr bwMode="auto">
          <a:xfrm>
            <a:off x="8051080" y="3296897"/>
            <a:ext cx="7924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智商</a:t>
            </a:r>
          </a:p>
        </p:txBody>
      </p:sp>
      <p:sp>
        <p:nvSpPr>
          <p:cNvPr id="22" name="文本框 39"/>
          <p:cNvSpPr txBox="1">
            <a:spLocks noChangeArrowheads="1"/>
          </p:cNvSpPr>
          <p:nvPr/>
        </p:nvSpPr>
        <p:spPr bwMode="auto">
          <a:xfrm>
            <a:off x="3394943" y="3296897"/>
            <a:ext cx="7924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情商</a:t>
            </a:r>
          </a:p>
        </p:txBody>
      </p:sp>
      <p:sp>
        <p:nvSpPr>
          <p:cNvPr id="23" name="文本框 40"/>
          <p:cNvSpPr txBox="1">
            <a:spLocks noChangeArrowheads="1"/>
          </p:cNvSpPr>
          <p:nvPr/>
        </p:nvSpPr>
        <p:spPr bwMode="auto">
          <a:xfrm>
            <a:off x="4212506" y="5840072"/>
            <a:ext cx="1097280"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忍耐力</a:t>
            </a:r>
          </a:p>
        </p:txBody>
      </p:sp>
      <p:sp>
        <p:nvSpPr>
          <p:cNvPr id="17" name="文本框 16"/>
          <p:cNvSpPr txBox="1"/>
          <p:nvPr/>
        </p:nvSpPr>
        <p:spPr>
          <a:xfrm>
            <a:off x="5125174" y="543418"/>
            <a:ext cx="2594292"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SELF-INTRODUCTION</a:t>
            </a:r>
          </a:p>
        </p:txBody>
      </p:sp>
      <p:sp>
        <p:nvSpPr>
          <p:cNvPr id="7" name="灯片编号占位符 6"/>
          <p:cNvSpPr>
            <a:spLocks noGrp="1"/>
          </p:cNvSpPr>
          <p:nvPr>
            <p:ph idx="12" sz="quarter" type="sldNum"/>
          </p:nvPr>
        </p:nvSpPr>
        <p:spPr/>
        <p:txBody>
          <a:bodyPr/>
          <a:lstStyle/>
          <a:p>
            <a:fld id="{51C8568D-4521-4993-9111-9C0104E594E5}" type="slidenum">
              <a:rPr altLang="en-US" lang="zh-CN" smtClean="0"/>
              <a:t>2</a:t>
            </a:fld>
          </a:p>
        </p:txBody>
      </p:sp>
    </p:spTree>
    <p:extLst>
      <p:ext uri="{BB962C8B-B14F-4D97-AF65-F5344CB8AC3E}">
        <p14:creationId val="2007491813"/>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17"/>
                                        </p:tgtEl>
                                        <p:attrNameLst>
                                          <p:attrName>style.visibility</p:attrName>
                                        </p:attrNameLst>
                                      </p:cBhvr>
                                      <p:to>
                                        <p:strVal val="visible"/>
                                      </p:to>
                                    </p:set>
                                    <p:anim calcmode="lin" valueType="num">
                                      <p:cBhvr>
                                        <p:cTn dur="500" fill="hold" id="7"/>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17"/>
                                        </p:tgtEl>
                                        <p:attrNameLst>
                                          <p:attrName>ppt_y</p:attrName>
                                        </p:attrNameLst>
                                      </p:cBhvr>
                                      <p:tavLst>
                                        <p:tav tm="0">
                                          <p:val>
                                            <p:strVal val="#ppt_y"/>
                                          </p:val>
                                        </p:tav>
                                        <p:tav tm="100000">
                                          <p:val>
                                            <p:strVal val="#ppt_y"/>
                                          </p:val>
                                        </p:tav>
                                      </p:tavLst>
                                    </p:anim>
                                    <p:anim calcmode="lin" valueType="num">
                                      <p:cBhvr>
                                        <p:cTn dur="500" fill="hold" id="9"/>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1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17"/>
                                        </p:tgtEl>
                                      </p:cBhvr>
                                    </p:animEffect>
                                  </p:childTnLst>
                                </p:cTn>
                              </p:par>
                            </p:childTnLst>
                          </p:cTn>
                        </p:par>
                        <p:par>
                          <p:cTn fill="hold" id="12" nodeType="afterGroup">
                            <p:stCondLst>
                              <p:cond delay="500"/>
                            </p:stCondLst>
                            <p:childTnLst>
                              <p:par>
                                <p:cTn fill="hold" id="13" nodeType="afterEffect" presetClass="entr" presetID="14" presetSubtype="10">
                                  <p:stCondLst>
                                    <p:cond delay="0"/>
                                  </p:stCondLst>
                                  <p:childTnLst>
                                    <p:set>
                                      <p:cBhvr>
                                        <p:cTn dur="1" fill="hold" id="14">
                                          <p:stCondLst>
                                            <p:cond delay="0"/>
                                          </p:stCondLst>
                                        </p:cTn>
                                        <p:tgtEl>
                                          <p:spTgt spid="13"/>
                                        </p:tgtEl>
                                        <p:attrNameLst>
                                          <p:attrName>style.visibility</p:attrName>
                                        </p:attrNameLst>
                                      </p:cBhvr>
                                      <p:to>
                                        <p:strVal val="visible"/>
                                      </p:to>
                                    </p:set>
                                    <p:animEffect filter="randombar(horizontal)" transition="in">
                                      <p:cBhvr>
                                        <p:cTn dur="500" id="15"/>
                                        <p:tgtEl>
                                          <p:spTgt spid="13"/>
                                        </p:tgtEl>
                                      </p:cBhvr>
                                    </p:animEffect>
                                  </p:childTnLst>
                                </p:cTn>
                              </p:par>
                            </p:childTnLst>
                          </p:cTn>
                        </p:par>
                        <p:par>
                          <p:cTn fill="hold" id="16" nodeType="afterGroup">
                            <p:stCondLst>
                              <p:cond delay="1000"/>
                            </p:stCondLst>
                            <p:childTnLst>
                              <p:par>
                                <p:cTn fill="hold" grpId="0" id="17" nodeType="afterEffect" presetClass="entr" presetID="21" presetSubtype="1">
                                  <p:stCondLst>
                                    <p:cond delay="0"/>
                                  </p:stCondLst>
                                  <p:childTnLst>
                                    <p:set>
                                      <p:cBhvr>
                                        <p:cTn dur="1" fill="hold" id="18">
                                          <p:stCondLst>
                                            <p:cond delay="0"/>
                                          </p:stCondLst>
                                        </p:cTn>
                                        <p:tgtEl>
                                          <p:spTgt spid="18"/>
                                        </p:tgtEl>
                                        <p:attrNameLst>
                                          <p:attrName>style.visibility</p:attrName>
                                        </p:attrNameLst>
                                      </p:cBhvr>
                                      <p:to>
                                        <p:strVal val="visible"/>
                                      </p:to>
                                    </p:set>
                                    <p:animEffect filter="wheel(1)" transition="in">
                                      <p:cBhvr>
                                        <p:cTn dur="2500" id="19"/>
                                        <p:tgtEl>
                                          <p:spTgt spid="18"/>
                                        </p:tgtEl>
                                      </p:cBhvr>
                                    </p:animEffect>
                                  </p:childTnLst>
                                </p:cTn>
                              </p:par>
                              <p:par>
                                <p:cTn fill="hold" grpId="0" id="20" nodeType="withEffect" presetClass="entr" presetID="14" presetSubtype="10">
                                  <p:stCondLst>
                                    <p:cond delay="0"/>
                                  </p:stCondLst>
                                  <p:childTnLst>
                                    <p:set>
                                      <p:cBhvr>
                                        <p:cTn dur="1" fill="hold" id="21">
                                          <p:stCondLst>
                                            <p:cond delay="0"/>
                                          </p:stCondLst>
                                        </p:cTn>
                                        <p:tgtEl>
                                          <p:spTgt spid="19"/>
                                        </p:tgtEl>
                                        <p:attrNameLst>
                                          <p:attrName>style.visibility</p:attrName>
                                        </p:attrNameLst>
                                      </p:cBhvr>
                                      <p:to>
                                        <p:strVal val="visible"/>
                                      </p:to>
                                    </p:set>
                                    <p:animEffect filter="randombar(horizontal)" transition="in">
                                      <p:cBhvr>
                                        <p:cTn dur="500" id="22"/>
                                        <p:tgtEl>
                                          <p:spTgt spid="19"/>
                                        </p:tgtEl>
                                      </p:cBhvr>
                                    </p:animEffect>
                                  </p:childTnLst>
                                </p:cTn>
                              </p:par>
                              <p:par>
                                <p:cTn fill="hold" grpId="0" id="23" nodeType="withEffect" presetClass="entr" presetID="14" presetSubtype="10">
                                  <p:stCondLst>
                                    <p:cond delay="500"/>
                                  </p:stCondLst>
                                  <p:childTnLst>
                                    <p:set>
                                      <p:cBhvr>
                                        <p:cTn dur="1" fill="hold" id="24">
                                          <p:stCondLst>
                                            <p:cond delay="0"/>
                                          </p:stCondLst>
                                        </p:cTn>
                                        <p:tgtEl>
                                          <p:spTgt spid="21"/>
                                        </p:tgtEl>
                                        <p:attrNameLst>
                                          <p:attrName>style.visibility</p:attrName>
                                        </p:attrNameLst>
                                      </p:cBhvr>
                                      <p:to>
                                        <p:strVal val="visible"/>
                                      </p:to>
                                    </p:set>
                                    <p:animEffect filter="randombar(horizontal)" transition="in">
                                      <p:cBhvr>
                                        <p:cTn dur="500" id="25"/>
                                        <p:tgtEl>
                                          <p:spTgt spid="21"/>
                                        </p:tgtEl>
                                      </p:cBhvr>
                                    </p:animEffect>
                                  </p:childTnLst>
                                </p:cTn>
                              </p:par>
                              <p:par>
                                <p:cTn fill="hold" grpId="0" id="26" nodeType="withEffect" presetClass="entr" presetID="14" presetSubtype="10">
                                  <p:stCondLst>
                                    <p:cond delay="1000"/>
                                  </p:stCondLst>
                                  <p:childTnLst>
                                    <p:set>
                                      <p:cBhvr>
                                        <p:cTn dur="1" fill="hold" id="27">
                                          <p:stCondLst>
                                            <p:cond delay="0"/>
                                          </p:stCondLst>
                                        </p:cTn>
                                        <p:tgtEl>
                                          <p:spTgt spid="20"/>
                                        </p:tgtEl>
                                        <p:attrNameLst>
                                          <p:attrName>style.visibility</p:attrName>
                                        </p:attrNameLst>
                                      </p:cBhvr>
                                      <p:to>
                                        <p:strVal val="visible"/>
                                      </p:to>
                                    </p:set>
                                    <p:animEffect filter="randombar(horizontal)" transition="in">
                                      <p:cBhvr>
                                        <p:cTn dur="500" id="28"/>
                                        <p:tgtEl>
                                          <p:spTgt spid="20"/>
                                        </p:tgtEl>
                                      </p:cBhvr>
                                    </p:animEffect>
                                  </p:childTnLst>
                                </p:cTn>
                              </p:par>
                              <p:par>
                                <p:cTn fill="hold" grpId="0" id="29" nodeType="withEffect" presetClass="entr" presetID="14" presetSubtype="10">
                                  <p:stCondLst>
                                    <p:cond delay="1500"/>
                                  </p:stCondLst>
                                  <p:childTnLst>
                                    <p:set>
                                      <p:cBhvr>
                                        <p:cTn dur="1" fill="hold" id="30">
                                          <p:stCondLst>
                                            <p:cond delay="0"/>
                                          </p:stCondLst>
                                        </p:cTn>
                                        <p:tgtEl>
                                          <p:spTgt spid="23"/>
                                        </p:tgtEl>
                                        <p:attrNameLst>
                                          <p:attrName>style.visibility</p:attrName>
                                        </p:attrNameLst>
                                      </p:cBhvr>
                                      <p:to>
                                        <p:strVal val="visible"/>
                                      </p:to>
                                    </p:set>
                                    <p:animEffect filter="randombar(horizontal)" transition="in">
                                      <p:cBhvr>
                                        <p:cTn dur="500" id="31"/>
                                        <p:tgtEl>
                                          <p:spTgt spid="23"/>
                                        </p:tgtEl>
                                      </p:cBhvr>
                                    </p:animEffect>
                                  </p:childTnLst>
                                </p:cTn>
                              </p:par>
                              <p:par>
                                <p:cTn fill="hold" grpId="0" id="32" nodeType="withEffect" presetClass="entr" presetID="14" presetSubtype="10">
                                  <p:stCondLst>
                                    <p:cond delay="2000"/>
                                  </p:stCondLst>
                                  <p:childTnLst>
                                    <p:set>
                                      <p:cBhvr>
                                        <p:cTn dur="1" fill="hold" id="33">
                                          <p:stCondLst>
                                            <p:cond delay="0"/>
                                          </p:stCondLst>
                                        </p:cTn>
                                        <p:tgtEl>
                                          <p:spTgt spid="22"/>
                                        </p:tgtEl>
                                        <p:attrNameLst>
                                          <p:attrName>style.visibility</p:attrName>
                                        </p:attrNameLst>
                                      </p:cBhvr>
                                      <p:to>
                                        <p:strVal val="visible"/>
                                      </p:to>
                                    </p:set>
                                    <p:animEffect filter="randombar(horizontal)" transition="in">
                                      <p:cBhvr>
                                        <p:cTn dur="500" id="34"/>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P grpId="0" spid="20"/>
      <p:bldP grpId="0" spid="21"/>
      <p:bldP grpId="0" spid="22"/>
      <p:bldP grpId="0" spid="23"/>
      <p:bldP grpId="0" spid="1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5341258" y="551543"/>
            <a:ext cx="1416367" cy="365760"/>
          </a:xfrm>
          <a:prstGeom prst="rect">
            <a:avLst/>
          </a:prstGeom>
          <a:noFill/>
        </p:spPr>
        <p:txBody>
          <a:bodyPr rtlCol="0" wrap="none">
            <a:spAutoFit/>
          </a:bodyPr>
          <a:lstStyle/>
          <a:p>
            <a:r>
              <a:rPr altLang="zh-CN" lang="en-US">
                <a:solidFill>
                  <a:srgbClr val="133B4E"/>
                </a:solidFill>
                <a:latin charset="0" panose="020b0a02040204020203" pitchFamily="34" typeface="Segoe UI Black"/>
                <a:ea charset="0" panose="020b0a02040204020203" pitchFamily="34" typeface="Segoe UI Black"/>
                <a:cs charset="0" panose="020b0a02040204020203" pitchFamily="34" typeface="Segoe UI Black"/>
              </a:rPr>
              <a:t>ABOUT ME</a:t>
            </a:r>
          </a:p>
        </p:txBody>
      </p:sp>
      <p:sp>
        <p:nvSpPr>
          <p:cNvPr id="5" name="矩形 4"/>
          <p:cNvSpPr/>
          <p:nvPr/>
        </p:nvSpPr>
        <p:spPr>
          <a:xfrm>
            <a:off x="1585830" y="1685512"/>
            <a:ext cx="9521372" cy="1737360"/>
          </a:xfrm>
          <a:prstGeom prst="rect">
            <a:avLst/>
          </a:prstGeom>
        </p:spPr>
        <p:txBody>
          <a:bodyPr wrap="square">
            <a:spAutoFit/>
          </a:bodyPr>
          <a:lstStyle/>
          <a:p>
            <a:pPr>
              <a:lnSpc>
                <a:spcPct val="200000"/>
              </a:lnSpc>
            </a:pPr>
            <a:r>
              <a:rPr altLang="en-US" lang="zh-CN" smtClean="0">
                <a:solidFill>
                  <a:srgbClr val="FFFFFF"/>
                </a:solidFill>
                <a:latin charset="-122" panose="02010509060101010101" pitchFamily="49" typeface="幼圆"/>
                <a:ea charset="-122" panose="02010509060101010101" pitchFamily="49" typeface="幼圆"/>
              </a:rPr>
              <a:t>    我是一个对生活和设计充满无限热情的人。喜欢书籍、电影、音乐、摄影、旅游，了解新媒体和互联网行业，愿意在工作中付出全部的精力与公司一同进步与发展。精通photoshop，熟练使用3dsmax、cad、ai等软件，希望求得一份设计相关的工作。</a:t>
            </a:r>
          </a:p>
        </p:txBody>
      </p:sp>
      <p:sp>
        <p:nvSpPr>
          <p:cNvPr id="2" name="灯片编号占位符 1"/>
          <p:cNvSpPr>
            <a:spLocks noGrp="1"/>
          </p:cNvSpPr>
          <p:nvPr>
            <p:ph idx="12" sz="quarter" type="sldNum"/>
          </p:nvPr>
        </p:nvSpPr>
        <p:spPr/>
        <p:txBody>
          <a:bodyPr/>
          <a:lstStyle/>
          <a:p>
            <a:fld id="{115F8017-A1CB-4DFF-A52E-E5DD901099B0}" type="slidenum">
              <a:rPr altLang="en-US" lang="zh-CN" smtClean="0"/>
              <a:t>3</a:t>
            </a:fld>
          </a:p>
        </p:txBody>
      </p:sp>
      <p:sp>
        <p:nvSpPr>
          <p:cNvPr id="6" name="文本框 5"/>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378032403"/>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
                                        </p:tgtEl>
                                        <p:attrNameLst>
                                          <p:attrName>ppt_y</p:attrName>
                                        </p:attrNameLst>
                                      </p:cBhvr>
                                      <p:tavLst>
                                        <p:tav tm="0">
                                          <p:val>
                                            <p:strVal val="#ppt_y"/>
                                          </p:val>
                                        </p:tav>
                                        <p:tav tm="100000">
                                          <p:val>
                                            <p:strVal val="#ppt_y"/>
                                          </p:val>
                                        </p:tav>
                                      </p:tavLst>
                                    </p:anim>
                                    <p:anim calcmode="lin" valueType="num">
                                      <p:cBhvr>
                                        <p:cTn dur="500" fill="hold" id="9"/>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
                                        </p:tgtEl>
                                      </p:cBhvr>
                                    </p:animEffect>
                                  </p:childTnLst>
                                </p:cTn>
                              </p:par>
                            </p:childTnLst>
                          </p:cTn>
                        </p:par>
                      </p:childTnLst>
                    </p:cTn>
                  </p:par>
                  <p:par>
                    <p:cTn fill="hold" id="12" nodeType="clickPar">
                      <p:stCondLst>
                        <p:cond delay="indefinite"/>
                        <p:cond delay="0" evt="onBegin">
                          <p:tn val="11"/>
                        </p:cond>
                      </p:stCondLst>
                      <p:childTnLst>
                        <p:par>
                          <p:cTn fill="hold" id="13" nodeType="afterGroup">
                            <p:stCondLst>
                              <p:cond delay="0"/>
                            </p:stCondLst>
                            <p:childTnLst>
                              <p:par>
                                <p:cTn fill="hold" grpId="0" id="14" nodeType="clickEffect" presetClass="entr" presetID="41" presetSubtype="0">
                                  <p:stCondLst>
                                    <p:cond delay="0"/>
                                  </p:stCondLst>
                                  <p:iterate type="wd">
                                    <p:tmPct val="10000"/>
                                  </p:iterate>
                                  <p:childTnLst>
                                    <p:set>
                                      <p:cBhvr>
                                        <p:cTn dur="1" fill="hold" id="15">
                                          <p:stCondLst>
                                            <p:cond delay="0"/>
                                          </p:stCondLst>
                                        </p:cTn>
                                        <p:tgtEl>
                                          <p:spTgt spid="5"/>
                                        </p:tgtEl>
                                        <p:attrNameLst>
                                          <p:attrName>style.visibility</p:attrName>
                                        </p:attrNameLst>
                                      </p:cBhvr>
                                      <p:to>
                                        <p:strVal val="visible"/>
                                      </p:to>
                                    </p:set>
                                    <p:anim calcmode="lin" valueType="num">
                                      <p:cBhvr>
                                        <p:cTn dur="1250" fill="hold" id="16"/>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dur="1250" fill="hold" id="17"/>
                                        <p:tgtEl>
                                          <p:spTgt spid="5"/>
                                        </p:tgtEl>
                                        <p:attrNameLst>
                                          <p:attrName>ppt_y</p:attrName>
                                        </p:attrNameLst>
                                      </p:cBhvr>
                                      <p:tavLst>
                                        <p:tav tm="0">
                                          <p:val>
                                            <p:strVal val="#ppt_y"/>
                                          </p:val>
                                        </p:tav>
                                        <p:tav tm="100000">
                                          <p:val>
                                            <p:strVal val="#ppt_y"/>
                                          </p:val>
                                        </p:tav>
                                      </p:tavLst>
                                    </p:anim>
                                    <p:anim calcmode="lin" valueType="num">
                                      <p:cBhvr>
                                        <p:cTn dur="1250" fill="hold" id="18"/>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dur="1250" fill="hold" id="19"/>
                                        <p:tgtEl>
                                          <p:spTgt spid="5"/>
                                        </p:tgtEl>
                                        <p:attrNameLst>
                                          <p:attrName>ppt_w</p:attrName>
                                        </p:attrNameLst>
                                      </p:cBhvr>
                                      <p:tavLst>
                                        <p:tav tm="0">
                                          <p:val>
                                            <p:strVal val="#ppt_w/10"/>
                                          </p:val>
                                        </p:tav>
                                        <p:tav tm="50000">
                                          <p:val>
                                            <p:strVal val="#ppt_w+.01"/>
                                          </p:val>
                                        </p:tav>
                                        <p:tav tm="100000">
                                          <p:val>
                                            <p:strVal val="#ppt_w"/>
                                          </p:val>
                                        </p:tav>
                                      </p:tavLst>
                                    </p:anim>
                                    <p:animEffect filter="fade" transition="in">
                                      <p:cBhvr>
                                        <p:cTn dur="1250" id="20" tmFilter="0,0; .5, 1; 1, 1"/>
                                        <p:tgtEl>
                                          <p:spTgt spid="5"/>
                                        </p:tgtEl>
                                      </p:cBhvr>
                                    </p:animEffect>
                                  </p:childTnLst>
                                </p:cTn>
                              </p:par>
                            </p:childTnLst>
                          </p:cTn>
                        </p:par>
                        <p:par>
                          <p:cTn fill="hold" id="21" nodeType="afterGroup">
                            <p:stCondLst>
                              <p:cond delay="1250"/>
                            </p:stCondLst>
                            <p:childTnLst>
                              <p:par>
                                <p:cTn fill="hold" grpId="0" id="22" nodeType="afterEffect" presetClass="entr" presetID="22" presetSubtype="4">
                                  <p:stCondLst>
                                    <p:cond delay="0"/>
                                  </p:stCondLst>
                                  <p:childTnLst>
                                    <p:set>
                                      <p:cBhvr>
                                        <p:cTn dur="1" fill="hold" id="23">
                                          <p:stCondLst>
                                            <p:cond delay="0"/>
                                          </p:stCondLst>
                                        </p:cTn>
                                        <p:tgtEl>
                                          <p:spTgt spid="6"/>
                                        </p:tgtEl>
                                        <p:attrNameLst>
                                          <p:attrName>style.visibility</p:attrName>
                                        </p:attrNameLst>
                                      </p:cBhvr>
                                      <p:to>
                                        <p:strVal val="visible"/>
                                      </p:to>
                                    </p:set>
                                    <p:animEffect filter="wipe(down)" transition="in">
                                      <p:cBhvr>
                                        <p:cTn dur="1000" id="24"/>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p:cNvSpPr>
            <a:spLocks noChangeAspect="1"/>
          </p:cNvSpPr>
          <p:nvPr/>
        </p:nvSpPr>
        <p:spPr>
          <a:xfrm>
            <a:off x="2215769" y="2918714"/>
            <a:ext cx="1776413" cy="1774825"/>
          </a:xfrm>
          <a:prstGeom prst="ellipse">
            <a:avLst/>
          </a:prstGeom>
          <a:no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sz="1350"/>
          </a:p>
        </p:txBody>
      </p:sp>
      <p:sp>
        <p:nvSpPr>
          <p:cNvPr id="3" name="椭圆 2"/>
          <p:cNvSpPr/>
          <p:nvPr/>
        </p:nvSpPr>
        <p:spPr>
          <a:xfrm>
            <a:off x="2330069" y="3026664"/>
            <a:ext cx="1547813" cy="1546225"/>
          </a:xfrm>
          <a:prstGeom prst="ellipse">
            <a:avLst/>
          </a:prstGeom>
          <a:blipFill>
            <a:blip r:embed="rId3"/>
            <a:stretch>
              <a:fillRect/>
            </a:stretch>
          </a:blip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p>
        </p:txBody>
      </p:sp>
      <p:sp>
        <p:nvSpPr>
          <p:cNvPr id="4" name="文本框 3"/>
          <p:cNvSpPr txBox="1"/>
          <p:nvPr/>
        </p:nvSpPr>
        <p:spPr>
          <a:xfrm>
            <a:off x="5341258" y="551543"/>
            <a:ext cx="1416367"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ea charset="0" panose="020b0a02040204020203" pitchFamily="34" typeface="Segoe UI Black"/>
                <a:cs charset="0" panose="020b0a02040204020203" pitchFamily="34" typeface="Segoe UI Black"/>
              </a:rPr>
              <a:t>ABOUT ME</a:t>
            </a:r>
          </a:p>
        </p:txBody>
      </p:sp>
      <p:cxnSp>
        <p:nvCxnSpPr>
          <p:cNvPr id="5" name="直接连接符 4"/>
          <p:cNvCxnSpPr/>
          <p:nvPr/>
        </p:nvCxnSpPr>
        <p:spPr>
          <a:xfrm flipH="1">
            <a:off x="5198317" y="2900044"/>
            <a:ext cx="3260213"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H="1">
            <a:off x="5198317" y="3269006"/>
            <a:ext cx="3260213"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a:off x="5198317" y="3610536"/>
            <a:ext cx="3260213"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H="1">
            <a:off x="5198317" y="3952066"/>
            <a:ext cx="3260213"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flipH="1">
            <a:off x="5198317" y="4293597"/>
            <a:ext cx="3260213"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5198317" y="4635127"/>
            <a:ext cx="3260213"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H="1">
            <a:off x="5198317" y="4976657"/>
            <a:ext cx="3260213"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5198317" y="5318188"/>
            <a:ext cx="3260213" cy="0"/>
          </a:xfrm>
          <a:prstGeom prst="line">
            <a:avLst/>
          </a:prstGeom>
          <a:ln>
            <a:solidFill>
              <a:srgbClr val="FFFFFF"/>
            </a:solidFill>
            <a:prstDash val="dash"/>
          </a:ln>
        </p:spPr>
        <p:style>
          <a:lnRef idx="1">
            <a:schemeClr val="accent1"/>
          </a:lnRef>
          <a:fillRef idx="0">
            <a:schemeClr val="accent1"/>
          </a:fillRef>
          <a:effectRef idx="0">
            <a:schemeClr val="accent1"/>
          </a:effectRef>
          <a:fontRef idx="minor">
            <a:schemeClr val="tx1"/>
          </a:fontRef>
        </p:style>
      </p:cxnSp>
      <p:sp>
        <p:nvSpPr>
          <p:cNvPr id="13" name="TextBox 46"/>
          <p:cNvSpPr txBox="1"/>
          <p:nvPr/>
        </p:nvSpPr>
        <p:spPr>
          <a:xfrm>
            <a:off x="5191289" y="2625506"/>
            <a:ext cx="6273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姓名:</a:t>
            </a:r>
          </a:p>
        </p:txBody>
      </p:sp>
      <p:sp>
        <p:nvSpPr>
          <p:cNvPr id="14" name="TextBox 47"/>
          <p:cNvSpPr txBox="1"/>
          <p:nvPr/>
        </p:nvSpPr>
        <p:spPr>
          <a:xfrm>
            <a:off x="7070380" y="2623173"/>
            <a:ext cx="6273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性别:</a:t>
            </a:r>
          </a:p>
        </p:txBody>
      </p:sp>
      <p:sp>
        <p:nvSpPr>
          <p:cNvPr id="15" name="TextBox 48"/>
          <p:cNvSpPr txBox="1"/>
          <p:nvPr/>
        </p:nvSpPr>
        <p:spPr>
          <a:xfrm>
            <a:off x="5193500" y="2992297"/>
            <a:ext cx="627380" cy="304800"/>
          </a:xfrm>
          <a:prstGeom prst="rect">
            <a:avLst/>
          </a:prstGeom>
          <a:noFill/>
        </p:spPr>
        <p:txBody>
          <a:bodyPr rtlCol="0" wrap="none">
            <a:spAutoFit/>
          </a:bodyPr>
          <a:lstStyle/>
          <a:p>
            <a:r>
              <a:rPr altLang="en-US" lang="zh-CN" sz="1400">
                <a:solidFill>
                  <a:srgbClr val="FFFFFF"/>
                </a:solidFill>
                <a:latin charset="-122" panose="02010509060101010101" pitchFamily="49" typeface="幼圆"/>
                <a:ea charset="-122" panose="02010509060101010101" pitchFamily="49" typeface="幼圆"/>
                <a:cs typeface="+mn-ea"/>
              </a:rPr>
              <a:t>年龄:</a:t>
            </a:r>
          </a:p>
        </p:txBody>
      </p:sp>
      <p:sp>
        <p:nvSpPr>
          <p:cNvPr id="16" name="TextBox 49"/>
          <p:cNvSpPr txBox="1"/>
          <p:nvPr/>
        </p:nvSpPr>
        <p:spPr>
          <a:xfrm>
            <a:off x="7076291" y="2985095"/>
            <a:ext cx="6273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民族:</a:t>
            </a:r>
          </a:p>
        </p:txBody>
      </p:sp>
      <p:sp>
        <p:nvSpPr>
          <p:cNvPr id="17" name="TextBox 50"/>
          <p:cNvSpPr txBox="1"/>
          <p:nvPr/>
        </p:nvSpPr>
        <p:spPr>
          <a:xfrm>
            <a:off x="5777915" y="2625506"/>
            <a:ext cx="360680" cy="304800"/>
          </a:xfrm>
          <a:prstGeom prst="rect">
            <a:avLst/>
          </a:prstGeom>
          <a:noFill/>
        </p:spPr>
        <p:txBody>
          <a:bodyPr rtlCol="0" wrap="none">
            <a:spAutoFit/>
          </a:bodyPr>
          <a:lstStyle/>
          <a:p>
            <a:r>
              <a:rPr altLang="zh-CN" lang="en-US" smtClean="0" sz="1400">
                <a:solidFill>
                  <a:srgbClr val="FFFFFF"/>
                </a:solidFill>
                <a:latin charset="-122" panose="02010509060101010101" pitchFamily="49" typeface="幼圆"/>
                <a:ea charset="-122" panose="02010509060101010101" pitchFamily="49" typeface="幼圆"/>
                <a:cs typeface="+mn-ea"/>
              </a:rPr>
              <a:t>KJ</a:t>
            </a:r>
          </a:p>
        </p:txBody>
      </p:sp>
      <p:sp>
        <p:nvSpPr>
          <p:cNvPr id="18" name="TextBox 51"/>
          <p:cNvSpPr txBox="1"/>
          <p:nvPr/>
        </p:nvSpPr>
        <p:spPr>
          <a:xfrm>
            <a:off x="7647481" y="2623173"/>
            <a:ext cx="3606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男</a:t>
            </a:r>
          </a:p>
        </p:txBody>
      </p:sp>
      <p:sp>
        <p:nvSpPr>
          <p:cNvPr id="19" name="TextBox 52"/>
          <p:cNvSpPr txBox="1"/>
          <p:nvPr/>
        </p:nvSpPr>
        <p:spPr>
          <a:xfrm>
            <a:off x="5780126" y="2992297"/>
            <a:ext cx="538480" cy="304800"/>
          </a:xfrm>
          <a:prstGeom prst="rect">
            <a:avLst/>
          </a:prstGeom>
          <a:noFill/>
        </p:spPr>
        <p:txBody>
          <a:bodyPr rtlCol="0" wrap="none">
            <a:spAutoFit/>
          </a:bodyPr>
          <a:lstStyle/>
          <a:p>
            <a:r>
              <a:rPr altLang="zh-CN" lang="en-US" smtClean="0" sz="1400">
                <a:solidFill>
                  <a:srgbClr val="FFFFFF"/>
                </a:solidFill>
                <a:latin charset="-122" panose="02010509060101010101" pitchFamily="49" typeface="幼圆"/>
                <a:ea charset="-122" panose="02010509060101010101" pitchFamily="49" typeface="幼圆"/>
                <a:cs typeface="+mn-ea"/>
              </a:rPr>
              <a:t>28岁</a:t>
            </a:r>
          </a:p>
        </p:txBody>
      </p:sp>
      <p:sp>
        <p:nvSpPr>
          <p:cNvPr id="20" name="TextBox 53"/>
          <p:cNvSpPr txBox="1"/>
          <p:nvPr/>
        </p:nvSpPr>
        <p:spPr>
          <a:xfrm>
            <a:off x="7653392" y="2991445"/>
            <a:ext cx="3606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汉</a:t>
            </a:r>
          </a:p>
        </p:txBody>
      </p:sp>
      <p:sp>
        <p:nvSpPr>
          <p:cNvPr id="21" name="TextBox 54"/>
          <p:cNvSpPr txBox="1"/>
          <p:nvPr/>
        </p:nvSpPr>
        <p:spPr>
          <a:xfrm>
            <a:off x="5199278" y="3673279"/>
            <a:ext cx="627380" cy="304800"/>
          </a:xfrm>
          <a:prstGeom prst="rect">
            <a:avLst/>
          </a:prstGeom>
          <a:noFill/>
        </p:spPr>
        <p:txBody>
          <a:bodyPr rtlCol="0" wrap="none">
            <a:spAutoFit/>
          </a:bodyPr>
          <a:lstStyle/>
          <a:p>
            <a:r>
              <a:rPr altLang="en-US" lang="zh-CN" sz="1400">
                <a:solidFill>
                  <a:srgbClr val="FFFFFF"/>
                </a:solidFill>
                <a:latin charset="-122" panose="02010509060101010101" pitchFamily="49" typeface="幼圆"/>
                <a:ea charset="-122" panose="02010509060101010101" pitchFamily="49" typeface="幼圆"/>
                <a:cs typeface="+mn-ea"/>
              </a:rPr>
              <a:t>籍贯:</a:t>
            </a:r>
          </a:p>
        </p:txBody>
      </p:sp>
      <p:sp>
        <p:nvSpPr>
          <p:cNvPr id="22" name="TextBox 55"/>
          <p:cNvSpPr txBox="1"/>
          <p:nvPr/>
        </p:nvSpPr>
        <p:spPr>
          <a:xfrm>
            <a:off x="7061053" y="3663740"/>
            <a:ext cx="6273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学历:</a:t>
            </a:r>
          </a:p>
        </p:txBody>
      </p:sp>
      <p:sp>
        <p:nvSpPr>
          <p:cNvPr id="23" name="TextBox 56"/>
          <p:cNvSpPr txBox="1"/>
          <p:nvPr/>
        </p:nvSpPr>
        <p:spPr>
          <a:xfrm>
            <a:off x="7066012" y="3329415"/>
            <a:ext cx="6273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身高:</a:t>
            </a:r>
          </a:p>
        </p:txBody>
      </p:sp>
      <p:sp>
        <p:nvSpPr>
          <p:cNvPr id="24" name="TextBox 57"/>
          <p:cNvSpPr txBox="1"/>
          <p:nvPr/>
        </p:nvSpPr>
        <p:spPr>
          <a:xfrm>
            <a:off x="5189973" y="3331822"/>
            <a:ext cx="6273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体重:</a:t>
            </a:r>
          </a:p>
        </p:txBody>
      </p:sp>
      <p:sp>
        <p:nvSpPr>
          <p:cNvPr id="25" name="TextBox 58"/>
          <p:cNvSpPr txBox="1"/>
          <p:nvPr/>
        </p:nvSpPr>
        <p:spPr>
          <a:xfrm>
            <a:off x="5808349" y="3331822"/>
            <a:ext cx="538480" cy="304800"/>
          </a:xfrm>
          <a:prstGeom prst="rect">
            <a:avLst/>
          </a:prstGeom>
          <a:noFill/>
        </p:spPr>
        <p:txBody>
          <a:bodyPr rtlCol="0" wrap="none">
            <a:spAutoFit/>
          </a:bodyPr>
          <a:lstStyle/>
          <a:p>
            <a:r>
              <a:rPr altLang="zh-CN" lang="en-US" smtClean="0" sz="1400">
                <a:solidFill>
                  <a:srgbClr val="FFFFFF"/>
                </a:solidFill>
                <a:latin charset="-122" panose="02010509060101010101" pitchFamily="49" typeface="幼圆"/>
                <a:ea charset="-122" panose="02010509060101010101" pitchFamily="49" typeface="幼圆"/>
                <a:cs typeface="+mn-ea"/>
              </a:rPr>
              <a:t>70kg</a:t>
            </a:r>
          </a:p>
        </p:txBody>
      </p:sp>
      <p:sp>
        <p:nvSpPr>
          <p:cNvPr id="26" name="TextBox 59"/>
          <p:cNvSpPr txBox="1"/>
          <p:nvPr/>
        </p:nvSpPr>
        <p:spPr>
          <a:xfrm>
            <a:off x="7646286" y="3335765"/>
            <a:ext cx="627380" cy="304800"/>
          </a:xfrm>
          <a:prstGeom prst="rect">
            <a:avLst/>
          </a:prstGeom>
          <a:noFill/>
        </p:spPr>
        <p:txBody>
          <a:bodyPr rtlCol="0" wrap="none">
            <a:spAutoFit/>
          </a:bodyPr>
          <a:lstStyle/>
          <a:p>
            <a:r>
              <a:rPr altLang="zh-CN" lang="en-US" smtClean="0" sz="1400">
                <a:solidFill>
                  <a:srgbClr val="FFFFFF"/>
                </a:solidFill>
                <a:latin charset="-122" panose="02010509060101010101" pitchFamily="49" typeface="幼圆"/>
                <a:ea charset="-122" panose="02010509060101010101" pitchFamily="49" typeface="幼圆"/>
                <a:cs typeface="+mn-ea"/>
              </a:rPr>
              <a:t>175cm</a:t>
            </a:r>
          </a:p>
        </p:txBody>
      </p:sp>
      <p:sp>
        <p:nvSpPr>
          <p:cNvPr id="27" name="TextBox 60"/>
          <p:cNvSpPr txBox="1"/>
          <p:nvPr/>
        </p:nvSpPr>
        <p:spPr>
          <a:xfrm>
            <a:off x="5789079" y="3673279"/>
            <a:ext cx="7162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上海市</a:t>
            </a:r>
          </a:p>
        </p:txBody>
      </p:sp>
      <p:sp>
        <p:nvSpPr>
          <p:cNvPr id="28" name="TextBox 61"/>
          <p:cNvSpPr txBox="1"/>
          <p:nvPr/>
        </p:nvSpPr>
        <p:spPr>
          <a:xfrm>
            <a:off x="7641330" y="3676516"/>
            <a:ext cx="716280" cy="304800"/>
          </a:xfrm>
          <a:prstGeom prst="rect">
            <a:avLst/>
          </a:prstGeom>
          <a:noFill/>
        </p:spPr>
        <p:txBody>
          <a:bodyPr rtlCol="0" wrap="none">
            <a:spAutoFit/>
          </a:bodyPr>
          <a:lstStyle/>
          <a:p>
            <a:r>
              <a:rPr altLang="en-US" lang="zh-CN" sz="1400">
                <a:solidFill>
                  <a:srgbClr val="FFFFFF"/>
                </a:solidFill>
                <a:latin charset="-122" panose="02010509060101010101" pitchFamily="49" typeface="幼圆"/>
                <a:ea charset="-122" panose="02010509060101010101" pitchFamily="49" typeface="幼圆"/>
                <a:cs typeface="+mn-ea"/>
              </a:rPr>
              <a:t>研究生</a:t>
            </a:r>
          </a:p>
        </p:txBody>
      </p:sp>
      <p:sp>
        <p:nvSpPr>
          <p:cNvPr id="29" name="TextBox 62"/>
          <p:cNvSpPr txBox="1"/>
          <p:nvPr/>
        </p:nvSpPr>
        <p:spPr>
          <a:xfrm>
            <a:off x="7051732" y="4007121"/>
            <a:ext cx="9829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政治面貌:</a:t>
            </a:r>
          </a:p>
        </p:txBody>
      </p:sp>
      <p:sp>
        <p:nvSpPr>
          <p:cNvPr id="30" name="TextBox 63"/>
          <p:cNvSpPr txBox="1"/>
          <p:nvPr/>
        </p:nvSpPr>
        <p:spPr>
          <a:xfrm>
            <a:off x="5190091" y="4362015"/>
            <a:ext cx="9829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联系方式:</a:t>
            </a:r>
          </a:p>
        </p:txBody>
      </p:sp>
      <p:sp>
        <p:nvSpPr>
          <p:cNvPr id="31" name="TextBox 64"/>
          <p:cNvSpPr txBox="1"/>
          <p:nvPr/>
        </p:nvSpPr>
        <p:spPr>
          <a:xfrm>
            <a:off x="5190091" y="4009770"/>
            <a:ext cx="9829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婚姻状况:</a:t>
            </a:r>
          </a:p>
        </p:txBody>
      </p:sp>
      <p:sp>
        <p:nvSpPr>
          <p:cNvPr id="32" name="TextBox 65"/>
          <p:cNvSpPr txBox="1"/>
          <p:nvPr/>
        </p:nvSpPr>
        <p:spPr>
          <a:xfrm>
            <a:off x="6105032" y="4015303"/>
            <a:ext cx="5384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未婚</a:t>
            </a:r>
          </a:p>
        </p:txBody>
      </p:sp>
      <p:sp>
        <p:nvSpPr>
          <p:cNvPr id="33" name="TextBox 66"/>
          <p:cNvSpPr txBox="1"/>
          <p:nvPr/>
        </p:nvSpPr>
        <p:spPr>
          <a:xfrm>
            <a:off x="7947623" y="4005411"/>
            <a:ext cx="5384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党员</a:t>
            </a:r>
          </a:p>
        </p:txBody>
      </p:sp>
      <p:sp>
        <p:nvSpPr>
          <p:cNvPr id="34" name="TextBox 67"/>
          <p:cNvSpPr txBox="1"/>
          <p:nvPr/>
        </p:nvSpPr>
        <p:spPr>
          <a:xfrm>
            <a:off x="6089158" y="4359409"/>
            <a:ext cx="1160780" cy="304800"/>
          </a:xfrm>
          <a:prstGeom prst="rect">
            <a:avLst/>
          </a:prstGeom>
          <a:noFill/>
        </p:spPr>
        <p:txBody>
          <a:bodyPr rtlCol="0" wrap="none">
            <a:spAutoFit/>
          </a:bodyPr>
          <a:lstStyle/>
          <a:p>
            <a:r>
              <a:rPr altLang="zh-CN" lang="en-US" smtClean="0" sz="1400">
                <a:solidFill>
                  <a:srgbClr val="FFFFFF"/>
                </a:solidFill>
                <a:latin charset="-122" panose="02010509060101010101" pitchFamily="49" typeface="幼圆"/>
                <a:ea charset="-122" panose="02010509060101010101" pitchFamily="49" typeface="幼圆"/>
                <a:cs typeface="+mn-ea"/>
              </a:rPr>
              <a:t>13998xxxxxx</a:t>
            </a:r>
          </a:p>
        </p:txBody>
      </p:sp>
      <p:sp>
        <p:nvSpPr>
          <p:cNvPr id="35" name="TextBox 68"/>
          <p:cNvSpPr txBox="1"/>
          <p:nvPr/>
        </p:nvSpPr>
        <p:spPr>
          <a:xfrm>
            <a:off x="5190091" y="4697041"/>
            <a:ext cx="9829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电子邮箱:</a:t>
            </a:r>
          </a:p>
        </p:txBody>
      </p:sp>
      <p:sp>
        <p:nvSpPr>
          <p:cNvPr id="36" name="TextBox 69"/>
          <p:cNvSpPr txBox="1"/>
          <p:nvPr/>
        </p:nvSpPr>
        <p:spPr>
          <a:xfrm>
            <a:off x="6089157" y="4694435"/>
            <a:ext cx="1427480" cy="304800"/>
          </a:xfrm>
          <a:prstGeom prst="rect">
            <a:avLst/>
          </a:prstGeom>
          <a:noFill/>
        </p:spPr>
        <p:txBody>
          <a:bodyPr rtlCol="0" wrap="none">
            <a:spAutoFit/>
          </a:bodyPr>
          <a:lstStyle/>
          <a:p>
            <a:r>
              <a:rPr altLang="zh-CN" lang="en-US" smtClean="0" sz="1400">
                <a:solidFill>
                  <a:srgbClr val="FFFFFF"/>
                </a:solidFill>
                <a:latin charset="-122" panose="02010509060101010101" pitchFamily="49" typeface="幼圆"/>
                <a:ea charset="-122" panose="02010509060101010101" pitchFamily="49" typeface="幼圆"/>
                <a:cs typeface="+mn-ea"/>
              </a:rPr>
              <a:t>email@post.com</a:t>
            </a:r>
          </a:p>
        </p:txBody>
      </p:sp>
      <p:sp>
        <p:nvSpPr>
          <p:cNvPr id="37" name="TextBox 70"/>
          <p:cNvSpPr txBox="1"/>
          <p:nvPr/>
        </p:nvSpPr>
        <p:spPr>
          <a:xfrm>
            <a:off x="5190091" y="5044767"/>
            <a:ext cx="982980" cy="304800"/>
          </a:xfrm>
          <a:prstGeom prst="rect">
            <a:avLst/>
          </a:prstGeom>
          <a:noFill/>
        </p:spPr>
        <p:txBody>
          <a:bodyPr rtlCol="0" wrap="none">
            <a:spAutoFit/>
          </a:bodyPr>
          <a:lstStyle/>
          <a:p>
            <a:r>
              <a:rPr altLang="en-US" lang="zh-CN" smtClean="0" sz="1400">
                <a:solidFill>
                  <a:srgbClr val="FFFFFF"/>
                </a:solidFill>
                <a:latin charset="-122" panose="02010509060101010101" pitchFamily="49" typeface="幼圆"/>
                <a:ea charset="-122" panose="02010509060101010101" pitchFamily="49" typeface="幼圆"/>
                <a:cs typeface="+mn-ea"/>
              </a:rPr>
              <a:t>现在住址:</a:t>
            </a:r>
          </a:p>
        </p:txBody>
      </p:sp>
      <p:sp>
        <p:nvSpPr>
          <p:cNvPr id="38" name="TextBox 71"/>
          <p:cNvSpPr txBox="1"/>
          <p:nvPr/>
        </p:nvSpPr>
        <p:spPr>
          <a:xfrm>
            <a:off x="6089157" y="5042161"/>
            <a:ext cx="1960880" cy="304800"/>
          </a:xfrm>
          <a:prstGeom prst="rect">
            <a:avLst/>
          </a:prstGeom>
          <a:noFill/>
        </p:spPr>
        <p:txBody>
          <a:bodyPr rtlCol="0" wrap="none">
            <a:spAutoFit/>
          </a:bodyPr>
          <a:lstStyle/>
          <a:p>
            <a:r>
              <a:rPr altLang="en-US" lang="zh-CN" sz="1400">
                <a:solidFill>
                  <a:srgbClr val="FFFFFF"/>
                </a:solidFill>
                <a:latin charset="-122" panose="02010509060101010101" pitchFamily="49" typeface="幼圆"/>
                <a:ea charset="-122" panose="02010509060101010101" pitchFamily="49" typeface="幼圆"/>
                <a:cs typeface="+mn-ea"/>
              </a:rPr>
              <a:t>北京市XX区XX路XX家园</a:t>
            </a:r>
          </a:p>
        </p:txBody>
      </p:sp>
      <p:sp>
        <p:nvSpPr>
          <p:cNvPr id="39" name="灯片编号占位符 38"/>
          <p:cNvSpPr>
            <a:spLocks noGrp="1"/>
          </p:cNvSpPr>
          <p:nvPr>
            <p:ph idx="12" sz="quarter" type="sldNum"/>
          </p:nvPr>
        </p:nvSpPr>
        <p:spPr/>
        <p:txBody>
          <a:bodyPr/>
          <a:lstStyle/>
          <a:p>
            <a:fld id="{50512A66-1013-4A95-A61C-FEA0DA86DA3D}" type="slidenum">
              <a:rPr altLang="en-US" lang="zh-CN" smtClean="0"/>
              <a:t>4</a:t>
            </a:fld>
          </a:p>
        </p:txBody>
      </p:sp>
      <p:sp>
        <p:nvSpPr>
          <p:cNvPr id="40" name="文本框 39"/>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3059545021"/>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grpId="0" id="11" nodeType="afterEffect" presetClass="entr" presetID="21" presetSubtype="1">
                                  <p:stCondLst>
                                    <p:cond delay="0"/>
                                  </p:stCondLst>
                                  <p:childTnLst>
                                    <p:set>
                                      <p:cBhvr>
                                        <p:cTn dur="1" fill="hold" id="12">
                                          <p:stCondLst>
                                            <p:cond delay="0"/>
                                          </p:stCondLst>
                                        </p:cTn>
                                        <p:tgtEl>
                                          <p:spTgt spid="2"/>
                                        </p:tgtEl>
                                        <p:attrNameLst>
                                          <p:attrName>style.visibility</p:attrName>
                                        </p:attrNameLst>
                                      </p:cBhvr>
                                      <p:to>
                                        <p:strVal val="visible"/>
                                      </p:to>
                                    </p:set>
                                    <p:animEffect filter="wheel(1)" transition="in">
                                      <p:cBhvr>
                                        <p:cTn dur="1000" id="13"/>
                                        <p:tgtEl>
                                          <p:spTgt spid="2"/>
                                        </p:tgtEl>
                                      </p:cBhvr>
                                    </p:animEffect>
                                  </p:childTnLst>
                                </p:cTn>
                              </p:par>
                            </p:childTnLst>
                          </p:cTn>
                        </p:par>
                        <p:par>
                          <p:cTn fill="hold" id="14" nodeType="afterGroup">
                            <p:stCondLst>
                              <p:cond delay="1500"/>
                            </p:stCondLst>
                            <p:childTnLst>
                              <p:par>
                                <p:cTn fill="hold" id="15" nodeType="afterEffect" presetClass="entr" presetID="22" presetSubtype="8">
                                  <p:stCondLst>
                                    <p:cond delay="0"/>
                                  </p:stCondLst>
                                  <p:childTnLst>
                                    <p:set>
                                      <p:cBhvr>
                                        <p:cTn dur="1" fill="hold" id="16">
                                          <p:stCondLst>
                                            <p:cond delay="0"/>
                                          </p:stCondLst>
                                        </p:cTn>
                                        <p:tgtEl>
                                          <p:spTgt spid="12"/>
                                        </p:tgtEl>
                                        <p:attrNameLst>
                                          <p:attrName>style.visibility</p:attrName>
                                        </p:attrNameLst>
                                      </p:cBhvr>
                                      <p:to>
                                        <p:strVal val="visible"/>
                                      </p:to>
                                    </p:set>
                                    <p:animEffect filter="wipe(left)" transition="in">
                                      <p:cBhvr>
                                        <p:cTn dur="500" id="17"/>
                                        <p:tgtEl>
                                          <p:spTgt spid="12"/>
                                        </p:tgtEl>
                                      </p:cBhvr>
                                    </p:animEffect>
                                  </p:childTnLst>
                                </p:cTn>
                              </p:par>
                              <p:par>
                                <p:cTn fill="hold" id="18" nodeType="withEffect" presetClass="entr" presetID="22" presetSubtype="8">
                                  <p:stCondLst>
                                    <p:cond delay="0"/>
                                  </p:stCondLst>
                                  <p:childTnLst>
                                    <p:set>
                                      <p:cBhvr>
                                        <p:cTn dur="1" fill="hold" id="19">
                                          <p:stCondLst>
                                            <p:cond delay="0"/>
                                          </p:stCondLst>
                                        </p:cTn>
                                        <p:tgtEl>
                                          <p:spTgt spid="11"/>
                                        </p:tgtEl>
                                        <p:attrNameLst>
                                          <p:attrName>style.visibility</p:attrName>
                                        </p:attrNameLst>
                                      </p:cBhvr>
                                      <p:to>
                                        <p:strVal val="visible"/>
                                      </p:to>
                                    </p:set>
                                    <p:animEffect filter="wipe(left)" transition="in">
                                      <p:cBhvr>
                                        <p:cTn dur="500" id="20"/>
                                        <p:tgtEl>
                                          <p:spTgt spid="11"/>
                                        </p:tgtEl>
                                      </p:cBhvr>
                                    </p:animEffect>
                                  </p:childTnLst>
                                </p:cTn>
                              </p:par>
                              <p:par>
                                <p:cTn fill="hold" id="21" nodeType="withEffect" presetClass="entr" presetID="22" presetSubtype="8">
                                  <p:stCondLst>
                                    <p:cond delay="0"/>
                                  </p:stCondLst>
                                  <p:childTnLst>
                                    <p:set>
                                      <p:cBhvr>
                                        <p:cTn dur="1" fill="hold" id="22">
                                          <p:stCondLst>
                                            <p:cond delay="0"/>
                                          </p:stCondLst>
                                        </p:cTn>
                                        <p:tgtEl>
                                          <p:spTgt spid="10"/>
                                        </p:tgtEl>
                                        <p:attrNameLst>
                                          <p:attrName>style.visibility</p:attrName>
                                        </p:attrNameLst>
                                      </p:cBhvr>
                                      <p:to>
                                        <p:strVal val="visible"/>
                                      </p:to>
                                    </p:set>
                                    <p:animEffect filter="wipe(left)" transition="in">
                                      <p:cBhvr>
                                        <p:cTn dur="500" id="23"/>
                                        <p:tgtEl>
                                          <p:spTgt spid="10"/>
                                        </p:tgtEl>
                                      </p:cBhvr>
                                    </p:animEffect>
                                  </p:childTnLst>
                                </p:cTn>
                              </p:par>
                              <p:par>
                                <p:cTn fill="hold" id="24" nodeType="withEffect" presetClass="entr" presetID="22" presetSubtype="8">
                                  <p:stCondLst>
                                    <p:cond delay="0"/>
                                  </p:stCondLst>
                                  <p:childTnLst>
                                    <p:set>
                                      <p:cBhvr>
                                        <p:cTn dur="1" fill="hold" id="25">
                                          <p:stCondLst>
                                            <p:cond delay="0"/>
                                          </p:stCondLst>
                                        </p:cTn>
                                        <p:tgtEl>
                                          <p:spTgt spid="9"/>
                                        </p:tgtEl>
                                        <p:attrNameLst>
                                          <p:attrName>style.visibility</p:attrName>
                                        </p:attrNameLst>
                                      </p:cBhvr>
                                      <p:to>
                                        <p:strVal val="visible"/>
                                      </p:to>
                                    </p:set>
                                    <p:animEffect filter="wipe(left)" transition="in">
                                      <p:cBhvr>
                                        <p:cTn dur="500" id="26"/>
                                        <p:tgtEl>
                                          <p:spTgt spid="9"/>
                                        </p:tgtEl>
                                      </p:cBhvr>
                                    </p:animEffect>
                                  </p:childTnLst>
                                </p:cTn>
                              </p:par>
                              <p:par>
                                <p:cTn fill="hold" id="27" nodeType="withEffect" presetClass="entr" presetID="22" presetSubtype="8">
                                  <p:stCondLst>
                                    <p:cond delay="0"/>
                                  </p:stCondLst>
                                  <p:childTnLst>
                                    <p:set>
                                      <p:cBhvr>
                                        <p:cTn dur="1" fill="hold" id="28">
                                          <p:stCondLst>
                                            <p:cond delay="0"/>
                                          </p:stCondLst>
                                        </p:cTn>
                                        <p:tgtEl>
                                          <p:spTgt spid="8"/>
                                        </p:tgtEl>
                                        <p:attrNameLst>
                                          <p:attrName>style.visibility</p:attrName>
                                        </p:attrNameLst>
                                      </p:cBhvr>
                                      <p:to>
                                        <p:strVal val="visible"/>
                                      </p:to>
                                    </p:set>
                                    <p:animEffect filter="wipe(left)" transition="in">
                                      <p:cBhvr>
                                        <p:cTn dur="500" id="29"/>
                                        <p:tgtEl>
                                          <p:spTgt spid="8"/>
                                        </p:tgtEl>
                                      </p:cBhvr>
                                    </p:animEffect>
                                  </p:childTnLst>
                                </p:cTn>
                              </p:par>
                              <p:par>
                                <p:cTn fill="hold" id="30" nodeType="withEffect" presetClass="entr" presetID="22" presetSubtype="8">
                                  <p:stCondLst>
                                    <p:cond delay="0"/>
                                  </p:stCondLst>
                                  <p:childTnLst>
                                    <p:set>
                                      <p:cBhvr>
                                        <p:cTn dur="1" fill="hold" id="31">
                                          <p:stCondLst>
                                            <p:cond delay="0"/>
                                          </p:stCondLst>
                                        </p:cTn>
                                        <p:tgtEl>
                                          <p:spTgt spid="7"/>
                                        </p:tgtEl>
                                        <p:attrNameLst>
                                          <p:attrName>style.visibility</p:attrName>
                                        </p:attrNameLst>
                                      </p:cBhvr>
                                      <p:to>
                                        <p:strVal val="visible"/>
                                      </p:to>
                                    </p:set>
                                    <p:animEffect filter="wipe(left)" transition="in">
                                      <p:cBhvr>
                                        <p:cTn dur="500" id="32"/>
                                        <p:tgtEl>
                                          <p:spTgt spid="7"/>
                                        </p:tgtEl>
                                      </p:cBhvr>
                                    </p:animEffect>
                                  </p:childTnLst>
                                </p:cTn>
                              </p:par>
                              <p:par>
                                <p:cTn fill="hold" id="33" nodeType="withEffect" presetClass="entr" presetID="22" presetSubtype="8">
                                  <p:stCondLst>
                                    <p:cond delay="0"/>
                                  </p:stCondLst>
                                  <p:childTnLst>
                                    <p:set>
                                      <p:cBhvr>
                                        <p:cTn dur="1" fill="hold" id="34">
                                          <p:stCondLst>
                                            <p:cond delay="0"/>
                                          </p:stCondLst>
                                        </p:cTn>
                                        <p:tgtEl>
                                          <p:spTgt spid="6"/>
                                        </p:tgtEl>
                                        <p:attrNameLst>
                                          <p:attrName>style.visibility</p:attrName>
                                        </p:attrNameLst>
                                      </p:cBhvr>
                                      <p:to>
                                        <p:strVal val="visible"/>
                                      </p:to>
                                    </p:set>
                                    <p:animEffect filter="wipe(left)" transition="in">
                                      <p:cBhvr>
                                        <p:cTn dur="500" id="35"/>
                                        <p:tgtEl>
                                          <p:spTgt spid="6"/>
                                        </p:tgtEl>
                                      </p:cBhvr>
                                    </p:animEffect>
                                  </p:childTnLst>
                                </p:cTn>
                              </p:par>
                              <p:par>
                                <p:cTn fill="hold" id="36" nodeType="withEffect" presetClass="entr" presetID="22" presetSubtype="8">
                                  <p:stCondLst>
                                    <p:cond delay="0"/>
                                  </p:stCondLst>
                                  <p:childTnLst>
                                    <p:set>
                                      <p:cBhvr>
                                        <p:cTn dur="1" fill="hold" id="37">
                                          <p:stCondLst>
                                            <p:cond delay="0"/>
                                          </p:stCondLst>
                                        </p:cTn>
                                        <p:tgtEl>
                                          <p:spTgt spid="5"/>
                                        </p:tgtEl>
                                        <p:attrNameLst>
                                          <p:attrName>style.visibility</p:attrName>
                                        </p:attrNameLst>
                                      </p:cBhvr>
                                      <p:to>
                                        <p:strVal val="visible"/>
                                      </p:to>
                                    </p:set>
                                    <p:animEffect filter="wipe(left)" transition="in">
                                      <p:cBhvr>
                                        <p:cTn dur="500" id="38"/>
                                        <p:tgtEl>
                                          <p:spTgt spid="5"/>
                                        </p:tgtEl>
                                      </p:cBhvr>
                                    </p:animEffect>
                                  </p:childTnLst>
                                </p:cTn>
                              </p:par>
                            </p:childTnLst>
                          </p:cTn>
                        </p:par>
                        <p:par>
                          <p:cTn fill="hold" id="39" nodeType="afterGroup">
                            <p:stCondLst>
                              <p:cond delay="2000"/>
                            </p:stCondLst>
                            <p:childTnLst>
                              <p:par>
                                <p:cTn fill="hold" grpId="0" id="40" nodeType="afterEffect" presetClass="entr" presetID="22" presetSubtype="4">
                                  <p:stCondLst>
                                    <p:cond delay="0"/>
                                  </p:stCondLst>
                                  <p:childTnLst>
                                    <p:set>
                                      <p:cBhvr>
                                        <p:cTn dur="1" fill="hold" id="41">
                                          <p:stCondLst>
                                            <p:cond delay="0"/>
                                          </p:stCondLst>
                                        </p:cTn>
                                        <p:tgtEl>
                                          <p:spTgt spid="37"/>
                                        </p:tgtEl>
                                        <p:attrNameLst>
                                          <p:attrName>style.visibility</p:attrName>
                                        </p:attrNameLst>
                                      </p:cBhvr>
                                      <p:to>
                                        <p:strVal val="visible"/>
                                      </p:to>
                                    </p:set>
                                    <p:animEffect filter="wipe(down)" transition="in">
                                      <p:cBhvr>
                                        <p:cTn dur="500" id="42"/>
                                        <p:tgtEl>
                                          <p:spTgt spid="37"/>
                                        </p:tgtEl>
                                      </p:cBhvr>
                                    </p:animEffect>
                                  </p:childTnLst>
                                </p:cTn>
                              </p:par>
                              <p:par>
                                <p:cTn fill="hold" grpId="0" id="43" nodeType="withEffect" presetClass="entr" presetID="22" presetSubtype="4">
                                  <p:stCondLst>
                                    <p:cond delay="0"/>
                                  </p:stCondLst>
                                  <p:childTnLst>
                                    <p:set>
                                      <p:cBhvr>
                                        <p:cTn dur="1" fill="hold" id="44">
                                          <p:stCondLst>
                                            <p:cond delay="0"/>
                                          </p:stCondLst>
                                        </p:cTn>
                                        <p:tgtEl>
                                          <p:spTgt spid="35"/>
                                        </p:tgtEl>
                                        <p:attrNameLst>
                                          <p:attrName>style.visibility</p:attrName>
                                        </p:attrNameLst>
                                      </p:cBhvr>
                                      <p:to>
                                        <p:strVal val="visible"/>
                                      </p:to>
                                    </p:set>
                                    <p:animEffect filter="wipe(down)" transition="in">
                                      <p:cBhvr>
                                        <p:cTn dur="500" id="45"/>
                                        <p:tgtEl>
                                          <p:spTgt spid="35"/>
                                        </p:tgtEl>
                                      </p:cBhvr>
                                    </p:animEffect>
                                  </p:childTnLst>
                                </p:cTn>
                              </p:par>
                              <p:par>
                                <p:cTn fill="hold" grpId="0" id="46" nodeType="withEffect" presetClass="entr" presetID="22" presetSubtype="4">
                                  <p:stCondLst>
                                    <p:cond delay="0"/>
                                  </p:stCondLst>
                                  <p:childTnLst>
                                    <p:set>
                                      <p:cBhvr>
                                        <p:cTn dur="1" fill="hold" id="47">
                                          <p:stCondLst>
                                            <p:cond delay="0"/>
                                          </p:stCondLst>
                                        </p:cTn>
                                        <p:tgtEl>
                                          <p:spTgt spid="30"/>
                                        </p:tgtEl>
                                        <p:attrNameLst>
                                          <p:attrName>style.visibility</p:attrName>
                                        </p:attrNameLst>
                                      </p:cBhvr>
                                      <p:to>
                                        <p:strVal val="visible"/>
                                      </p:to>
                                    </p:set>
                                    <p:animEffect filter="wipe(down)" transition="in">
                                      <p:cBhvr>
                                        <p:cTn dur="500" id="48"/>
                                        <p:tgtEl>
                                          <p:spTgt spid="30"/>
                                        </p:tgtEl>
                                      </p:cBhvr>
                                    </p:animEffect>
                                  </p:childTnLst>
                                </p:cTn>
                              </p:par>
                              <p:par>
                                <p:cTn fill="hold" grpId="0" id="49" nodeType="withEffect" presetClass="entr" presetID="22" presetSubtype="4">
                                  <p:stCondLst>
                                    <p:cond delay="0"/>
                                  </p:stCondLst>
                                  <p:childTnLst>
                                    <p:set>
                                      <p:cBhvr>
                                        <p:cTn dur="1" fill="hold" id="50">
                                          <p:stCondLst>
                                            <p:cond delay="0"/>
                                          </p:stCondLst>
                                        </p:cTn>
                                        <p:tgtEl>
                                          <p:spTgt spid="31"/>
                                        </p:tgtEl>
                                        <p:attrNameLst>
                                          <p:attrName>style.visibility</p:attrName>
                                        </p:attrNameLst>
                                      </p:cBhvr>
                                      <p:to>
                                        <p:strVal val="visible"/>
                                      </p:to>
                                    </p:set>
                                    <p:animEffect filter="wipe(down)" transition="in">
                                      <p:cBhvr>
                                        <p:cTn dur="500" id="51"/>
                                        <p:tgtEl>
                                          <p:spTgt spid="31"/>
                                        </p:tgtEl>
                                      </p:cBhvr>
                                    </p:animEffect>
                                  </p:childTnLst>
                                </p:cTn>
                              </p:par>
                              <p:par>
                                <p:cTn fill="hold" grpId="0" id="52" nodeType="withEffect" presetClass="entr" presetID="22" presetSubtype="4">
                                  <p:stCondLst>
                                    <p:cond delay="0"/>
                                  </p:stCondLst>
                                  <p:childTnLst>
                                    <p:set>
                                      <p:cBhvr>
                                        <p:cTn dur="1" fill="hold" id="53">
                                          <p:stCondLst>
                                            <p:cond delay="0"/>
                                          </p:stCondLst>
                                        </p:cTn>
                                        <p:tgtEl>
                                          <p:spTgt spid="21"/>
                                        </p:tgtEl>
                                        <p:attrNameLst>
                                          <p:attrName>style.visibility</p:attrName>
                                        </p:attrNameLst>
                                      </p:cBhvr>
                                      <p:to>
                                        <p:strVal val="visible"/>
                                      </p:to>
                                    </p:set>
                                    <p:animEffect filter="wipe(down)" transition="in">
                                      <p:cBhvr>
                                        <p:cTn dur="500" id="54"/>
                                        <p:tgtEl>
                                          <p:spTgt spid="21"/>
                                        </p:tgtEl>
                                      </p:cBhvr>
                                    </p:animEffect>
                                  </p:childTnLst>
                                </p:cTn>
                              </p:par>
                              <p:par>
                                <p:cTn fill="hold" grpId="0" id="55" nodeType="withEffect" presetClass="entr" presetID="22" presetSubtype="4">
                                  <p:stCondLst>
                                    <p:cond delay="0"/>
                                  </p:stCondLst>
                                  <p:childTnLst>
                                    <p:set>
                                      <p:cBhvr>
                                        <p:cTn dur="1" fill="hold" id="56">
                                          <p:stCondLst>
                                            <p:cond delay="0"/>
                                          </p:stCondLst>
                                        </p:cTn>
                                        <p:tgtEl>
                                          <p:spTgt spid="24"/>
                                        </p:tgtEl>
                                        <p:attrNameLst>
                                          <p:attrName>style.visibility</p:attrName>
                                        </p:attrNameLst>
                                      </p:cBhvr>
                                      <p:to>
                                        <p:strVal val="visible"/>
                                      </p:to>
                                    </p:set>
                                    <p:animEffect filter="wipe(down)" transition="in">
                                      <p:cBhvr>
                                        <p:cTn dur="500" id="57"/>
                                        <p:tgtEl>
                                          <p:spTgt spid="24"/>
                                        </p:tgtEl>
                                      </p:cBhvr>
                                    </p:animEffect>
                                  </p:childTnLst>
                                </p:cTn>
                              </p:par>
                              <p:par>
                                <p:cTn fill="hold" grpId="0" id="58" nodeType="withEffect" presetClass="entr" presetID="22" presetSubtype="4">
                                  <p:stCondLst>
                                    <p:cond delay="0"/>
                                  </p:stCondLst>
                                  <p:childTnLst>
                                    <p:set>
                                      <p:cBhvr>
                                        <p:cTn dur="1" fill="hold" id="59">
                                          <p:stCondLst>
                                            <p:cond delay="0"/>
                                          </p:stCondLst>
                                        </p:cTn>
                                        <p:tgtEl>
                                          <p:spTgt spid="15"/>
                                        </p:tgtEl>
                                        <p:attrNameLst>
                                          <p:attrName>style.visibility</p:attrName>
                                        </p:attrNameLst>
                                      </p:cBhvr>
                                      <p:to>
                                        <p:strVal val="visible"/>
                                      </p:to>
                                    </p:set>
                                    <p:animEffect filter="wipe(down)" transition="in">
                                      <p:cBhvr>
                                        <p:cTn dur="500" id="60"/>
                                        <p:tgtEl>
                                          <p:spTgt spid="15"/>
                                        </p:tgtEl>
                                      </p:cBhvr>
                                    </p:animEffect>
                                  </p:childTnLst>
                                </p:cTn>
                              </p:par>
                              <p:par>
                                <p:cTn fill="hold" grpId="0" id="61" nodeType="withEffect" presetClass="entr" presetID="22" presetSubtype="4">
                                  <p:stCondLst>
                                    <p:cond delay="0"/>
                                  </p:stCondLst>
                                  <p:childTnLst>
                                    <p:set>
                                      <p:cBhvr>
                                        <p:cTn dur="1" fill="hold" id="62">
                                          <p:stCondLst>
                                            <p:cond delay="0"/>
                                          </p:stCondLst>
                                        </p:cTn>
                                        <p:tgtEl>
                                          <p:spTgt spid="13"/>
                                        </p:tgtEl>
                                        <p:attrNameLst>
                                          <p:attrName>style.visibility</p:attrName>
                                        </p:attrNameLst>
                                      </p:cBhvr>
                                      <p:to>
                                        <p:strVal val="visible"/>
                                      </p:to>
                                    </p:set>
                                    <p:animEffect filter="wipe(down)" transition="in">
                                      <p:cBhvr>
                                        <p:cTn dur="500" id="63"/>
                                        <p:tgtEl>
                                          <p:spTgt spid="13"/>
                                        </p:tgtEl>
                                      </p:cBhvr>
                                    </p:animEffect>
                                  </p:childTnLst>
                                </p:cTn>
                              </p:par>
                              <p:par>
                                <p:cTn fill="hold" grpId="0" id="64" nodeType="withEffect" presetClass="entr" presetID="22" presetSubtype="4">
                                  <p:stCondLst>
                                    <p:cond delay="0"/>
                                  </p:stCondLst>
                                  <p:childTnLst>
                                    <p:set>
                                      <p:cBhvr>
                                        <p:cTn dur="1" fill="hold" id="65">
                                          <p:stCondLst>
                                            <p:cond delay="0"/>
                                          </p:stCondLst>
                                        </p:cTn>
                                        <p:tgtEl>
                                          <p:spTgt spid="14"/>
                                        </p:tgtEl>
                                        <p:attrNameLst>
                                          <p:attrName>style.visibility</p:attrName>
                                        </p:attrNameLst>
                                      </p:cBhvr>
                                      <p:to>
                                        <p:strVal val="visible"/>
                                      </p:to>
                                    </p:set>
                                    <p:animEffect filter="wipe(down)" transition="in">
                                      <p:cBhvr>
                                        <p:cTn dur="500" id="66"/>
                                        <p:tgtEl>
                                          <p:spTgt spid="14"/>
                                        </p:tgtEl>
                                      </p:cBhvr>
                                    </p:animEffect>
                                  </p:childTnLst>
                                </p:cTn>
                              </p:par>
                              <p:par>
                                <p:cTn fill="hold" grpId="0" id="67" nodeType="withEffect" presetClass="entr" presetID="22" presetSubtype="4">
                                  <p:stCondLst>
                                    <p:cond delay="0"/>
                                  </p:stCondLst>
                                  <p:childTnLst>
                                    <p:set>
                                      <p:cBhvr>
                                        <p:cTn dur="1" fill="hold" id="68">
                                          <p:stCondLst>
                                            <p:cond delay="0"/>
                                          </p:stCondLst>
                                        </p:cTn>
                                        <p:tgtEl>
                                          <p:spTgt spid="16"/>
                                        </p:tgtEl>
                                        <p:attrNameLst>
                                          <p:attrName>style.visibility</p:attrName>
                                        </p:attrNameLst>
                                      </p:cBhvr>
                                      <p:to>
                                        <p:strVal val="visible"/>
                                      </p:to>
                                    </p:set>
                                    <p:animEffect filter="wipe(down)" transition="in">
                                      <p:cBhvr>
                                        <p:cTn dur="500" id="69"/>
                                        <p:tgtEl>
                                          <p:spTgt spid="16"/>
                                        </p:tgtEl>
                                      </p:cBhvr>
                                    </p:animEffect>
                                  </p:childTnLst>
                                </p:cTn>
                              </p:par>
                              <p:par>
                                <p:cTn fill="hold" grpId="0" id="70" nodeType="withEffect" presetClass="entr" presetID="22" presetSubtype="4">
                                  <p:stCondLst>
                                    <p:cond delay="0"/>
                                  </p:stCondLst>
                                  <p:childTnLst>
                                    <p:set>
                                      <p:cBhvr>
                                        <p:cTn dur="1" fill="hold" id="71">
                                          <p:stCondLst>
                                            <p:cond delay="0"/>
                                          </p:stCondLst>
                                        </p:cTn>
                                        <p:tgtEl>
                                          <p:spTgt spid="23"/>
                                        </p:tgtEl>
                                        <p:attrNameLst>
                                          <p:attrName>style.visibility</p:attrName>
                                        </p:attrNameLst>
                                      </p:cBhvr>
                                      <p:to>
                                        <p:strVal val="visible"/>
                                      </p:to>
                                    </p:set>
                                    <p:animEffect filter="wipe(down)" transition="in">
                                      <p:cBhvr>
                                        <p:cTn dur="500" id="72"/>
                                        <p:tgtEl>
                                          <p:spTgt spid="23"/>
                                        </p:tgtEl>
                                      </p:cBhvr>
                                    </p:animEffect>
                                  </p:childTnLst>
                                </p:cTn>
                              </p:par>
                              <p:par>
                                <p:cTn fill="hold" grpId="0" id="73" nodeType="withEffect" presetClass="entr" presetID="22" presetSubtype="4">
                                  <p:stCondLst>
                                    <p:cond delay="0"/>
                                  </p:stCondLst>
                                  <p:childTnLst>
                                    <p:set>
                                      <p:cBhvr>
                                        <p:cTn dur="1" fill="hold" id="74">
                                          <p:stCondLst>
                                            <p:cond delay="0"/>
                                          </p:stCondLst>
                                        </p:cTn>
                                        <p:tgtEl>
                                          <p:spTgt spid="22"/>
                                        </p:tgtEl>
                                        <p:attrNameLst>
                                          <p:attrName>style.visibility</p:attrName>
                                        </p:attrNameLst>
                                      </p:cBhvr>
                                      <p:to>
                                        <p:strVal val="visible"/>
                                      </p:to>
                                    </p:set>
                                    <p:animEffect filter="wipe(down)" transition="in">
                                      <p:cBhvr>
                                        <p:cTn dur="500" id="75"/>
                                        <p:tgtEl>
                                          <p:spTgt spid="22"/>
                                        </p:tgtEl>
                                      </p:cBhvr>
                                    </p:animEffect>
                                  </p:childTnLst>
                                </p:cTn>
                              </p:par>
                              <p:par>
                                <p:cTn fill="hold" grpId="0" id="76" nodeType="withEffect" presetClass="entr" presetID="22" presetSubtype="4">
                                  <p:stCondLst>
                                    <p:cond delay="0"/>
                                  </p:stCondLst>
                                  <p:childTnLst>
                                    <p:set>
                                      <p:cBhvr>
                                        <p:cTn dur="1" fill="hold" id="77">
                                          <p:stCondLst>
                                            <p:cond delay="0"/>
                                          </p:stCondLst>
                                        </p:cTn>
                                        <p:tgtEl>
                                          <p:spTgt spid="29"/>
                                        </p:tgtEl>
                                        <p:attrNameLst>
                                          <p:attrName>style.visibility</p:attrName>
                                        </p:attrNameLst>
                                      </p:cBhvr>
                                      <p:to>
                                        <p:strVal val="visible"/>
                                      </p:to>
                                    </p:set>
                                    <p:animEffect filter="wipe(down)" transition="in">
                                      <p:cBhvr>
                                        <p:cTn dur="500" id="78"/>
                                        <p:tgtEl>
                                          <p:spTgt spid="29"/>
                                        </p:tgtEl>
                                      </p:cBhvr>
                                    </p:animEffect>
                                  </p:childTnLst>
                                </p:cTn>
                              </p:par>
                            </p:childTnLst>
                          </p:cTn>
                        </p:par>
                        <p:par>
                          <p:cTn fill="hold" id="79" nodeType="afterGroup">
                            <p:stCondLst>
                              <p:cond delay="2500"/>
                            </p:stCondLst>
                            <p:childTnLst>
                              <p:par>
                                <p:cTn fill="hold" grpId="0" id="80" nodeType="afterEffect" presetClass="entr" presetID="12" presetSubtype="8">
                                  <p:stCondLst>
                                    <p:cond delay="0"/>
                                  </p:stCondLst>
                                  <p:childTnLst>
                                    <p:set>
                                      <p:cBhvr>
                                        <p:cTn dur="1" fill="hold" id="81">
                                          <p:stCondLst>
                                            <p:cond delay="0"/>
                                          </p:stCondLst>
                                        </p:cTn>
                                        <p:tgtEl>
                                          <p:spTgt spid="17"/>
                                        </p:tgtEl>
                                        <p:attrNameLst>
                                          <p:attrName>style.visibility</p:attrName>
                                        </p:attrNameLst>
                                      </p:cBhvr>
                                      <p:to>
                                        <p:strVal val="visible"/>
                                      </p:to>
                                    </p:set>
                                    <p:anim calcmode="lin" valueType="num">
                                      <p:cBhvr additive="base">
                                        <p:cTn dur="500" id="82"/>
                                        <p:tgtEl>
                                          <p:spTgt spid="17"/>
                                        </p:tgtEl>
                                        <p:attrNameLst>
                                          <p:attrName>ppt_x</p:attrName>
                                        </p:attrNameLst>
                                      </p:cBhvr>
                                      <p:tavLst>
                                        <p:tav tm="0">
                                          <p:val>
                                            <p:strVal val="#ppt_x-#ppt_w*1.125000"/>
                                          </p:val>
                                        </p:tav>
                                        <p:tav tm="100000">
                                          <p:val>
                                            <p:strVal val="#ppt_x"/>
                                          </p:val>
                                        </p:tav>
                                      </p:tavLst>
                                    </p:anim>
                                    <p:animEffect filter="wipe(right)" transition="in">
                                      <p:cBhvr>
                                        <p:cTn dur="500" id="83"/>
                                        <p:tgtEl>
                                          <p:spTgt spid="17"/>
                                        </p:tgtEl>
                                      </p:cBhvr>
                                    </p:animEffect>
                                  </p:childTnLst>
                                </p:cTn>
                              </p:par>
                              <p:par>
                                <p:cTn fill="hold" grpId="0" id="84" nodeType="withEffect" presetClass="entr" presetID="12" presetSubtype="8">
                                  <p:stCondLst>
                                    <p:cond delay="0"/>
                                  </p:stCondLst>
                                  <p:childTnLst>
                                    <p:set>
                                      <p:cBhvr>
                                        <p:cTn dur="1" fill="hold" id="85">
                                          <p:stCondLst>
                                            <p:cond delay="0"/>
                                          </p:stCondLst>
                                        </p:cTn>
                                        <p:tgtEl>
                                          <p:spTgt spid="19"/>
                                        </p:tgtEl>
                                        <p:attrNameLst>
                                          <p:attrName>style.visibility</p:attrName>
                                        </p:attrNameLst>
                                      </p:cBhvr>
                                      <p:to>
                                        <p:strVal val="visible"/>
                                      </p:to>
                                    </p:set>
                                    <p:anim calcmode="lin" valueType="num">
                                      <p:cBhvr additive="base">
                                        <p:cTn dur="500" id="86"/>
                                        <p:tgtEl>
                                          <p:spTgt spid="19"/>
                                        </p:tgtEl>
                                        <p:attrNameLst>
                                          <p:attrName>ppt_x</p:attrName>
                                        </p:attrNameLst>
                                      </p:cBhvr>
                                      <p:tavLst>
                                        <p:tav tm="0">
                                          <p:val>
                                            <p:strVal val="#ppt_x-#ppt_w*1.125000"/>
                                          </p:val>
                                        </p:tav>
                                        <p:tav tm="100000">
                                          <p:val>
                                            <p:strVal val="#ppt_x"/>
                                          </p:val>
                                        </p:tav>
                                      </p:tavLst>
                                    </p:anim>
                                    <p:animEffect filter="wipe(right)" transition="in">
                                      <p:cBhvr>
                                        <p:cTn dur="500" id="87"/>
                                        <p:tgtEl>
                                          <p:spTgt spid="19"/>
                                        </p:tgtEl>
                                      </p:cBhvr>
                                    </p:animEffect>
                                  </p:childTnLst>
                                </p:cTn>
                              </p:par>
                              <p:par>
                                <p:cTn fill="hold" grpId="0" id="88" nodeType="withEffect" presetClass="entr" presetID="12" presetSubtype="8">
                                  <p:stCondLst>
                                    <p:cond delay="0"/>
                                  </p:stCondLst>
                                  <p:childTnLst>
                                    <p:set>
                                      <p:cBhvr>
                                        <p:cTn dur="1" fill="hold" id="89">
                                          <p:stCondLst>
                                            <p:cond delay="0"/>
                                          </p:stCondLst>
                                        </p:cTn>
                                        <p:tgtEl>
                                          <p:spTgt spid="25"/>
                                        </p:tgtEl>
                                        <p:attrNameLst>
                                          <p:attrName>style.visibility</p:attrName>
                                        </p:attrNameLst>
                                      </p:cBhvr>
                                      <p:to>
                                        <p:strVal val="visible"/>
                                      </p:to>
                                    </p:set>
                                    <p:anim calcmode="lin" valueType="num">
                                      <p:cBhvr additive="base">
                                        <p:cTn dur="500" id="90"/>
                                        <p:tgtEl>
                                          <p:spTgt spid="25"/>
                                        </p:tgtEl>
                                        <p:attrNameLst>
                                          <p:attrName>ppt_x</p:attrName>
                                        </p:attrNameLst>
                                      </p:cBhvr>
                                      <p:tavLst>
                                        <p:tav tm="0">
                                          <p:val>
                                            <p:strVal val="#ppt_x-#ppt_w*1.125000"/>
                                          </p:val>
                                        </p:tav>
                                        <p:tav tm="100000">
                                          <p:val>
                                            <p:strVal val="#ppt_x"/>
                                          </p:val>
                                        </p:tav>
                                      </p:tavLst>
                                    </p:anim>
                                    <p:animEffect filter="wipe(right)" transition="in">
                                      <p:cBhvr>
                                        <p:cTn dur="500" id="91"/>
                                        <p:tgtEl>
                                          <p:spTgt spid="25"/>
                                        </p:tgtEl>
                                      </p:cBhvr>
                                    </p:animEffect>
                                  </p:childTnLst>
                                </p:cTn>
                              </p:par>
                              <p:par>
                                <p:cTn fill="hold" grpId="0" id="92" nodeType="withEffect" presetClass="entr" presetID="12" presetSubtype="8">
                                  <p:stCondLst>
                                    <p:cond delay="0"/>
                                  </p:stCondLst>
                                  <p:childTnLst>
                                    <p:set>
                                      <p:cBhvr>
                                        <p:cTn dur="1" fill="hold" id="93">
                                          <p:stCondLst>
                                            <p:cond delay="0"/>
                                          </p:stCondLst>
                                        </p:cTn>
                                        <p:tgtEl>
                                          <p:spTgt spid="27"/>
                                        </p:tgtEl>
                                        <p:attrNameLst>
                                          <p:attrName>style.visibility</p:attrName>
                                        </p:attrNameLst>
                                      </p:cBhvr>
                                      <p:to>
                                        <p:strVal val="visible"/>
                                      </p:to>
                                    </p:set>
                                    <p:anim calcmode="lin" valueType="num">
                                      <p:cBhvr additive="base">
                                        <p:cTn dur="500" id="94"/>
                                        <p:tgtEl>
                                          <p:spTgt spid="27"/>
                                        </p:tgtEl>
                                        <p:attrNameLst>
                                          <p:attrName>ppt_x</p:attrName>
                                        </p:attrNameLst>
                                      </p:cBhvr>
                                      <p:tavLst>
                                        <p:tav tm="0">
                                          <p:val>
                                            <p:strVal val="#ppt_x-#ppt_w*1.125000"/>
                                          </p:val>
                                        </p:tav>
                                        <p:tav tm="100000">
                                          <p:val>
                                            <p:strVal val="#ppt_x"/>
                                          </p:val>
                                        </p:tav>
                                      </p:tavLst>
                                    </p:anim>
                                    <p:animEffect filter="wipe(right)" transition="in">
                                      <p:cBhvr>
                                        <p:cTn dur="500" id="95"/>
                                        <p:tgtEl>
                                          <p:spTgt spid="27"/>
                                        </p:tgtEl>
                                      </p:cBhvr>
                                    </p:animEffect>
                                  </p:childTnLst>
                                </p:cTn>
                              </p:par>
                              <p:par>
                                <p:cTn fill="hold" grpId="0" id="96" nodeType="withEffect" presetClass="entr" presetID="12" presetSubtype="8">
                                  <p:stCondLst>
                                    <p:cond delay="0"/>
                                  </p:stCondLst>
                                  <p:childTnLst>
                                    <p:set>
                                      <p:cBhvr>
                                        <p:cTn dur="1" fill="hold" id="97">
                                          <p:stCondLst>
                                            <p:cond delay="0"/>
                                          </p:stCondLst>
                                        </p:cTn>
                                        <p:tgtEl>
                                          <p:spTgt spid="32"/>
                                        </p:tgtEl>
                                        <p:attrNameLst>
                                          <p:attrName>style.visibility</p:attrName>
                                        </p:attrNameLst>
                                      </p:cBhvr>
                                      <p:to>
                                        <p:strVal val="visible"/>
                                      </p:to>
                                    </p:set>
                                    <p:anim calcmode="lin" valueType="num">
                                      <p:cBhvr additive="base">
                                        <p:cTn dur="500" id="98"/>
                                        <p:tgtEl>
                                          <p:spTgt spid="32"/>
                                        </p:tgtEl>
                                        <p:attrNameLst>
                                          <p:attrName>ppt_x</p:attrName>
                                        </p:attrNameLst>
                                      </p:cBhvr>
                                      <p:tavLst>
                                        <p:tav tm="0">
                                          <p:val>
                                            <p:strVal val="#ppt_x-#ppt_w*1.125000"/>
                                          </p:val>
                                        </p:tav>
                                        <p:tav tm="100000">
                                          <p:val>
                                            <p:strVal val="#ppt_x"/>
                                          </p:val>
                                        </p:tav>
                                      </p:tavLst>
                                    </p:anim>
                                    <p:animEffect filter="wipe(right)" transition="in">
                                      <p:cBhvr>
                                        <p:cTn dur="500" id="99"/>
                                        <p:tgtEl>
                                          <p:spTgt spid="32"/>
                                        </p:tgtEl>
                                      </p:cBhvr>
                                    </p:animEffect>
                                  </p:childTnLst>
                                </p:cTn>
                              </p:par>
                              <p:par>
                                <p:cTn fill="hold" grpId="0" id="100" nodeType="withEffect" presetClass="entr" presetID="12" presetSubtype="8">
                                  <p:stCondLst>
                                    <p:cond delay="0"/>
                                  </p:stCondLst>
                                  <p:childTnLst>
                                    <p:set>
                                      <p:cBhvr>
                                        <p:cTn dur="1" fill="hold" id="101">
                                          <p:stCondLst>
                                            <p:cond delay="0"/>
                                          </p:stCondLst>
                                        </p:cTn>
                                        <p:tgtEl>
                                          <p:spTgt spid="34"/>
                                        </p:tgtEl>
                                        <p:attrNameLst>
                                          <p:attrName>style.visibility</p:attrName>
                                        </p:attrNameLst>
                                      </p:cBhvr>
                                      <p:to>
                                        <p:strVal val="visible"/>
                                      </p:to>
                                    </p:set>
                                    <p:anim calcmode="lin" valueType="num">
                                      <p:cBhvr additive="base">
                                        <p:cTn dur="500" id="102"/>
                                        <p:tgtEl>
                                          <p:spTgt spid="34"/>
                                        </p:tgtEl>
                                        <p:attrNameLst>
                                          <p:attrName>ppt_x</p:attrName>
                                        </p:attrNameLst>
                                      </p:cBhvr>
                                      <p:tavLst>
                                        <p:tav tm="0">
                                          <p:val>
                                            <p:strVal val="#ppt_x-#ppt_w*1.125000"/>
                                          </p:val>
                                        </p:tav>
                                        <p:tav tm="100000">
                                          <p:val>
                                            <p:strVal val="#ppt_x"/>
                                          </p:val>
                                        </p:tav>
                                      </p:tavLst>
                                    </p:anim>
                                    <p:animEffect filter="wipe(right)" transition="in">
                                      <p:cBhvr>
                                        <p:cTn dur="500" id="103"/>
                                        <p:tgtEl>
                                          <p:spTgt spid="34"/>
                                        </p:tgtEl>
                                      </p:cBhvr>
                                    </p:animEffect>
                                  </p:childTnLst>
                                </p:cTn>
                              </p:par>
                              <p:par>
                                <p:cTn fill="hold" grpId="0" id="104" nodeType="withEffect" presetClass="entr" presetID="12" presetSubtype="8">
                                  <p:stCondLst>
                                    <p:cond delay="0"/>
                                  </p:stCondLst>
                                  <p:childTnLst>
                                    <p:set>
                                      <p:cBhvr>
                                        <p:cTn dur="1" fill="hold" id="105">
                                          <p:stCondLst>
                                            <p:cond delay="0"/>
                                          </p:stCondLst>
                                        </p:cTn>
                                        <p:tgtEl>
                                          <p:spTgt spid="36"/>
                                        </p:tgtEl>
                                        <p:attrNameLst>
                                          <p:attrName>style.visibility</p:attrName>
                                        </p:attrNameLst>
                                      </p:cBhvr>
                                      <p:to>
                                        <p:strVal val="visible"/>
                                      </p:to>
                                    </p:set>
                                    <p:anim calcmode="lin" valueType="num">
                                      <p:cBhvr additive="base">
                                        <p:cTn dur="500" id="106"/>
                                        <p:tgtEl>
                                          <p:spTgt spid="36"/>
                                        </p:tgtEl>
                                        <p:attrNameLst>
                                          <p:attrName>ppt_x</p:attrName>
                                        </p:attrNameLst>
                                      </p:cBhvr>
                                      <p:tavLst>
                                        <p:tav tm="0">
                                          <p:val>
                                            <p:strVal val="#ppt_x-#ppt_w*1.125000"/>
                                          </p:val>
                                        </p:tav>
                                        <p:tav tm="100000">
                                          <p:val>
                                            <p:strVal val="#ppt_x"/>
                                          </p:val>
                                        </p:tav>
                                      </p:tavLst>
                                    </p:anim>
                                    <p:animEffect filter="wipe(right)" transition="in">
                                      <p:cBhvr>
                                        <p:cTn dur="500" id="107"/>
                                        <p:tgtEl>
                                          <p:spTgt spid="36"/>
                                        </p:tgtEl>
                                      </p:cBhvr>
                                    </p:animEffect>
                                  </p:childTnLst>
                                </p:cTn>
                              </p:par>
                              <p:par>
                                <p:cTn fill="hold" grpId="0" id="108" nodeType="withEffect" presetClass="entr" presetID="12" presetSubtype="8">
                                  <p:stCondLst>
                                    <p:cond delay="0"/>
                                  </p:stCondLst>
                                  <p:childTnLst>
                                    <p:set>
                                      <p:cBhvr>
                                        <p:cTn dur="1" fill="hold" id="109">
                                          <p:stCondLst>
                                            <p:cond delay="0"/>
                                          </p:stCondLst>
                                        </p:cTn>
                                        <p:tgtEl>
                                          <p:spTgt spid="38"/>
                                        </p:tgtEl>
                                        <p:attrNameLst>
                                          <p:attrName>style.visibility</p:attrName>
                                        </p:attrNameLst>
                                      </p:cBhvr>
                                      <p:to>
                                        <p:strVal val="visible"/>
                                      </p:to>
                                    </p:set>
                                    <p:anim calcmode="lin" valueType="num">
                                      <p:cBhvr additive="base">
                                        <p:cTn dur="500" id="110"/>
                                        <p:tgtEl>
                                          <p:spTgt spid="38"/>
                                        </p:tgtEl>
                                        <p:attrNameLst>
                                          <p:attrName>ppt_x</p:attrName>
                                        </p:attrNameLst>
                                      </p:cBhvr>
                                      <p:tavLst>
                                        <p:tav tm="0">
                                          <p:val>
                                            <p:strVal val="#ppt_x-#ppt_w*1.125000"/>
                                          </p:val>
                                        </p:tav>
                                        <p:tav tm="100000">
                                          <p:val>
                                            <p:strVal val="#ppt_x"/>
                                          </p:val>
                                        </p:tav>
                                      </p:tavLst>
                                    </p:anim>
                                    <p:animEffect filter="wipe(right)" transition="in">
                                      <p:cBhvr>
                                        <p:cTn dur="500" id="111"/>
                                        <p:tgtEl>
                                          <p:spTgt spid="38"/>
                                        </p:tgtEl>
                                      </p:cBhvr>
                                    </p:animEffect>
                                  </p:childTnLst>
                                </p:cTn>
                              </p:par>
                              <p:par>
                                <p:cTn fill="hold" grpId="0" id="112" nodeType="withEffect" presetClass="entr" presetID="12" presetSubtype="8">
                                  <p:stCondLst>
                                    <p:cond delay="0"/>
                                  </p:stCondLst>
                                  <p:childTnLst>
                                    <p:set>
                                      <p:cBhvr>
                                        <p:cTn dur="1" fill="hold" id="113">
                                          <p:stCondLst>
                                            <p:cond delay="0"/>
                                          </p:stCondLst>
                                        </p:cTn>
                                        <p:tgtEl>
                                          <p:spTgt spid="33"/>
                                        </p:tgtEl>
                                        <p:attrNameLst>
                                          <p:attrName>style.visibility</p:attrName>
                                        </p:attrNameLst>
                                      </p:cBhvr>
                                      <p:to>
                                        <p:strVal val="visible"/>
                                      </p:to>
                                    </p:set>
                                    <p:anim calcmode="lin" valueType="num">
                                      <p:cBhvr additive="base">
                                        <p:cTn dur="500" id="114"/>
                                        <p:tgtEl>
                                          <p:spTgt spid="33"/>
                                        </p:tgtEl>
                                        <p:attrNameLst>
                                          <p:attrName>ppt_x</p:attrName>
                                        </p:attrNameLst>
                                      </p:cBhvr>
                                      <p:tavLst>
                                        <p:tav tm="0">
                                          <p:val>
                                            <p:strVal val="#ppt_x-#ppt_w*1.125000"/>
                                          </p:val>
                                        </p:tav>
                                        <p:tav tm="100000">
                                          <p:val>
                                            <p:strVal val="#ppt_x"/>
                                          </p:val>
                                        </p:tav>
                                      </p:tavLst>
                                    </p:anim>
                                    <p:animEffect filter="wipe(right)" transition="in">
                                      <p:cBhvr>
                                        <p:cTn dur="500" id="115"/>
                                        <p:tgtEl>
                                          <p:spTgt spid="33"/>
                                        </p:tgtEl>
                                      </p:cBhvr>
                                    </p:animEffect>
                                  </p:childTnLst>
                                </p:cTn>
                              </p:par>
                              <p:par>
                                <p:cTn fill="hold" grpId="0" id="116" nodeType="withEffect" presetClass="entr" presetID="12" presetSubtype="8">
                                  <p:stCondLst>
                                    <p:cond delay="0"/>
                                  </p:stCondLst>
                                  <p:childTnLst>
                                    <p:set>
                                      <p:cBhvr>
                                        <p:cTn dur="1" fill="hold" id="117">
                                          <p:stCondLst>
                                            <p:cond delay="0"/>
                                          </p:stCondLst>
                                        </p:cTn>
                                        <p:tgtEl>
                                          <p:spTgt spid="28"/>
                                        </p:tgtEl>
                                        <p:attrNameLst>
                                          <p:attrName>style.visibility</p:attrName>
                                        </p:attrNameLst>
                                      </p:cBhvr>
                                      <p:to>
                                        <p:strVal val="visible"/>
                                      </p:to>
                                    </p:set>
                                    <p:anim calcmode="lin" valueType="num">
                                      <p:cBhvr additive="base">
                                        <p:cTn dur="500" id="118"/>
                                        <p:tgtEl>
                                          <p:spTgt spid="28"/>
                                        </p:tgtEl>
                                        <p:attrNameLst>
                                          <p:attrName>ppt_x</p:attrName>
                                        </p:attrNameLst>
                                      </p:cBhvr>
                                      <p:tavLst>
                                        <p:tav tm="0">
                                          <p:val>
                                            <p:strVal val="#ppt_x-#ppt_w*1.125000"/>
                                          </p:val>
                                        </p:tav>
                                        <p:tav tm="100000">
                                          <p:val>
                                            <p:strVal val="#ppt_x"/>
                                          </p:val>
                                        </p:tav>
                                      </p:tavLst>
                                    </p:anim>
                                    <p:animEffect filter="wipe(right)" transition="in">
                                      <p:cBhvr>
                                        <p:cTn dur="500" id="119"/>
                                        <p:tgtEl>
                                          <p:spTgt spid="28"/>
                                        </p:tgtEl>
                                      </p:cBhvr>
                                    </p:animEffect>
                                  </p:childTnLst>
                                </p:cTn>
                              </p:par>
                              <p:par>
                                <p:cTn fill="hold" grpId="0" id="120" nodeType="withEffect" presetClass="entr" presetID="12" presetSubtype="8">
                                  <p:stCondLst>
                                    <p:cond delay="0"/>
                                  </p:stCondLst>
                                  <p:childTnLst>
                                    <p:set>
                                      <p:cBhvr>
                                        <p:cTn dur="1" fill="hold" id="121">
                                          <p:stCondLst>
                                            <p:cond delay="0"/>
                                          </p:stCondLst>
                                        </p:cTn>
                                        <p:tgtEl>
                                          <p:spTgt spid="26"/>
                                        </p:tgtEl>
                                        <p:attrNameLst>
                                          <p:attrName>style.visibility</p:attrName>
                                        </p:attrNameLst>
                                      </p:cBhvr>
                                      <p:to>
                                        <p:strVal val="visible"/>
                                      </p:to>
                                    </p:set>
                                    <p:anim calcmode="lin" valueType="num">
                                      <p:cBhvr additive="base">
                                        <p:cTn dur="500" id="122"/>
                                        <p:tgtEl>
                                          <p:spTgt spid="26"/>
                                        </p:tgtEl>
                                        <p:attrNameLst>
                                          <p:attrName>ppt_x</p:attrName>
                                        </p:attrNameLst>
                                      </p:cBhvr>
                                      <p:tavLst>
                                        <p:tav tm="0">
                                          <p:val>
                                            <p:strVal val="#ppt_x-#ppt_w*1.125000"/>
                                          </p:val>
                                        </p:tav>
                                        <p:tav tm="100000">
                                          <p:val>
                                            <p:strVal val="#ppt_x"/>
                                          </p:val>
                                        </p:tav>
                                      </p:tavLst>
                                    </p:anim>
                                    <p:animEffect filter="wipe(right)" transition="in">
                                      <p:cBhvr>
                                        <p:cTn dur="500" id="123"/>
                                        <p:tgtEl>
                                          <p:spTgt spid="26"/>
                                        </p:tgtEl>
                                      </p:cBhvr>
                                    </p:animEffect>
                                  </p:childTnLst>
                                </p:cTn>
                              </p:par>
                              <p:par>
                                <p:cTn fill="hold" grpId="0" id="124" nodeType="withEffect" presetClass="entr" presetID="12" presetSubtype="8">
                                  <p:stCondLst>
                                    <p:cond delay="0"/>
                                  </p:stCondLst>
                                  <p:childTnLst>
                                    <p:set>
                                      <p:cBhvr>
                                        <p:cTn dur="1" fill="hold" id="125">
                                          <p:stCondLst>
                                            <p:cond delay="0"/>
                                          </p:stCondLst>
                                        </p:cTn>
                                        <p:tgtEl>
                                          <p:spTgt spid="20"/>
                                        </p:tgtEl>
                                        <p:attrNameLst>
                                          <p:attrName>style.visibility</p:attrName>
                                        </p:attrNameLst>
                                      </p:cBhvr>
                                      <p:to>
                                        <p:strVal val="visible"/>
                                      </p:to>
                                    </p:set>
                                    <p:anim calcmode="lin" valueType="num">
                                      <p:cBhvr additive="base">
                                        <p:cTn dur="500" id="126"/>
                                        <p:tgtEl>
                                          <p:spTgt spid="20"/>
                                        </p:tgtEl>
                                        <p:attrNameLst>
                                          <p:attrName>ppt_x</p:attrName>
                                        </p:attrNameLst>
                                      </p:cBhvr>
                                      <p:tavLst>
                                        <p:tav tm="0">
                                          <p:val>
                                            <p:strVal val="#ppt_x-#ppt_w*1.125000"/>
                                          </p:val>
                                        </p:tav>
                                        <p:tav tm="100000">
                                          <p:val>
                                            <p:strVal val="#ppt_x"/>
                                          </p:val>
                                        </p:tav>
                                      </p:tavLst>
                                    </p:anim>
                                    <p:animEffect filter="wipe(right)" transition="in">
                                      <p:cBhvr>
                                        <p:cTn dur="500" id="127"/>
                                        <p:tgtEl>
                                          <p:spTgt spid="20"/>
                                        </p:tgtEl>
                                      </p:cBhvr>
                                    </p:animEffect>
                                  </p:childTnLst>
                                </p:cTn>
                              </p:par>
                              <p:par>
                                <p:cTn fill="hold" grpId="0" id="128" nodeType="withEffect" presetClass="entr" presetID="12" presetSubtype="8">
                                  <p:stCondLst>
                                    <p:cond delay="0"/>
                                  </p:stCondLst>
                                  <p:childTnLst>
                                    <p:set>
                                      <p:cBhvr>
                                        <p:cTn dur="1" fill="hold" id="129">
                                          <p:stCondLst>
                                            <p:cond delay="0"/>
                                          </p:stCondLst>
                                        </p:cTn>
                                        <p:tgtEl>
                                          <p:spTgt spid="18"/>
                                        </p:tgtEl>
                                        <p:attrNameLst>
                                          <p:attrName>style.visibility</p:attrName>
                                        </p:attrNameLst>
                                      </p:cBhvr>
                                      <p:to>
                                        <p:strVal val="visible"/>
                                      </p:to>
                                    </p:set>
                                    <p:anim calcmode="lin" valueType="num">
                                      <p:cBhvr additive="base">
                                        <p:cTn dur="500" id="130"/>
                                        <p:tgtEl>
                                          <p:spTgt spid="18"/>
                                        </p:tgtEl>
                                        <p:attrNameLst>
                                          <p:attrName>ppt_x</p:attrName>
                                        </p:attrNameLst>
                                      </p:cBhvr>
                                      <p:tavLst>
                                        <p:tav tm="0">
                                          <p:val>
                                            <p:strVal val="#ppt_x-#ppt_w*1.125000"/>
                                          </p:val>
                                        </p:tav>
                                        <p:tav tm="100000">
                                          <p:val>
                                            <p:strVal val="#ppt_x"/>
                                          </p:val>
                                        </p:tav>
                                      </p:tavLst>
                                    </p:anim>
                                    <p:animEffect filter="wipe(right)" transition="in">
                                      <p:cBhvr>
                                        <p:cTn dur="500" id="131"/>
                                        <p:tgtEl>
                                          <p:spTgt spid="18"/>
                                        </p:tgtEl>
                                      </p:cBhvr>
                                    </p:animEffect>
                                  </p:childTnLst>
                                </p:cTn>
                              </p:par>
                            </p:childTnLst>
                          </p:cTn>
                        </p:par>
                        <p:par>
                          <p:cTn fill="hold" id="132" nodeType="afterGroup">
                            <p:stCondLst>
                              <p:cond delay="3000"/>
                            </p:stCondLst>
                            <p:childTnLst>
                              <p:par>
                                <p:cTn fill="hold" grpId="0" id="133" nodeType="afterEffect" presetClass="entr" presetID="41" presetSubtype="0">
                                  <p:stCondLst>
                                    <p:cond delay="0"/>
                                  </p:stCondLst>
                                  <p:iterate type="lt">
                                    <p:tmPct val="10000"/>
                                  </p:iterate>
                                  <p:childTnLst>
                                    <p:set>
                                      <p:cBhvr>
                                        <p:cTn dur="1" fill="hold" id="134">
                                          <p:stCondLst>
                                            <p:cond delay="0"/>
                                          </p:stCondLst>
                                        </p:cTn>
                                        <p:tgtEl>
                                          <p:spTgt spid="4"/>
                                        </p:tgtEl>
                                        <p:attrNameLst>
                                          <p:attrName>style.visibility</p:attrName>
                                        </p:attrNameLst>
                                      </p:cBhvr>
                                      <p:to>
                                        <p:strVal val="visible"/>
                                      </p:to>
                                    </p:set>
                                    <p:anim calcmode="lin" valueType="num">
                                      <p:cBhvr>
                                        <p:cTn dur="500" fill="hold" id="135"/>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36"/>
                                        <p:tgtEl>
                                          <p:spTgt spid="4"/>
                                        </p:tgtEl>
                                        <p:attrNameLst>
                                          <p:attrName>ppt_y</p:attrName>
                                        </p:attrNameLst>
                                      </p:cBhvr>
                                      <p:tavLst>
                                        <p:tav tm="0">
                                          <p:val>
                                            <p:strVal val="#ppt_y"/>
                                          </p:val>
                                        </p:tav>
                                        <p:tav tm="100000">
                                          <p:val>
                                            <p:strVal val="#ppt_y"/>
                                          </p:val>
                                        </p:tav>
                                      </p:tavLst>
                                    </p:anim>
                                    <p:anim calcmode="lin" valueType="num">
                                      <p:cBhvr>
                                        <p:cTn dur="500" fill="hold" id="137"/>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38"/>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39" tmFilter="0,0; .5, 1; 1, 1"/>
                                        <p:tgtEl>
                                          <p:spTgt spid="4"/>
                                        </p:tgtEl>
                                      </p:cBhvr>
                                    </p:animEffect>
                                  </p:childTnLst>
                                </p:cTn>
                              </p:par>
                            </p:childTnLst>
                          </p:cTn>
                        </p:par>
                        <p:par>
                          <p:cTn fill="hold" id="140" nodeType="afterGroup">
                            <p:stCondLst>
                              <p:cond delay="3500"/>
                            </p:stCondLst>
                            <p:childTnLst>
                              <p:par>
                                <p:cTn fill="hold" grpId="0" id="141" nodeType="afterEffect" presetClass="entr" presetID="22" presetSubtype="4">
                                  <p:stCondLst>
                                    <p:cond delay="0"/>
                                  </p:stCondLst>
                                  <p:childTnLst>
                                    <p:set>
                                      <p:cBhvr>
                                        <p:cTn dur="1" fill="hold" id="142">
                                          <p:stCondLst>
                                            <p:cond delay="0"/>
                                          </p:stCondLst>
                                        </p:cTn>
                                        <p:tgtEl>
                                          <p:spTgt spid="40"/>
                                        </p:tgtEl>
                                        <p:attrNameLst>
                                          <p:attrName>style.visibility</p:attrName>
                                        </p:attrNameLst>
                                      </p:cBhvr>
                                      <p:to>
                                        <p:strVal val="visible"/>
                                      </p:to>
                                    </p:set>
                                    <p:animEffect filter="wipe(down)" transition="in">
                                      <p:cBhvr>
                                        <p:cTn dur="1000" id="143"/>
                                        <p:tgtEl>
                                          <p:spTgt spid="4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4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5356292" y="537710"/>
            <a:ext cx="1343342"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INTERSTS </a:t>
            </a:r>
          </a:p>
        </p:txBody>
      </p:sp>
      <p:sp>
        <p:nvSpPr>
          <p:cNvPr id="3" name="KSO_Shape"/>
          <p:cNvSpPr/>
          <p:nvPr/>
        </p:nvSpPr>
        <p:spPr>
          <a:xfrm>
            <a:off x="2416253" y="2446462"/>
            <a:ext cx="540000" cy="540000"/>
          </a:xfrm>
          <a:custGeom>
            <a:rect b="b" l="l" r="r" t="t"/>
            <a:pathLst>
              <a:path h="2732506" w="3438144">
                <a:moveTo>
                  <a:pt x="1719072" y="1227183"/>
                </a:moveTo>
                <a:cubicBezTo>
                  <a:pt x="1961590" y="1227183"/>
                  <a:pt x="2158189" y="1423782"/>
                  <a:pt x="2158189" y="1666300"/>
                </a:cubicBezTo>
                <a:cubicBezTo>
                  <a:pt x="2158189" y="1908818"/>
                  <a:pt x="1961590" y="2105417"/>
                  <a:pt x="1719072" y="2105417"/>
                </a:cubicBezTo>
                <a:cubicBezTo>
                  <a:pt x="1476554" y="2105417"/>
                  <a:pt x="1279955" y="1908818"/>
                  <a:pt x="1279955" y="1666300"/>
                </a:cubicBezTo>
                <a:cubicBezTo>
                  <a:pt x="1279955" y="1423782"/>
                  <a:pt x="1476554" y="1227183"/>
                  <a:pt x="1719072" y="1227183"/>
                </a:cubicBezTo>
                <a:close/>
                <a:moveTo>
                  <a:pt x="1719072" y="997872"/>
                </a:moveTo>
                <a:cubicBezTo>
                  <a:pt x="1349909" y="997872"/>
                  <a:pt x="1050644" y="1297137"/>
                  <a:pt x="1050644" y="1666300"/>
                </a:cubicBezTo>
                <a:cubicBezTo>
                  <a:pt x="1050644" y="2035463"/>
                  <a:pt x="1349909" y="2334728"/>
                  <a:pt x="1719072" y="2334728"/>
                </a:cubicBezTo>
                <a:cubicBezTo>
                  <a:pt x="2088235" y="2334728"/>
                  <a:pt x="2387500" y="2035463"/>
                  <a:pt x="2387500" y="1666300"/>
                </a:cubicBezTo>
                <a:cubicBezTo>
                  <a:pt x="2387500" y="1297137"/>
                  <a:pt x="2088235" y="997872"/>
                  <a:pt x="1719072" y="997872"/>
                </a:cubicBezTo>
                <a:close/>
                <a:moveTo>
                  <a:pt x="575044" y="803862"/>
                </a:moveTo>
                <a:cubicBezTo>
                  <a:pt x="495506" y="803862"/>
                  <a:pt x="431028" y="868340"/>
                  <a:pt x="431028" y="947878"/>
                </a:cubicBezTo>
                <a:cubicBezTo>
                  <a:pt x="431028" y="1027416"/>
                  <a:pt x="495506" y="1091894"/>
                  <a:pt x="575044" y="1091894"/>
                </a:cubicBezTo>
                <a:cubicBezTo>
                  <a:pt x="654582" y="1091894"/>
                  <a:pt x="719060" y="1027416"/>
                  <a:pt x="719060" y="947878"/>
                </a:cubicBezTo>
                <a:cubicBezTo>
                  <a:pt x="719060" y="868340"/>
                  <a:pt x="654582" y="803862"/>
                  <a:pt x="575044" y="803862"/>
                </a:cubicBezTo>
                <a:close/>
                <a:moveTo>
                  <a:pt x="1365940" y="0"/>
                </a:moveTo>
                <a:lnTo>
                  <a:pt x="1998164" y="0"/>
                </a:lnTo>
                <a:cubicBezTo>
                  <a:pt x="2213188" y="0"/>
                  <a:pt x="2387500" y="174312"/>
                  <a:pt x="2387500" y="389336"/>
                </a:cubicBezTo>
                <a:lnTo>
                  <a:pt x="2384456" y="419529"/>
                </a:lnTo>
                <a:lnTo>
                  <a:pt x="3040081" y="419529"/>
                </a:lnTo>
                <a:cubicBezTo>
                  <a:pt x="3259925" y="419529"/>
                  <a:pt x="3438144" y="597748"/>
                  <a:pt x="3438144" y="817592"/>
                </a:cubicBezTo>
                <a:lnTo>
                  <a:pt x="3438144" y="2334443"/>
                </a:lnTo>
                <a:cubicBezTo>
                  <a:pt x="3438144" y="2554287"/>
                  <a:pt x="3259925" y="2732506"/>
                  <a:pt x="3040081" y="2732506"/>
                </a:cubicBezTo>
                <a:lnTo>
                  <a:pt x="398063" y="2732506"/>
                </a:lnTo>
                <a:cubicBezTo>
                  <a:pt x="178219" y="2732506"/>
                  <a:pt x="0" y="2554287"/>
                  <a:pt x="0" y="2334443"/>
                </a:cubicBezTo>
                <a:lnTo>
                  <a:pt x="0" y="817592"/>
                </a:lnTo>
                <a:cubicBezTo>
                  <a:pt x="0" y="597748"/>
                  <a:pt x="178219" y="419529"/>
                  <a:pt x="398063" y="419529"/>
                </a:cubicBezTo>
                <a:lnTo>
                  <a:pt x="979648" y="419529"/>
                </a:lnTo>
                <a:cubicBezTo>
                  <a:pt x="976997" y="409663"/>
                  <a:pt x="976604" y="399545"/>
                  <a:pt x="976604" y="389336"/>
                </a:cubicBezTo>
                <a:cubicBezTo>
                  <a:pt x="976604" y="174312"/>
                  <a:pt x="1150916" y="0"/>
                  <a:pt x="1365940" y="0"/>
                </a:cubicBez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4" name="KSO_Shape"/>
          <p:cNvSpPr/>
          <p:nvPr/>
        </p:nvSpPr>
        <p:spPr bwMode="auto">
          <a:xfrm>
            <a:off x="5757103" y="2446462"/>
            <a:ext cx="540000" cy="540000"/>
          </a:xfrm>
          <a:custGeom>
            <a:gdLst>
              <a:gd fmla="*/ 900239 w 3431" name="T0"/>
              <a:gd fmla="*/ 1800397 h 3431" name="T1"/>
              <a:gd fmla="*/ 0 w 3431" name="T2"/>
              <a:gd fmla="*/ 900461 h 3431" name="T3"/>
              <a:gd fmla="*/ 900239 w 3431" name="T4"/>
              <a:gd fmla="*/ 0 h 3431" name="T5"/>
              <a:gd fmla="*/ 1799953 w 3431" name="T6"/>
              <a:gd fmla="*/ 900461 h 3431" name="T7"/>
              <a:gd fmla="*/ 900239 w 3431" name="T8"/>
              <a:gd fmla="*/ 1800397 h 3431" name="T9"/>
              <a:gd fmla="*/ 899190 w 3431" name="T10"/>
              <a:gd fmla="*/ 288085 h 3431" name="T11"/>
              <a:gd fmla="*/ 789020 w 3431" name="T12"/>
              <a:gd fmla="*/ 288085 h 3431" name="T13"/>
              <a:gd fmla="*/ 789020 w 3431" name="T14"/>
              <a:gd fmla="*/ 647009 h 3431" name="T15"/>
              <a:gd fmla="*/ 789020 w 3431" name="T16"/>
              <a:gd fmla="*/ 647009 h 3431" name="T17"/>
              <a:gd fmla="*/ 754396 w 3431" name="T18"/>
              <a:gd fmla="*/ 647009 h 3431" name="T19"/>
              <a:gd fmla="*/ 754396 w 3431" name="T20"/>
              <a:gd fmla="*/ 288085 h 3431" name="T21"/>
              <a:gd fmla="*/ 646850 w 3431" name="T22"/>
              <a:gd fmla="*/ 288085 h 3431" name="T23"/>
              <a:gd fmla="*/ 646850 w 3431" name="T24"/>
              <a:gd fmla="*/ 647009 h 3431" name="T25"/>
              <a:gd fmla="*/ 609602 w 3431" name="T26"/>
              <a:gd fmla="*/ 647009 h 3431" name="T27"/>
              <a:gd fmla="*/ 609602 w 3431" name="T28"/>
              <a:gd fmla="*/ 288085 h 3431" name="T29"/>
              <a:gd fmla="*/ 504155 w 3431" name="T30"/>
              <a:gd fmla="*/ 288085 h 3431" name="T31"/>
              <a:gd fmla="*/ 504155 w 3431" name="T32"/>
              <a:gd fmla="*/ 702632 h 3431" name="T33"/>
              <a:gd fmla="*/ 609602 w 3431" name="T34"/>
              <a:gd fmla="*/ 794463 h 3431" name="T35"/>
              <a:gd fmla="*/ 609602 w 3431" name="T36"/>
              <a:gd fmla="*/ 1461412 h 3431" name="T37"/>
              <a:gd fmla="*/ 651047 w 3431" name="T38"/>
              <a:gd fmla="*/ 1511788 h 3431" name="T39"/>
              <a:gd fmla="*/ 743379 w 3431" name="T40"/>
              <a:gd fmla="*/ 1511788 h 3431" name="T41"/>
              <a:gd fmla="*/ 793742 w 3431" name="T42"/>
              <a:gd fmla="*/ 1461412 h 3431" name="T43"/>
              <a:gd fmla="*/ 793742 w 3431" name="T44"/>
              <a:gd fmla="*/ 794463 h 3431" name="T45"/>
              <a:gd fmla="*/ 899190 w 3431" name="T46"/>
              <a:gd fmla="*/ 702632 h 3431" name="T47"/>
              <a:gd fmla="*/ 899190 w 3431" name="T48"/>
              <a:gd fmla="*/ 748285 h 3431" name="T49"/>
              <a:gd fmla="*/ 899190 w 3431" name="T50"/>
              <a:gd fmla="*/ 288085 h 3431" name="T51"/>
              <a:gd fmla="*/ 1295274 w 3431" name="T52"/>
              <a:gd fmla="*/ 426092 h 3431" name="T53"/>
              <a:gd fmla="*/ 1157300 w 3431" name="T54"/>
              <a:gd fmla="*/ 288085 h 3431" name="T55"/>
              <a:gd fmla="*/ 1005686 w 3431" name="T56"/>
              <a:gd fmla="*/ 426092 h 3431" name="T57"/>
              <a:gd fmla="*/ 1010408 w 3431" name="T58"/>
              <a:gd fmla="*/ 932470 h 3431" name="T59"/>
              <a:gd fmla="*/ 1111134 w 3431" name="T60"/>
              <a:gd fmla="*/ 932470 h 3431" name="T61"/>
              <a:gd fmla="*/ 1111134 w 3431" name="T62"/>
              <a:gd fmla="*/ 1461412 h 3431" name="T63"/>
              <a:gd fmla="*/ 1157300 w 3431" name="T64"/>
              <a:gd fmla="*/ 1511788 h 3431" name="T65"/>
              <a:gd fmla="*/ 1249632 w 3431" name="T66"/>
              <a:gd fmla="*/ 1511788 h 3431" name="T67"/>
              <a:gd fmla="*/ 1295274 w 3431" name="T68"/>
              <a:gd fmla="*/ 1461412 h 3431" name="T69"/>
              <a:gd fmla="*/ 1295274 w 3431" name="T70"/>
              <a:gd fmla="*/ 426092 h 3431"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3431" w="3431">
                <a:moveTo>
                  <a:pt x="1716" y="3431"/>
                </a:moveTo>
                <a:cubicBezTo>
                  <a:pt x="768" y="3431"/>
                  <a:pt x="0" y="2663"/>
                  <a:pt x="0" y="1716"/>
                </a:cubicBezTo>
                <a:cubicBezTo>
                  <a:pt x="0" y="768"/>
                  <a:pt x="768" y="0"/>
                  <a:pt x="1716" y="0"/>
                </a:cubicBezTo>
                <a:cubicBezTo>
                  <a:pt x="2663" y="0"/>
                  <a:pt x="3431" y="768"/>
                  <a:pt x="3431" y="1716"/>
                </a:cubicBezTo>
                <a:cubicBezTo>
                  <a:pt x="3431" y="2663"/>
                  <a:pt x="2663" y="3431"/>
                  <a:pt x="1716" y="3431"/>
                </a:cubicBezTo>
                <a:close/>
                <a:moveTo>
                  <a:pt x="1714" y="549"/>
                </a:moveTo>
                <a:cubicBezTo>
                  <a:pt x="1504" y="549"/>
                  <a:pt x="1504" y="549"/>
                  <a:pt x="1504" y="549"/>
                </a:cubicBezTo>
                <a:cubicBezTo>
                  <a:pt x="1504" y="1233"/>
                  <a:pt x="1504" y="1233"/>
                  <a:pt x="1504" y="1233"/>
                </a:cubicBezTo>
                <a:cubicBezTo>
                  <a:pt x="1504" y="1233"/>
                  <a:pt x="1504" y="1233"/>
                  <a:pt x="1504" y="1233"/>
                </a:cubicBezTo>
                <a:cubicBezTo>
                  <a:pt x="1438" y="1233"/>
                  <a:pt x="1438" y="1233"/>
                  <a:pt x="1438" y="1233"/>
                </a:cubicBezTo>
                <a:cubicBezTo>
                  <a:pt x="1438" y="549"/>
                  <a:pt x="1438" y="549"/>
                  <a:pt x="1438" y="549"/>
                </a:cubicBezTo>
                <a:cubicBezTo>
                  <a:pt x="1233" y="549"/>
                  <a:pt x="1233" y="549"/>
                  <a:pt x="1233" y="549"/>
                </a:cubicBezTo>
                <a:cubicBezTo>
                  <a:pt x="1233" y="1233"/>
                  <a:pt x="1233" y="1233"/>
                  <a:pt x="1233" y="1233"/>
                </a:cubicBezTo>
                <a:cubicBezTo>
                  <a:pt x="1162" y="1233"/>
                  <a:pt x="1162" y="1233"/>
                  <a:pt x="1162" y="1233"/>
                </a:cubicBezTo>
                <a:cubicBezTo>
                  <a:pt x="1162" y="549"/>
                  <a:pt x="1162" y="549"/>
                  <a:pt x="1162" y="549"/>
                </a:cubicBezTo>
                <a:cubicBezTo>
                  <a:pt x="961" y="549"/>
                  <a:pt x="961" y="549"/>
                  <a:pt x="961" y="549"/>
                </a:cubicBezTo>
                <a:cubicBezTo>
                  <a:pt x="961" y="1339"/>
                  <a:pt x="961" y="1339"/>
                  <a:pt x="961" y="1339"/>
                </a:cubicBezTo>
                <a:cubicBezTo>
                  <a:pt x="961" y="1436"/>
                  <a:pt x="1065" y="1514"/>
                  <a:pt x="1162" y="1514"/>
                </a:cubicBezTo>
                <a:cubicBezTo>
                  <a:pt x="1162" y="2785"/>
                  <a:pt x="1162" y="2785"/>
                  <a:pt x="1162" y="2785"/>
                </a:cubicBezTo>
                <a:cubicBezTo>
                  <a:pt x="1162" y="2833"/>
                  <a:pt x="1193" y="2881"/>
                  <a:pt x="1241" y="2881"/>
                </a:cubicBezTo>
                <a:cubicBezTo>
                  <a:pt x="1417" y="2881"/>
                  <a:pt x="1417" y="2881"/>
                  <a:pt x="1417" y="2881"/>
                </a:cubicBezTo>
                <a:cubicBezTo>
                  <a:pt x="1465" y="2881"/>
                  <a:pt x="1513" y="2833"/>
                  <a:pt x="1513" y="2785"/>
                </a:cubicBezTo>
                <a:cubicBezTo>
                  <a:pt x="1513" y="1514"/>
                  <a:pt x="1513" y="1514"/>
                  <a:pt x="1513" y="1514"/>
                </a:cubicBezTo>
                <a:cubicBezTo>
                  <a:pt x="1610" y="1514"/>
                  <a:pt x="1714" y="1435"/>
                  <a:pt x="1714" y="1339"/>
                </a:cubicBezTo>
                <a:cubicBezTo>
                  <a:pt x="1714" y="1426"/>
                  <a:pt x="1714" y="1426"/>
                  <a:pt x="1714" y="1426"/>
                </a:cubicBezTo>
                <a:lnTo>
                  <a:pt x="1714" y="549"/>
                </a:lnTo>
                <a:close/>
                <a:moveTo>
                  <a:pt x="2469" y="812"/>
                </a:moveTo>
                <a:cubicBezTo>
                  <a:pt x="2469" y="667"/>
                  <a:pt x="2351" y="549"/>
                  <a:pt x="2206" y="549"/>
                </a:cubicBezTo>
                <a:cubicBezTo>
                  <a:pt x="2061" y="549"/>
                  <a:pt x="1917" y="667"/>
                  <a:pt x="1917" y="812"/>
                </a:cubicBezTo>
                <a:cubicBezTo>
                  <a:pt x="1926" y="1777"/>
                  <a:pt x="1926" y="1777"/>
                  <a:pt x="1926" y="1777"/>
                </a:cubicBezTo>
                <a:cubicBezTo>
                  <a:pt x="2118" y="1777"/>
                  <a:pt x="2118" y="1777"/>
                  <a:pt x="2118" y="1777"/>
                </a:cubicBezTo>
                <a:cubicBezTo>
                  <a:pt x="2118" y="2785"/>
                  <a:pt x="2118" y="2785"/>
                  <a:pt x="2118" y="2785"/>
                </a:cubicBezTo>
                <a:cubicBezTo>
                  <a:pt x="2118" y="2833"/>
                  <a:pt x="2158" y="2881"/>
                  <a:pt x="2206" y="2881"/>
                </a:cubicBezTo>
                <a:cubicBezTo>
                  <a:pt x="2382" y="2881"/>
                  <a:pt x="2382" y="2881"/>
                  <a:pt x="2382" y="2881"/>
                </a:cubicBezTo>
                <a:cubicBezTo>
                  <a:pt x="2430" y="2881"/>
                  <a:pt x="2469" y="2833"/>
                  <a:pt x="2469" y="2785"/>
                </a:cubicBezTo>
                <a:lnTo>
                  <a:pt x="2469" y="812"/>
                </a:lnTo>
                <a:close/>
              </a:path>
            </a:pathLst>
          </a:custGeom>
          <a:solidFill>
            <a:srgbClr val="FFFFFF"/>
          </a:solidFill>
          <a:ln>
            <a:noFill/>
          </a:ln>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5" name="KSO_Shape"/>
          <p:cNvSpPr/>
          <p:nvPr/>
        </p:nvSpPr>
        <p:spPr bwMode="auto">
          <a:xfrm>
            <a:off x="7427528" y="2446462"/>
            <a:ext cx="540000" cy="540000"/>
          </a:xfrm>
          <a:custGeom>
            <a:gdLst>
              <a:gd fmla="*/ 477551 w 1511300" name="T0"/>
              <a:gd fmla="*/ 1378409 h 1482725" name="T1"/>
              <a:gd fmla="*/ 477551 w 1511300" name="T2"/>
              <a:gd fmla="*/ 1498148 h 1482725" name="T3"/>
              <a:gd fmla="*/ 1513513 w 1511300" name="T4"/>
              <a:gd fmla="*/ 1498148 h 1482725" name="T5"/>
              <a:gd fmla="*/ 1513513 w 1511300" name="T6"/>
              <a:gd fmla="*/ 1378409 h 1482725" name="T7"/>
              <a:gd fmla="*/ 477551 w 1511300" name="T8"/>
              <a:gd fmla="*/ 1102887 h 1482725" name="T9"/>
              <a:gd fmla="*/ 477551 w 1511300" name="T10"/>
              <a:gd fmla="*/ 1223028 h 1482725" name="T11"/>
              <a:gd fmla="*/ 1513513 w 1511300" name="T12"/>
              <a:gd fmla="*/ 1223028 h 1482725" name="T13"/>
              <a:gd fmla="*/ 1513513 w 1511300" name="T14"/>
              <a:gd fmla="*/ 1102887 h 1482725" name="T15"/>
              <a:gd fmla="*/ 393890 w 1511300" name="T16"/>
              <a:gd fmla="*/ 734858 h 1482725" name="T17"/>
              <a:gd fmla="*/ 1905000 w 1511300" name="T18"/>
              <a:gd fmla="*/ 734858 h 1482725" name="T19"/>
              <a:gd fmla="*/ 1905000 w 1511300" name="T20"/>
              <a:gd fmla="*/ 1868981 h 1482725" name="T21"/>
              <a:gd fmla="*/ 40030 w 1511300" name="T22"/>
              <a:gd fmla="*/ 1868981 h 1482725" name="T23"/>
              <a:gd fmla="*/ 40030 w 1511300" name="T24"/>
              <a:gd fmla="*/ 1088471 h 1482725" name="T25"/>
              <a:gd fmla="*/ 40021 w 1511300" name="T26"/>
              <a:gd fmla="*/ 496260 h 1482725" name="T27"/>
              <a:gd fmla="*/ 280147 w 1511300" name="T28"/>
              <a:gd fmla="*/ 735387 h 1482725" name="T29"/>
              <a:gd fmla="*/ 40021 w 1511300" name="T30"/>
              <a:gd fmla="*/ 974512 h 1482725" name="T31"/>
              <a:gd fmla="*/ 687305 w 1511300" name="T32"/>
              <a:gd fmla="*/ 278324 h 1482725" name="T33"/>
              <a:gd fmla="*/ 444326 w 1511300" name="T34"/>
              <a:gd fmla="*/ 323177 h 1482725" name="T35"/>
              <a:gd fmla="*/ 581628 w 1511300" name="T36"/>
              <a:gd fmla="*/ 559853 h 1482725" name="T37"/>
              <a:gd fmla="*/ 824206 w 1511300" name="T38"/>
              <a:gd fmla="*/ 515401 h 1482725" name="T39"/>
              <a:gd fmla="*/ 1183269 w 1511300" name="T40"/>
              <a:gd fmla="*/ 187419 h 1482725" name="T41"/>
              <a:gd fmla="*/ 940291 w 1511300" name="T42"/>
              <a:gd fmla="*/ 231871 h 1482725" name="T43"/>
              <a:gd fmla="*/ 1077592 w 1511300" name="T44"/>
              <a:gd fmla="*/ 468547 h 1482725" name="T45"/>
              <a:gd fmla="*/ 1320571 w 1511300" name="T46"/>
              <a:gd fmla="*/ 423695 h 1482725" name="T47"/>
              <a:gd fmla="*/ 1679235 w 1511300" name="T48"/>
              <a:gd fmla="*/ 96513 h 1482725" name="T49"/>
              <a:gd fmla="*/ 1436656 w 1511300" name="T50"/>
              <a:gd fmla="*/ 140965 h 1482725" name="T51"/>
              <a:gd fmla="*/ 1573557 w 1511300" name="T52"/>
              <a:gd fmla="*/ 377240 h 1482725" name="T53"/>
              <a:gd fmla="*/ 1794118 w 1511300" name="T54"/>
              <a:gd fmla="*/ 336793 h 1482725" name="T55"/>
              <a:gd fmla="*/ 1782910 w 1511300" name="T56"/>
              <a:gd fmla="*/ 274721 h 1482725" name="T57"/>
              <a:gd fmla="*/ 1805327 w 1511300" name="T58"/>
              <a:gd fmla="*/ 0 h 1482725" name="T59"/>
              <a:gd fmla="*/ 1877781 w 1511300" name="T60"/>
              <a:gd fmla="*/ 394860 h 1482725" name="T61"/>
              <a:gd fmla="*/ 344653 w 1511300" name="T62"/>
              <a:gd fmla="*/ 676389 h 1482725" name="T63"/>
              <a:gd fmla="*/ 0 w 1511300" name="T64"/>
              <a:gd fmla="*/ 331186 h 1482725"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1482725" w="1511300">
                <a:moveTo>
                  <a:pt x="378857" y="1093538"/>
                </a:moveTo>
                <a:lnTo>
                  <a:pt x="378857" y="1188531"/>
                </a:lnTo>
                <a:lnTo>
                  <a:pt x="1200720" y="1188531"/>
                </a:lnTo>
                <a:lnTo>
                  <a:pt x="1200720" y="1093538"/>
                </a:lnTo>
                <a:lnTo>
                  <a:pt x="378857" y="1093538"/>
                </a:lnTo>
                <a:close/>
                <a:moveTo>
                  <a:pt x="378857" y="874957"/>
                </a:moveTo>
                <a:lnTo>
                  <a:pt x="378857" y="970269"/>
                </a:lnTo>
                <a:lnTo>
                  <a:pt x="1200720" y="970269"/>
                </a:lnTo>
                <a:lnTo>
                  <a:pt x="1200720" y="874957"/>
                </a:lnTo>
                <a:lnTo>
                  <a:pt x="378857" y="874957"/>
                </a:lnTo>
                <a:close/>
                <a:moveTo>
                  <a:pt x="312486" y="582987"/>
                </a:moveTo>
                <a:lnTo>
                  <a:pt x="1511300" y="582987"/>
                </a:lnTo>
                <a:lnTo>
                  <a:pt x="1511300" y="1482725"/>
                </a:lnTo>
                <a:lnTo>
                  <a:pt x="31757" y="1482725"/>
                </a:lnTo>
                <a:lnTo>
                  <a:pt x="31757" y="863520"/>
                </a:lnTo>
                <a:lnTo>
                  <a:pt x="312486" y="582987"/>
                </a:lnTo>
                <a:close/>
                <a:moveTo>
                  <a:pt x="31750" y="393700"/>
                </a:moveTo>
                <a:lnTo>
                  <a:pt x="222250" y="583407"/>
                </a:lnTo>
                <a:lnTo>
                  <a:pt x="31750" y="773113"/>
                </a:lnTo>
                <a:lnTo>
                  <a:pt x="31750" y="393700"/>
                </a:lnTo>
                <a:close/>
                <a:moveTo>
                  <a:pt x="545262" y="220804"/>
                </a:moveTo>
                <a:lnTo>
                  <a:pt x="352499" y="256387"/>
                </a:lnTo>
                <a:lnTo>
                  <a:pt x="461425" y="444150"/>
                </a:lnTo>
                <a:lnTo>
                  <a:pt x="653870" y="408885"/>
                </a:lnTo>
                <a:lnTo>
                  <a:pt x="545262" y="220804"/>
                </a:lnTo>
                <a:close/>
                <a:moveTo>
                  <a:pt x="938727" y="148686"/>
                </a:moveTo>
                <a:lnTo>
                  <a:pt x="745964" y="183951"/>
                </a:lnTo>
                <a:lnTo>
                  <a:pt x="854890" y="371714"/>
                </a:lnTo>
                <a:lnTo>
                  <a:pt x="1047653" y="336131"/>
                </a:lnTo>
                <a:lnTo>
                  <a:pt x="938727" y="148686"/>
                </a:lnTo>
                <a:close/>
                <a:moveTo>
                  <a:pt x="1332193" y="76567"/>
                </a:moveTo>
                <a:lnTo>
                  <a:pt x="1139747" y="111832"/>
                </a:lnTo>
                <a:lnTo>
                  <a:pt x="1248355" y="299277"/>
                </a:lnTo>
                <a:lnTo>
                  <a:pt x="1423334" y="267189"/>
                </a:lnTo>
                <a:lnTo>
                  <a:pt x="1414442" y="217945"/>
                </a:lnTo>
                <a:lnTo>
                  <a:pt x="1332193" y="76567"/>
                </a:lnTo>
                <a:close/>
                <a:moveTo>
                  <a:pt x="1432226" y="0"/>
                </a:moveTo>
                <a:lnTo>
                  <a:pt x="1489706" y="313256"/>
                </a:lnTo>
                <a:lnTo>
                  <a:pt x="273425" y="536602"/>
                </a:lnTo>
                <a:lnTo>
                  <a:pt x="0" y="262741"/>
                </a:lnTo>
                <a:lnTo>
                  <a:pt x="1432226" y="0"/>
                </a:lnTo>
                <a:close/>
              </a:path>
            </a:pathLst>
          </a:custGeom>
          <a:solidFill>
            <a:srgbClr val="FFFFFF"/>
          </a:solidFill>
          <a:ln>
            <a:noFill/>
          </a:ln>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6" name="KSO_Shape"/>
          <p:cNvSpPr/>
          <p:nvPr/>
        </p:nvSpPr>
        <p:spPr bwMode="auto">
          <a:xfrm>
            <a:off x="4086678" y="2446462"/>
            <a:ext cx="540000" cy="540000"/>
          </a:xfrm>
          <a:custGeom>
            <a:gdLst>
              <a:gd fmla="*/ 2147483646 w 282" name="T0"/>
              <a:gd fmla="*/ 2147483646 h 235" name="T1"/>
              <a:gd fmla="*/ 2147483646 w 282" name="T2"/>
              <a:gd fmla="*/ 2147483646 h 235" name="T3"/>
              <a:gd fmla="*/ 2147483646 w 282" name="T4"/>
              <a:gd fmla="*/ 2147483646 h 235" name="T5"/>
              <a:gd fmla="*/ 2147483646 w 282" name="T6"/>
              <a:gd fmla="*/ 2147483646 h 235" name="T7"/>
              <a:gd fmla="*/ 2147483646 w 282" name="T8"/>
              <a:gd fmla="*/ 2147483646 h 235" name="T9"/>
              <a:gd fmla="*/ 2147483646 w 282" name="T10"/>
              <a:gd fmla="*/ 2147483646 h 235" name="T11"/>
              <a:gd fmla="*/ 2147483646 w 282" name="T12"/>
              <a:gd fmla="*/ 2147483646 h 235" name="T13"/>
              <a:gd fmla="*/ 2147483646 w 282" name="T14"/>
              <a:gd fmla="*/ 2147483646 h 235" name="T15"/>
              <a:gd fmla="*/ 2147483646 w 282" name="T16"/>
              <a:gd fmla="*/ 2147483646 h 235" name="T17"/>
              <a:gd fmla="*/ 2147483646 w 282" name="T18"/>
              <a:gd fmla="*/ 2147483646 h 235" name="T19"/>
              <a:gd fmla="*/ 2147483646 w 282" name="T20"/>
              <a:gd fmla="*/ 2147483646 h 235" name="T21"/>
              <a:gd fmla="*/ 2147483646 w 282" name="T22"/>
              <a:gd fmla="*/ 2147483646 h 235" name="T23"/>
              <a:gd fmla="*/ 2147483646 w 282" name="T24"/>
              <a:gd fmla="*/ 2147483646 h 235" name="T25"/>
              <a:gd fmla="*/ 2147483646 w 282" name="T26"/>
              <a:gd fmla="*/ 2147483646 h 235" name="T27"/>
              <a:gd fmla="*/ 2147483646 w 282" name="T28"/>
              <a:gd fmla="*/ 2147483646 h 235" name="T29"/>
              <a:gd fmla="*/ 2147483646 w 282" name="T30"/>
              <a:gd fmla="*/ 2147483646 h 235" name="T31"/>
              <a:gd fmla="*/ 2147483646 w 282" name="T32"/>
              <a:gd fmla="*/ 2147483646 h 235" name="T33"/>
              <a:gd fmla="*/ 2147483646 w 282" name="T34"/>
              <a:gd fmla="*/ 2147483646 h 235" name="T35"/>
              <a:gd fmla="*/ 2147483646 w 282" name="T36"/>
              <a:gd fmla="*/ 2147483646 h 235" name="T37"/>
              <a:gd fmla="*/ 2147483646 w 282" name="T38"/>
              <a:gd fmla="*/ 2147483646 h 235" name="T39"/>
              <a:gd fmla="*/ 2147483646 w 282" name="T40"/>
              <a:gd fmla="*/ 2147483646 h 235" name="T41"/>
              <a:gd fmla="*/ 2147483646 w 282" name="T42"/>
              <a:gd fmla="*/ 2147483646 h 235" name="T43"/>
              <a:gd fmla="*/ 2147483646 w 282" name="T44"/>
              <a:gd fmla="*/ 2147483646 h 235" name="T45"/>
              <a:gd fmla="*/ 2147483646 w 282" name="T46"/>
              <a:gd fmla="*/ 2147483646 h 235" name="T47"/>
              <a:gd fmla="*/ 2147483646 w 282" name="T48"/>
              <a:gd fmla="*/ 2147483646 h 235" name="T49"/>
              <a:gd fmla="*/ 2147483646 w 282" name="T50"/>
              <a:gd fmla="*/ 2147483646 h 235" name="T51"/>
              <a:gd fmla="*/ 2147483646 w 282" name="T52"/>
              <a:gd fmla="*/ 2147483646 h 235" name="T53"/>
              <a:gd fmla="*/ 2147483646 w 282" name="T54"/>
              <a:gd fmla="*/ 2147483646 h 235" name="T55"/>
              <a:gd fmla="*/ 2147483646 w 282" name="T56"/>
              <a:gd fmla="*/ 2147483646 h 235" name="T57"/>
              <a:gd fmla="*/ 2147483646 w 282" name="T58"/>
              <a:gd fmla="*/ 2147483646 h 235" name="T59"/>
              <a:gd fmla="*/ 2147483646 w 282" name="T60"/>
              <a:gd fmla="*/ 2147483646 h 235" name="T61"/>
              <a:gd fmla="*/ 2147483646 w 282" name="T62"/>
              <a:gd fmla="*/ 2147483646 h 235" name="T63"/>
              <a:gd fmla="*/ 2147483646 w 282" name="T64"/>
              <a:gd fmla="*/ 2147483646 h 235" name="T65"/>
              <a:gd fmla="*/ 2147483646 w 282" name="T66"/>
              <a:gd fmla="*/ 2147483646 h 235" name="T67"/>
              <a:gd fmla="*/ 2147483646 w 282" name="T68"/>
              <a:gd fmla="*/ 2147483646 h 235" name="T69"/>
              <a:gd fmla="*/ 2147483646 w 282" name="T70"/>
              <a:gd fmla="*/ 2147483646 h 235" name="T71"/>
              <a:gd fmla="*/ 2147483646 w 282" name="T72"/>
              <a:gd fmla="*/ 2147483646 h 235" name="T73"/>
              <a:gd fmla="*/ 2147483646 w 282" name="T74"/>
              <a:gd fmla="*/ 2147483646 h 235" name="T75"/>
              <a:gd fmla="*/ 2147483646 w 282" name="T76"/>
              <a:gd fmla="*/ 2147483646 h 235" name="T77"/>
              <a:gd fmla="*/ 2147483646 w 282" name="T78"/>
              <a:gd fmla="*/ 2147483646 h 235" name="T79"/>
              <a:gd fmla="*/ 2147483646 w 282" name="T80"/>
              <a:gd fmla="*/ 2147483646 h 235" name="T81"/>
              <a:gd fmla="*/ 2147483646 w 282" name="T82"/>
              <a:gd fmla="*/ 2147483646 h 235" name="T83"/>
              <a:gd fmla="*/ 2147483646 w 282" name="T84"/>
              <a:gd fmla="*/ 2147483646 h 235" name="T85"/>
              <a:gd fmla="*/ 2147483646 w 282" name="T86"/>
              <a:gd fmla="*/ 2147483646 h 235" name="T87"/>
              <a:gd fmla="*/ 2147483646 w 282" name="T88"/>
              <a:gd fmla="*/ 2147483646 h 235" name="T89"/>
              <a:gd fmla="*/ 2147483646 w 282" name="T90"/>
              <a:gd fmla="*/ 2147483646 h 235" name="T91"/>
              <a:gd fmla="*/ 2147483646 w 282" name="T92"/>
              <a:gd fmla="*/ 2147483646 h 235" name="T93"/>
              <a:gd fmla="*/ 2147483646 w 282" name="T94"/>
              <a:gd fmla="*/ 2147483646 h 235" name="T95"/>
              <a:gd fmla="*/ 2147483646 w 282" name="T96"/>
              <a:gd fmla="*/ 2147483646 h 235" name="T97"/>
              <a:gd fmla="*/ 2147483646 w 282" name="T98"/>
              <a:gd fmla="*/ 2147483646 h 235" name="T99"/>
              <a:gd fmla="*/ 2147483646 w 282" name="T100"/>
              <a:gd fmla="*/ 2147483646 h 235" name="T101"/>
              <a:gd fmla="*/ 0 w 282" name="T102"/>
              <a:gd fmla="*/ 2147483646 h 235" name="T103"/>
              <a:gd fmla="*/ 0 w 282" name="T104"/>
              <a:gd fmla="*/ 2147483646 h 235" name="T105"/>
              <a:gd fmla="*/ 2147483646 w 282" name="T106"/>
              <a:gd fmla="*/ 2147483646 h 235" name="T107"/>
              <a:gd fmla="*/ 2147483646 w 282" name="T108"/>
              <a:gd fmla="*/ 2147483646 h 235" name="T109"/>
              <a:gd fmla="*/ 2147483646 w 282" name="T110"/>
              <a:gd fmla="*/ 2147483646 h 235" name="T111"/>
              <a:gd fmla="*/ 2147483646 w 282" name="T112"/>
              <a:gd fmla="*/ 2147483646 h 235" name="T113"/>
              <a:gd fmla="*/ 2147483646 w 282" name="T114"/>
              <a:gd fmla="*/ 2147483646 h 235" name="T115"/>
              <a:gd fmla="*/ 2147483646 w 282" name="T116"/>
              <a:gd fmla="*/ 2147483646 h 235" name="T117"/>
              <a:gd fmla="*/ 2147483646 w 282" name="T118"/>
              <a:gd fmla="*/ 2147483646 h 235" name="T119"/>
              <a:gd fmla="*/ 2147483646 w 282" name="T120"/>
              <a:gd fmla="*/ 2147483646 h 235" name="T121"/>
              <a:gd fmla="*/ 2147483646 w 282" name="T122"/>
              <a:gd fmla="*/ 2147483646 h 235"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b="b" l="0" r="r" t="0"/>
            <a:pathLst>
              <a:path h="235" w="282">
                <a:moveTo>
                  <a:pt x="28" y="131"/>
                </a:moveTo>
                <a:cubicBezTo>
                  <a:pt x="28" y="53"/>
                  <a:pt x="28" y="53"/>
                  <a:pt x="28" y="53"/>
                </a:cubicBezTo>
                <a:cubicBezTo>
                  <a:pt x="28" y="44"/>
                  <a:pt x="36" y="36"/>
                  <a:pt x="46" y="36"/>
                </a:cubicBezTo>
                <a:cubicBezTo>
                  <a:pt x="62" y="36"/>
                  <a:pt x="62" y="36"/>
                  <a:pt x="62" y="36"/>
                </a:cubicBezTo>
                <a:cubicBezTo>
                  <a:pt x="62" y="148"/>
                  <a:pt x="62" y="148"/>
                  <a:pt x="62" y="148"/>
                </a:cubicBezTo>
                <a:cubicBezTo>
                  <a:pt x="46" y="148"/>
                  <a:pt x="46" y="148"/>
                  <a:pt x="46" y="148"/>
                </a:cubicBezTo>
                <a:cubicBezTo>
                  <a:pt x="36" y="148"/>
                  <a:pt x="28" y="140"/>
                  <a:pt x="28" y="131"/>
                </a:cubicBezTo>
                <a:close/>
                <a:moveTo>
                  <a:pt x="214" y="131"/>
                </a:moveTo>
                <a:cubicBezTo>
                  <a:pt x="214" y="53"/>
                  <a:pt x="214" y="53"/>
                  <a:pt x="214" y="53"/>
                </a:cubicBezTo>
                <a:cubicBezTo>
                  <a:pt x="214" y="44"/>
                  <a:pt x="207" y="36"/>
                  <a:pt x="197" y="36"/>
                </a:cubicBezTo>
                <a:cubicBezTo>
                  <a:pt x="180" y="36"/>
                  <a:pt x="180" y="36"/>
                  <a:pt x="180" y="36"/>
                </a:cubicBezTo>
                <a:cubicBezTo>
                  <a:pt x="180" y="148"/>
                  <a:pt x="180" y="148"/>
                  <a:pt x="180" y="148"/>
                </a:cubicBezTo>
                <a:cubicBezTo>
                  <a:pt x="197" y="148"/>
                  <a:pt x="197" y="148"/>
                  <a:pt x="197" y="148"/>
                </a:cubicBezTo>
                <a:cubicBezTo>
                  <a:pt x="207" y="148"/>
                  <a:pt x="214" y="140"/>
                  <a:pt x="214" y="131"/>
                </a:cubicBezTo>
                <a:close/>
                <a:moveTo>
                  <a:pt x="154" y="36"/>
                </a:moveTo>
                <a:cubicBezTo>
                  <a:pt x="152" y="21"/>
                  <a:pt x="143" y="13"/>
                  <a:pt x="131" y="13"/>
                </a:cubicBezTo>
                <a:cubicBezTo>
                  <a:pt x="112" y="13"/>
                  <a:pt x="112" y="13"/>
                  <a:pt x="112" y="13"/>
                </a:cubicBezTo>
                <a:cubicBezTo>
                  <a:pt x="100" y="13"/>
                  <a:pt x="91" y="21"/>
                  <a:pt x="89" y="36"/>
                </a:cubicBezTo>
                <a:cubicBezTo>
                  <a:pt x="77" y="36"/>
                  <a:pt x="77" y="36"/>
                  <a:pt x="77" y="36"/>
                </a:cubicBezTo>
                <a:cubicBezTo>
                  <a:pt x="77" y="148"/>
                  <a:pt x="77" y="148"/>
                  <a:pt x="77" y="148"/>
                </a:cubicBezTo>
                <a:cubicBezTo>
                  <a:pt x="166" y="148"/>
                  <a:pt x="166" y="148"/>
                  <a:pt x="166" y="148"/>
                </a:cubicBezTo>
                <a:cubicBezTo>
                  <a:pt x="166" y="36"/>
                  <a:pt x="166" y="36"/>
                  <a:pt x="166" y="36"/>
                </a:cubicBezTo>
                <a:lnTo>
                  <a:pt x="154" y="36"/>
                </a:lnTo>
                <a:close/>
                <a:moveTo>
                  <a:pt x="101" y="36"/>
                </a:moveTo>
                <a:cubicBezTo>
                  <a:pt x="102" y="23"/>
                  <a:pt x="110" y="23"/>
                  <a:pt x="112" y="23"/>
                </a:cubicBezTo>
                <a:cubicBezTo>
                  <a:pt x="131" y="23"/>
                  <a:pt x="131" y="23"/>
                  <a:pt x="131" y="23"/>
                </a:cubicBezTo>
                <a:cubicBezTo>
                  <a:pt x="137" y="23"/>
                  <a:pt x="141" y="27"/>
                  <a:pt x="142" y="36"/>
                </a:cubicBezTo>
                <a:lnTo>
                  <a:pt x="101" y="36"/>
                </a:lnTo>
                <a:close/>
                <a:moveTo>
                  <a:pt x="42" y="187"/>
                </a:moveTo>
                <a:cubicBezTo>
                  <a:pt x="28" y="187"/>
                  <a:pt x="17" y="198"/>
                  <a:pt x="17" y="211"/>
                </a:cubicBezTo>
                <a:cubicBezTo>
                  <a:pt x="17" y="224"/>
                  <a:pt x="28" y="235"/>
                  <a:pt x="42" y="235"/>
                </a:cubicBezTo>
                <a:cubicBezTo>
                  <a:pt x="55" y="235"/>
                  <a:pt x="66" y="224"/>
                  <a:pt x="66" y="211"/>
                </a:cubicBezTo>
                <a:cubicBezTo>
                  <a:pt x="66" y="198"/>
                  <a:pt x="55" y="187"/>
                  <a:pt x="42" y="187"/>
                </a:cubicBezTo>
                <a:close/>
                <a:moveTo>
                  <a:pt x="42" y="224"/>
                </a:moveTo>
                <a:cubicBezTo>
                  <a:pt x="34" y="224"/>
                  <a:pt x="29" y="218"/>
                  <a:pt x="29" y="211"/>
                </a:cubicBezTo>
                <a:cubicBezTo>
                  <a:pt x="29" y="204"/>
                  <a:pt x="34" y="198"/>
                  <a:pt x="42" y="198"/>
                </a:cubicBezTo>
                <a:cubicBezTo>
                  <a:pt x="49" y="198"/>
                  <a:pt x="54" y="204"/>
                  <a:pt x="54" y="211"/>
                </a:cubicBezTo>
                <a:cubicBezTo>
                  <a:pt x="54" y="218"/>
                  <a:pt x="49" y="224"/>
                  <a:pt x="42" y="224"/>
                </a:cubicBezTo>
                <a:close/>
                <a:moveTo>
                  <a:pt x="202" y="187"/>
                </a:moveTo>
                <a:cubicBezTo>
                  <a:pt x="188" y="187"/>
                  <a:pt x="177" y="198"/>
                  <a:pt x="177" y="211"/>
                </a:cubicBezTo>
                <a:cubicBezTo>
                  <a:pt x="177" y="224"/>
                  <a:pt x="188" y="235"/>
                  <a:pt x="202" y="235"/>
                </a:cubicBezTo>
                <a:cubicBezTo>
                  <a:pt x="215" y="235"/>
                  <a:pt x="226" y="224"/>
                  <a:pt x="226" y="211"/>
                </a:cubicBezTo>
                <a:cubicBezTo>
                  <a:pt x="226" y="198"/>
                  <a:pt x="215" y="187"/>
                  <a:pt x="202" y="187"/>
                </a:cubicBezTo>
                <a:close/>
                <a:moveTo>
                  <a:pt x="202" y="224"/>
                </a:moveTo>
                <a:cubicBezTo>
                  <a:pt x="194" y="224"/>
                  <a:pt x="189" y="218"/>
                  <a:pt x="189" y="211"/>
                </a:cubicBezTo>
                <a:cubicBezTo>
                  <a:pt x="189" y="204"/>
                  <a:pt x="194" y="198"/>
                  <a:pt x="202" y="198"/>
                </a:cubicBezTo>
                <a:cubicBezTo>
                  <a:pt x="209" y="198"/>
                  <a:pt x="214" y="204"/>
                  <a:pt x="214" y="211"/>
                </a:cubicBezTo>
                <a:cubicBezTo>
                  <a:pt x="214" y="218"/>
                  <a:pt x="209" y="224"/>
                  <a:pt x="202" y="224"/>
                </a:cubicBezTo>
                <a:close/>
                <a:moveTo>
                  <a:pt x="275" y="20"/>
                </a:moveTo>
                <a:cubicBezTo>
                  <a:pt x="246" y="36"/>
                  <a:pt x="246" y="36"/>
                  <a:pt x="246" y="36"/>
                </a:cubicBezTo>
                <a:cubicBezTo>
                  <a:pt x="246" y="179"/>
                  <a:pt x="246" y="179"/>
                  <a:pt x="246" y="179"/>
                </a:cubicBezTo>
                <a:cubicBezTo>
                  <a:pt x="0" y="179"/>
                  <a:pt x="0" y="179"/>
                  <a:pt x="0" y="179"/>
                </a:cubicBezTo>
                <a:cubicBezTo>
                  <a:pt x="0" y="140"/>
                  <a:pt x="0" y="140"/>
                  <a:pt x="0" y="140"/>
                </a:cubicBezTo>
                <a:cubicBezTo>
                  <a:pt x="19" y="140"/>
                  <a:pt x="19" y="140"/>
                  <a:pt x="19" y="140"/>
                </a:cubicBezTo>
                <a:cubicBezTo>
                  <a:pt x="19" y="160"/>
                  <a:pt x="19" y="160"/>
                  <a:pt x="19" y="160"/>
                </a:cubicBezTo>
                <a:cubicBezTo>
                  <a:pt x="226" y="160"/>
                  <a:pt x="226" y="160"/>
                  <a:pt x="226" y="160"/>
                </a:cubicBezTo>
                <a:cubicBezTo>
                  <a:pt x="226" y="31"/>
                  <a:pt x="226" y="31"/>
                  <a:pt x="226" y="31"/>
                </a:cubicBezTo>
                <a:cubicBezTo>
                  <a:pt x="226" y="31"/>
                  <a:pt x="226" y="30"/>
                  <a:pt x="226" y="29"/>
                </a:cubicBezTo>
                <a:cubicBezTo>
                  <a:pt x="227" y="26"/>
                  <a:pt x="228" y="23"/>
                  <a:pt x="231" y="22"/>
                </a:cubicBezTo>
                <a:cubicBezTo>
                  <a:pt x="266" y="3"/>
                  <a:pt x="266" y="3"/>
                  <a:pt x="266" y="3"/>
                </a:cubicBezTo>
                <a:cubicBezTo>
                  <a:pt x="271" y="0"/>
                  <a:pt x="277" y="2"/>
                  <a:pt x="279" y="7"/>
                </a:cubicBezTo>
                <a:cubicBezTo>
                  <a:pt x="282" y="12"/>
                  <a:pt x="280" y="17"/>
                  <a:pt x="275" y="20"/>
                </a:cubicBezTo>
                <a:close/>
              </a:path>
            </a:pathLst>
          </a:custGeom>
          <a:solidFill>
            <a:srgbClr val="FFFFFF"/>
          </a:solidFill>
          <a:ln>
            <a:noFill/>
          </a:ln>
          <a:extLst/>
        </p:spPr>
        <p:txBody>
          <a:bodyPr anchor="ct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8" name="KSO_Shape"/>
          <p:cNvSpPr/>
          <p:nvPr/>
        </p:nvSpPr>
        <p:spPr bwMode="auto">
          <a:xfrm>
            <a:off x="9097952" y="2446462"/>
            <a:ext cx="540000" cy="540000"/>
          </a:xfrm>
          <a:custGeom>
            <a:gdLst>
              <a:gd fmla="*/ 1370516 w 1285876" name="T0"/>
              <a:gd fmla="*/ 1431782 h 1330325" name="T1"/>
              <a:gd fmla="*/ 1670990 w 1285876" name="T2"/>
              <a:gd fmla="*/ 1567799 h 1330325" name="T3"/>
              <a:gd fmla="*/ 1142791 w 1285876" name="T4"/>
              <a:gd fmla="*/ 1057449 h 1330325" name="T5"/>
              <a:gd fmla="*/ 1060567 w 1285876" name="T6"/>
              <a:gd fmla="*/ 1088517 h 1330325" name="T7"/>
              <a:gd fmla="*/ 1001079 w 1285876" name="T8"/>
              <a:gd fmla="*/ 1149896 h 1330325" name="T9"/>
              <a:gd fmla="*/ 972661 w 1285876" name="T10"/>
              <a:gd fmla="*/ 1232112 h 1330325" name="T11"/>
              <a:gd fmla="*/ 983649 w 1285876" name="T12"/>
              <a:gd fmla="*/ 1320013 h 1330325" name="T13"/>
              <a:gd fmla="*/ 1031013 w 1285876" name="T14"/>
              <a:gd fmla="*/ 1391999 h 1330325" name="T15"/>
              <a:gd fmla="*/ 1104143 w 1285876" name="T16"/>
              <a:gd fmla="*/ 1437464 h 1330325" name="T17"/>
              <a:gd fmla="*/ 1194322 w 1285876" name="T18"/>
              <a:gd fmla="*/ 1448831 h 1330325" name="T19"/>
              <a:gd fmla="*/ 1278441 w 1285876" name="T20"/>
              <a:gd fmla="*/ 1421172 h 1330325" name="T21"/>
              <a:gd fmla="*/ 1340960 w 1285876" name="T22"/>
              <a:gd fmla="*/ 1362447 h 1330325" name="T23"/>
              <a:gd fmla="*/ 1373168 w 1285876" name="T24"/>
              <a:gd fmla="*/ 1282124 h 1330325" name="T25"/>
              <a:gd fmla="*/ 1366727 w 1285876" name="T26"/>
              <a:gd fmla="*/ 1193845 h 1330325" name="T27"/>
              <a:gd fmla="*/ 1323152 w 1285876" name="T28"/>
              <a:gd fmla="*/ 1119586 h 1330325" name="T29"/>
              <a:gd fmla="*/ 1251917 w 1285876" name="T30"/>
              <a:gd fmla="*/ 1070331 h 1330325" name="T31"/>
              <a:gd fmla="*/ 1163253 w 1285876" name="T32"/>
              <a:gd fmla="*/ 1055177 h 1330325" name="T33"/>
              <a:gd fmla="*/ 1345887 w 1285876" name="T34"/>
              <a:gd fmla="*/ 732750 h 1330325" name="T35"/>
              <a:gd fmla="*/ 1483431 w 1285876" name="T36"/>
              <a:gd fmla="*/ 768365 h 1330325" name="T37"/>
              <a:gd fmla="*/ 1647498 w 1285876" name="T38"/>
              <a:gd fmla="*/ 792235 h 1330325" name="T39"/>
              <a:gd fmla="*/ 1742605 w 1285876" name="T40"/>
              <a:gd fmla="*/ 910065 h 1330325" name="T41"/>
              <a:gd fmla="*/ 1807777 w 1285876" name="T42"/>
              <a:gd fmla="*/ 1046841 h 1330325" name="T43"/>
              <a:gd fmla="*/ 1839227 w 1285876" name="T44"/>
              <a:gd fmla="*/ 1199149 h 1330325" name="T45"/>
              <a:gd fmla="*/ 1833921 w 1285876" name="T46"/>
              <a:gd fmla="*/ 1351459 h 1330325" name="T47"/>
              <a:gd fmla="*/ 1795273 w 1285876" name="T48"/>
              <a:gd fmla="*/ 1491265 h 1330325" name="T49"/>
              <a:gd fmla="*/ 1727448 w 1285876" name="T50"/>
              <a:gd fmla="*/ 1617053 h 1330325" name="T51"/>
              <a:gd fmla="*/ 1634615 w 1285876" name="T52"/>
              <a:gd fmla="*/ 1724655 h 1330325" name="T53"/>
              <a:gd fmla="*/ 1519806 w 1285876" name="T54"/>
              <a:gd fmla="*/ 1810280 h 1330325" name="T55"/>
              <a:gd fmla="*/ 1387946 w 1285876" name="T56"/>
              <a:gd fmla="*/ 1870522 h 1330325" name="T57"/>
              <a:gd fmla="*/ 1242065 w 1285876" name="T58"/>
              <a:gd fmla="*/ 1901211 h 1330325" name="T59"/>
              <a:gd fmla="*/ 1055263 w 1285876" name="T60"/>
              <a:gd fmla="*/ 1894770 h 1330325" name="T61"/>
              <a:gd fmla="*/ 860503 w 1285876" name="T62"/>
              <a:gd fmla="*/ 1828466 h 1330325" name="T63"/>
              <a:gd fmla="*/ 698331 w 1285876" name="T64"/>
              <a:gd fmla="*/ 1710256 h 1330325" name="T65"/>
              <a:gd fmla="*/ 579732 w 1285876" name="T66"/>
              <a:gd fmla="*/ 1550370 h 1330325" name="T67"/>
              <a:gd fmla="*/ 718791 w 1285876" name="T68"/>
              <a:gd fmla="*/ 1493917 h 1330325" name="T69"/>
              <a:gd fmla="*/ 811624 w 1285876" name="T70"/>
              <a:gd fmla="*/ 1416248 h 1330325" name="T71"/>
              <a:gd fmla="*/ 1055642 w 1285876" name="T72"/>
              <a:gd fmla="*/ 1008574 h 1330325" name="T73"/>
              <a:gd fmla="*/ 1359741 w 1285876" name="T74"/>
              <a:gd fmla="*/ 4926 h 1330325" name="T75"/>
              <a:gd fmla="*/ 1391962 w 1285876" name="T76"/>
              <a:gd fmla="*/ 36382 h 1330325" name="T77"/>
              <a:gd fmla="*/ 1395752 w 1285876" name="T78"/>
              <a:gd fmla="*/ 89439 h 1330325" name="T79"/>
              <a:gd fmla="*/ 1410158 w 1285876" name="T80"/>
              <a:gd fmla="*/ 239895 h 1330325" name="T81"/>
              <a:gd fmla="*/ 1462849 w 1285876" name="T82"/>
              <a:gd fmla="*/ 379360 h 1330325" name="T83"/>
              <a:gd fmla="*/ 1526913 w 1285876" name="T84"/>
              <a:gd fmla="*/ 465389 h 1330325" name="T85"/>
              <a:gd fmla="*/ 1621680 w 1285876" name="T86"/>
              <a:gd fmla="*/ 538912 h 1330325" name="T87"/>
              <a:gd fmla="*/ 1732749 w 1285876" name="T88"/>
              <a:gd fmla="*/ 586284 h 1330325" name="T89"/>
              <a:gd fmla="*/ 1583015 w 1285876" name="T90"/>
              <a:gd fmla="*/ 602580 h 1330325" name="T91"/>
              <a:gd fmla="*/ 1412432 w 1285876" name="T92"/>
              <a:gd fmla="*/ 575674 h 1330325" name="T93"/>
              <a:gd fmla="*/ 1311598 w 1285876" name="T94"/>
              <a:gd fmla="*/ 528679 h 1330325" name="T95"/>
              <a:gd fmla="*/ 1216451 w 1285876" name="T96"/>
              <a:gd fmla="*/ 449472 h 1330325" name="T97"/>
              <a:gd fmla="*/ 705079 w 1285876" name="T98"/>
              <a:gd fmla="*/ 1273001 h 1330325" name="T99"/>
              <a:gd fmla="*/ 592115 w 1285876" name="T100"/>
              <a:gd fmla="*/ 1359408 h 1330325" name="T101"/>
              <a:gd fmla="*/ 441622 w 1285876" name="T102"/>
              <a:gd fmla="*/ 1386695 h 1330325" name="T103"/>
              <a:gd fmla="*/ 276724 w 1285876" name="T104"/>
              <a:gd fmla="*/ 1352966 h 1330325" name="T105"/>
              <a:gd fmla="*/ 126610 w 1285876" name="T106"/>
              <a:gd fmla="*/ 1258600 h 1330325" name="T107"/>
              <a:gd fmla="*/ 31084 w 1285876" name="T108"/>
              <a:gd fmla="*/ 1128987 h 1330325" name="T109"/>
              <a:gd fmla="*/ 0 w 1285876" name="T110"/>
              <a:gd fmla="*/ 986870 h 1330325" name="T111"/>
              <a:gd fmla="*/ 42076 w 1285876" name="T112"/>
              <a:gd fmla="*/ 853088 h 1330325" name="T113"/>
              <a:gd fmla="*/ 149734 w 1285876" name="T114"/>
              <a:gd fmla="*/ 760996 h 1330325" name="T115"/>
              <a:gd fmla="*/ 297195 w 1285876" name="T116"/>
              <a:gd fmla="*/ 726508 h 1330325" name="T117"/>
              <a:gd fmla="*/ 461713 w 1285876" name="T118"/>
              <a:gd fmla="*/ 753795 h 1330325" name="T119"/>
              <a:gd fmla="*/ 611826 w 1285876" name="T120"/>
              <a:gd fmla="*/ 839444 h 1330325" name="T121"/>
              <a:gd fmla="*/ 711901 w 1285876" name="T122"/>
              <a:gd fmla="*/ 958067 h 1330325" name="T123"/>
              <a:gd fmla="*/ 1305533 w 1285876" name="T124"/>
              <a:gd fmla="*/ 6442 h 1330325"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1330325" w="1285876">
                <a:moveTo>
                  <a:pt x="988749" y="954352"/>
                </a:moveTo>
                <a:lnTo>
                  <a:pt x="986632" y="958850"/>
                </a:lnTo>
                <a:lnTo>
                  <a:pt x="983986" y="963348"/>
                </a:lnTo>
                <a:lnTo>
                  <a:pt x="979224" y="971815"/>
                </a:lnTo>
                <a:lnTo>
                  <a:pt x="973932" y="979488"/>
                </a:lnTo>
                <a:lnTo>
                  <a:pt x="968905" y="986367"/>
                </a:lnTo>
                <a:lnTo>
                  <a:pt x="964143" y="991923"/>
                </a:lnTo>
                <a:lnTo>
                  <a:pt x="960438" y="996156"/>
                </a:lnTo>
                <a:lnTo>
                  <a:pt x="956999" y="999861"/>
                </a:lnTo>
                <a:lnTo>
                  <a:pt x="1113103" y="1158081"/>
                </a:lnTo>
                <a:lnTo>
                  <a:pt x="1121834" y="1150409"/>
                </a:lnTo>
                <a:lnTo>
                  <a:pt x="1129772" y="1142206"/>
                </a:lnTo>
                <a:lnTo>
                  <a:pt x="1137709" y="1134269"/>
                </a:lnTo>
                <a:lnTo>
                  <a:pt x="1144324" y="1125802"/>
                </a:lnTo>
                <a:lnTo>
                  <a:pt x="1150938" y="1117865"/>
                </a:lnTo>
                <a:lnTo>
                  <a:pt x="1156759" y="1109663"/>
                </a:lnTo>
                <a:lnTo>
                  <a:pt x="1162051" y="1101990"/>
                </a:lnTo>
                <a:lnTo>
                  <a:pt x="1166813" y="1094846"/>
                </a:lnTo>
                <a:lnTo>
                  <a:pt x="1171047" y="1087702"/>
                </a:lnTo>
                <a:lnTo>
                  <a:pt x="1174751" y="1081617"/>
                </a:lnTo>
                <a:lnTo>
                  <a:pt x="1180307" y="1071034"/>
                </a:lnTo>
                <a:lnTo>
                  <a:pt x="1183747" y="1064154"/>
                </a:lnTo>
                <a:lnTo>
                  <a:pt x="1184805" y="1061509"/>
                </a:lnTo>
                <a:lnTo>
                  <a:pt x="988749" y="954352"/>
                </a:lnTo>
                <a:close/>
                <a:moveTo>
                  <a:pt x="812272" y="736865"/>
                </a:moveTo>
                <a:lnTo>
                  <a:pt x="805128" y="737659"/>
                </a:lnTo>
                <a:lnTo>
                  <a:pt x="797984" y="738452"/>
                </a:lnTo>
                <a:lnTo>
                  <a:pt x="791105" y="739775"/>
                </a:lnTo>
                <a:lnTo>
                  <a:pt x="784490" y="741363"/>
                </a:lnTo>
                <a:lnTo>
                  <a:pt x="777611" y="743215"/>
                </a:lnTo>
                <a:lnTo>
                  <a:pt x="770997" y="745331"/>
                </a:lnTo>
                <a:lnTo>
                  <a:pt x="764647" y="747448"/>
                </a:lnTo>
                <a:lnTo>
                  <a:pt x="758297" y="750359"/>
                </a:lnTo>
                <a:lnTo>
                  <a:pt x="752476" y="753269"/>
                </a:lnTo>
                <a:lnTo>
                  <a:pt x="746655" y="756709"/>
                </a:lnTo>
                <a:lnTo>
                  <a:pt x="740569" y="760148"/>
                </a:lnTo>
                <a:lnTo>
                  <a:pt x="735013" y="764117"/>
                </a:lnTo>
                <a:lnTo>
                  <a:pt x="729722" y="768350"/>
                </a:lnTo>
                <a:lnTo>
                  <a:pt x="724694" y="772584"/>
                </a:lnTo>
                <a:lnTo>
                  <a:pt x="719932" y="777346"/>
                </a:lnTo>
                <a:lnTo>
                  <a:pt x="715169" y="781844"/>
                </a:lnTo>
                <a:lnTo>
                  <a:pt x="710936" y="786871"/>
                </a:lnTo>
                <a:lnTo>
                  <a:pt x="706438" y="792163"/>
                </a:lnTo>
                <a:lnTo>
                  <a:pt x="702469" y="797454"/>
                </a:lnTo>
                <a:lnTo>
                  <a:pt x="699030" y="803011"/>
                </a:lnTo>
                <a:lnTo>
                  <a:pt x="695590" y="808831"/>
                </a:lnTo>
                <a:lnTo>
                  <a:pt x="692680" y="814652"/>
                </a:lnTo>
                <a:lnTo>
                  <a:pt x="689769" y="821002"/>
                </a:lnTo>
                <a:lnTo>
                  <a:pt x="686859" y="827088"/>
                </a:lnTo>
                <a:lnTo>
                  <a:pt x="684742" y="833702"/>
                </a:lnTo>
                <a:lnTo>
                  <a:pt x="682890" y="840317"/>
                </a:lnTo>
                <a:lnTo>
                  <a:pt x="681303" y="846667"/>
                </a:lnTo>
                <a:lnTo>
                  <a:pt x="680244" y="853546"/>
                </a:lnTo>
                <a:lnTo>
                  <a:pt x="679186" y="860425"/>
                </a:lnTo>
                <a:lnTo>
                  <a:pt x="678657" y="867569"/>
                </a:lnTo>
                <a:lnTo>
                  <a:pt x="678657" y="874713"/>
                </a:lnTo>
                <a:lnTo>
                  <a:pt x="678657" y="881327"/>
                </a:lnTo>
                <a:lnTo>
                  <a:pt x="679186" y="888471"/>
                </a:lnTo>
                <a:lnTo>
                  <a:pt x="680244" y="895350"/>
                </a:lnTo>
                <a:lnTo>
                  <a:pt x="681303" y="902229"/>
                </a:lnTo>
                <a:lnTo>
                  <a:pt x="682890" y="909109"/>
                </a:lnTo>
                <a:lnTo>
                  <a:pt x="684742" y="915459"/>
                </a:lnTo>
                <a:lnTo>
                  <a:pt x="686859" y="921809"/>
                </a:lnTo>
                <a:lnTo>
                  <a:pt x="689769" y="928159"/>
                </a:lnTo>
                <a:lnTo>
                  <a:pt x="692680" y="934244"/>
                </a:lnTo>
                <a:lnTo>
                  <a:pt x="695590" y="940065"/>
                </a:lnTo>
                <a:lnTo>
                  <a:pt x="699030" y="945886"/>
                </a:lnTo>
                <a:lnTo>
                  <a:pt x="702469" y="951442"/>
                </a:lnTo>
                <a:lnTo>
                  <a:pt x="706438" y="956734"/>
                </a:lnTo>
                <a:lnTo>
                  <a:pt x="710936" y="962025"/>
                </a:lnTo>
                <a:lnTo>
                  <a:pt x="715169" y="967052"/>
                </a:lnTo>
                <a:lnTo>
                  <a:pt x="719932" y="972079"/>
                </a:lnTo>
                <a:lnTo>
                  <a:pt x="724694" y="976313"/>
                </a:lnTo>
                <a:lnTo>
                  <a:pt x="729722" y="980811"/>
                </a:lnTo>
                <a:lnTo>
                  <a:pt x="735013" y="985044"/>
                </a:lnTo>
                <a:lnTo>
                  <a:pt x="740569" y="988748"/>
                </a:lnTo>
                <a:lnTo>
                  <a:pt x="746655" y="992452"/>
                </a:lnTo>
                <a:lnTo>
                  <a:pt x="752476" y="995627"/>
                </a:lnTo>
                <a:lnTo>
                  <a:pt x="758297" y="998802"/>
                </a:lnTo>
                <a:lnTo>
                  <a:pt x="764647" y="1001448"/>
                </a:lnTo>
                <a:lnTo>
                  <a:pt x="770997" y="1003829"/>
                </a:lnTo>
                <a:lnTo>
                  <a:pt x="777611" y="1006211"/>
                </a:lnTo>
                <a:lnTo>
                  <a:pt x="784490" y="1008063"/>
                </a:lnTo>
                <a:lnTo>
                  <a:pt x="791105" y="1009650"/>
                </a:lnTo>
                <a:lnTo>
                  <a:pt x="797984" y="1010709"/>
                </a:lnTo>
                <a:lnTo>
                  <a:pt x="805128" y="1011767"/>
                </a:lnTo>
                <a:lnTo>
                  <a:pt x="812272" y="1012031"/>
                </a:lnTo>
                <a:lnTo>
                  <a:pt x="819415" y="1012296"/>
                </a:lnTo>
                <a:lnTo>
                  <a:pt x="826824" y="1012031"/>
                </a:lnTo>
                <a:lnTo>
                  <a:pt x="833967" y="1011767"/>
                </a:lnTo>
                <a:lnTo>
                  <a:pt x="841111" y="1010709"/>
                </a:lnTo>
                <a:lnTo>
                  <a:pt x="847990" y="1009650"/>
                </a:lnTo>
                <a:lnTo>
                  <a:pt x="854869" y="1008063"/>
                </a:lnTo>
                <a:lnTo>
                  <a:pt x="861484" y="1006211"/>
                </a:lnTo>
                <a:lnTo>
                  <a:pt x="868099" y="1003829"/>
                </a:lnTo>
                <a:lnTo>
                  <a:pt x="874184" y="1001448"/>
                </a:lnTo>
                <a:lnTo>
                  <a:pt x="880534" y="998802"/>
                </a:lnTo>
                <a:lnTo>
                  <a:pt x="886620" y="995627"/>
                </a:lnTo>
                <a:lnTo>
                  <a:pt x="892705" y="992452"/>
                </a:lnTo>
                <a:lnTo>
                  <a:pt x="898526" y="988748"/>
                </a:lnTo>
                <a:lnTo>
                  <a:pt x="903817" y="985044"/>
                </a:lnTo>
                <a:lnTo>
                  <a:pt x="909374" y="980811"/>
                </a:lnTo>
                <a:lnTo>
                  <a:pt x="914401" y="976313"/>
                </a:lnTo>
                <a:lnTo>
                  <a:pt x="919163" y="972079"/>
                </a:lnTo>
                <a:lnTo>
                  <a:pt x="923926" y="967052"/>
                </a:lnTo>
                <a:lnTo>
                  <a:pt x="928159" y="962025"/>
                </a:lnTo>
                <a:lnTo>
                  <a:pt x="932657" y="956734"/>
                </a:lnTo>
                <a:lnTo>
                  <a:pt x="936361" y="951442"/>
                </a:lnTo>
                <a:lnTo>
                  <a:pt x="940065" y="945886"/>
                </a:lnTo>
                <a:lnTo>
                  <a:pt x="943505" y="940065"/>
                </a:lnTo>
                <a:lnTo>
                  <a:pt x="946680" y="934244"/>
                </a:lnTo>
                <a:lnTo>
                  <a:pt x="949326" y="928159"/>
                </a:lnTo>
                <a:lnTo>
                  <a:pt x="951972" y="921809"/>
                </a:lnTo>
                <a:lnTo>
                  <a:pt x="954353" y="915459"/>
                </a:lnTo>
                <a:lnTo>
                  <a:pt x="956205" y="909109"/>
                </a:lnTo>
                <a:lnTo>
                  <a:pt x="957793" y="902229"/>
                </a:lnTo>
                <a:lnTo>
                  <a:pt x="958851" y="895350"/>
                </a:lnTo>
                <a:lnTo>
                  <a:pt x="959909" y="888471"/>
                </a:lnTo>
                <a:lnTo>
                  <a:pt x="960174" y="881327"/>
                </a:lnTo>
                <a:lnTo>
                  <a:pt x="960438" y="874713"/>
                </a:lnTo>
                <a:lnTo>
                  <a:pt x="960174" y="867569"/>
                </a:lnTo>
                <a:lnTo>
                  <a:pt x="959909" y="860425"/>
                </a:lnTo>
                <a:lnTo>
                  <a:pt x="958851" y="853546"/>
                </a:lnTo>
                <a:lnTo>
                  <a:pt x="957793" y="846667"/>
                </a:lnTo>
                <a:lnTo>
                  <a:pt x="956205" y="840317"/>
                </a:lnTo>
                <a:lnTo>
                  <a:pt x="954353" y="833702"/>
                </a:lnTo>
                <a:lnTo>
                  <a:pt x="951972" y="827088"/>
                </a:lnTo>
                <a:lnTo>
                  <a:pt x="949326" y="821002"/>
                </a:lnTo>
                <a:lnTo>
                  <a:pt x="946680" y="814652"/>
                </a:lnTo>
                <a:lnTo>
                  <a:pt x="943505" y="808831"/>
                </a:lnTo>
                <a:lnTo>
                  <a:pt x="940065" y="803011"/>
                </a:lnTo>
                <a:lnTo>
                  <a:pt x="936361" y="797454"/>
                </a:lnTo>
                <a:lnTo>
                  <a:pt x="932657" y="792163"/>
                </a:lnTo>
                <a:lnTo>
                  <a:pt x="928159" y="786871"/>
                </a:lnTo>
                <a:lnTo>
                  <a:pt x="923926" y="781844"/>
                </a:lnTo>
                <a:lnTo>
                  <a:pt x="919163" y="777346"/>
                </a:lnTo>
                <a:lnTo>
                  <a:pt x="914401" y="772584"/>
                </a:lnTo>
                <a:lnTo>
                  <a:pt x="909374" y="768350"/>
                </a:lnTo>
                <a:lnTo>
                  <a:pt x="903817" y="764117"/>
                </a:lnTo>
                <a:lnTo>
                  <a:pt x="898526" y="760148"/>
                </a:lnTo>
                <a:lnTo>
                  <a:pt x="892705" y="756709"/>
                </a:lnTo>
                <a:lnTo>
                  <a:pt x="886620" y="753269"/>
                </a:lnTo>
                <a:lnTo>
                  <a:pt x="880534" y="750359"/>
                </a:lnTo>
                <a:lnTo>
                  <a:pt x="874184" y="747448"/>
                </a:lnTo>
                <a:lnTo>
                  <a:pt x="868099" y="745331"/>
                </a:lnTo>
                <a:lnTo>
                  <a:pt x="861484" y="743215"/>
                </a:lnTo>
                <a:lnTo>
                  <a:pt x="854869" y="741363"/>
                </a:lnTo>
                <a:lnTo>
                  <a:pt x="847990" y="739775"/>
                </a:lnTo>
                <a:lnTo>
                  <a:pt x="841111" y="738452"/>
                </a:lnTo>
                <a:lnTo>
                  <a:pt x="833967" y="737659"/>
                </a:lnTo>
                <a:lnTo>
                  <a:pt x="826824" y="736865"/>
                </a:lnTo>
                <a:lnTo>
                  <a:pt x="819415" y="736865"/>
                </a:lnTo>
                <a:lnTo>
                  <a:pt x="812272" y="736865"/>
                </a:lnTo>
                <a:close/>
                <a:moveTo>
                  <a:pt x="867834" y="473075"/>
                </a:moveTo>
                <a:lnTo>
                  <a:pt x="872332" y="476515"/>
                </a:lnTo>
                <a:lnTo>
                  <a:pt x="878417" y="480484"/>
                </a:lnTo>
                <a:lnTo>
                  <a:pt x="886355" y="485511"/>
                </a:lnTo>
                <a:lnTo>
                  <a:pt x="896674" y="491331"/>
                </a:lnTo>
                <a:lnTo>
                  <a:pt x="909109" y="498211"/>
                </a:lnTo>
                <a:lnTo>
                  <a:pt x="923397" y="504825"/>
                </a:lnTo>
                <a:lnTo>
                  <a:pt x="931334" y="508265"/>
                </a:lnTo>
                <a:lnTo>
                  <a:pt x="939801" y="511704"/>
                </a:lnTo>
                <a:lnTo>
                  <a:pt x="948797" y="515144"/>
                </a:lnTo>
                <a:lnTo>
                  <a:pt x="958057" y="518584"/>
                </a:lnTo>
                <a:lnTo>
                  <a:pt x="967582" y="521759"/>
                </a:lnTo>
                <a:lnTo>
                  <a:pt x="978165" y="524669"/>
                </a:lnTo>
                <a:lnTo>
                  <a:pt x="988749" y="527579"/>
                </a:lnTo>
                <a:lnTo>
                  <a:pt x="999861" y="530225"/>
                </a:lnTo>
                <a:lnTo>
                  <a:pt x="1011503" y="532606"/>
                </a:lnTo>
                <a:lnTo>
                  <a:pt x="1023409" y="534723"/>
                </a:lnTo>
                <a:lnTo>
                  <a:pt x="1035845" y="536575"/>
                </a:lnTo>
                <a:lnTo>
                  <a:pt x="1048545" y="538163"/>
                </a:lnTo>
                <a:lnTo>
                  <a:pt x="1061774" y="538956"/>
                </a:lnTo>
                <a:lnTo>
                  <a:pt x="1075268" y="539750"/>
                </a:lnTo>
                <a:lnTo>
                  <a:pt x="1089291" y="540015"/>
                </a:lnTo>
                <a:lnTo>
                  <a:pt x="1103578" y="539750"/>
                </a:lnTo>
                <a:lnTo>
                  <a:pt x="1118395" y="538692"/>
                </a:lnTo>
                <a:lnTo>
                  <a:pt x="1133211" y="537369"/>
                </a:lnTo>
                <a:lnTo>
                  <a:pt x="1141943" y="545306"/>
                </a:lnTo>
                <a:lnTo>
                  <a:pt x="1150409" y="553244"/>
                </a:lnTo>
                <a:lnTo>
                  <a:pt x="1158611" y="561711"/>
                </a:lnTo>
                <a:lnTo>
                  <a:pt x="1166813" y="570442"/>
                </a:lnTo>
                <a:lnTo>
                  <a:pt x="1174486" y="579173"/>
                </a:lnTo>
                <a:lnTo>
                  <a:pt x="1182424" y="588169"/>
                </a:lnTo>
                <a:lnTo>
                  <a:pt x="1189303" y="597165"/>
                </a:lnTo>
                <a:lnTo>
                  <a:pt x="1196447" y="606425"/>
                </a:lnTo>
                <a:lnTo>
                  <a:pt x="1203591" y="615950"/>
                </a:lnTo>
                <a:lnTo>
                  <a:pt x="1210205" y="625475"/>
                </a:lnTo>
                <a:lnTo>
                  <a:pt x="1216820" y="635529"/>
                </a:lnTo>
                <a:lnTo>
                  <a:pt x="1222641" y="645319"/>
                </a:lnTo>
                <a:lnTo>
                  <a:pt x="1228461" y="655638"/>
                </a:lnTo>
                <a:lnTo>
                  <a:pt x="1234282" y="665956"/>
                </a:lnTo>
                <a:lnTo>
                  <a:pt x="1239574" y="676540"/>
                </a:lnTo>
                <a:lnTo>
                  <a:pt x="1244601" y="686859"/>
                </a:lnTo>
                <a:lnTo>
                  <a:pt x="1249628" y="697706"/>
                </a:lnTo>
                <a:lnTo>
                  <a:pt x="1253861" y="708819"/>
                </a:lnTo>
                <a:lnTo>
                  <a:pt x="1258359" y="719931"/>
                </a:lnTo>
                <a:lnTo>
                  <a:pt x="1262328" y="731044"/>
                </a:lnTo>
                <a:lnTo>
                  <a:pt x="1266032" y="742421"/>
                </a:lnTo>
                <a:lnTo>
                  <a:pt x="1269472" y="754063"/>
                </a:lnTo>
                <a:lnTo>
                  <a:pt x="1272647" y="765440"/>
                </a:lnTo>
                <a:lnTo>
                  <a:pt x="1275293" y="777346"/>
                </a:lnTo>
                <a:lnTo>
                  <a:pt x="1277939" y="788988"/>
                </a:lnTo>
                <a:lnTo>
                  <a:pt x="1279791" y="800894"/>
                </a:lnTo>
                <a:lnTo>
                  <a:pt x="1281643" y="812800"/>
                </a:lnTo>
                <a:lnTo>
                  <a:pt x="1282966" y="824971"/>
                </a:lnTo>
                <a:lnTo>
                  <a:pt x="1284289" y="837406"/>
                </a:lnTo>
                <a:lnTo>
                  <a:pt x="1285347" y="849577"/>
                </a:lnTo>
                <a:lnTo>
                  <a:pt x="1285611" y="862013"/>
                </a:lnTo>
                <a:lnTo>
                  <a:pt x="1285876" y="874713"/>
                </a:lnTo>
                <a:lnTo>
                  <a:pt x="1285611" y="886090"/>
                </a:lnTo>
                <a:lnTo>
                  <a:pt x="1285347" y="897996"/>
                </a:lnTo>
                <a:lnTo>
                  <a:pt x="1284553" y="909638"/>
                </a:lnTo>
                <a:lnTo>
                  <a:pt x="1283495" y="921015"/>
                </a:lnTo>
                <a:lnTo>
                  <a:pt x="1282172" y="932656"/>
                </a:lnTo>
                <a:lnTo>
                  <a:pt x="1280584" y="943769"/>
                </a:lnTo>
                <a:lnTo>
                  <a:pt x="1278468" y="955146"/>
                </a:lnTo>
                <a:lnTo>
                  <a:pt x="1276351" y="966523"/>
                </a:lnTo>
                <a:lnTo>
                  <a:pt x="1273705" y="977371"/>
                </a:lnTo>
                <a:lnTo>
                  <a:pt x="1271324" y="988484"/>
                </a:lnTo>
                <a:lnTo>
                  <a:pt x="1268149" y="999331"/>
                </a:lnTo>
                <a:lnTo>
                  <a:pt x="1264709" y="1009915"/>
                </a:lnTo>
                <a:lnTo>
                  <a:pt x="1261270" y="1020763"/>
                </a:lnTo>
                <a:lnTo>
                  <a:pt x="1257566" y="1031346"/>
                </a:lnTo>
                <a:lnTo>
                  <a:pt x="1253597" y="1041400"/>
                </a:lnTo>
                <a:lnTo>
                  <a:pt x="1249363" y="1051984"/>
                </a:lnTo>
                <a:lnTo>
                  <a:pt x="1244601" y="1062038"/>
                </a:lnTo>
                <a:lnTo>
                  <a:pt x="1240103" y="1072092"/>
                </a:lnTo>
                <a:lnTo>
                  <a:pt x="1235076" y="1081881"/>
                </a:lnTo>
                <a:lnTo>
                  <a:pt x="1229784" y="1091671"/>
                </a:lnTo>
                <a:lnTo>
                  <a:pt x="1224228" y="1101461"/>
                </a:lnTo>
                <a:lnTo>
                  <a:pt x="1218143" y="1110721"/>
                </a:lnTo>
                <a:lnTo>
                  <a:pt x="1212322" y="1120246"/>
                </a:lnTo>
                <a:lnTo>
                  <a:pt x="1206236" y="1129242"/>
                </a:lnTo>
                <a:lnTo>
                  <a:pt x="1199886" y="1138238"/>
                </a:lnTo>
                <a:lnTo>
                  <a:pt x="1193272" y="1147234"/>
                </a:lnTo>
                <a:lnTo>
                  <a:pt x="1186393" y="1155965"/>
                </a:lnTo>
                <a:lnTo>
                  <a:pt x="1179513" y="1164167"/>
                </a:lnTo>
                <a:lnTo>
                  <a:pt x="1172105" y="1172634"/>
                </a:lnTo>
                <a:lnTo>
                  <a:pt x="1164697" y="1181100"/>
                </a:lnTo>
                <a:lnTo>
                  <a:pt x="1157288" y="1188773"/>
                </a:lnTo>
                <a:lnTo>
                  <a:pt x="1149351" y="1196975"/>
                </a:lnTo>
                <a:lnTo>
                  <a:pt x="1141413" y="1204384"/>
                </a:lnTo>
                <a:lnTo>
                  <a:pt x="1132947" y="1211792"/>
                </a:lnTo>
                <a:lnTo>
                  <a:pt x="1124480" y="1219200"/>
                </a:lnTo>
                <a:lnTo>
                  <a:pt x="1116278" y="1226079"/>
                </a:lnTo>
                <a:lnTo>
                  <a:pt x="1107547" y="1233223"/>
                </a:lnTo>
                <a:lnTo>
                  <a:pt x="1098551" y="1239573"/>
                </a:lnTo>
                <a:lnTo>
                  <a:pt x="1089555" y="1246188"/>
                </a:lnTo>
                <a:lnTo>
                  <a:pt x="1080295" y="1252273"/>
                </a:lnTo>
                <a:lnTo>
                  <a:pt x="1071034" y="1258359"/>
                </a:lnTo>
                <a:lnTo>
                  <a:pt x="1061245" y="1264179"/>
                </a:lnTo>
                <a:lnTo>
                  <a:pt x="1051720" y="1269736"/>
                </a:lnTo>
                <a:lnTo>
                  <a:pt x="1041665" y="1275292"/>
                </a:lnTo>
                <a:lnTo>
                  <a:pt x="1031876" y="1280319"/>
                </a:lnTo>
                <a:lnTo>
                  <a:pt x="1021557" y="1285346"/>
                </a:lnTo>
                <a:lnTo>
                  <a:pt x="1011503" y="1289844"/>
                </a:lnTo>
                <a:lnTo>
                  <a:pt x="1001184" y="1294342"/>
                </a:lnTo>
                <a:lnTo>
                  <a:pt x="990601" y="1298575"/>
                </a:lnTo>
                <a:lnTo>
                  <a:pt x="979753" y="1302544"/>
                </a:lnTo>
                <a:lnTo>
                  <a:pt x="969170" y="1306248"/>
                </a:lnTo>
                <a:lnTo>
                  <a:pt x="958322" y="1309688"/>
                </a:lnTo>
                <a:lnTo>
                  <a:pt x="947209" y="1312863"/>
                </a:lnTo>
                <a:lnTo>
                  <a:pt x="936097" y="1316038"/>
                </a:lnTo>
                <a:lnTo>
                  <a:pt x="924984" y="1318419"/>
                </a:lnTo>
                <a:lnTo>
                  <a:pt x="913342" y="1320800"/>
                </a:lnTo>
                <a:lnTo>
                  <a:pt x="902230" y="1323181"/>
                </a:lnTo>
                <a:lnTo>
                  <a:pt x="890324" y="1325034"/>
                </a:lnTo>
                <a:lnTo>
                  <a:pt x="878947" y="1326621"/>
                </a:lnTo>
                <a:lnTo>
                  <a:pt x="867305" y="1327679"/>
                </a:lnTo>
                <a:lnTo>
                  <a:pt x="855399" y="1329002"/>
                </a:lnTo>
                <a:lnTo>
                  <a:pt x="843492" y="1329531"/>
                </a:lnTo>
                <a:lnTo>
                  <a:pt x="831586" y="1329796"/>
                </a:lnTo>
                <a:lnTo>
                  <a:pt x="819415" y="1330325"/>
                </a:lnTo>
                <a:lnTo>
                  <a:pt x="802747" y="1329796"/>
                </a:lnTo>
                <a:lnTo>
                  <a:pt x="785813" y="1329002"/>
                </a:lnTo>
                <a:lnTo>
                  <a:pt x="769409" y="1327679"/>
                </a:lnTo>
                <a:lnTo>
                  <a:pt x="753005" y="1325563"/>
                </a:lnTo>
                <a:lnTo>
                  <a:pt x="736865" y="1323181"/>
                </a:lnTo>
                <a:lnTo>
                  <a:pt x="720726" y="1320006"/>
                </a:lnTo>
                <a:lnTo>
                  <a:pt x="704851" y="1316302"/>
                </a:lnTo>
                <a:lnTo>
                  <a:pt x="689505" y="1312334"/>
                </a:lnTo>
                <a:lnTo>
                  <a:pt x="673894" y="1307571"/>
                </a:lnTo>
                <a:lnTo>
                  <a:pt x="658813" y="1302279"/>
                </a:lnTo>
                <a:lnTo>
                  <a:pt x="643996" y="1296723"/>
                </a:lnTo>
                <a:lnTo>
                  <a:pt x="629180" y="1290638"/>
                </a:lnTo>
                <a:lnTo>
                  <a:pt x="614892" y="1284023"/>
                </a:lnTo>
                <a:lnTo>
                  <a:pt x="600869" y="1276879"/>
                </a:lnTo>
                <a:lnTo>
                  <a:pt x="586846" y="1269471"/>
                </a:lnTo>
                <a:lnTo>
                  <a:pt x="573353" y="1261798"/>
                </a:lnTo>
                <a:lnTo>
                  <a:pt x="560123" y="1253331"/>
                </a:lnTo>
                <a:lnTo>
                  <a:pt x="547159" y="1244336"/>
                </a:lnTo>
                <a:lnTo>
                  <a:pt x="534723" y="1235340"/>
                </a:lnTo>
                <a:lnTo>
                  <a:pt x="522288" y="1225815"/>
                </a:lnTo>
                <a:lnTo>
                  <a:pt x="510382" y="1215496"/>
                </a:lnTo>
                <a:lnTo>
                  <a:pt x="498740" y="1205177"/>
                </a:lnTo>
                <a:lnTo>
                  <a:pt x="487628" y="1194329"/>
                </a:lnTo>
                <a:lnTo>
                  <a:pt x="476780" y="1183481"/>
                </a:lnTo>
                <a:lnTo>
                  <a:pt x="466461" y="1172104"/>
                </a:lnTo>
                <a:lnTo>
                  <a:pt x="456142" y="1160198"/>
                </a:lnTo>
                <a:lnTo>
                  <a:pt x="446617" y="1148292"/>
                </a:lnTo>
                <a:lnTo>
                  <a:pt x="437357" y="1135327"/>
                </a:lnTo>
                <a:lnTo>
                  <a:pt x="428626" y="1122627"/>
                </a:lnTo>
                <a:lnTo>
                  <a:pt x="420159" y="1109663"/>
                </a:lnTo>
                <a:lnTo>
                  <a:pt x="412221" y="1096434"/>
                </a:lnTo>
                <a:lnTo>
                  <a:pt x="404813" y="1082675"/>
                </a:lnTo>
                <a:lnTo>
                  <a:pt x="413809" y="1081088"/>
                </a:lnTo>
                <a:lnTo>
                  <a:pt x="423598" y="1078706"/>
                </a:lnTo>
                <a:lnTo>
                  <a:pt x="433917" y="1075267"/>
                </a:lnTo>
                <a:lnTo>
                  <a:pt x="444765" y="1071563"/>
                </a:lnTo>
                <a:lnTo>
                  <a:pt x="455878" y="1066800"/>
                </a:lnTo>
                <a:lnTo>
                  <a:pt x="467519" y="1061509"/>
                </a:lnTo>
                <a:lnTo>
                  <a:pt x="479161" y="1055952"/>
                </a:lnTo>
                <a:lnTo>
                  <a:pt x="490538" y="1049867"/>
                </a:lnTo>
                <a:lnTo>
                  <a:pt x="501915" y="1043252"/>
                </a:lnTo>
                <a:lnTo>
                  <a:pt x="513028" y="1036109"/>
                </a:lnTo>
                <a:lnTo>
                  <a:pt x="523876" y="1028965"/>
                </a:lnTo>
                <a:lnTo>
                  <a:pt x="533665" y="1021292"/>
                </a:lnTo>
                <a:lnTo>
                  <a:pt x="543455" y="1013619"/>
                </a:lnTo>
                <a:lnTo>
                  <a:pt x="552186" y="1005417"/>
                </a:lnTo>
                <a:lnTo>
                  <a:pt x="556155" y="1001448"/>
                </a:lnTo>
                <a:lnTo>
                  <a:pt x="559859" y="997479"/>
                </a:lnTo>
                <a:lnTo>
                  <a:pt x="563563" y="993511"/>
                </a:lnTo>
                <a:lnTo>
                  <a:pt x="566738" y="989013"/>
                </a:lnTo>
                <a:lnTo>
                  <a:pt x="572294" y="981340"/>
                </a:lnTo>
                <a:lnTo>
                  <a:pt x="578644" y="971815"/>
                </a:lnTo>
                <a:lnTo>
                  <a:pt x="586582" y="959909"/>
                </a:lnTo>
                <a:lnTo>
                  <a:pt x="594784" y="946679"/>
                </a:lnTo>
                <a:lnTo>
                  <a:pt x="614099" y="915194"/>
                </a:lnTo>
                <a:lnTo>
                  <a:pt x="636059" y="878681"/>
                </a:lnTo>
                <a:lnTo>
                  <a:pt x="659871" y="837936"/>
                </a:lnTo>
                <a:lnTo>
                  <a:pt x="685536" y="794544"/>
                </a:lnTo>
                <a:lnTo>
                  <a:pt x="737130" y="704321"/>
                </a:lnTo>
                <a:lnTo>
                  <a:pt x="786607" y="617538"/>
                </a:lnTo>
                <a:lnTo>
                  <a:pt x="828147" y="543719"/>
                </a:lnTo>
                <a:lnTo>
                  <a:pt x="867834" y="473075"/>
                </a:lnTo>
                <a:close/>
                <a:moveTo>
                  <a:pt x="928034" y="0"/>
                </a:moveTo>
                <a:lnTo>
                  <a:pt x="932269" y="0"/>
                </a:lnTo>
                <a:lnTo>
                  <a:pt x="936769" y="0"/>
                </a:lnTo>
                <a:lnTo>
                  <a:pt x="940740" y="794"/>
                </a:lnTo>
                <a:lnTo>
                  <a:pt x="944975" y="1852"/>
                </a:lnTo>
                <a:lnTo>
                  <a:pt x="949475" y="3440"/>
                </a:lnTo>
                <a:lnTo>
                  <a:pt x="953445" y="5558"/>
                </a:lnTo>
                <a:lnTo>
                  <a:pt x="956622" y="7410"/>
                </a:lnTo>
                <a:lnTo>
                  <a:pt x="959269" y="9527"/>
                </a:lnTo>
                <a:lnTo>
                  <a:pt x="962180" y="11645"/>
                </a:lnTo>
                <a:lnTo>
                  <a:pt x="964563" y="14291"/>
                </a:lnTo>
                <a:lnTo>
                  <a:pt x="966680" y="16673"/>
                </a:lnTo>
                <a:lnTo>
                  <a:pt x="968533" y="19584"/>
                </a:lnTo>
                <a:lnTo>
                  <a:pt x="970651" y="22231"/>
                </a:lnTo>
                <a:lnTo>
                  <a:pt x="971974" y="25407"/>
                </a:lnTo>
                <a:lnTo>
                  <a:pt x="973298" y="28583"/>
                </a:lnTo>
                <a:lnTo>
                  <a:pt x="974356" y="31494"/>
                </a:lnTo>
                <a:lnTo>
                  <a:pt x="975150" y="34934"/>
                </a:lnTo>
                <a:lnTo>
                  <a:pt x="975415" y="38110"/>
                </a:lnTo>
                <a:lnTo>
                  <a:pt x="975680" y="41551"/>
                </a:lnTo>
                <a:lnTo>
                  <a:pt x="975680" y="44991"/>
                </a:lnTo>
                <a:lnTo>
                  <a:pt x="975680" y="48432"/>
                </a:lnTo>
                <a:lnTo>
                  <a:pt x="975150" y="51343"/>
                </a:lnTo>
                <a:lnTo>
                  <a:pt x="974621" y="62458"/>
                </a:lnTo>
                <a:lnTo>
                  <a:pt x="974621" y="77544"/>
                </a:lnTo>
                <a:lnTo>
                  <a:pt x="974886" y="86277"/>
                </a:lnTo>
                <a:lnTo>
                  <a:pt x="975150" y="96070"/>
                </a:lnTo>
                <a:lnTo>
                  <a:pt x="975680" y="106391"/>
                </a:lnTo>
                <a:lnTo>
                  <a:pt x="976739" y="117507"/>
                </a:lnTo>
                <a:lnTo>
                  <a:pt x="978327" y="129152"/>
                </a:lnTo>
                <a:lnTo>
                  <a:pt x="979915" y="141326"/>
                </a:lnTo>
                <a:lnTo>
                  <a:pt x="982033" y="154029"/>
                </a:lnTo>
                <a:lnTo>
                  <a:pt x="984680" y="167527"/>
                </a:lnTo>
                <a:lnTo>
                  <a:pt x="987856" y="180760"/>
                </a:lnTo>
                <a:lnTo>
                  <a:pt x="991827" y="194522"/>
                </a:lnTo>
                <a:lnTo>
                  <a:pt x="996326" y="208284"/>
                </a:lnTo>
                <a:lnTo>
                  <a:pt x="1001620" y="222575"/>
                </a:lnTo>
                <a:lnTo>
                  <a:pt x="1007444" y="236602"/>
                </a:lnTo>
                <a:lnTo>
                  <a:pt x="1010620" y="243748"/>
                </a:lnTo>
                <a:lnTo>
                  <a:pt x="1014061" y="250893"/>
                </a:lnTo>
                <a:lnTo>
                  <a:pt x="1017767" y="257774"/>
                </a:lnTo>
                <a:lnTo>
                  <a:pt x="1021473" y="264920"/>
                </a:lnTo>
                <a:lnTo>
                  <a:pt x="1025443" y="271801"/>
                </a:lnTo>
                <a:lnTo>
                  <a:pt x="1029678" y="278682"/>
                </a:lnTo>
                <a:lnTo>
                  <a:pt x="1034178" y="285563"/>
                </a:lnTo>
                <a:lnTo>
                  <a:pt x="1038678" y="292444"/>
                </a:lnTo>
                <a:lnTo>
                  <a:pt x="1043707" y="299061"/>
                </a:lnTo>
                <a:lnTo>
                  <a:pt x="1049001" y="305677"/>
                </a:lnTo>
                <a:lnTo>
                  <a:pt x="1054560" y="312293"/>
                </a:lnTo>
                <a:lnTo>
                  <a:pt x="1060119" y="318910"/>
                </a:lnTo>
                <a:lnTo>
                  <a:pt x="1066207" y="324997"/>
                </a:lnTo>
                <a:lnTo>
                  <a:pt x="1072295" y="331349"/>
                </a:lnTo>
                <a:lnTo>
                  <a:pt x="1078912" y="337436"/>
                </a:lnTo>
                <a:lnTo>
                  <a:pt x="1085530" y="343258"/>
                </a:lnTo>
                <a:lnTo>
                  <a:pt x="1092677" y="349345"/>
                </a:lnTo>
                <a:lnTo>
                  <a:pt x="1099824" y="355168"/>
                </a:lnTo>
                <a:lnTo>
                  <a:pt x="1107765" y="360461"/>
                </a:lnTo>
                <a:lnTo>
                  <a:pt x="1115705" y="366019"/>
                </a:lnTo>
                <a:lnTo>
                  <a:pt x="1123911" y="371312"/>
                </a:lnTo>
                <a:lnTo>
                  <a:pt x="1132381" y="376340"/>
                </a:lnTo>
                <a:lnTo>
                  <a:pt x="1141117" y="380839"/>
                </a:lnTo>
                <a:lnTo>
                  <a:pt x="1150381" y="385603"/>
                </a:lnTo>
                <a:lnTo>
                  <a:pt x="1160175" y="389838"/>
                </a:lnTo>
                <a:lnTo>
                  <a:pt x="1169704" y="394337"/>
                </a:lnTo>
                <a:lnTo>
                  <a:pt x="1180027" y="398307"/>
                </a:lnTo>
                <a:lnTo>
                  <a:pt x="1190615" y="402012"/>
                </a:lnTo>
                <a:lnTo>
                  <a:pt x="1201468" y="405452"/>
                </a:lnTo>
                <a:lnTo>
                  <a:pt x="1212850" y="408893"/>
                </a:lnTo>
                <a:lnTo>
                  <a:pt x="1209938" y="409422"/>
                </a:lnTo>
                <a:lnTo>
                  <a:pt x="1202262" y="411275"/>
                </a:lnTo>
                <a:lnTo>
                  <a:pt x="1190086" y="413392"/>
                </a:lnTo>
                <a:lnTo>
                  <a:pt x="1173675" y="416303"/>
                </a:lnTo>
                <a:lnTo>
                  <a:pt x="1164410" y="417362"/>
                </a:lnTo>
                <a:lnTo>
                  <a:pt x="1153822" y="418685"/>
                </a:lnTo>
                <a:lnTo>
                  <a:pt x="1142969" y="419744"/>
                </a:lnTo>
                <a:lnTo>
                  <a:pt x="1131058" y="420273"/>
                </a:lnTo>
                <a:lnTo>
                  <a:pt x="1118617" y="420538"/>
                </a:lnTo>
                <a:lnTo>
                  <a:pt x="1105382" y="420802"/>
                </a:lnTo>
                <a:lnTo>
                  <a:pt x="1091883" y="420538"/>
                </a:lnTo>
                <a:lnTo>
                  <a:pt x="1077854" y="419744"/>
                </a:lnTo>
                <a:lnTo>
                  <a:pt x="1063295" y="418420"/>
                </a:lnTo>
                <a:lnTo>
                  <a:pt x="1048472" y="416568"/>
                </a:lnTo>
                <a:lnTo>
                  <a:pt x="1033119" y="414186"/>
                </a:lnTo>
                <a:lnTo>
                  <a:pt x="1017767" y="410745"/>
                </a:lnTo>
                <a:lnTo>
                  <a:pt x="1002150" y="406511"/>
                </a:lnTo>
                <a:lnTo>
                  <a:pt x="994473" y="404394"/>
                </a:lnTo>
                <a:lnTo>
                  <a:pt x="986268" y="402012"/>
                </a:lnTo>
                <a:lnTo>
                  <a:pt x="978592" y="399100"/>
                </a:lnTo>
                <a:lnTo>
                  <a:pt x="970651" y="396454"/>
                </a:lnTo>
                <a:lnTo>
                  <a:pt x="962710" y="393278"/>
                </a:lnTo>
                <a:lnTo>
                  <a:pt x="954769" y="389838"/>
                </a:lnTo>
                <a:lnTo>
                  <a:pt x="946828" y="386132"/>
                </a:lnTo>
                <a:lnTo>
                  <a:pt x="939151" y="382427"/>
                </a:lnTo>
                <a:lnTo>
                  <a:pt x="931475" y="378457"/>
                </a:lnTo>
                <a:lnTo>
                  <a:pt x="923799" y="373694"/>
                </a:lnTo>
                <a:lnTo>
                  <a:pt x="915858" y="369194"/>
                </a:lnTo>
                <a:lnTo>
                  <a:pt x="908182" y="364166"/>
                </a:lnTo>
                <a:lnTo>
                  <a:pt x="900505" y="359137"/>
                </a:lnTo>
                <a:lnTo>
                  <a:pt x="892829" y="353580"/>
                </a:lnTo>
                <a:lnTo>
                  <a:pt x="885418" y="347757"/>
                </a:lnTo>
                <a:lnTo>
                  <a:pt x="878006" y="341406"/>
                </a:lnTo>
                <a:lnTo>
                  <a:pt x="870594" y="335054"/>
                </a:lnTo>
                <a:lnTo>
                  <a:pt x="863448" y="328437"/>
                </a:lnTo>
                <a:lnTo>
                  <a:pt x="856301" y="321292"/>
                </a:lnTo>
                <a:lnTo>
                  <a:pt x="849419" y="313881"/>
                </a:lnTo>
                <a:lnTo>
                  <a:pt x="842801" y="306206"/>
                </a:lnTo>
                <a:lnTo>
                  <a:pt x="835919" y="298002"/>
                </a:lnTo>
                <a:lnTo>
                  <a:pt x="513780" y="855632"/>
                </a:lnTo>
                <a:lnTo>
                  <a:pt x="511398" y="859337"/>
                </a:lnTo>
                <a:lnTo>
                  <a:pt x="508751" y="862778"/>
                </a:lnTo>
                <a:lnTo>
                  <a:pt x="506898" y="866747"/>
                </a:lnTo>
                <a:lnTo>
                  <a:pt x="504781" y="870453"/>
                </a:lnTo>
                <a:lnTo>
                  <a:pt x="498957" y="879980"/>
                </a:lnTo>
                <a:lnTo>
                  <a:pt x="492340" y="888979"/>
                </a:lnTo>
                <a:lnTo>
                  <a:pt x="485458" y="897712"/>
                </a:lnTo>
                <a:lnTo>
                  <a:pt x="478046" y="905916"/>
                </a:lnTo>
                <a:lnTo>
                  <a:pt x="470105" y="913592"/>
                </a:lnTo>
                <a:lnTo>
                  <a:pt x="461635" y="920737"/>
                </a:lnTo>
                <a:lnTo>
                  <a:pt x="452635" y="927618"/>
                </a:lnTo>
                <a:lnTo>
                  <a:pt x="443635" y="933705"/>
                </a:lnTo>
                <a:lnTo>
                  <a:pt x="434106" y="939263"/>
                </a:lnTo>
                <a:lnTo>
                  <a:pt x="423783" y="944556"/>
                </a:lnTo>
                <a:lnTo>
                  <a:pt x="413460" y="949320"/>
                </a:lnTo>
                <a:lnTo>
                  <a:pt x="403136" y="953555"/>
                </a:lnTo>
                <a:lnTo>
                  <a:pt x="391754" y="956995"/>
                </a:lnTo>
                <a:lnTo>
                  <a:pt x="380637" y="960436"/>
                </a:lnTo>
                <a:lnTo>
                  <a:pt x="369255" y="962817"/>
                </a:lnTo>
                <a:lnTo>
                  <a:pt x="357343" y="964935"/>
                </a:lnTo>
                <a:lnTo>
                  <a:pt x="345167" y="966787"/>
                </a:lnTo>
                <a:lnTo>
                  <a:pt x="333256" y="967846"/>
                </a:lnTo>
                <a:lnTo>
                  <a:pt x="320815" y="968375"/>
                </a:lnTo>
                <a:lnTo>
                  <a:pt x="308374" y="968375"/>
                </a:lnTo>
                <a:lnTo>
                  <a:pt x="295933" y="968111"/>
                </a:lnTo>
                <a:lnTo>
                  <a:pt x="283228" y="967317"/>
                </a:lnTo>
                <a:lnTo>
                  <a:pt x="270257" y="965729"/>
                </a:lnTo>
                <a:lnTo>
                  <a:pt x="257552" y="963611"/>
                </a:lnTo>
                <a:lnTo>
                  <a:pt x="244846" y="960700"/>
                </a:lnTo>
                <a:lnTo>
                  <a:pt x="231611" y="957524"/>
                </a:lnTo>
                <a:lnTo>
                  <a:pt x="218641" y="953819"/>
                </a:lnTo>
                <a:lnTo>
                  <a:pt x="205935" y="949585"/>
                </a:lnTo>
                <a:lnTo>
                  <a:pt x="193230" y="944821"/>
                </a:lnTo>
                <a:lnTo>
                  <a:pt x="180524" y="939263"/>
                </a:lnTo>
                <a:lnTo>
                  <a:pt x="167819" y="933441"/>
                </a:lnTo>
                <a:lnTo>
                  <a:pt x="155113" y="926824"/>
                </a:lnTo>
                <a:lnTo>
                  <a:pt x="142937" y="919679"/>
                </a:lnTo>
                <a:lnTo>
                  <a:pt x="131290" y="912268"/>
                </a:lnTo>
                <a:lnTo>
                  <a:pt x="119644" y="904329"/>
                </a:lnTo>
                <a:lnTo>
                  <a:pt x="108791" y="896124"/>
                </a:lnTo>
                <a:lnTo>
                  <a:pt x="98732" y="887920"/>
                </a:lnTo>
                <a:lnTo>
                  <a:pt x="88409" y="878922"/>
                </a:lnTo>
                <a:lnTo>
                  <a:pt x="79145" y="869923"/>
                </a:lnTo>
                <a:lnTo>
                  <a:pt x="70145" y="860131"/>
                </a:lnTo>
                <a:lnTo>
                  <a:pt x="61675" y="850603"/>
                </a:lnTo>
                <a:lnTo>
                  <a:pt x="53734" y="840547"/>
                </a:lnTo>
                <a:lnTo>
                  <a:pt x="46057" y="830754"/>
                </a:lnTo>
                <a:lnTo>
                  <a:pt x="39440" y="820433"/>
                </a:lnTo>
                <a:lnTo>
                  <a:pt x="32822" y="809846"/>
                </a:lnTo>
                <a:lnTo>
                  <a:pt x="26999" y="799260"/>
                </a:lnTo>
                <a:lnTo>
                  <a:pt x="21705" y="788409"/>
                </a:lnTo>
                <a:lnTo>
                  <a:pt x="16940" y="777558"/>
                </a:lnTo>
                <a:lnTo>
                  <a:pt x="12705" y="766708"/>
                </a:lnTo>
                <a:lnTo>
                  <a:pt x="9264" y="755592"/>
                </a:lnTo>
                <a:lnTo>
                  <a:pt x="6088" y="744741"/>
                </a:lnTo>
                <a:lnTo>
                  <a:pt x="3706" y="733626"/>
                </a:lnTo>
                <a:lnTo>
                  <a:pt x="1853" y="722510"/>
                </a:lnTo>
                <a:lnTo>
                  <a:pt x="529" y="711395"/>
                </a:lnTo>
                <a:lnTo>
                  <a:pt x="0" y="700544"/>
                </a:lnTo>
                <a:lnTo>
                  <a:pt x="0" y="689164"/>
                </a:lnTo>
                <a:lnTo>
                  <a:pt x="529" y="678313"/>
                </a:lnTo>
                <a:lnTo>
                  <a:pt x="1853" y="667462"/>
                </a:lnTo>
                <a:lnTo>
                  <a:pt x="3970" y="656611"/>
                </a:lnTo>
                <a:lnTo>
                  <a:pt x="6353" y="646025"/>
                </a:lnTo>
                <a:lnTo>
                  <a:pt x="9529" y="635703"/>
                </a:lnTo>
                <a:lnTo>
                  <a:pt x="13499" y="625382"/>
                </a:lnTo>
                <a:lnTo>
                  <a:pt x="18264" y="615325"/>
                </a:lnTo>
                <a:lnTo>
                  <a:pt x="23558" y="605532"/>
                </a:lnTo>
                <a:lnTo>
                  <a:pt x="29381" y="595740"/>
                </a:lnTo>
                <a:lnTo>
                  <a:pt x="35999" y="586742"/>
                </a:lnTo>
                <a:lnTo>
                  <a:pt x="42881" y="578273"/>
                </a:lnTo>
                <a:lnTo>
                  <a:pt x="50293" y="570068"/>
                </a:lnTo>
                <a:lnTo>
                  <a:pt x="58233" y="562393"/>
                </a:lnTo>
                <a:lnTo>
                  <a:pt x="66704" y="555248"/>
                </a:lnTo>
                <a:lnTo>
                  <a:pt x="75704" y="548631"/>
                </a:lnTo>
                <a:lnTo>
                  <a:pt x="84968" y="542544"/>
                </a:lnTo>
                <a:lnTo>
                  <a:pt x="94497" y="536722"/>
                </a:lnTo>
                <a:lnTo>
                  <a:pt x="104556" y="531429"/>
                </a:lnTo>
                <a:lnTo>
                  <a:pt x="114614" y="526665"/>
                </a:lnTo>
                <a:lnTo>
                  <a:pt x="125732" y="522695"/>
                </a:lnTo>
                <a:lnTo>
                  <a:pt x="136584" y="518990"/>
                </a:lnTo>
                <a:lnTo>
                  <a:pt x="147702" y="515549"/>
                </a:lnTo>
                <a:lnTo>
                  <a:pt x="159084" y="513168"/>
                </a:lnTo>
                <a:lnTo>
                  <a:pt x="170995" y="510786"/>
                </a:lnTo>
                <a:lnTo>
                  <a:pt x="182907" y="509198"/>
                </a:lnTo>
                <a:lnTo>
                  <a:pt x="195083" y="508139"/>
                </a:lnTo>
                <a:lnTo>
                  <a:pt x="207524" y="507345"/>
                </a:lnTo>
                <a:lnTo>
                  <a:pt x="219964" y="507345"/>
                </a:lnTo>
                <a:lnTo>
                  <a:pt x="232670" y="507874"/>
                </a:lnTo>
                <a:lnTo>
                  <a:pt x="245376" y="508933"/>
                </a:lnTo>
                <a:lnTo>
                  <a:pt x="258081" y="510521"/>
                </a:lnTo>
                <a:lnTo>
                  <a:pt x="270787" y="512374"/>
                </a:lnTo>
                <a:lnTo>
                  <a:pt x="283757" y="515285"/>
                </a:lnTo>
                <a:lnTo>
                  <a:pt x="296462" y="518196"/>
                </a:lnTo>
                <a:lnTo>
                  <a:pt x="309697" y="521901"/>
                </a:lnTo>
                <a:lnTo>
                  <a:pt x="322403" y="526400"/>
                </a:lnTo>
                <a:lnTo>
                  <a:pt x="335373" y="531429"/>
                </a:lnTo>
                <a:lnTo>
                  <a:pt x="348079" y="536722"/>
                </a:lnTo>
                <a:lnTo>
                  <a:pt x="360520" y="542809"/>
                </a:lnTo>
                <a:lnTo>
                  <a:pt x="373225" y="549425"/>
                </a:lnTo>
                <a:lnTo>
                  <a:pt x="384607" y="555777"/>
                </a:lnTo>
                <a:lnTo>
                  <a:pt x="395989" y="562923"/>
                </a:lnTo>
                <a:lnTo>
                  <a:pt x="406842" y="570333"/>
                </a:lnTo>
                <a:lnTo>
                  <a:pt x="417165" y="578273"/>
                </a:lnTo>
                <a:lnTo>
                  <a:pt x="427224" y="586212"/>
                </a:lnTo>
                <a:lnTo>
                  <a:pt x="436753" y="594417"/>
                </a:lnTo>
                <a:lnTo>
                  <a:pt x="445753" y="602886"/>
                </a:lnTo>
                <a:lnTo>
                  <a:pt x="454488" y="611619"/>
                </a:lnTo>
                <a:lnTo>
                  <a:pt x="462694" y="620882"/>
                </a:lnTo>
                <a:lnTo>
                  <a:pt x="470370" y="630410"/>
                </a:lnTo>
                <a:lnTo>
                  <a:pt x="477781" y="639673"/>
                </a:lnTo>
                <a:lnTo>
                  <a:pt x="484664" y="649201"/>
                </a:lnTo>
                <a:lnTo>
                  <a:pt x="491016" y="659257"/>
                </a:lnTo>
                <a:lnTo>
                  <a:pt x="497104" y="669050"/>
                </a:lnTo>
                <a:lnTo>
                  <a:pt x="502398" y="679107"/>
                </a:lnTo>
                <a:lnTo>
                  <a:pt x="507163" y="689164"/>
                </a:lnTo>
                <a:lnTo>
                  <a:pt x="892564" y="21966"/>
                </a:lnTo>
                <a:lnTo>
                  <a:pt x="895211" y="18261"/>
                </a:lnTo>
                <a:lnTo>
                  <a:pt x="897594" y="14820"/>
                </a:lnTo>
                <a:lnTo>
                  <a:pt x="900770" y="11645"/>
                </a:lnTo>
                <a:lnTo>
                  <a:pt x="904211" y="8998"/>
                </a:lnTo>
                <a:lnTo>
                  <a:pt x="907917" y="6351"/>
                </a:lnTo>
                <a:lnTo>
                  <a:pt x="911623" y="4499"/>
                </a:lnTo>
                <a:lnTo>
                  <a:pt x="915329" y="2646"/>
                </a:lnTo>
                <a:lnTo>
                  <a:pt x="919564" y="1588"/>
                </a:lnTo>
                <a:lnTo>
                  <a:pt x="923799" y="529"/>
                </a:lnTo>
                <a:lnTo>
                  <a:pt x="928034" y="0"/>
                </a:lnTo>
                <a:close/>
              </a:path>
            </a:pathLst>
          </a:custGeom>
          <a:solidFill>
            <a:srgbClr val="FFFFFF"/>
          </a:solidFill>
          <a:ln>
            <a:noFill/>
          </a:ln>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9" name="TextBox 33"/>
          <p:cNvSpPr txBox="1"/>
          <p:nvPr/>
        </p:nvSpPr>
        <p:spPr>
          <a:xfrm>
            <a:off x="5626993" y="3264374"/>
            <a:ext cx="792480" cy="457200"/>
          </a:xfrm>
          <a:prstGeom prst="rect">
            <a:avLst/>
          </a:prstGeom>
          <a:noFill/>
        </p:spPr>
        <p:txBody>
          <a:bodyPr rtlCol="0" wrap="none">
            <a:spAutoFit/>
          </a:bodyPr>
          <a:lstStyle/>
          <a:p>
            <a:r>
              <a:rPr altLang="en-US" lang="zh-CN" smtClean="0" sz="2400">
                <a:solidFill>
                  <a:srgbClr val="FFFFFF"/>
                </a:solidFill>
                <a:latin charset="-122" panose="02010509060101010101" pitchFamily="49" typeface="幼圆"/>
                <a:ea charset="-122" panose="02010509060101010101" pitchFamily="49" typeface="幼圆"/>
                <a:cs typeface="+mn-ea"/>
                <a:sym typeface="+mn-lt"/>
              </a:rPr>
              <a:t>美食</a:t>
            </a:r>
          </a:p>
        </p:txBody>
      </p:sp>
      <p:sp>
        <p:nvSpPr>
          <p:cNvPr id="10" name="TextBox 33"/>
          <p:cNvSpPr txBox="1"/>
          <p:nvPr/>
        </p:nvSpPr>
        <p:spPr>
          <a:xfrm>
            <a:off x="2286143" y="3264375"/>
            <a:ext cx="792480" cy="457200"/>
          </a:xfrm>
          <a:prstGeom prst="rect">
            <a:avLst/>
          </a:prstGeom>
          <a:noFill/>
        </p:spPr>
        <p:txBody>
          <a:bodyPr rtlCol="0" wrap="none">
            <a:spAutoFit/>
          </a:bodyPr>
          <a:lstStyle/>
          <a:p>
            <a:r>
              <a:rPr altLang="en-US" lang="zh-CN" sz="2400">
                <a:solidFill>
                  <a:srgbClr val="FFFFFF"/>
                </a:solidFill>
                <a:latin charset="-122" panose="02010509060101010101" pitchFamily="49" typeface="幼圆"/>
                <a:ea charset="-122" panose="02010509060101010101" pitchFamily="49" typeface="幼圆"/>
                <a:cs typeface="+mn-ea"/>
                <a:sym typeface="+mn-lt"/>
              </a:rPr>
              <a:t>摄影</a:t>
            </a:r>
          </a:p>
        </p:txBody>
      </p:sp>
      <p:sp>
        <p:nvSpPr>
          <p:cNvPr id="11" name="TextBox 33"/>
          <p:cNvSpPr txBox="1"/>
          <p:nvPr/>
        </p:nvSpPr>
        <p:spPr>
          <a:xfrm>
            <a:off x="3956568" y="3264375"/>
            <a:ext cx="792480" cy="457200"/>
          </a:xfrm>
          <a:prstGeom prst="rect">
            <a:avLst/>
          </a:prstGeom>
          <a:noFill/>
        </p:spPr>
        <p:txBody>
          <a:bodyPr rtlCol="0" wrap="none">
            <a:spAutoFit/>
          </a:bodyPr>
          <a:lstStyle/>
          <a:p>
            <a:r>
              <a:rPr altLang="en-US" lang="zh-CN" smtClean="0" sz="2400">
                <a:solidFill>
                  <a:srgbClr val="FFFFFF"/>
                </a:solidFill>
                <a:latin charset="-122" panose="02010509060101010101" pitchFamily="49" typeface="幼圆"/>
                <a:ea charset="-122" panose="02010509060101010101" pitchFamily="49" typeface="幼圆"/>
                <a:cs typeface="+mn-ea"/>
                <a:sym typeface="+mn-lt"/>
              </a:rPr>
              <a:t>旅行</a:t>
            </a:r>
          </a:p>
        </p:txBody>
      </p:sp>
      <p:sp>
        <p:nvSpPr>
          <p:cNvPr id="12" name="TextBox 33"/>
          <p:cNvSpPr txBox="1"/>
          <p:nvPr/>
        </p:nvSpPr>
        <p:spPr>
          <a:xfrm>
            <a:off x="7297417" y="3264374"/>
            <a:ext cx="792480" cy="457200"/>
          </a:xfrm>
          <a:prstGeom prst="rect">
            <a:avLst/>
          </a:prstGeom>
          <a:noFill/>
        </p:spPr>
        <p:txBody>
          <a:bodyPr rtlCol="0" wrap="none">
            <a:spAutoFit/>
          </a:bodyPr>
          <a:lstStyle/>
          <a:p>
            <a:r>
              <a:rPr altLang="en-US" lang="zh-CN" smtClean="0" sz="2400">
                <a:solidFill>
                  <a:srgbClr val="FFFFFF"/>
                </a:solidFill>
                <a:latin charset="-122" panose="02010509060101010101" pitchFamily="49" typeface="幼圆"/>
                <a:ea charset="-122" panose="02010509060101010101" pitchFamily="49" typeface="幼圆"/>
                <a:cs typeface="+mn-ea"/>
                <a:sym typeface="+mn-lt"/>
              </a:rPr>
              <a:t>电影</a:t>
            </a:r>
          </a:p>
        </p:txBody>
      </p:sp>
      <p:sp>
        <p:nvSpPr>
          <p:cNvPr id="13" name="TextBox 33"/>
          <p:cNvSpPr txBox="1"/>
          <p:nvPr/>
        </p:nvSpPr>
        <p:spPr>
          <a:xfrm>
            <a:off x="8967843" y="3264374"/>
            <a:ext cx="792480" cy="457200"/>
          </a:xfrm>
          <a:prstGeom prst="rect">
            <a:avLst/>
          </a:prstGeom>
          <a:noFill/>
        </p:spPr>
        <p:txBody>
          <a:bodyPr rtlCol="0" wrap="none">
            <a:spAutoFit/>
          </a:bodyPr>
          <a:lstStyle/>
          <a:p>
            <a:r>
              <a:rPr altLang="en-US" lang="zh-CN" smtClean="0" sz="2400">
                <a:solidFill>
                  <a:srgbClr val="FFFFFF"/>
                </a:solidFill>
                <a:latin charset="-122" panose="02010509060101010101" pitchFamily="49" typeface="幼圆"/>
                <a:ea charset="-122" panose="02010509060101010101" pitchFamily="49" typeface="幼圆"/>
                <a:cs typeface="+mn-ea"/>
                <a:sym typeface="+mn-lt"/>
              </a:rPr>
              <a:t>音乐</a:t>
            </a:r>
          </a:p>
        </p:txBody>
      </p:sp>
      <p:sp>
        <p:nvSpPr>
          <p:cNvPr id="7" name="灯片编号占位符 6"/>
          <p:cNvSpPr>
            <a:spLocks noGrp="1"/>
          </p:cNvSpPr>
          <p:nvPr>
            <p:ph idx="12" sz="quarter" type="sldNum"/>
          </p:nvPr>
        </p:nvSpPr>
        <p:spPr/>
        <p:txBody>
          <a:bodyPr/>
          <a:lstStyle/>
          <a:p>
            <a:fld id="{C2B085C3-4825-41C9-8CCF-96A7C72AA447}" type="slidenum">
              <a:rPr altLang="en-US" lang="zh-CN" smtClean="0"/>
              <a:t>5</a:t>
            </a:fld>
          </a:p>
        </p:txBody>
      </p:sp>
      <p:sp>
        <p:nvSpPr>
          <p:cNvPr id="14" name="文本框 13"/>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885495380"/>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2"/>
                                        </p:tgtEl>
                                        <p:attrNameLst>
                                          <p:attrName>ppt_y</p:attrName>
                                        </p:attrNameLst>
                                      </p:cBhvr>
                                      <p:tavLst>
                                        <p:tav tm="0">
                                          <p:val>
                                            <p:strVal val="#ppt_y"/>
                                          </p:val>
                                        </p:tav>
                                        <p:tav tm="100000">
                                          <p:val>
                                            <p:strVal val="#ppt_y"/>
                                          </p:val>
                                        </p:tav>
                                      </p:tavLst>
                                    </p:anim>
                                    <p:anim calcmode="lin" valueType="num">
                                      <p:cBhvr>
                                        <p:cTn dur="500" fill="hold" id="9"/>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2"/>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2"/>
                                        </p:tgtEl>
                                      </p:cBhvr>
                                    </p:animEffect>
                                  </p:childTnLst>
                                </p:cTn>
                              </p:par>
                            </p:childTnLst>
                          </p:cTn>
                        </p:par>
                        <p:par>
                          <p:cTn fill="hold" id="12" nodeType="afterGroup">
                            <p:stCondLst>
                              <p:cond delay="500"/>
                            </p:stCondLst>
                            <p:childTnLst>
                              <p:par>
                                <p:cTn fill="hold" grpId="0" id="13" nodeType="afterEffect" presetClass="entr" presetID="26" presetSubtype="0">
                                  <p:stCondLst>
                                    <p:cond delay="0"/>
                                  </p:stCondLst>
                                  <p:childTnLst>
                                    <p:set>
                                      <p:cBhvr>
                                        <p:cTn dur="1" fill="hold" id="14">
                                          <p:stCondLst>
                                            <p:cond delay="0"/>
                                          </p:stCondLst>
                                        </p:cTn>
                                        <p:tgtEl>
                                          <p:spTgt spid="3"/>
                                        </p:tgtEl>
                                        <p:attrNameLst>
                                          <p:attrName>style.visibility</p:attrName>
                                        </p:attrNameLst>
                                      </p:cBhvr>
                                      <p:to>
                                        <p:strVal val="visible"/>
                                      </p:to>
                                    </p:set>
                                    <p:animEffect filter="wipe(down)" transition="in">
                                      <p:cBhvr>
                                        <p:cTn dur="580" id="15">
                                          <p:stCondLst>
                                            <p:cond delay="0"/>
                                          </p:stCondLst>
                                        </p:cTn>
                                        <p:tgtEl>
                                          <p:spTgt spid="3"/>
                                        </p:tgtEl>
                                      </p:cBhvr>
                                    </p:animEffect>
                                    <p:anim calcmode="lin" valueType="num">
                                      <p:cBhvr>
                                        <p:cTn dur="1822" id="16"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dur="664" id="17" tmFilter="0.0,0.0; 0.25,0.07; 0.50,0.2; 0.75,0.467; 1.0,1.0">
                                          <p:stCondLst>
                                            <p:cond delay="0"/>
                                          </p:stCondLst>
                                        </p:cTn>
                                        <p:tgtEl>
                                          <p:spTgt spid="3"/>
                                        </p:tgtEl>
                                        <p:attrNameLst>
                                          <p:attrName>ppt_y</p:attrName>
                                        </p:attrNameLst>
                                      </p:cBhvr>
                                      <p:tavLst>
                                        <p:tav fmla="#ppt_y-sin(pi*$)/3" tm="0">
                                          <p:val>
                                            <p:fltVal val="0.5"/>
                                          </p:val>
                                        </p:tav>
                                        <p:tav tm="100000">
                                          <p:val>
                                            <p:fltVal val="1"/>
                                          </p:val>
                                        </p:tav>
                                      </p:tavLst>
                                    </p:anim>
                                    <p:anim calcmode="lin" valueType="num">
                                      <p:cBhvr>
                                        <p:cTn dur="664" id="18" tmFilter="0, 0; 0.125,0.2665; 0.25,0.4; 0.375,0.465; 0.5,0.5;  0.625,0.535; 0.75,0.6; 0.875,0.7335; 1,1">
                                          <p:stCondLst>
                                            <p:cond delay="664"/>
                                          </p:stCondLst>
                                        </p:cTn>
                                        <p:tgtEl>
                                          <p:spTgt spid="3"/>
                                        </p:tgtEl>
                                        <p:attrNameLst>
                                          <p:attrName>ppt_y</p:attrName>
                                        </p:attrNameLst>
                                      </p:cBhvr>
                                      <p:tavLst>
                                        <p:tav fmla="#ppt_y-sin(pi*$)/9" tm="0">
                                          <p:val>
                                            <p:fltVal val="0"/>
                                          </p:val>
                                        </p:tav>
                                        <p:tav tm="100000">
                                          <p:val>
                                            <p:fltVal val="1"/>
                                          </p:val>
                                        </p:tav>
                                      </p:tavLst>
                                    </p:anim>
                                    <p:anim calcmode="lin" valueType="num">
                                      <p:cBhvr>
                                        <p:cTn dur="332" id="19" tmFilter="0, 0; 0.125,0.2665; 0.25,0.4; 0.375,0.465; 0.5,0.5;  0.625,0.535; 0.75,0.6; 0.875,0.7335; 1,1">
                                          <p:stCondLst>
                                            <p:cond delay="1324"/>
                                          </p:stCondLst>
                                        </p:cTn>
                                        <p:tgtEl>
                                          <p:spTgt spid="3"/>
                                        </p:tgtEl>
                                        <p:attrNameLst>
                                          <p:attrName>ppt_y</p:attrName>
                                        </p:attrNameLst>
                                      </p:cBhvr>
                                      <p:tavLst>
                                        <p:tav fmla="#ppt_y-sin(pi*$)/27" tm="0">
                                          <p:val>
                                            <p:fltVal val="0"/>
                                          </p:val>
                                        </p:tav>
                                        <p:tav tm="100000">
                                          <p:val>
                                            <p:fltVal val="1"/>
                                          </p:val>
                                        </p:tav>
                                      </p:tavLst>
                                    </p:anim>
                                    <p:anim calcmode="lin" valueType="num">
                                      <p:cBhvr>
                                        <p:cTn dur="164" id="20" tmFilter="0, 0; 0.125,0.2665; 0.25,0.4; 0.375,0.465; 0.5,0.5;  0.625,0.535; 0.75,0.6; 0.875,0.7335; 1,1">
                                          <p:stCondLst>
                                            <p:cond delay="1656"/>
                                          </p:stCondLst>
                                        </p:cTn>
                                        <p:tgtEl>
                                          <p:spTgt spid="3"/>
                                        </p:tgtEl>
                                        <p:attrNameLst>
                                          <p:attrName>ppt_y</p:attrName>
                                        </p:attrNameLst>
                                      </p:cBhvr>
                                      <p:tavLst>
                                        <p:tav fmla="#ppt_y-sin(pi*$)/81" tm="0">
                                          <p:val>
                                            <p:fltVal val="0"/>
                                          </p:val>
                                        </p:tav>
                                        <p:tav tm="100000">
                                          <p:val>
                                            <p:fltVal val="1"/>
                                          </p:val>
                                        </p:tav>
                                      </p:tavLst>
                                    </p:anim>
                                    <p:animScale>
                                      <p:cBhvr>
                                        <p:cTn dur="26" id="21">
                                          <p:stCondLst>
                                            <p:cond delay="650"/>
                                          </p:stCondLst>
                                        </p:cTn>
                                        <p:tgtEl>
                                          <p:spTgt spid="3"/>
                                        </p:tgtEl>
                                      </p:cBhvr>
                                      <p:to x="100000" y="60000"/>
                                    </p:animScale>
                                    <p:animScale>
                                      <p:cBhvr>
                                        <p:cTn decel="50000" dur="166" id="22">
                                          <p:stCondLst>
                                            <p:cond delay="676"/>
                                          </p:stCondLst>
                                        </p:cTn>
                                        <p:tgtEl>
                                          <p:spTgt spid="3"/>
                                        </p:tgtEl>
                                      </p:cBhvr>
                                      <p:to x="100000" y="100000"/>
                                    </p:animScale>
                                    <p:animScale>
                                      <p:cBhvr>
                                        <p:cTn dur="26" id="23">
                                          <p:stCondLst>
                                            <p:cond delay="1312"/>
                                          </p:stCondLst>
                                        </p:cTn>
                                        <p:tgtEl>
                                          <p:spTgt spid="3"/>
                                        </p:tgtEl>
                                      </p:cBhvr>
                                      <p:to x="100000" y="80000"/>
                                    </p:animScale>
                                    <p:animScale>
                                      <p:cBhvr>
                                        <p:cTn decel="50000" dur="166" id="24">
                                          <p:stCondLst>
                                            <p:cond delay="1338"/>
                                          </p:stCondLst>
                                        </p:cTn>
                                        <p:tgtEl>
                                          <p:spTgt spid="3"/>
                                        </p:tgtEl>
                                      </p:cBhvr>
                                      <p:to x="100000" y="100000"/>
                                    </p:animScale>
                                    <p:animScale>
                                      <p:cBhvr>
                                        <p:cTn dur="26" id="25">
                                          <p:stCondLst>
                                            <p:cond delay="1642"/>
                                          </p:stCondLst>
                                        </p:cTn>
                                        <p:tgtEl>
                                          <p:spTgt spid="3"/>
                                        </p:tgtEl>
                                      </p:cBhvr>
                                      <p:to x="100000" y="90000"/>
                                    </p:animScale>
                                    <p:animScale>
                                      <p:cBhvr>
                                        <p:cTn decel="50000" dur="166" id="26">
                                          <p:stCondLst>
                                            <p:cond delay="1668"/>
                                          </p:stCondLst>
                                        </p:cTn>
                                        <p:tgtEl>
                                          <p:spTgt spid="3"/>
                                        </p:tgtEl>
                                      </p:cBhvr>
                                      <p:to x="100000" y="100000"/>
                                    </p:animScale>
                                    <p:animScale>
                                      <p:cBhvr>
                                        <p:cTn dur="26" id="27">
                                          <p:stCondLst>
                                            <p:cond delay="1808"/>
                                          </p:stCondLst>
                                        </p:cTn>
                                        <p:tgtEl>
                                          <p:spTgt spid="3"/>
                                        </p:tgtEl>
                                      </p:cBhvr>
                                      <p:to x="100000" y="95000"/>
                                    </p:animScale>
                                    <p:animScale>
                                      <p:cBhvr>
                                        <p:cTn decel="50000" dur="166" id="28">
                                          <p:stCondLst>
                                            <p:cond delay="1834"/>
                                          </p:stCondLst>
                                        </p:cTn>
                                        <p:tgtEl>
                                          <p:spTgt spid="3"/>
                                        </p:tgtEl>
                                      </p:cBhvr>
                                      <p:to x="100000" y="100000"/>
                                    </p:animScale>
                                  </p:childTnLst>
                                </p:cTn>
                              </p:par>
                            </p:childTnLst>
                          </p:cTn>
                        </p:par>
                        <p:par>
                          <p:cTn fill="hold" id="29" nodeType="afterGroup">
                            <p:stCondLst>
                              <p:cond delay="2500"/>
                            </p:stCondLst>
                            <p:childTnLst>
                              <p:par>
                                <p:cTn fill="hold" grpId="0" id="30" nodeType="afterEffect" presetClass="entr" presetID="2" presetSubtype="8">
                                  <p:stCondLst>
                                    <p:cond delay="0"/>
                                  </p:stCondLst>
                                  <p:childTnLst>
                                    <p:set>
                                      <p:cBhvr>
                                        <p:cTn dur="1" fill="hold" id="31">
                                          <p:stCondLst>
                                            <p:cond delay="0"/>
                                          </p:stCondLst>
                                        </p:cTn>
                                        <p:tgtEl>
                                          <p:spTgt spid="10"/>
                                        </p:tgtEl>
                                        <p:attrNameLst>
                                          <p:attrName>style.visibility</p:attrName>
                                        </p:attrNameLst>
                                      </p:cBhvr>
                                      <p:to>
                                        <p:strVal val="visible"/>
                                      </p:to>
                                    </p:set>
                                    <p:anim calcmode="lin" valueType="num">
                                      <p:cBhvr additive="base">
                                        <p:cTn dur="500" fill="hold" id="32"/>
                                        <p:tgtEl>
                                          <p:spTgt spid="10"/>
                                        </p:tgtEl>
                                        <p:attrNameLst>
                                          <p:attrName>ppt_x</p:attrName>
                                        </p:attrNameLst>
                                      </p:cBhvr>
                                      <p:tavLst>
                                        <p:tav tm="0">
                                          <p:val>
                                            <p:strVal val="0-#ppt_w/2"/>
                                          </p:val>
                                        </p:tav>
                                        <p:tav tm="100000">
                                          <p:val>
                                            <p:strVal val="#ppt_x"/>
                                          </p:val>
                                        </p:tav>
                                      </p:tavLst>
                                    </p:anim>
                                    <p:anim calcmode="lin" valueType="num">
                                      <p:cBhvr additive="base">
                                        <p:cTn dur="500" fill="hold" id="33"/>
                                        <p:tgtEl>
                                          <p:spTgt spid="10"/>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fill="hold" grpId="0" id="35" nodeType="afterEffect" presetClass="entr" presetID="26" presetSubtype="0">
                                  <p:stCondLst>
                                    <p:cond delay="0"/>
                                  </p:stCondLst>
                                  <p:childTnLst>
                                    <p:set>
                                      <p:cBhvr>
                                        <p:cTn dur="1" fill="hold" id="36">
                                          <p:stCondLst>
                                            <p:cond delay="0"/>
                                          </p:stCondLst>
                                        </p:cTn>
                                        <p:tgtEl>
                                          <p:spTgt spid="6"/>
                                        </p:tgtEl>
                                        <p:attrNameLst>
                                          <p:attrName>style.visibility</p:attrName>
                                        </p:attrNameLst>
                                      </p:cBhvr>
                                      <p:to>
                                        <p:strVal val="visible"/>
                                      </p:to>
                                    </p:set>
                                    <p:animEffect filter="wipe(down)" transition="in">
                                      <p:cBhvr>
                                        <p:cTn dur="580" id="37">
                                          <p:stCondLst>
                                            <p:cond delay="0"/>
                                          </p:stCondLst>
                                        </p:cTn>
                                        <p:tgtEl>
                                          <p:spTgt spid="6"/>
                                        </p:tgtEl>
                                      </p:cBhvr>
                                    </p:animEffect>
                                    <p:anim calcmode="lin" valueType="num">
                                      <p:cBhvr>
                                        <p:cTn dur="1822" id="38"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dur="664" id="39" tmFilter="0.0,0.0; 0.25,0.07; 0.50,0.2; 0.75,0.467; 1.0,1.0">
                                          <p:stCondLst>
                                            <p:cond delay="0"/>
                                          </p:stCondLst>
                                        </p:cTn>
                                        <p:tgtEl>
                                          <p:spTgt spid="6"/>
                                        </p:tgtEl>
                                        <p:attrNameLst>
                                          <p:attrName>ppt_y</p:attrName>
                                        </p:attrNameLst>
                                      </p:cBhvr>
                                      <p:tavLst>
                                        <p:tav fmla="#ppt_y-sin(pi*$)/3" tm="0">
                                          <p:val>
                                            <p:fltVal val="0.5"/>
                                          </p:val>
                                        </p:tav>
                                        <p:tav tm="100000">
                                          <p:val>
                                            <p:fltVal val="1"/>
                                          </p:val>
                                        </p:tav>
                                      </p:tavLst>
                                    </p:anim>
                                    <p:anim calcmode="lin" valueType="num">
                                      <p:cBhvr>
                                        <p:cTn dur="664" id="40" tmFilter="0, 0; 0.125,0.2665; 0.25,0.4; 0.375,0.465; 0.5,0.5;  0.625,0.535; 0.75,0.6; 0.875,0.7335; 1,1">
                                          <p:stCondLst>
                                            <p:cond delay="664"/>
                                          </p:stCondLst>
                                        </p:cTn>
                                        <p:tgtEl>
                                          <p:spTgt spid="6"/>
                                        </p:tgtEl>
                                        <p:attrNameLst>
                                          <p:attrName>ppt_y</p:attrName>
                                        </p:attrNameLst>
                                      </p:cBhvr>
                                      <p:tavLst>
                                        <p:tav fmla="#ppt_y-sin(pi*$)/9" tm="0">
                                          <p:val>
                                            <p:fltVal val="0"/>
                                          </p:val>
                                        </p:tav>
                                        <p:tav tm="100000">
                                          <p:val>
                                            <p:fltVal val="1"/>
                                          </p:val>
                                        </p:tav>
                                      </p:tavLst>
                                    </p:anim>
                                    <p:anim calcmode="lin" valueType="num">
                                      <p:cBhvr>
                                        <p:cTn dur="332" id="41" tmFilter="0, 0; 0.125,0.2665; 0.25,0.4; 0.375,0.465; 0.5,0.5;  0.625,0.535; 0.75,0.6; 0.875,0.7335; 1,1">
                                          <p:stCondLst>
                                            <p:cond delay="1324"/>
                                          </p:stCondLst>
                                        </p:cTn>
                                        <p:tgtEl>
                                          <p:spTgt spid="6"/>
                                        </p:tgtEl>
                                        <p:attrNameLst>
                                          <p:attrName>ppt_y</p:attrName>
                                        </p:attrNameLst>
                                      </p:cBhvr>
                                      <p:tavLst>
                                        <p:tav fmla="#ppt_y-sin(pi*$)/27" tm="0">
                                          <p:val>
                                            <p:fltVal val="0"/>
                                          </p:val>
                                        </p:tav>
                                        <p:tav tm="100000">
                                          <p:val>
                                            <p:fltVal val="1"/>
                                          </p:val>
                                        </p:tav>
                                      </p:tavLst>
                                    </p:anim>
                                    <p:anim calcmode="lin" valueType="num">
                                      <p:cBhvr>
                                        <p:cTn dur="164" id="42" tmFilter="0, 0; 0.125,0.2665; 0.25,0.4; 0.375,0.465; 0.5,0.5;  0.625,0.535; 0.75,0.6; 0.875,0.7335; 1,1">
                                          <p:stCondLst>
                                            <p:cond delay="1656"/>
                                          </p:stCondLst>
                                        </p:cTn>
                                        <p:tgtEl>
                                          <p:spTgt spid="6"/>
                                        </p:tgtEl>
                                        <p:attrNameLst>
                                          <p:attrName>ppt_y</p:attrName>
                                        </p:attrNameLst>
                                      </p:cBhvr>
                                      <p:tavLst>
                                        <p:tav fmla="#ppt_y-sin(pi*$)/81" tm="0">
                                          <p:val>
                                            <p:fltVal val="0"/>
                                          </p:val>
                                        </p:tav>
                                        <p:tav tm="100000">
                                          <p:val>
                                            <p:fltVal val="1"/>
                                          </p:val>
                                        </p:tav>
                                      </p:tavLst>
                                    </p:anim>
                                    <p:animScale>
                                      <p:cBhvr>
                                        <p:cTn dur="26" id="43">
                                          <p:stCondLst>
                                            <p:cond delay="650"/>
                                          </p:stCondLst>
                                        </p:cTn>
                                        <p:tgtEl>
                                          <p:spTgt spid="6"/>
                                        </p:tgtEl>
                                      </p:cBhvr>
                                      <p:to x="100000" y="60000"/>
                                    </p:animScale>
                                    <p:animScale>
                                      <p:cBhvr>
                                        <p:cTn decel="50000" dur="166" id="44">
                                          <p:stCondLst>
                                            <p:cond delay="676"/>
                                          </p:stCondLst>
                                        </p:cTn>
                                        <p:tgtEl>
                                          <p:spTgt spid="6"/>
                                        </p:tgtEl>
                                      </p:cBhvr>
                                      <p:to x="100000" y="100000"/>
                                    </p:animScale>
                                    <p:animScale>
                                      <p:cBhvr>
                                        <p:cTn dur="26" id="45">
                                          <p:stCondLst>
                                            <p:cond delay="1312"/>
                                          </p:stCondLst>
                                        </p:cTn>
                                        <p:tgtEl>
                                          <p:spTgt spid="6"/>
                                        </p:tgtEl>
                                      </p:cBhvr>
                                      <p:to x="100000" y="80000"/>
                                    </p:animScale>
                                    <p:animScale>
                                      <p:cBhvr>
                                        <p:cTn decel="50000" dur="166" id="46">
                                          <p:stCondLst>
                                            <p:cond delay="1338"/>
                                          </p:stCondLst>
                                        </p:cTn>
                                        <p:tgtEl>
                                          <p:spTgt spid="6"/>
                                        </p:tgtEl>
                                      </p:cBhvr>
                                      <p:to x="100000" y="100000"/>
                                    </p:animScale>
                                    <p:animScale>
                                      <p:cBhvr>
                                        <p:cTn dur="26" id="47">
                                          <p:stCondLst>
                                            <p:cond delay="1642"/>
                                          </p:stCondLst>
                                        </p:cTn>
                                        <p:tgtEl>
                                          <p:spTgt spid="6"/>
                                        </p:tgtEl>
                                      </p:cBhvr>
                                      <p:to x="100000" y="90000"/>
                                    </p:animScale>
                                    <p:animScale>
                                      <p:cBhvr>
                                        <p:cTn decel="50000" dur="166" id="48">
                                          <p:stCondLst>
                                            <p:cond delay="1668"/>
                                          </p:stCondLst>
                                        </p:cTn>
                                        <p:tgtEl>
                                          <p:spTgt spid="6"/>
                                        </p:tgtEl>
                                      </p:cBhvr>
                                      <p:to x="100000" y="100000"/>
                                    </p:animScale>
                                    <p:animScale>
                                      <p:cBhvr>
                                        <p:cTn dur="26" id="49">
                                          <p:stCondLst>
                                            <p:cond delay="1808"/>
                                          </p:stCondLst>
                                        </p:cTn>
                                        <p:tgtEl>
                                          <p:spTgt spid="6"/>
                                        </p:tgtEl>
                                      </p:cBhvr>
                                      <p:to x="100000" y="95000"/>
                                    </p:animScale>
                                    <p:animScale>
                                      <p:cBhvr>
                                        <p:cTn decel="50000" dur="166" id="50">
                                          <p:stCondLst>
                                            <p:cond delay="1834"/>
                                          </p:stCondLst>
                                        </p:cTn>
                                        <p:tgtEl>
                                          <p:spTgt spid="6"/>
                                        </p:tgtEl>
                                      </p:cBhvr>
                                      <p:to x="100000" y="100000"/>
                                    </p:animScale>
                                  </p:childTnLst>
                                </p:cTn>
                              </p:par>
                            </p:childTnLst>
                          </p:cTn>
                        </p:par>
                        <p:par>
                          <p:cTn fill="hold" id="51" nodeType="afterGroup">
                            <p:stCondLst>
                              <p:cond delay="5000"/>
                            </p:stCondLst>
                            <p:childTnLst>
                              <p:par>
                                <p:cTn fill="hold" grpId="0" id="52" nodeType="afterEffect" presetClass="entr" presetID="2" presetSubtype="8">
                                  <p:stCondLst>
                                    <p:cond delay="0"/>
                                  </p:stCondLst>
                                  <p:childTnLst>
                                    <p:set>
                                      <p:cBhvr>
                                        <p:cTn dur="1" fill="hold" id="53">
                                          <p:stCondLst>
                                            <p:cond delay="0"/>
                                          </p:stCondLst>
                                        </p:cTn>
                                        <p:tgtEl>
                                          <p:spTgt spid="11"/>
                                        </p:tgtEl>
                                        <p:attrNameLst>
                                          <p:attrName>style.visibility</p:attrName>
                                        </p:attrNameLst>
                                      </p:cBhvr>
                                      <p:to>
                                        <p:strVal val="visible"/>
                                      </p:to>
                                    </p:set>
                                    <p:anim calcmode="lin" valueType="num">
                                      <p:cBhvr additive="base">
                                        <p:cTn dur="500" fill="hold" id="54"/>
                                        <p:tgtEl>
                                          <p:spTgt spid="11"/>
                                        </p:tgtEl>
                                        <p:attrNameLst>
                                          <p:attrName>ppt_x</p:attrName>
                                        </p:attrNameLst>
                                      </p:cBhvr>
                                      <p:tavLst>
                                        <p:tav tm="0">
                                          <p:val>
                                            <p:strVal val="0-#ppt_w/2"/>
                                          </p:val>
                                        </p:tav>
                                        <p:tav tm="100000">
                                          <p:val>
                                            <p:strVal val="#ppt_x"/>
                                          </p:val>
                                        </p:tav>
                                      </p:tavLst>
                                    </p:anim>
                                    <p:anim calcmode="lin" valueType="num">
                                      <p:cBhvr additive="base">
                                        <p:cTn dur="500" fill="hold" id="55"/>
                                        <p:tgtEl>
                                          <p:spTgt spid="11"/>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5500"/>
                            </p:stCondLst>
                            <p:childTnLst>
                              <p:par>
                                <p:cTn fill="hold" grpId="0" id="57" nodeType="afterEffect" presetClass="entr" presetID="26" presetSubtype="0">
                                  <p:stCondLst>
                                    <p:cond delay="0"/>
                                  </p:stCondLst>
                                  <p:childTnLst>
                                    <p:set>
                                      <p:cBhvr>
                                        <p:cTn dur="1" fill="hold" id="58">
                                          <p:stCondLst>
                                            <p:cond delay="0"/>
                                          </p:stCondLst>
                                        </p:cTn>
                                        <p:tgtEl>
                                          <p:spTgt spid="4"/>
                                        </p:tgtEl>
                                        <p:attrNameLst>
                                          <p:attrName>style.visibility</p:attrName>
                                        </p:attrNameLst>
                                      </p:cBhvr>
                                      <p:to>
                                        <p:strVal val="visible"/>
                                      </p:to>
                                    </p:set>
                                    <p:animEffect filter="wipe(down)" transition="in">
                                      <p:cBhvr>
                                        <p:cTn dur="580" id="59">
                                          <p:stCondLst>
                                            <p:cond delay="0"/>
                                          </p:stCondLst>
                                        </p:cTn>
                                        <p:tgtEl>
                                          <p:spTgt spid="4"/>
                                        </p:tgtEl>
                                      </p:cBhvr>
                                    </p:animEffect>
                                    <p:anim calcmode="lin" valueType="num">
                                      <p:cBhvr>
                                        <p:cTn dur="1822" id="60"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dur="664" id="61" tmFilter="0.0,0.0; 0.25,0.07; 0.50,0.2; 0.75,0.467; 1.0,1.0">
                                          <p:stCondLst>
                                            <p:cond delay="0"/>
                                          </p:stCondLst>
                                        </p:cTn>
                                        <p:tgtEl>
                                          <p:spTgt spid="4"/>
                                        </p:tgtEl>
                                        <p:attrNameLst>
                                          <p:attrName>ppt_y</p:attrName>
                                        </p:attrNameLst>
                                      </p:cBhvr>
                                      <p:tavLst>
                                        <p:tav fmla="#ppt_y-sin(pi*$)/3" tm="0">
                                          <p:val>
                                            <p:fltVal val="0.5"/>
                                          </p:val>
                                        </p:tav>
                                        <p:tav tm="100000">
                                          <p:val>
                                            <p:fltVal val="1"/>
                                          </p:val>
                                        </p:tav>
                                      </p:tavLst>
                                    </p:anim>
                                    <p:anim calcmode="lin" valueType="num">
                                      <p:cBhvr>
                                        <p:cTn dur="664" id="62" tmFilter="0, 0; 0.125,0.2665; 0.25,0.4; 0.375,0.465; 0.5,0.5;  0.625,0.535; 0.75,0.6; 0.875,0.7335; 1,1">
                                          <p:stCondLst>
                                            <p:cond delay="664"/>
                                          </p:stCondLst>
                                        </p:cTn>
                                        <p:tgtEl>
                                          <p:spTgt spid="4"/>
                                        </p:tgtEl>
                                        <p:attrNameLst>
                                          <p:attrName>ppt_y</p:attrName>
                                        </p:attrNameLst>
                                      </p:cBhvr>
                                      <p:tavLst>
                                        <p:tav fmla="#ppt_y-sin(pi*$)/9" tm="0">
                                          <p:val>
                                            <p:fltVal val="0"/>
                                          </p:val>
                                        </p:tav>
                                        <p:tav tm="100000">
                                          <p:val>
                                            <p:fltVal val="1"/>
                                          </p:val>
                                        </p:tav>
                                      </p:tavLst>
                                    </p:anim>
                                    <p:anim calcmode="lin" valueType="num">
                                      <p:cBhvr>
                                        <p:cTn dur="332" id="63" tmFilter="0, 0; 0.125,0.2665; 0.25,0.4; 0.375,0.465; 0.5,0.5;  0.625,0.535; 0.75,0.6; 0.875,0.7335; 1,1">
                                          <p:stCondLst>
                                            <p:cond delay="1324"/>
                                          </p:stCondLst>
                                        </p:cTn>
                                        <p:tgtEl>
                                          <p:spTgt spid="4"/>
                                        </p:tgtEl>
                                        <p:attrNameLst>
                                          <p:attrName>ppt_y</p:attrName>
                                        </p:attrNameLst>
                                      </p:cBhvr>
                                      <p:tavLst>
                                        <p:tav fmla="#ppt_y-sin(pi*$)/27" tm="0">
                                          <p:val>
                                            <p:fltVal val="0"/>
                                          </p:val>
                                        </p:tav>
                                        <p:tav tm="100000">
                                          <p:val>
                                            <p:fltVal val="1"/>
                                          </p:val>
                                        </p:tav>
                                      </p:tavLst>
                                    </p:anim>
                                    <p:anim calcmode="lin" valueType="num">
                                      <p:cBhvr>
                                        <p:cTn dur="164" id="64" tmFilter="0, 0; 0.125,0.2665; 0.25,0.4; 0.375,0.465; 0.5,0.5;  0.625,0.535; 0.75,0.6; 0.875,0.7335; 1,1">
                                          <p:stCondLst>
                                            <p:cond delay="1656"/>
                                          </p:stCondLst>
                                        </p:cTn>
                                        <p:tgtEl>
                                          <p:spTgt spid="4"/>
                                        </p:tgtEl>
                                        <p:attrNameLst>
                                          <p:attrName>ppt_y</p:attrName>
                                        </p:attrNameLst>
                                      </p:cBhvr>
                                      <p:tavLst>
                                        <p:tav fmla="#ppt_y-sin(pi*$)/81" tm="0">
                                          <p:val>
                                            <p:fltVal val="0"/>
                                          </p:val>
                                        </p:tav>
                                        <p:tav tm="100000">
                                          <p:val>
                                            <p:fltVal val="1"/>
                                          </p:val>
                                        </p:tav>
                                      </p:tavLst>
                                    </p:anim>
                                    <p:animScale>
                                      <p:cBhvr>
                                        <p:cTn dur="26" id="65">
                                          <p:stCondLst>
                                            <p:cond delay="650"/>
                                          </p:stCondLst>
                                        </p:cTn>
                                        <p:tgtEl>
                                          <p:spTgt spid="4"/>
                                        </p:tgtEl>
                                      </p:cBhvr>
                                      <p:to x="100000" y="60000"/>
                                    </p:animScale>
                                    <p:animScale>
                                      <p:cBhvr>
                                        <p:cTn decel="50000" dur="166" id="66">
                                          <p:stCondLst>
                                            <p:cond delay="676"/>
                                          </p:stCondLst>
                                        </p:cTn>
                                        <p:tgtEl>
                                          <p:spTgt spid="4"/>
                                        </p:tgtEl>
                                      </p:cBhvr>
                                      <p:to x="100000" y="100000"/>
                                    </p:animScale>
                                    <p:animScale>
                                      <p:cBhvr>
                                        <p:cTn dur="26" id="67">
                                          <p:stCondLst>
                                            <p:cond delay="1312"/>
                                          </p:stCondLst>
                                        </p:cTn>
                                        <p:tgtEl>
                                          <p:spTgt spid="4"/>
                                        </p:tgtEl>
                                      </p:cBhvr>
                                      <p:to x="100000" y="80000"/>
                                    </p:animScale>
                                    <p:animScale>
                                      <p:cBhvr>
                                        <p:cTn decel="50000" dur="166" id="68">
                                          <p:stCondLst>
                                            <p:cond delay="1338"/>
                                          </p:stCondLst>
                                        </p:cTn>
                                        <p:tgtEl>
                                          <p:spTgt spid="4"/>
                                        </p:tgtEl>
                                      </p:cBhvr>
                                      <p:to x="100000" y="100000"/>
                                    </p:animScale>
                                    <p:animScale>
                                      <p:cBhvr>
                                        <p:cTn dur="26" id="69">
                                          <p:stCondLst>
                                            <p:cond delay="1642"/>
                                          </p:stCondLst>
                                        </p:cTn>
                                        <p:tgtEl>
                                          <p:spTgt spid="4"/>
                                        </p:tgtEl>
                                      </p:cBhvr>
                                      <p:to x="100000" y="90000"/>
                                    </p:animScale>
                                    <p:animScale>
                                      <p:cBhvr>
                                        <p:cTn decel="50000" dur="166" id="70">
                                          <p:stCondLst>
                                            <p:cond delay="1668"/>
                                          </p:stCondLst>
                                        </p:cTn>
                                        <p:tgtEl>
                                          <p:spTgt spid="4"/>
                                        </p:tgtEl>
                                      </p:cBhvr>
                                      <p:to x="100000" y="100000"/>
                                    </p:animScale>
                                    <p:animScale>
                                      <p:cBhvr>
                                        <p:cTn dur="26" id="71">
                                          <p:stCondLst>
                                            <p:cond delay="1808"/>
                                          </p:stCondLst>
                                        </p:cTn>
                                        <p:tgtEl>
                                          <p:spTgt spid="4"/>
                                        </p:tgtEl>
                                      </p:cBhvr>
                                      <p:to x="100000" y="95000"/>
                                    </p:animScale>
                                    <p:animScale>
                                      <p:cBhvr>
                                        <p:cTn decel="50000" dur="166" id="72">
                                          <p:stCondLst>
                                            <p:cond delay="1834"/>
                                          </p:stCondLst>
                                        </p:cTn>
                                        <p:tgtEl>
                                          <p:spTgt spid="4"/>
                                        </p:tgtEl>
                                      </p:cBhvr>
                                      <p:to x="100000" y="100000"/>
                                    </p:animScale>
                                  </p:childTnLst>
                                </p:cTn>
                              </p:par>
                            </p:childTnLst>
                          </p:cTn>
                        </p:par>
                        <p:par>
                          <p:cTn fill="hold" id="73" nodeType="afterGroup">
                            <p:stCondLst>
                              <p:cond delay="7500"/>
                            </p:stCondLst>
                            <p:childTnLst>
                              <p:par>
                                <p:cTn fill="hold" grpId="0" id="74" nodeType="afterEffect" presetClass="entr" presetID="2" presetSubtype="8">
                                  <p:stCondLst>
                                    <p:cond delay="0"/>
                                  </p:stCondLst>
                                  <p:childTnLst>
                                    <p:set>
                                      <p:cBhvr>
                                        <p:cTn dur="1" fill="hold" id="75">
                                          <p:stCondLst>
                                            <p:cond delay="0"/>
                                          </p:stCondLst>
                                        </p:cTn>
                                        <p:tgtEl>
                                          <p:spTgt spid="9"/>
                                        </p:tgtEl>
                                        <p:attrNameLst>
                                          <p:attrName>style.visibility</p:attrName>
                                        </p:attrNameLst>
                                      </p:cBhvr>
                                      <p:to>
                                        <p:strVal val="visible"/>
                                      </p:to>
                                    </p:set>
                                    <p:anim calcmode="lin" valueType="num">
                                      <p:cBhvr additive="base">
                                        <p:cTn dur="500" fill="hold" id="76"/>
                                        <p:tgtEl>
                                          <p:spTgt spid="9"/>
                                        </p:tgtEl>
                                        <p:attrNameLst>
                                          <p:attrName>ppt_x</p:attrName>
                                        </p:attrNameLst>
                                      </p:cBhvr>
                                      <p:tavLst>
                                        <p:tav tm="0">
                                          <p:val>
                                            <p:strVal val="0-#ppt_w/2"/>
                                          </p:val>
                                        </p:tav>
                                        <p:tav tm="100000">
                                          <p:val>
                                            <p:strVal val="#ppt_x"/>
                                          </p:val>
                                        </p:tav>
                                      </p:tavLst>
                                    </p:anim>
                                    <p:anim calcmode="lin" valueType="num">
                                      <p:cBhvr additive="base">
                                        <p:cTn dur="500" fill="hold" id="77"/>
                                        <p:tgtEl>
                                          <p:spTgt spid="9"/>
                                        </p:tgtEl>
                                        <p:attrNameLst>
                                          <p:attrName>ppt_y</p:attrName>
                                        </p:attrNameLst>
                                      </p:cBhvr>
                                      <p:tavLst>
                                        <p:tav tm="0">
                                          <p:val>
                                            <p:strVal val="#ppt_y"/>
                                          </p:val>
                                        </p:tav>
                                        <p:tav tm="100000">
                                          <p:val>
                                            <p:strVal val="#ppt_y"/>
                                          </p:val>
                                        </p:tav>
                                      </p:tavLst>
                                    </p:anim>
                                  </p:childTnLst>
                                </p:cTn>
                              </p:par>
                            </p:childTnLst>
                          </p:cTn>
                        </p:par>
                        <p:par>
                          <p:cTn fill="hold" id="78" nodeType="afterGroup">
                            <p:stCondLst>
                              <p:cond delay="8000"/>
                            </p:stCondLst>
                            <p:childTnLst>
                              <p:par>
                                <p:cTn fill="hold" grpId="0" id="79" nodeType="afterEffect" presetClass="entr" presetID="26" presetSubtype="0">
                                  <p:stCondLst>
                                    <p:cond delay="0"/>
                                  </p:stCondLst>
                                  <p:childTnLst>
                                    <p:set>
                                      <p:cBhvr>
                                        <p:cTn dur="1" fill="hold" id="80">
                                          <p:stCondLst>
                                            <p:cond delay="0"/>
                                          </p:stCondLst>
                                        </p:cTn>
                                        <p:tgtEl>
                                          <p:spTgt spid="5"/>
                                        </p:tgtEl>
                                        <p:attrNameLst>
                                          <p:attrName>style.visibility</p:attrName>
                                        </p:attrNameLst>
                                      </p:cBhvr>
                                      <p:to>
                                        <p:strVal val="visible"/>
                                      </p:to>
                                    </p:set>
                                    <p:animEffect filter="wipe(down)" transition="in">
                                      <p:cBhvr>
                                        <p:cTn dur="580" id="81">
                                          <p:stCondLst>
                                            <p:cond delay="0"/>
                                          </p:stCondLst>
                                        </p:cTn>
                                        <p:tgtEl>
                                          <p:spTgt spid="5"/>
                                        </p:tgtEl>
                                      </p:cBhvr>
                                    </p:animEffect>
                                    <p:anim calcmode="lin" valueType="num">
                                      <p:cBhvr>
                                        <p:cTn dur="1822" id="8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dur="664" id="83" tmFilter="0.0,0.0; 0.25,0.07; 0.50,0.2; 0.75,0.467; 1.0,1.0">
                                          <p:stCondLst>
                                            <p:cond delay="0"/>
                                          </p:stCondLst>
                                        </p:cTn>
                                        <p:tgtEl>
                                          <p:spTgt spid="5"/>
                                        </p:tgtEl>
                                        <p:attrNameLst>
                                          <p:attrName>ppt_y</p:attrName>
                                        </p:attrNameLst>
                                      </p:cBhvr>
                                      <p:tavLst>
                                        <p:tav fmla="#ppt_y-sin(pi*$)/3" tm="0">
                                          <p:val>
                                            <p:fltVal val="0.5"/>
                                          </p:val>
                                        </p:tav>
                                        <p:tav tm="100000">
                                          <p:val>
                                            <p:fltVal val="1"/>
                                          </p:val>
                                        </p:tav>
                                      </p:tavLst>
                                    </p:anim>
                                    <p:anim calcmode="lin" valueType="num">
                                      <p:cBhvr>
                                        <p:cTn dur="664" id="84" tmFilter="0, 0; 0.125,0.2665; 0.25,0.4; 0.375,0.465; 0.5,0.5;  0.625,0.535; 0.75,0.6; 0.875,0.7335; 1,1">
                                          <p:stCondLst>
                                            <p:cond delay="664"/>
                                          </p:stCondLst>
                                        </p:cTn>
                                        <p:tgtEl>
                                          <p:spTgt spid="5"/>
                                        </p:tgtEl>
                                        <p:attrNameLst>
                                          <p:attrName>ppt_y</p:attrName>
                                        </p:attrNameLst>
                                      </p:cBhvr>
                                      <p:tavLst>
                                        <p:tav fmla="#ppt_y-sin(pi*$)/9" tm="0">
                                          <p:val>
                                            <p:fltVal val="0"/>
                                          </p:val>
                                        </p:tav>
                                        <p:tav tm="100000">
                                          <p:val>
                                            <p:fltVal val="1"/>
                                          </p:val>
                                        </p:tav>
                                      </p:tavLst>
                                    </p:anim>
                                    <p:anim calcmode="lin" valueType="num">
                                      <p:cBhvr>
                                        <p:cTn dur="332" id="85" tmFilter="0, 0; 0.125,0.2665; 0.25,0.4; 0.375,0.465; 0.5,0.5;  0.625,0.535; 0.75,0.6; 0.875,0.7335; 1,1">
                                          <p:stCondLst>
                                            <p:cond delay="1324"/>
                                          </p:stCondLst>
                                        </p:cTn>
                                        <p:tgtEl>
                                          <p:spTgt spid="5"/>
                                        </p:tgtEl>
                                        <p:attrNameLst>
                                          <p:attrName>ppt_y</p:attrName>
                                        </p:attrNameLst>
                                      </p:cBhvr>
                                      <p:tavLst>
                                        <p:tav fmla="#ppt_y-sin(pi*$)/27" tm="0">
                                          <p:val>
                                            <p:fltVal val="0"/>
                                          </p:val>
                                        </p:tav>
                                        <p:tav tm="100000">
                                          <p:val>
                                            <p:fltVal val="1"/>
                                          </p:val>
                                        </p:tav>
                                      </p:tavLst>
                                    </p:anim>
                                    <p:anim calcmode="lin" valueType="num">
                                      <p:cBhvr>
                                        <p:cTn dur="164" id="86" tmFilter="0, 0; 0.125,0.2665; 0.25,0.4; 0.375,0.465; 0.5,0.5;  0.625,0.535; 0.75,0.6; 0.875,0.7335; 1,1">
                                          <p:stCondLst>
                                            <p:cond delay="1656"/>
                                          </p:stCondLst>
                                        </p:cTn>
                                        <p:tgtEl>
                                          <p:spTgt spid="5"/>
                                        </p:tgtEl>
                                        <p:attrNameLst>
                                          <p:attrName>ppt_y</p:attrName>
                                        </p:attrNameLst>
                                      </p:cBhvr>
                                      <p:tavLst>
                                        <p:tav fmla="#ppt_y-sin(pi*$)/81" tm="0">
                                          <p:val>
                                            <p:fltVal val="0"/>
                                          </p:val>
                                        </p:tav>
                                        <p:tav tm="100000">
                                          <p:val>
                                            <p:fltVal val="1"/>
                                          </p:val>
                                        </p:tav>
                                      </p:tavLst>
                                    </p:anim>
                                    <p:animScale>
                                      <p:cBhvr>
                                        <p:cTn dur="26" id="87">
                                          <p:stCondLst>
                                            <p:cond delay="650"/>
                                          </p:stCondLst>
                                        </p:cTn>
                                        <p:tgtEl>
                                          <p:spTgt spid="5"/>
                                        </p:tgtEl>
                                      </p:cBhvr>
                                      <p:to x="100000" y="60000"/>
                                    </p:animScale>
                                    <p:animScale>
                                      <p:cBhvr>
                                        <p:cTn decel="50000" dur="166" id="88">
                                          <p:stCondLst>
                                            <p:cond delay="676"/>
                                          </p:stCondLst>
                                        </p:cTn>
                                        <p:tgtEl>
                                          <p:spTgt spid="5"/>
                                        </p:tgtEl>
                                      </p:cBhvr>
                                      <p:to x="100000" y="100000"/>
                                    </p:animScale>
                                    <p:animScale>
                                      <p:cBhvr>
                                        <p:cTn dur="26" id="89">
                                          <p:stCondLst>
                                            <p:cond delay="1312"/>
                                          </p:stCondLst>
                                        </p:cTn>
                                        <p:tgtEl>
                                          <p:spTgt spid="5"/>
                                        </p:tgtEl>
                                      </p:cBhvr>
                                      <p:to x="100000" y="80000"/>
                                    </p:animScale>
                                    <p:animScale>
                                      <p:cBhvr>
                                        <p:cTn decel="50000" dur="166" id="90">
                                          <p:stCondLst>
                                            <p:cond delay="1338"/>
                                          </p:stCondLst>
                                        </p:cTn>
                                        <p:tgtEl>
                                          <p:spTgt spid="5"/>
                                        </p:tgtEl>
                                      </p:cBhvr>
                                      <p:to x="100000" y="100000"/>
                                    </p:animScale>
                                    <p:animScale>
                                      <p:cBhvr>
                                        <p:cTn dur="26" id="91">
                                          <p:stCondLst>
                                            <p:cond delay="1642"/>
                                          </p:stCondLst>
                                        </p:cTn>
                                        <p:tgtEl>
                                          <p:spTgt spid="5"/>
                                        </p:tgtEl>
                                      </p:cBhvr>
                                      <p:to x="100000" y="90000"/>
                                    </p:animScale>
                                    <p:animScale>
                                      <p:cBhvr>
                                        <p:cTn decel="50000" dur="166" id="92">
                                          <p:stCondLst>
                                            <p:cond delay="1668"/>
                                          </p:stCondLst>
                                        </p:cTn>
                                        <p:tgtEl>
                                          <p:spTgt spid="5"/>
                                        </p:tgtEl>
                                      </p:cBhvr>
                                      <p:to x="100000" y="100000"/>
                                    </p:animScale>
                                    <p:animScale>
                                      <p:cBhvr>
                                        <p:cTn dur="26" id="93">
                                          <p:stCondLst>
                                            <p:cond delay="1808"/>
                                          </p:stCondLst>
                                        </p:cTn>
                                        <p:tgtEl>
                                          <p:spTgt spid="5"/>
                                        </p:tgtEl>
                                      </p:cBhvr>
                                      <p:to x="100000" y="95000"/>
                                    </p:animScale>
                                    <p:animScale>
                                      <p:cBhvr>
                                        <p:cTn decel="50000" dur="166" id="94">
                                          <p:stCondLst>
                                            <p:cond delay="1834"/>
                                          </p:stCondLst>
                                        </p:cTn>
                                        <p:tgtEl>
                                          <p:spTgt spid="5"/>
                                        </p:tgtEl>
                                      </p:cBhvr>
                                      <p:to x="100000" y="100000"/>
                                    </p:animScale>
                                  </p:childTnLst>
                                </p:cTn>
                              </p:par>
                            </p:childTnLst>
                          </p:cTn>
                        </p:par>
                        <p:par>
                          <p:cTn fill="hold" id="95" nodeType="afterGroup">
                            <p:stCondLst>
                              <p:cond delay="10000"/>
                            </p:stCondLst>
                            <p:childTnLst>
                              <p:par>
                                <p:cTn fill="hold" grpId="0" id="96" nodeType="afterEffect" presetClass="entr" presetID="2" presetSubtype="8">
                                  <p:stCondLst>
                                    <p:cond delay="0"/>
                                  </p:stCondLst>
                                  <p:childTnLst>
                                    <p:set>
                                      <p:cBhvr>
                                        <p:cTn dur="1" fill="hold" id="97">
                                          <p:stCondLst>
                                            <p:cond delay="0"/>
                                          </p:stCondLst>
                                        </p:cTn>
                                        <p:tgtEl>
                                          <p:spTgt spid="12"/>
                                        </p:tgtEl>
                                        <p:attrNameLst>
                                          <p:attrName>style.visibility</p:attrName>
                                        </p:attrNameLst>
                                      </p:cBhvr>
                                      <p:to>
                                        <p:strVal val="visible"/>
                                      </p:to>
                                    </p:set>
                                    <p:anim calcmode="lin" valueType="num">
                                      <p:cBhvr additive="base">
                                        <p:cTn dur="500" fill="hold" id="98"/>
                                        <p:tgtEl>
                                          <p:spTgt spid="12"/>
                                        </p:tgtEl>
                                        <p:attrNameLst>
                                          <p:attrName>ppt_x</p:attrName>
                                        </p:attrNameLst>
                                      </p:cBhvr>
                                      <p:tavLst>
                                        <p:tav tm="0">
                                          <p:val>
                                            <p:strVal val="0-#ppt_w/2"/>
                                          </p:val>
                                        </p:tav>
                                        <p:tav tm="100000">
                                          <p:val>
                                            <p:strVal val="#ppt_x"/>
                                          </p:val>
                                        </p:tav>
                                      </p:tavLst>
                                    </p:anim>
                                    <p:anim calcmode="lin" valueType="num">
                                      <p:cBhvr additive="base">
                                        <p:cTn dur="500" fill="hold" id="99"/>
                                        <p:tgtEl>
                                          <p:spTgt spid="12"/>
                                        </p:tgtEl>
                                        <p:attrNameLst>
                                          <p:attrName>ppt_y</p:attrName>
                                        </p:attrNameLst>
                                      </p:cBhvr>
                                      <p:tavLst>
                                        <p:tav tm="0">
                                          <p:val>
                                            <p:strVal val="#ppt_y"/>
                                          </p:val>
                                        </p:tav>
                                        <p:tav tm="100000">
                                          <p:val>
                                            <p:strVal val="#ppt_y"/>
                                          </p:val>
                                        </p:tav>
                                      </p:tavLst>
                                    </p:anim>
                                  </p:childTnLst>
                                </p:cTn>
                              </p:par>
                            </p:childTnLst>
                          </p:cTn>
                        </p:par>
                        <p:par>
                          <p:cTn fill="hold" id="100" nodeType="afterGroup">
                            <p:stCondLst>
                              <p:cond delay="10500"/>
                            </p:stCondLst>
                            <p:childTnLst>
                              <p:par>
                                <p:cTn fill="hold" grpId="0" id="101" nodeType="afterEffect" presetClass="entr" presetID="26" presetSubtype="0">
                                  <p:stCondLst>
                                    <p:cond delay="0"/>
                                  </p:stCondLst>
                                  <p:childTnLst>
                                    <p:set>
                                      <p:cBhvr>
                                        <p:cTn dur="1" fill="hold" id="102">
                                          <p:stCondLst>
                                            <p:cond delay="0"/>
                                          </p:stCondLst>
                                        </p:cTn>
                                        <p:tgtEl>
                                          <p:spTgt spid="8"/>
                                        </p:tgtEl>
                                        <p:attrNameLst>
                                          <p:attrName>style.visibility</p:attrName>
                                        </p:attrNameLst>
                                      </p:cBhvr>
                                      <p:to>
                                        <p:strVal val="visible"/>
                                      </p:to>
                                    </p:set>
                                    <p:animEffect filter="wipe(down)" transition="in">
                                      <p:cBhvr>
                                        <p:cTn dur="580" id="103">
                                          <p:stCondLst>
                                            <p:cond delay="0"/>
                                          </p:stCondLst>
                                        </p:cTn>
                                        <p:tgtEl>
                                          <p:spTgt spid="8"/>
                                        </p:tgtEl>
                                      </p:cBhvr>
                                    </p:animEffect>
                                    <p:anim calcmode="lin" valueType="num">
                                      <p:cBhvr>
                                        <p:cTn dur="1822" id="104"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dur="664" id="105" tmFilter="0.0,0.0; 0.25,0.07; 0.50,0.2; 0.75,0.467; 1.0,1.0">
                                          <p:stCondLst>
                                            <p:cond delay="0"/>
                                          </p:stCondLst>
                                        </p:cTn>
                                        <p:tgtEl>
                                          <p:spTgt spid="8"/>
                                        </p:tgtEl>
                                        <p:attrNameLst>
                                          <p:attrName>ppt_y</p:attrName>
                                        </p:attrNameLst>
                                      </p:cBhvr>
                                      <p:tavLst>
                                        <p:tav fmla="#ppt_y-sin(pi*$)/3" tm="0">
                                          <p:val>
                                            <p:fltVal val="0.5"/>
                                          </p:val>
                                        </p:tav>
                                        <p:tav tm="100000">
                                          <p:val>
                                            <p:fltVal val="1"/>
                                          </p:val>
                                        </p:tav>
                                      </p:tavLst>
                                    </p:anim>
                                    <p:anim calcmode="lin" valueType="num">
                                      <p:cBhvr>
                                        <p:cTn dur="664" id="106" tmFilter="0, 0; 0.125,0.2665; 0.25,0.4; 0.375,0.465; 0.5,0.5;  0.625,0.535; 0.75,0.6; 0.875,0.7335; 1,1">
                                          <p:stCondLst>
                                            <p:cond delay="664"/>
                                          </p:stCondLst>
                                        </p:cTn>
                                        <p:tgtEl>
                                          <p:spTgt spid="8"/>
                                        </p:tgtEl>
                                        <p:attrNameLst>
                                          <p:attrName>ppt_y</p:attrName>
                                        </p:attrNameLst>
                                      </p:cBhvr>
                                      <p:tavLst>
                                        <p:tav fmla="#ppt_y-sin(pi*$)/9" tm="0">
                                          <p:val>
                                            <p:fltVal val="0"/>
                                          </p:val>
                                        </p:tav>
                                        <p:tav tm="100000">
                                          <p:val>
                                            <p:fltVal val="1"/>
                                          </p:val>
                                        </p:tav>
                                      </p:tavLst>
                                    </p:anim>
                                    <p:anim calcmode="lin" valueType="num">
                                      <p:cBhvr>
                                        <p:cTn dur="332" id="107" tmFilter="0, 0; 0.125,0.2665; 0.25,0.4; 0.375,0.465; 0.5,0.5;  0.625,0.535; 0.75,0.6; 0.875,0.7335; 1,1">
                                          <p:stCondLst>
                                            <p:cond delay="1324"/>
                                          </p:stCondLst>
                                        </p:cTn>
                                        <p:tgtEl>
                                          <p:spTgt spid="8"/>
                                        </p:tgtEl>
                                        <p:attrNameLst>
                                          <p:attrName>ppt_y</p:attrName>
                                        </p:attrNameLst>
                                      </p:cBhvr>
                                      <p:tavLst>
                                        <p:tav fmla="#ppt_y-sin(pi*$)/27" tm="0">
                                          <p:val>
                                            <p:fltVal val="0"/>
                                          </p:val>
                                        </p:tav>
                                        <p:tav tm="100000">
                                          <p:val>
                                            <p:fltVal val="1"/>
                                          </p:val>
                                        </p:tav>
                                      </p:tavLst>
                                    </p:anim>
                                    <p:anim calcmode="lin" valueType="num">
                                      <p:cBhvr>
                                        <p:cTn dur="164" id="108" tmFilter="0, 0; 0.125,0.2665; 0.25,0.4; 0.375,0.465; 0.5,0.5;  0.625,0.535; 0.75,0.6; 0.875,0.7335; 1,1">
                                          <p:stCondLst>
                                            <p:cond delay="1656"/>
                                          </p:stCondLst>
                                        </p:cTn>
                                        <p:tgtEl>
                                          <p:spTgt spid="8"/>
                                        </p:tgtEl>
                                        <p:attrNameLst>
                                          <p:attrName>ppt_y</p:attrName>
                                        </p:attrNameLst>
                                      </p:cBhvr>
                                      <p:tavLst>
                                        <p:tav fmla="#ppt_y-sin(pi*$)/81" tm="0">
                                          <p:val>
                                            <p:fltVal val="0"/>
                                          </p:val>
                                        </p:tav>
                                        <p:tav tm="100000">
                                          <p:val>
                                            <p:fltVal val="1"/>
                                          </p:val>
                                        </p:tav>
                                      </p:tavLst>
                                    </p:anim>
                                    <p:animScale>
                                      <p:cBhvr>
                                        <p:cTn dur="26" id="109">
                                          <p:stCondLst>
                                            <p:cond delay="650"/>
                                          </p:stCondLst>
                                        </p:cTn>
                                        <p:tgtEl>
                                          <p:spTgt spid="8"/>
                                        </p:tgtEl>
                                      </p:cBhvr>
                                      <p:to x="100000" y="60000"/>
                                    </p:animScale>
                                    <p:animScale>
                                      <p:cBhvr>
                                        <p:cTn decel="50000" dur="166" id="110">
                                          <p:stCondLst>
                                            <p:cond delay="676"/>
                                          </p:stCondLst>
                                        </p:cTn>
                                        <p:tgtEl>
                                          <p:spTgt spid="8"/>
                                        </p:tgtEl>
                                      </p:cBhvr>
                                      <p:to x="100000" y="100000"/>
                                    </p:animScale>
                                    <p:animScale>
                                      <p:cBhvr>
                                        <p:cTn dur="26" id="111">
                                          <p:stCondLst>
                                            <p:cond delay="1312"/>
                                          </p:stCondLst>
                                        </p:cTn>
                                        <p:tgtEl>
                                          <p:spTgt spid="8"/>
                                        </p:tgtEl>
                                      </p:cBhvr>
                                      <p:to x="100000" y="80000"/>
                                    </p:animScale>
                                    <p:animScale>
                                      <p:cBhvr>
                                        <p:cTn decel="50000" dur="166" id="112">
                                          <p:stCondLst>
                                            <p:cond delay="1338"/>
                                          </p:stCondLst>
                                        </p:cTn>
                                        <p:tgtEl>
                                          <p:spTgt spid="8"/>
                                        </p:tgtEl>
                                      </p:cBhvr>
                                      <p:to x="100000" y="100000"/>
                                    </p:animScale>
                                    <p:animScale>
                                      <p:cBhvr>
                                        <p:cTn dur="26" id="113">
                                          <p:stCondLst>
                                            <p:cond delay="1642"/>
                                          </p:stCondLst>
                                        </p:cTn>
                                        <p:tgtEl>
                                          <p:spTgt spid="8"/>
                                        </p:tgtEl>
                                      </p:cBhvr>
                                      <p:to x="100000" y="90000"/>
                                    </p:animScale>
                                    <p:animScale>
                                      <p:cBhvr>
                                        <p:cTn decel="50000" dur="166" id="114">
                                          <p:stCondLst>
                                            <p:cond delay="1668"/>
                                          </p:stCondLst>
                                        </p:cTn>
                                        <p:tgtEl>
                                          <p:spTgt spid="8"/>
                                        </p:tgtEl>
                                      </p:cBhvr>
                                      <p:to x="100000" y="100000"/>
                                    </p:animScale>
                                    <p:animScale>
                                      <p:cBhvr>
                                        <p:cTn dur="26" id="115">
                                          <p:stCondLst>
                                            <p:cond delay="1808"/>
                                          </p:stCondLst>
                                        </p:cTn>
                                        <p:tgtEl>
                                          <p:spTgt spid="8"/>
                                        </p:tgtEl>
                                      </p:cBhvr>
                                      <p:to x="100000" y="95000"/>
                                    </p:animScale>
                                    <p:animScale>
                                      <p:cBhvr>
                                        <p:cTn decel="50000" dur="166" id="116">
                                          <p:stCondLst>
                                            <p:cond delay="1834"/>
                                          </p:stCondLst>
                                        </p:cTn>
                                        <p:tgtEl>
                                          <p:spTgt spid="8"/>
                                        </p:tgtEl>
                                      </p:cBhvr>
                                      <p:to x="100000" y="100000"/>
                                    </p:animScale>
                                  </p:childTnLst>
                                </p:cTn>
                              </p:par>
                            </p:childTnLst>
                          </p:cTn>
                        </p:par>
                        <p:par>
                          <p:cTn fill="hold" id="117" nodeType="afterGroup">
                            <p:stCondLst>
                              <p:cond delay="12500"/>
                            </p:stCondLst>
                            <p:childTnLst>
                              <p:par>
                                <p:cTn fill="hold" grpId="0" id="118" nodeType="afterEffect" presetClass="entr" presetID="2" presetSubtype="8">
                                  <p:stCondLst>
                                    <p:cond delay="0"/>
                                  </p:stCondLst>
                                  <p:childTnLst>
                                    <p:set>
                                      <p:cBhvr>
                                        <p:cTn dur="1" fill="hold" id="119">
                                          <p:stCondLst>
                                            <p:cond delay="0"/>
                                          </p:stCondLst>
                                        </p:cTn>
                                        <p:tgtEl>
                                          <p:spTgt spid="13"/>
                                        </p:tgtEl>
                                        <p:attrNameLst>
                                          <p:attrName>style.visibility</p:attrName>
                                        </p:attrNameLst>
                                      </p:cBhvr>
                                      <p:to>
                                        <p:strVal val="visible"/>
                                      </p:to>
                                    </p:set>
                                    <p:anim calcmode="lin" valueType="num">
                                      <p:cBhvr additive="base">
                                        <p:cTn dur="500" fill="hold" id="120"/>
                                        <p:tgtEl>
                                          <p:spTgt spid="13"/>
                                        </p:tgtEl>
                                        <p:attrNameLst>
                                          <p:attrName>ppt_x</p:attrName>
                                        </p:attrNameLst>
                                      </p:cBhvr>
                                      <p:tavLst>
                                        <p:tav tm="0">
                                          <p:val>
                                            <p:strVal val="0-#ppt_w/2"/>
                                          </p:val>
                                        </p:tav>
                                        <p:tav tm="100000">
                                          <p:val>
                                            <p:strVal val="#ppt_x"/>
                                          </p:val>
                                        </p:tav>
                                      </p:tavLst>
                                    </p:anim>
                                    <p:anim calcmode="lin" valueType="num">
                                      <p:cBhvr additive="base">
                                        <p:cTn dur="500" fill="hold" id="121"/>
                                        <p:tgtEl>
                                          <p:spTgt spid="13"/>
                                        </p:tgtEl>
                                        <p:attrNameLst>
                                          <p:attrName>ppt_y</p:attrName>
                                        </p:attrNameLst>
                                      </p:cBhvr>
                                      <p:tavLst>
                                        <p:tav tm="0">
                                          <p:val>
                                            <p:strVal val="#ppt_y"/>
                                          </p:val>
                                        </p:tav>
                                        <p:tav tm="100000">
                                          <p:val>
                                            <p:strVal val="#ppt_y"/>
                                          </p:val>
                                        </p:tav>
                                      </p:tavLst>
                                    </p:anim>
                                  </p:childTnLst>
                                </p:cTn>
                              </p:par>
                            </p:childTnLst>
                          </p:cTn>
                        </p:par>
                        <p:par>
                          <p:cTn fill="hold" id="122" nodeType="afterGroup">
                            <p:stCondLst>
                              <p:cond delay="13000"/>
                            </p:stCondLst>
                            <p:childTnLst>
                              <p:par>
                                <p:cTn fill="hold" grpId="0" id="123" nodeType="afterEffect" presetClass="entr" presetID="22" presetSubtype="4">
                                  <p:stCondLst>
                                    <p:cond delay="0"/>
                                  </p:stCondLst>
                                  <p:childTnLst>
                                    <p:set>
                                      <p:cBhvr>
                                        <p:cTn dur="1" fill="hold" id="124">
                                          <p:stCondLst>
                                            <p:cond delay="0"/>
                                          </p:stCondLst>
                                        </p:cTn>
                                        <p:tgtEl>
                                          <p:spTgt spid="14"/>
                                        </p:tgtEl>
                                        <p:attrNameLst>
                                          <p:attrName>style.visibility</p:attrName>
                                        </p:attrNameLst>
                                      </p:cBhvr>
                                      <p:to>
                                        <p:strVal val="visible"/>
                                      </p:to>
                                    </p:set>
                                    <p:animEffect filter="wipe(down)" transition="in">
                                      <p:cBhvr>
                                        <p:cTn dur="1000" id="125"/>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8"/>
      <p:bldP grpId="0" spid="9"/>
      <p:bldP grpId="0" spid="10"/>
      <p:bldP grpId="0" spid="11"/>
      <p:bldP grpId="0" spid="12"/>
      <p:bldP grpId="0" spid="13"/>
      <p:bldP grpId="0" spid="14"/>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Freeform 5"/>
          <p:cNvSpPr>
            <a:spLocks noChangeArrowheads="1" noEditPoints="1"/>
          </p:cNvSpPr>
          <p:nvPr/>
        </p:nvSpPr>
        <p:spPr bwMode="auto">
          <a:xfrm>
            <a:off x="2703683" y="3377293"/>
            <a:ext cx="1235075" cy="928687"/>
          </a:xfrm>
          <a:custGeom>
            <a:gdLst>
              <a:gd fmla="*/ 145 w 150" name="T0"/>
              <a:gd fmla="*/ 100 h 112" name="T1"/>
              <a:gd fmla="*/ 141 w 150" name="T2"/>
              <a:gd fmla="*/ 45 h 112" name="T3"/>
              <a:gd fmla="*/ 115 w 150" name="T4"/>
              <a:gd fmla="*/ 55 h 112" name="T5"/>
              <a:gd fmla="*/ 107 w 150" name="T6"/>
              <a:gd fmla="*/ 63 h 112" name="T7"/>
              <a:gd fmla="*/ 105 w 150" name="T8"/>
              <a:gd fmla="*/ 66 h 112" name="T9"/>
              <a:gd fmla="*/ 103 w 150" name="T10"/>
              <a:gd fmla="*/ 100 h 112" name="T11"/>
              <a:gd fmla="*/ 105 w 150" name="T12"/>
              <a:gd fmla="*/ 63 h 112" name="T13"/>
              <a:gd fmla="*/ 101 w 150" name="T14"/>
              <a:gd fmla="*/ 59 h 112" name="T15"/>
              <a:gd fmla="*/ 46 w 150" name="T16"/>
              <a:gd fmla="*/ 59 h 112" name="T17"/>
              <a:gd fmla="*/ 43 w 150" name="T18"/>
              <a:gd fmla="*/ 64 h 112" name="T19"/>
              <a:gd fmla="*/ 45 w 150" name="T20"/>
              <a:gd fmla="*/ 100 h 112" name="T21"/>
              <a:gd fmla="*/ 43 w 150" name="T22"/>
              <a:gd fmla="*/ 67 h 112" name="T23"/>
              <a:gd fmla="*/ 40 w 150" name="T24"/>
              <a:gd fmla="*/ 65 h 112" name="T25"/>
              <a:gd fmla="*/ 34 w 150" name="T26"/>
              <a:gd fmla="*/ 55 h 112" name="T27"/>
              <a:gd fmla="*/ 6 w 150" name="T28"/>
              <a:gd fmla="*/ 45 h 112" name="T29"/>
              <a:gd fmla="*/ 2 w 150" name="T30"/>
              <a:gd fmla="*/ 100 h 112" name="T31"/>
              <a:gd fmla="*/ 0 w 150" name="T32"/>
              <a:gd fmla="*/ 112 h 112" name="T33"/>
              <a:gd fmla="*/ 150 w 150" name="T34"/>
              <a:gd fmla="*/ 100 h 112" name="T35"/>
              <a:gd fmla="*/ 20 w 150" name="T36"/>
              <a:gd fmla="*/ 94 h 112" name="T37"/>
              <a:gd fmla="*/ 6 w 150" name="T38"/>
              <a:gd fmla="*/ 87 h 112" name="T39"/>
              <a:gd fmla="*/ 20 w 150" name="T40"/>
              <a:gd fmla="*/ 94 h 112" name="T41"/>
              <a:gd fmla="*/ 6 w 150" name="T42"/>
              <a:gd fmla="*/ 83 h 112" name="T43"/>
              <a:gd fmla="*/ 20 w 150" name="T44"/>
              <a:gd fmla="*/ 75 h 112" name="T45"/>
              <a:gd fmla="*/ 25 w 150" name="T46"/>
              <a:gd fmla="*/ 94 h 112" name="T47"/>
              <a:gd fmla="*/ 39 w 150" name="T48"/>
              <a:gd fmla="*/ 87 h 112" name="T49"/>
              <a:gd fmla="*/ 25 w 150" name="T50"/>
              <a:gd fmla="*/ 94 h 112" name="T51"/>
              <a:gd fmla="*/ 25 w 150" name="T52"/>
              <a:gd fmla="*/ 75 h 112" name="T53"/>
              <a:gd fmla="*/ 39 w 150" name="T54"/>
              <a:gd fmla="*/ 83 h 112" name="T55"/>
              <a:gd fmla="*/ 74 w 150" name="T56"/>
              <a:gd fmla="*/ 47 h 112" name="T57"/>
              <a:gd fmla="*/ 74 w 150" name="T58"/>
              <a:gd fmla="*/ 58 h 112" name="T59"/>
              <a:gd fmla="*/ 74 w 150" name="T60"/>
              <a:gd fmla="*/ 47 h 112" name="T61"/>
              <a:gd fmla="*/ 92 w 150" name="T62"/>
              <a:gd fmla="*/ 100 h 112" name="T63"/>
              <a:gd fmla="*/ 54 w 150" name="T64"/>
              <a:gd fmla="*/ 67 h 112" name="T65"/>
              <a:gd fmla="*/ 52 w 150" name="T66"/>
              <a:gd fmla="*/ 100 h 112" name="T67"/>
              <a:gd fmla="*/ 54 w 150" name="T68"/>
              <a:gd fmla="*/ 64 h 112" name="T69"/>
              <a:gd fmla="*/ 94 w 150" name="T70"/>
              <a:gd fmla="*/ 62 h 112" name="T71"/>
              <a:gd fmla="*/ 95 w 150" name="T72"/>
              <a:gd fmla="*/ 63 h 112" name="T73"/>
              <a:gd fmla="*/ 121 w 150" name="T74"/>
              <a:gd fmla="*/ 93 h 112" name="T75"/>
              <a:gd fmla="*/ 107 w 150" name="T76"/>
              <a:gd fmla="*/ 86 h 112" name="T77"/>
              <a:gd fmla="*/ 121 w 150" name="T78"/>
              <a:gd fmla="*/ 93 h 112" name="T79"/>
              <a:gd fmla="*/ 107 w 150" name="T80"/>
              <a:gd fmla="*/ 82 h 112" name="T81"/>
              <a:gd fmla="*/ 121 w 150" name="T82"/>
              <a:gd fmla="*/ 74 h 112" name="T83"/>
              <a:gd fmla="*/ 140 w 150" name="T84"/>
              <a:gd fmla="*/ 93 h 112" name="T85"/>
              <a:gd fmla="*/ 126 w 150" name="T86"/>
              <a:gd fmla="*/ 86 h 112" name="T87"/>
              <a:gd fmla="*/ 140 w 150" name="T88"/>
              <a:gd fmla="*/ 93 h 112" name="T89"/>
              <a:gd fmla="*/ 126 w 150" name="T90"/>
              <a:gd fmla="*/ 82 h 112" name="T91"/>
              <a:gd fmla="*/ 140 w 150" name="T92"/>
              <a:gd fmla="*/ 74 h 112" name="T93"/>
              <a:gd fmla="*/ 73 w 150" name="T94"/>
              <a:gd fmla="*/ 26 h 112" name="T95"/>
              <a:gd fmla="*/ 72 w 150" name="T96"/>
              <a:gd fmla="*/ 4 h 112" name="T97"/>
              <a:gd fmla="*/ 74 w 150" name="T98"/>
              <a:gd fmla="*/ 4 h 112" name="T99"/>
              <a:gd fmla="*/ 92 w 150" name="T100"/>
              <a:gd fmla="*/ 4 h 112" name="T101"/>
              <a:gd fmla="*/ 83 w 150" name="T102"/>
              <a:gd fmla="*/ 14 h 112" name="T103"/>
              <a:gd fmla="*/ 74 w 150" name="T104"/>
              <a:gd fmla="*/ 26 h 112" name="T105"/>
              <a:gd fmla="*/ 73 w 150" name="T106"/>
              <a:gd fmla="*/ 26 h 112" name="T107"/>
              <a:gd fmla="*/ 113 w 150" name="T108"/>
              <a:gd fmla="*/ 64 h 112" name="T109"/>
              <a:gd fmla="*/ 37 w 150" name="T110"/>
              <a:gd fmla="*/ 64 h 112" name="T111"/>
              <a:gd fmla="*/ 73 w 150" name="T112"/>
              <a:gd fmla="*/ 26 h 11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112" w="150">
                <a:moveTo>
                  <a:pt x="145" y="100"/>
                </a:moveTo>
                <a:cubicBezTo>
                  <a:pt x="145" y="100"/>
                  <a:pt x="145" y="100"/>
                  <a:pt x="145" y="100"/>
                </a:cubicBezTo>
                <a:cubicBezTo>
                  <a:pt x="145" y="70"/>
                  <a:pt x="145" y="70"/>
                  <a:pt x="145" y="70"/>
                </a:cubicBezTo>
                <a:cubicBezTo>
                  <a:pt x="141" y="45"/>
                  <a:pt x="141" y="45"/>
                  <a:pt x="141" y="45"/>
                </a:cubicBezTo>
                <a:cubicBezTo>
                  <a:pt x="103" y="45"/>
                  <a:pt x="103" y="45"/>
                  <a:pt x="103" y="45"/>
                </a:cubicBezTo>
                <a:cubicBezTo>
                  <a:pt x="115" y="55"/>
                  <a:pt x="115" y="55"/>
                  <a:pt x="115" y="55"/>
                </a:cubicBezTo>
                <a:cubicBezTo>
                  <a:pt x="115" y="69"/>
                  <a:pt x="115" y="69"/>
                  <a:pt x="115" y="69"/>
                </a:cubicBezTo>
                <a:cubicBezTo>
                  <a:pt x="107" y="63"/>
                  <a:pt x="107" y="63"/>
                  <a:pt x="107" y="63"/>
                </a:cubicBezTo>
                <a:cubicBezTo>
                  <a:pt x="107" y="66"/>
                  <a:pt x="107" y="66"/>
                  <a:pt x="107" y="66"/>
                </a:cubicBezTo>
                <a:cubicBezTo>
                  <a:pt x="105" y="66"/>
                  <a:pt x="105" y="66"/>
                  <a:pt x="105" y="66"/>
                </a:cubicBezTo>
                <a:cubicBezTo>
                  <a:pt x="105" y="100"/>
                  <a:pt x="105" y="100"/>
                  <a:pt x="105" y="100"/>
                </a:cubicBezTo>
                <a:cubicBezTo>
                  <a:pt x="103" y="100"/>
                  <a:pt x="103" y="100"/>
                  <a:pt x="103" y="100"/>
                </a:cubicBezTo>
                <a:cubicBezTo>
                  <a:pt x="103" y="63"/>
                  <a:pt x="103" y="63"/>
                  <a:pt x="103" y="63"/>
                </a:cubicBezTo>
                <a:cubicBezTo>
                  <a:pt x="105" y="63"/>
                  <a:pt x="105" y="63"/>
                  <a:pt x="105" y="63"/>
                </a:cubicBezTo>
                <a:cubicBezTo>
                  <a:pt x="105" y="59"/>
                  <a:pt x="105" y="59"/>
                  <a:pt x="105" y="59"/>
                </a:cubicBezTo>
                <a:cubicBezTo>
                  <a:pt x="101" y="59"/>
                  <a:pt x="101" y="59"/>
                  <a:pt x="101" y="59"/>
                </a:cubicBezTo>
                <a:cubicBezTo>
                  <a:pt x="73" y="38"/>
                  <a:pt x="73" y="38"/>
                  <a:pt x="73" y="38"/>
                </a:cubicBezTo>
                <a:cubicBezTo>
                  <a:pt x="46" y="59"/>
                  <a:pt x="46" y="59"/>
                  <a:pt x="46" y="59"/>
                </a:cubicBezTo>
                <a:cubicBezTo>
                  <a:pt x="43" y="59"/>
                  <a:pt x="43" y="59"/>
                  <a:pt x="43" y="59"/>
                </a:cubicBezTo>
                <a:cubicBezTo>
                  <a:pt x="43" y="64"/>
                  <a:pt x="43" y="64"/>
                  <a:pt x="43" y="64"/>
                </a:cubicBezTo>
                <a:cubicBezTo>
                  <a:pt x="45" y="64"/>
                  <a:pt x="45" y="64"/>
                  <a:pt x="45" y="64"/>
                </a:cubicBezTo>
                <a:cubicBezTo>
                  <a:pt x="45" y="100"/>
                  <a:pt x="45" y="100"/>
                  <a:pt x="45" y="100"/>
                </a:cubicBezTo>
                <a:cubicBezTo>
                  <a:pt x="43" y="100"/>
                  <a:pt x="43" y="100"/>
                  <a:pt x="43" y="100"/>
                </a:cubicBezTo>
                <a:cubicBezTo>
                  <a:pt x="43" y="67"/>
                  <a:pt x="43" y="67"/>
                  <a:pt x="43" y="67"/>
                </a:cubicBezTo>
                <a:cubicBezTo>
                  <a:pt x="40" y="67"/>
                  <a:pt x="40" y="67"/>
                  <a:pt x="40" y="67"/>
                </a:cubicBezTo>
                <a:cubicBezTo>
                  <a:pt x="40" y="65"/>
                  <a:pt x="40" y="65"/>
                  <a:pt x="40" y="65"/>
                </a:cubicBezTo>
                <a:cubicBezTo>
                  <a:pt x="34" y="70"/>
                  <a:pt x="34" y="70"/>
                  <a:pt x="34" y="70"/>
                </a:cubicBezTo>
                <a:cubicBezTo>
                  <a:pt x="34" y="55"/>
                  <a:pt x="34" y="55"/>
                  <a:pt x="34" y="55"/>
                </a:cubicBezTo>
                <a:cubicBezTo>
                  <a:pt x="46" y="45"/>
                  <a:pt x="46" y="45"/>
                  <a:pt x="46" y="45"/>
                </a:cubicBezTo>
                <a:cubicBezTo>
                  <a:pt x="6" y="45"/>
                  <a:pt x="6" y="45"/>
                  <a:pt x="6" y="45"/>
                </a:cubicBezTo>
                <a:cubicBezTo>
                  <a:pt x="2" y="70"/>
                  <a:pt x="2" y="70"/>
                  <a:pt x="2" y="70"/>
                </a:cubicBezTo>
                <a:cubicBezTo>
                  <a:pt x="2" y="100"/>
                  <a:pt x="2" y="100"/>
                  <a:pt x="2" y="100"/>
                </a:cubicBezTo>
                <a:cubicBezTo>
                  <a:pt x="0" y="100"/>
                  <a:pt x="0" y="100"/>
                  <a:pt x="0" y="100"/>
                </a:cubicBezTo>
                <a:cubicBezTo>
                  <a:pt x="0" y="112"/>
                  <a:pt x="0" y="112"/>
                  <a:pt x="0" y="112"/>
                </a:cubicBezTo>
                <a:cubicBezTo>
                  <a:pt x="150" y="112"/>
                  <a:pt x="150" y="112"/>
                  <a:pt x="150" y="112"/>
                </a:cubicBezTo>
                <a:cubicBezTo>
                  <a:pt x="150" y="100"/>
                  <a:pt x="150" y="100"/>
                  <a:pt x="150" y="100"/>
                </a:cubicBezTo>
                <a:lnTo>
                  <a:pt x="145" y="100"/>
                </a:lnTo>
                <a:close/>
                <a:moveTo>
                  <a:pt x="20" y="94"/>
                </a:moveTo>
                <a:cubicBezTo>
                  <a:pt x="6" y="94"/>
                  <a:pt x="6" y="94"/>
                  <a:pt x="6" y="94"/>
                </a:cubicBezTo>
                <a:cubicBezTo>
                  <a:pt x="6" y="87"/>
                  <a:pt x="6" y="87"/>
                  <a:pt x="6" y="87"/>
                </a:cubicBezTo>
                <a:cubicBezTo>
                  <a:pt x="20" y="87"/>
                  <a:pt x="20" y="87"/>
                  <a:pt x="20" y="87"/>
                </a:cubicBezTo>
                <a:lnTo>
                  <a:pt x="20" y="94"/>
                </a:lnTo>
                <a:close/>
                <a:moveTo>
                  <a:pt x="20" y="83"/>
                </a:moveTo>
                <a:cubicBezTo>
                  <a:pt x="6" y="83"/>
                  <a:pt x="6" y="83"/>
                  <a:pt x="6" y="83"/>
                </a:cubicBezTo>
                <a:cubicBezTo>
                  <a:pt x="6" y="75"/>
                  <a:pt x="6" y="75"/>
                  <a:pt x="6" y="75"/>
                </a:cubicBezTo>
                <a:cubicBezTo>
                  <a:pt x="20" y="75"/>
                  <a:pt x="20" y="75"/>
                  <a:pt x="20" y="75"/>
                </a:cubicBezTo>
                <a:lnTo>
                  <a:pt x="20" y="83"/>
                </a:lnTo>
                <a:close/>
                <a:moveTo>
                  <a:pt x="25" y="94"/>
                </a:moveTo>
                <a:cubicBezTo>
                  <a:pt x="25" y="87"/>
                  <a:pt x="25" y="87"/>
                  <a:pt x="25" y="87"/>
                </a:cubicBezTo>
                <a:cubicBezTo>
                  <a:pt x="39" y="87"/>
                  <a:pt x="39" y="87"/>
                  <a:pt x="39" y="87"/>
                </a:cubicBezTo>
                <a:cubicBezTo>
                  <a:pt x="39" y="94"/>
                  <a:pt x="39" y="94"/>
                  <a:pt x="39" y="94"/>
                </a:cubicBezTo>
                <a:lnTo>
                  <a:pt x="25" y="94"/>
                </a:lnTo>
                <a:close/>
                <a:moveTo>
                  <a:pt x="25" y="83"/>
                </a:moveTo>
                <a:cubicBezTo>
                  <a:pt x="25" y="75"/>
                  <a:pt x="25" y="75"/>
                  <a:pt x="25" y="75"/>
                </a:cubicBezTo>
                <a:cubicBezTo>
                  <a:pt x="39" y="75"/>
                  <a:pt x="39" y="75"/>
                  <a:pt x="39" y="75"/>
                </a:cubicBezTo>
                <a:cubicBezTo>
                  <a:pt x="39" y="83"/>
                  <a:pt x="39" y="83"/>
                  <a:pt x="39" y="83"/>
                </a:cubicBezTo>
                <a:lnTo>
                  <a:pt x="25" y="83"/>
                </a:lnTo>
                <a:close/>
                <a:moveTo>
                  <a:pt x="74" y="47"/>
                </a:moveTo>
                <a:cubicBezTo>
                  <a:pt x="77" y="47"/>
                  <a:pt x="79" y="50"/>
                  <a:pt x="79" y="52"/>
                </a:cubicBezTo>
                <a:cubicBezTo>
                  <a:pt x="79" y="55"/>
                  <a:pt x="77" y="58"/>
                  <a:pt x="74" y="58"/>
                </a:cubicBezTo>
                <a:cubicBezTo>
                  <a:pt x="71" y="58"/>
                  <a:pt x="68" y="55"/>
                  <a:pt x="68" y="52"/>
                </a:cubicBezTo>
                <a:cubicBezTo>
                  <a:pt x="68" y="50"/>
                  <a:pt x="71" y="47"/>
                  <a:pt x="74" y="47"/>
                </a:cubicBezTo>
                <a:close/>
                <a:moveTo>
                  <a:pt x="95" y="100"/>
                </a:moveTo>
                <a:cubicBezTo>
                  <a:pt x="92" y="100"/>
                  <a:pt x="92" y="100"/>
                  <a:pt x="92" y="100"/>
                </a:cubicBezTo>
                <a:cubicBezTo>
                  <a:pt x="92" y="67"/>
                  <a:pt x="92" y="67"/>
                  <a:pt x="92" y="67"/>
                </a:cubicBezTo>
                <a:cubicBezTo>
                  <a:pt x="54" y="67"/>
                  <a:pt x="54" y="67"/>
                  <a:pt x="54" y="67"/>
                </a:cubicBezTo>
                <a:cubicBezTo>
                  <a:pt x="54" y="100"/>
                  <a:pt x="54" y="100"/>
                  <a:pt x="54" y="100"/>
                </a:cubicBezTo>
                <a:cubicBezTo>
                  <a:pt x="52" y="100"/>
                  <a:pt x="52" y="100"/>
                  <a:pt x="52" y="100"/>
                </a:cubicBezTo>
                <a:cubicBezTo>
                  <a:pt x="52" y="64"/>
                  <a:pt x="52" y="64"/>
                  <a:pt x="52" y="64"/>
                </a:cubicBezTo>
                <a:cubicBezTo>
                  <a:pt x="54" y="64"/>
                  <a:pt x="54" y="64"/>
                  <a:pt x="54" y="64"/>
                </a:cubicBezTo>
                <a:cubicBezTo>
                  <a:pt x="54" y="62"/>
                  <a:pt x="54" y="62"/>
                  <a:pt x="54" y="62"/>
                </a:cubicBezTo>
                <a:cubicBezTo>
                  <a:pt x="94" y="62"/>
                  <a:pt x="94" y="62"/>
                  <a:pt x="94" y="62"/>
                </a:cubicBezTo>
                <a:cubicBezTo>
                  <a:pt x="94" y="63"/>
                  <a:pt x="94" y="63"/>
                  <a:pt x="94" y="63"/>
                </a:cubicBezTo>
                <a:cubicBezTo>
                  <a:pt x="95" y="63"/>
                  <a:pt x="95" y="63"/>
                  <a:pt x="95" y="63"/>
                </a:cubicBezTo>
                <a:lnTo>
                  <a:pt x="95" y="100"/>
                </a:lnTo>
                <a:close/>
                <a:moveTo>
                  <a:pt x="121" y="93"/>
                </a:moveTo>
                <a:cubicBezTo>
                  <a:pt x="107" y="93"/>
                  <a:pt x="107" y="93"/>
                  <a:pt x="107" y="93"/>
                </a:cubicBezTo>
                <a:cubicBezTo>
                  <a:pt x="107" y="86"/>
                  <a:pt x="107" y="86"/>
                  <a:pt x="107" y="86"/>
                </a:cubicBezTo>
                <a:cubicBezTo>
                  <a:pt x="121" y="86"/>
                  <a:pt x="121" y="86"/>
                  <a:pt x="121" y="86"/>
                </a:cubicBezTo>
                <a:lnTo>
                  <a:pt x="121" y="93"/>
                </a:lnTo>
                <a:close/>
                <a:moveTo>
                  <a:pt x="121" y="82"/>
                </a:moveTo>
                <a:cubicBezTo>
                  <a:pt x="107" y="82"/>
                  <a:pt x="107" y="82"/>
                  <a:pt x="107" y="82"/>
                </a:cubicBezTo>
                <a:cubicBezTo>
                  <a:pt x="107" y="74"/>
                  <a:pt x="107" y="74"/>
                  <a:pt x="107" y="74"/>
                </a:cubicBezTo>
                <a:cubicBezTo>
                  <a:pt x="121" y="74"/>
                  <a:pt x="121" y="74"/>
                  <a:pt x="121" y="74"/>
                </a:cubicBezTo>
                <a:lnTo>
                  <a:pt x="121" y="82"/>
                </a:lnTo>
                <a:close/>
                <a:moveTo>
                  <a:pt x="140" y="93"/>
                </a:moveTo>
                <a:cubicBezTo>
                  <a:pt x="126" y="93"/>
                  <a:pt x="126" y="93"/>
                  <a:pt x="126" y="93"/>
                </a:cubicBezTo>
                <a:cubicBezTo>
                  <a:pt x="126" y="86"/>
                  <a:pt x="126" y="86"/>
                  <a:pt x="126" y="86"/>
                </a:cubicBezTo>
                <a:cubicBezTo>
                  <a:pt x="140" y="86"/>
                  <a:pt x="140" y="86"/>
                  <a:pt x="140" y="86"/>
                </a:cubicBezTo>
                <a:lnTo>
                  <a:pt x="140" y="93"/>
                </a:lnTo>
                <a:close/>
                <a:moveTo>
                  <a:pt x="140" y="82"/>
                </a:moveTo>
                <a:cubicBezTo>
                  <a:pt x="126" y="82"/>
                  <a:pt x="126" y="82"/>
                  <a:pt x="126" y="82"/>
                </a:cubicBezTo>
                <a:cubicBezTo>
                  <a:pt x="126" y="74"/>
                  <a:pt x="126" y="74"/>
                  <a:pt x="126" y="74"/>
                </a:cubicBezTo>
                <a:cubicBezTo>
                  <a:pt x="140" y="74"/>
                  <a:pt x="140" y="74"/>
                  <a:pt x="140" y="74"/>
                </a:cubicBezTo>
                <a:lnTo>
                  <a:pt x="140" y="82"/>
                </a:lnTo>
                <a:close/>
                <a:moveTo>
                  <a:pt x="73" y="26"/>
                </a:moveTo>
                <a:cubicBezTo>
                  <a:pt x="72" y="26"/>
                  <a:pt x="72" y="26"/>
                  <a:pt x="72" y="26"/>
                </a:cubicBezTo>
                <a:cubicBezTo>
                  <a:pt x="72" y="4"/>
                  <a:pt x="72" y="4"/>
                  <a:pt x="72" y="4"/>
                </a:cubicBezTo>
                <a:cubicBezTo>
                  <a:pt x="74" y="4"/>
                  <a:pt x="74" y="4"/>
                  <a:pt x="74" y="4"/>
                </a:cubicBezTo>
                <a:cubicBezTo>
                  <a:pt x="74" y="4"/>
                  <a:pt x="74" y="4"/>
                  <a:pt x="74" y="4"/>
                </a:cubicBezTo>
                <a:cubicBezTo>
                  <a:pt x="76" y="5"/>
                  <a:pt x="81" y="6"/>
                  <a:pt x="83" y="4"/>
                </a:cubicBezTo>
                <a:cubicBezTo>
                  <a:pt x="86" y="0"/>
                  <a:pt x="92" y="4"/>
                  <a:pt x="92" y="4"/>
                </a:cubicBezTo>
                <a:cubicBezTo>
                  <a:pt x="92" y="14"/>
                  <a:pt x="92" y="14"/>
                  <a:pt x="92" y="14"/>
                </a:cubicBezTo>
                <a:cubicBezTo>
                  <a:pt x="92" y="14"/>
                  <a:pt x="87" y="10"/>
                  <a:pt x="83" y="14"/>
                </a:cubicBezTo>
                <a:cubicBezTo>
                  <a:pt x="80" y="17"/>
                  <a:pt x="76" y="15"/>
                  <a:pt x="74" y="14"/>
                </a:cubicBezTo>
                <a:cubicBezTo>
                  <a:pt x="74" y="26"/>
                  <a:pt x="74" y="26"/>
                  <a:pt x="74" y="26"/>
                </a:cubicBezTo>
                <a:cubicBezTo>
                  <a:pt x="74" y="26"/>
                  <a:pt x="74" y="26"/>
                  <a:pt x="74" y="26"/>
                </a:cubicBezTo>
                <a:cubicBezTo>
                  <a:pt x="73" y="26"/>
                  <a:pt x="73" y="26"/>
                  <a:pt x="73" y="26"/>
                </a:cubicBezTo>
                <a:cubicBezTo>
                  <a:pt x="113" y="55"/>
                  <a:pt x="113" y="55"/>
                  <a:pt x="113" y="55"/>
                </a:cubicBezTo>
                <a:cubicBezTo>
                  <a:pt x="113" y="64"/>
                  <a:pt x="113" y="64"/>
                  <a:pt x="113" y="64"/>
                </a:cubicBezTo>
                <a:cubicBezTo>
                  <a:pt x="73" y="34"/>
                  <a:pt x="73" y="34"/>
                  <a:pt x="73" y="34"/>
                </a:cubicBezTo>
                <a:cubicBezTo>
                  <a:pt x="37" y="64"/>
                  <a:pt x="37" y="64"/>
                  <a:pt x="37" y="64"/>
                </a:cubicBezTo>
                <a:cubicBezTo>
                  <a:pt x="37" y="55"/>
                  <a:pt x="37" y="55"/>
                  <a:pt x="37" y="55"/>
                </a:cubicBezTo>
                <a:lnTo>
                  <a:pt x="73" y="26"/>
                </a:lnTo>
                <a:close/>
              </a:path>
            </a:pathLst>
          </a:custGeom>
          <a:solidFill>
            <a:srgbClr val="FFFFFF"/>
          </a:solidFill>
          <a:ln>
            <a:noFill/>
          </a:ln>
        </p:spPr>
        <p:txBody>
          <a:bodyPr/>
          <a:lstStyle/>
          <a:p>
            <a:endParaRPr altLang="en-US" lang="zh-CN"/>
          </a:p>
        </p:txBody>
      </p:sp>
      <p:sp>
        <p:nvSpPr>
          <p:cNvPr id="8" name="文本框 7"/>
          <p:cNvSpPr txBox="1">
            <a:spLocks noChangeArrowheads="1"/>
          </p:cNvSpPr>
          <p:nvPr/>
        </p:nvSpPr>
        <p:spPr bwMode="auto">
          <a:xfrm>
            <a:off x="3321221" y="4564380"/>
            <a:ext cx="2590800" cy="457200"/>
          </a:xfrm>
          <a:prstGeom prst="rect">
            <a:avLst/>
          </a:prstGeom>
          <a:noFill/>
          <a:ln>
            <a:solidFill>
              <a:srgbClr val="FFFFFF"/>
            </a:solidFill>
          </a:ln>
        </p:spPr>
        <p:txBody>
          <a:bodyPr>
            <a:spAutoFit/>
          </a:bodyPr>
          <a:lstStyle/>
          <a:p>
            <a:pPr algn="ctr"/>
            <a:r>
              <a:rPr altLang="en-US" lang="zh-CN" sz="2400">
                <a:solidFill>
                  <a:srgbClr val="FFFFFF"/>
                </a:solidFill>
                <a:latin charset="-122" panose="020b0503020204020204" pitchFamily="34" typeface="微软雅黑"/>
                <a:ea charset="-122" panose="020b0503020204020204" pitchFamily="34" typeface="微软雅黑"/>
              </a:rPr>
              <a:t>人民大学</a:t>
            </a:r>
          </a:p>
        </p:txBody>
      </p:sp>
      <p:sp>
        <p:nvSpPr>
          <p:cNvPr id="9" name="文本框 31"/>
          <p:cNvSpPr txBox="1">
            <a:spLocks noChangeArrowheads="1"/>
          </p:cNvSpPr>
          <p:nvPr/>
        </p:nvSpPr>
        <p:spPr bwMode="auto">
          <a:xfrm>
            <a:off x="3321221" y="5860574"/>
            <a:ext cx="2590800" cy="457200"/>
          </a:xfrm>
          <a:prstGeom prst="rect">
            <a:avLst/>
          </a:prstGeom>
          <a:noFill/>
          <a:ln>
            <a:solidFill>
              <a:srgbClr val="FFFFFF"/>
            </a:solidFill>
          </a:ln>
        </p:spPr>
        <p:txBody>
          <a:bodyPr>
            <a:spAutoFit/>
          </a:bodyPr>
          <a:lstStyle/>
          <a:p>
            <a:pPr algn="ctr"/>
            <a:r>
              <a:rPr altLang="en-US" lang="zh-CN" smtClean="0" sz="2400">
                <a:solidFill>
                  <a:srgbClr val="FFFFFF"/>
                </a:solidFill>
                <a:latin charset="-122" panose="020b0503020204020204" pitchFamily="34" typeface="微软雅黑"/>
                <a:ea charset="-122" panose="020b0503020204020204" pitchFamily="34" typeface="微软雅黑"/>
              </a:rPr>
              <a:t>管理学学士</a:t>
            </a:r>
          </a:p>
        </p:txBody>
      </p:sp>
      <p:sp>
        <p:nvSpPr>
          <p:cNvPr id="10" name="文本框 36"/>
          <p:cNvSpPr txBox="1">
            <a:spLocks noChangeArrowheads="1"/>
          </p:cNvSpPr>
          <p:nvPr/>
        </p:nvSpPr>
        <p:spPr bwMode="auto">
          <a:xfrm>
            <a:off x="3321221" y="5213667"/>
            <a:ext cx="2590800" cy="457200"/>
          </a:xfrm>
          <a:prstGeom prst="rect">
            <a:avLst/>
          </a:prstGeom>
          <a:noFill/>
          <a:ln>
            <a:solidFill>
              <a:srgbClr val="FFFFFF"/>
            </a:solidFill>
          </a:ln>
        </p:spPr>
        <p:txBody>
          <a:bodyPr>
            <a:spAutoFit/>
          </a:bodyPr>
          <a:lstStyle/>
          <a:p>
            <a:pPr algn="ctr"/>
            <a:r>
              <a:rPr altLang="zh-CN" lang="en-US" smtClean="0" sz="2400">
                <a:solidFill>
                  <a:srgbClr val="FFFFFF"/>
                </a:solidFill>
                <a:latin charset="-122" panose="020b0503020204020204" pitchFamily="34" typeface="微软雅黑"/>
                <a:ea charset="-122" panose="020b0503020204020204" pitchFamily="34" typeface="微软雅黑"/>
              </a:rPr>
              <a:t>2004年-2008年</a:t>
            </a:r>
          </a:p>
        </p:txBody>
      </p:sp>
      <p:grpSp>
        <p:nvGrpSpPr>
          <p:cNvPr id="2" name="组合 1"/>
          <p:cNvGrpSpPr/>
          <p:nvPr/>
        </p:nvGrpSpPr>
        <p:grpSpPr>
          <a:xfrm rot="5400000">
            <a:off x="5896887" y="-3250617"/>
            <a:ext cx="398227" cy="12192000"/>
            <a:chOff x="3962400" y="205581"/>
            <a:chExt cx="197387" cy="6172200"/>
          </a:xfrm>
        </p:grpSpPr>
        <p:cxnSp>
          <p:nvCxnSpPr>
            <p:cNvPr id="6" name="直接连接符 5"/>
            <p:cNvCxnSpPr/>
            <p:nvPr/>
          </p:nvCxnSpPr>
          <p:spPr>
            <a:xfrm flipH="1">
              <a:off x="4057650" y="205581"/>
              <a:ext cx="0" cy="617220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1" name="椭圆 10"/>
            <p:cNvSpPr/>
            <p:nvPr/>
          </p:nvSpPr>
          <p:spPr>
            <a:xfrm>
              <a:off x="3983574" y="2202941"/>
              <a:ext cx="176213" cy="176213"/>
            </a:xfrm>
            <a:prstGeom prst="ellipse">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椭圆 11"/>
            <p:cNvSpPr/>
            <p:nvPr/>
          </p:nvSpPr>
          <p:spPr>
            <a:xfrm>
              <a:off x="3962400" y="4581366"/>
              <a:ext cx="176213" cy="176213"/>
            </a:xfrm>
            <a:prstGeom prst="ellipse">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 name="组合 1"/>
          <p:cNvGrpSpPr/>
          <p:nvPr/>
        </p:nvGrpSpPr>
        <p:grpSpPr>
          <a:xfrm>
            <a:off x="7741389" y="3456261"/>
            <a:ext cx="979488" cy="640557"/>
            <a:chOff x="5389802" y="3633981"/>
            <a:chExt cx="346396" cy="327871"/>
          </a:xfrm>
          <a:solidFill>
            <a:schemeClr val="bg1"/>
          </a:solidFill>
        </p:grpSpPr>
        <p:sp>
          <p:nvSpPr>
            <p:cNvPr id="14" name="Freeform 46"/>
            <p:cNvSpPr>
              <a:spLocks noChangeArrowheads="1"/>
            </p:cNvSpPr>
            <p:nvPr/>
          </p:nvSpPr>
          <p:spPr bwMode="auto">
            <a:xfrm>
              <a:off x="5424997" y="3743271"/>
              <a:ext cx="40752" cy="175976"/>
            </a:xfrm>
            <a:custGeom>
              <a:gdLst>
                <a:gd fmla="*/ 9 w 9" name="T0"/>
                <a:gd fmla="*/ 38 h 40" name="T1"/>
                <a:gd fmla="*/ 8 w 9" name="T2"/>
                <a:gd fmla="*/ 40 h 40" name="T3"/>
                <a:gd fmla="*/ 2 w 9" name="T4"/>
                <a:gd fmla="*/ 40 h 40" name="T5"/>
                <a:gd fmla="*/ 0 w 9" name="T6"/>
                <a:gd fmla="*/ 38 h 40" name="T7"/>
                <a:gd fmla="*/ 0 w 9" name="T8"/>
                <a:gd fmla="*/ 2 h 40" name="T9"/>
                <a:gd fmla="*/ 2 w 9" name="T10"/>
                <a:gd fmla="*/ 0 h 40" name="T11"/>
                <a:gd fmla="*/ 8 w 9" name="T12"/>
                <a:gd fmla="*/ 0 h 40" name="T13"/>
                <a:gd fmla="*/ 9 w 9" name="T14"/>
                <a:gd fmla="*/ 2 h 40" name="T15"/>
                <a:gd fmla="*/ 9 w 9" name="T16"/>
                <a:gd fmla="*/ 38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
                  <a:moveTo>
                    <a:pt x="9" y="38"/>
                  </a:moveTo>
                  <a:cubicBezTo>
                    <a:pt x="9" y="39"/>
                    <a:pt x="9" y="40"/>
                    <a:pt x="8" y="40"/>
                  </a:cubicBezTo>
                  <a:cubicBezTo>
                    <a:pt x="2" y="40"/>
                    <a:pt x="2" y="40"/>
                    <a:pt x="2" y="40"/>
                  </a:cubicBezTo>
                  <a:cubicBezTo>
                    <a:pt x="1" y="40"/>
                    <a:pt x="0" y="39"/>
                    <a:pt x="0" y="38"/>
                  </a:cubicBezTo>
                  <a:cubicBezTo>
                    <a:pt x="0" y="2"/>
                    <a:pt x="0" y="2"/>
                    <a:pt x="0" y="2"/>
                  </a:cubicBezTo>
                  <a:cubicBezTo>
                    <a:pt x="0" y="1"/>
                    <a:pt x="1" y="0"/>
                    <a:pt x="2" y="0"/>
                  </a:cubicBezTo>
                  <a:cubicBezTo>
                    <a:pt x="8" y="0"/>
                    <a:pt x="8" y="0"/>
                    <a:pt x="8" y="0"/>
                  </a:cubicBezTo>
                  <a:cubicBezTo>
                    <a:pt x="9" y="0"/>
                    <a:pt x="9" y="1"/>
                    <a:pt x="9" y="2"/>
                  </a:cubicBezTo>
                  <a:lnTo>
                    <a:pt x="9" y="38"/>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5" name="Freeform 47"/>
            <p:cNvSpPr>
              <a:spLocks noChangeArrowheads="1"/>
            </p:cNvSpPr>
            <p:nvPr/>
          </p:nvSpPr>
          <p:spPr bwMode="auto">
            <a:xfrm>
              <a:off x="5486126" y="3743271"/>
              <a:ext cx="35195" cy="175976"/>
            </a:xfrm>
            <a:custGeom>
              <a:gdLst>
                <a:gd fmla="*/ 8 w 8" name="T0"/>
                <a:gd fmla="*/ 38 h 40" name="T1"/>
                <a:gd fmla="*/ 7 w 8" name="T2"/>
                <a:gd fmla="*/ 40 h 40" name="T3"/>
                <a:gd fmla="*/ 1 w 8" name="T4"/>
                <a:gd fmla="*/ 40 h 40" name="T5"/>
                <a:gd fmla="*/ 0 w 8" name="T6"/>
                <a:gd fmla="*/ 38 h 40" name="T7"/>
                <a:gd fmla="*/ 0 w 8" name="T8"/>
                <a:gd fmla="*/ 2 h 40" name="T9"/>
                <a:gd fmla="*/ 1 w 8" name="T10"/>
                <a:gd fmla="*/ 0 h 40" name="T11"/>
                <a:gd fmla="*/ 7 w 8" name="T12"/>
                <a:gd fmla="*/ 0 h 40" name="T13"/>
                <a:gd fmla="*/ 8 w 8" name="T14"/>
                <a:gd fmla="*/ 2 h 40" name="T15"/>
                <a:gd fmla="*/ 8 w 8" name="T16"/>
                <a:gd fmla="*/ 38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8">
                  <a:moveTo>
                    <a:pt x="8" y="38"/>
                  </a:moveTo>
                  <a:cubicBezTo>
                    <a:pt x="8" y="39"/>
                    <a:pt x="8" y="40"/>
                    <a:pt x="7" y="40"/>
                  </a:cubicBezTo>
                  <a:cubicBezTo>
                    <a:pt x="1" y="40"/>
                    <a:pt x="1" y="40"/>
                    <a:pt x="1" y="40"/>
                  </a:cubicBezTo>
                  <a:cubicBezTo>
                    <a:pt x="0" y="40"/>
                    <a:pt x="0" y="39"/>
                    <a:pt x="0" y="38"/>
                  </a:cubicBezTo>
                  <a:cubicBezTo>
                    <a:pt x="0" y="2"/>
                    <a:pt x="0" y="2"/>
                    <a:pt x="0" y="2"/>
                  </a:cubicBezTo>
                  <a:cubicBezTo>
                    <a:pt x="0" y="1"/>
                    <a:pt x="0" y="0"/>
                    <a:pt x="1" y="0"/>
                  </a:cubicBezTo>
                  <a:cubicBezTo>
                    <a:pt x="7" y="0"/>
                    <a:pt x="7" y="0"/>
                    <a:pt x="7" y="0"/>
                  </a:cubicBezTo>
                  <a:cubicBezTo>
                    <a:pt x="8" y="0"/>
                    <a:pt x="8" y="1"/>
                    <a:pt x="8" y="2"/>
                  </a:cubicBezTo>
                  <a:lnTo>
                    <a:pt x="8" y="38"/>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6" name="Freeform 48"/>
            <p:cNvSpPr>
              <a:spLocks noChangeArrowheads="1"/>
            </p:cNvSpPr>
            <p:nvPr/>
          </p:nvSpPr>
          <p:spPr bwMode="auto">
            <a:xfrm>
              <a:off x="5600974" y="3743271"/>
              <a:ext cx="38900" cy="175976"/>
            </a:xfrm>
            <a:custGeom>
              <a:gdLst>
                <a:gd fmla="*/ 9 w 9" name="T0"/>
                <a:gd fmla="*/ 38 h 40" name="T1"/>
                <a:gd fmla="*/ 8 w 9" name="T2"/>
                <a:gd fmla="*/ 40 h 40" name="T3"/>
                <a:gd fmla="*/ 2 w 9" name="T4"/>
                <a:gd fmla="*/ 40 h 40" name="T5"/>
                <a:gd fmla="*/ 0 w 9" name="T6"/>
                <a:gd fmla="*/ 38 h 40" name="T7"/>
                <a:gd fmla="*/ 0 w 9" name="T8"/>
                <a:gd fmla="*/ 2 h 40" name="T9"/>
                <a:gd fmla="*/ 2 w 9" name="T10"/>
                <a:gd fmla="*/ 0 h 40" name="T11"/>
                <a:gd fmla="*/ 8 w 9" name="T12"/>
                <a:gd fmla="*/ 0 h 40" name="T13"/>
                <a:gd fmla="*/ 9 w 9" name="T14"/>
                <a:gd fmla="*/ 2 h 40" name="T15"/>
                <a:gd fmla="*/ 9 w 9" name="T16"/>
                <a:gd fmla="*/ 38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
                  <a:moveTo>
                    <a:pt x="9" y="38"/>
                  </a:moveTo>
                  <a:cubicBezTo>
                    <a:pt x="9" y="39"/>
                    <a:pt x="8" y="40"/>
                    <a:pt x="8" y="40"/>
                  </a:cubicBezTo>
                  <a:cubicBezTo>
                    <a:pt x="2" y="40"/>
                    <a:pt x="2" y="40"/>
                    <a:pt x="2" y="40"/>
                  </a:cubicBezTo>
                  <a:cubicBezTo>
                    <a:pt x="1" y="40"/>
                    <a:pt x="0" y="39"/>
                    <a:pt x="0" y="38"/>
                  </a:cubicBezTo>
                  <a:cubicBezTo>
                    <a:pt x="0" y="2"/>
                    <a:pt x="0" y="2"/>
                    <a:pt x="0" y="2"/>
                  </a:cubicBezTo>
                  <a:cubicBezTo>
                    <a:pt x="0" y="1"/>
                    <a:pt x="1" y="0"/>
                    <a:pt x="2" y="0"/>
                  </a:cubicBezTo>
                  <a:cubicBezTo>
                    <a:pt x="8" y="0"/>
                    <a:pt x="8" y="0"/>
                    <a:pt x="8" y="0"/>
                  </a:cubicBezTo>
                  <a:cubicBezTo>
                    <a:pt x="8" y="0"/>
                    <a:pt x="9" y="1"/>
                    <a:pt x="9" y="2"/>
                  </a:cubicBezTo>
                  <a:lnTo>
                    <a:pt x="9" y="38"/>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7" name="Freeform 49"/>
            <p:cNvSpPr>
              <a:spLocks noChangeArrowheads="1"/>
            </p:cNvSpPr>
            <p:nvPr/>
          </p:nvSpPr>
          <p:spPr bwMode="auto">
            <a:xfrm>
              <a:off x="5543550" y="3743271"/>
              <a:ext cx="38900" cy="175976"/>
            </a:xfrm>
            <a:custGeom>
              <a:gdLst>
                <a:gd fmla="*/ 9 w 9" name="T0"/>
                <a:gd fmla="*/ 38 h 40" name="T1"/>
                <a:gd fmla="*/ 7 w 9" name="T2"/>
                <a:gd fmla="*/ 40 h 40" name="T3"/>
                <a:gd fmla="*/ 1 w 9" name="T4"/>
                <a:gd fmla="*/ 40 h 40" name="T5"/>
                <a:gd fmla="*/ 0 w 9" name="T6"/>
                <a:gd fmla="*/ 38 h 40" name="T7"/>
                <a:gd fmla="*/ 0 w 9" name="T8"/>
                <a:gd fmla="*/ 2 h 40" name="T9"/>
                <a:gd fmla="*/ 1 w 9" name="T10"/>
                <a:gd fmla="*/ 0 h 40" name="T11"/>
                <a:gd fmla="*/ 7 w 9" name="T12"/>
                <a:gd fmla="*/ 0 h 40" name="T13"/>
                <a:gd fmla="*/ 9 w 9" name="T14"/>
                <a:gd fmla="*/ 2 h 40" name="T15"/>
                <a:gd fmla="*/ 9 w 9" name="T16"/>
                <a:gd fmla="*/ 38 h 4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0" w="9">
                  <a:moveTo>
                    <a:pt x="9" y="38"/>
                  </a:moveTo>
                  <a:cubicBezTo>
                    <a:pt x="9" y="39"/>
                    <a:pt x="8" y="40"/>
                    <a:pt x="7" y="40"/>
                  </a:cubicBezTo>
                  <a:cubicBezTo>
                    <a:pt x="1" y="40"/>
                    <a:pt x="1" y="40"/>
                    <a:pt x="1" y="40"/>
                  </a:cubicBezTo>
                  <a:cubicBezTo>
                    <a:pt x="1" y="40"/>
                    <a:pt x="0" y="39"/>
                    <a:pt x="0" y="38"/>
                  </a:cubicBezTo>
                  <a:cubicBezTo>
                    <a:pt x="0" y="2"/>
                    <a:pt x="0" y="2"/>
                    <a:pt x="0" y="2"/>
                  </a:cubicBezTo>
                  <a:cubicBezTo>
                    <a:pt x="0" y="1"/>
                    <a:pt x="1" y="0"/>
                    <a:pt x="1" y="0"/>
                  </a:cubicBezTo>
                  <a:cubicBezTo>
                    <a:pt x="7" y="0"/>
                    <a:pt x="7" y="0"/>
                    <a:pt x="7" y="0"/>
                  </a:cubicBezTo>
                  <a:cubicBezTo>
                    <a:pt x="8" y="0"/>
                    <a:pt x="9" y="1"/>
                    <a:pt x="9" y="2"/>
                  </a:cubicBezTo>
                  <a:lnTo>
                    <a:pt x="9" y="38"/>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8" name="Freeform 50"/>
            <p:cNvSpPr>
              <a:spLocks noChangeArrowheads="1"/>
            </p:cNvSpPr>
            <p:nvPr/>
          </p:nvSpPr>
          <p:spPr bwMode="auto">
            <a:xfrm>
              <a:off x="5662102" y="3746976"/>
              <a:ext cx="35195" cy="172272"/>
            </a:xfrm>
            <a:custGeom>
              <a:gdLst>
                <a:gd fmla="*/ 8 w 8" name="T0"/>
                <a:gd fmla="*/ 38 h 39" name="T1"/>
                <a:gd fmla="*/ 7 w 8" name="T2"/>
                <a:gd fmla="*/ 39 h 39" name="T3"/>
                <a:gd fmla="*/ 1 w 8" name="T4"/>
                <a:gd fmla="*/ 39 h 39" name="T5"/>
                <a:gd fmla="*/ 0 w 8" name="T6"/>
                <a:gd fmla="*/ 38 h 39" name="T7"/>
                <a:gd fmla="*/ 0 w 8" name="T8"/>
                <a:gd fmla="*/ 1 h 39" name="T9"/>
                <a:gd fmla="*/ 1 w 8" name="T10"/>
                <a:gd fmla="*/ 0 h 39" name="T11"/>
                <a:gd fmla="*/ 7 w 8" name="T12"/>
                <a:gd fmla="*/ 0 h 39" name="T13"/>
                <a:gd fmla="*/ 8 w 8" name="T14"/>
                <a:gd fmla="*/ 1 h 39" name="T15"/>
                <a:gd fmla="*/ 8 w 8" name="T16"/>
                <a:gd fmla="*/ 38 h 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9" w="8">
                  <a:moveTo>
                    <a:pt x="8" y="38"/>
                  </a:moveTo>
                  <a:cubicBezTo>
                    <a:pt x="8" y="39"/>
                    <a:pt x="8" y="39"/>
                    <a:pt x="7" y="39"/>
                  </a:cubicBezTo>
                  <a:cubicBezTo>
                    <a:pt x="1" y="39"/>
                    <a:pt x="1" y="39"/>
                    <a:pt x="1" y="39"/>
                  </a:cubicBezTo>
                  <a:cubicBezTo>
                    <a:pt x="0" y="39"/>
                    <a:pt x="0" y="39"/>
                    <a:pt x="0" y="38"/>
                  </a:cubicBezTo>
                  <a:cubicBezTo>
                    <a:pt x="0" y="1"/>
                    <a:pt x="0" y="1"/>
                    <a:pt x="0" y="1"/>
                  </a:cubicBezTo>
                  <a:cubicBezTo>
                    <a:pt x="0" y="0"/>
                    <a:pt x="0" y="0"/>
                    <a:pt x="1" y="0"/>
                  </a:cubicBezTo>
                  <a:cubicBezTo>
                    <a:pt x="7" y="0"/>
                    <a:pt x="7" y="0"/>
                    <a:pt x="7" y="0"/>
                  </a:cubicBezTo>
                  <a:cubicBezTo>
                    <a:pt x="8" y="0"/>
                    <a:pt x="8" y="0"/>
                    <a:pt x="8" y="1"/>
                  </a:cubicBezTo>
                  <a:lnTo>
                    <a:pt x="8" y="38"/>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19" name="Freeform 51"/>
            <p:cNvSpPr>
              <a:spLocks noChangeArrowheads="1"/>
            </p:cNvSpPr>
            <p:nvPr/>
          </p:nvSpPr>
          <p:spPr bwMode="auto">
            <a:xfrm>
              <a:off x="5408326" y="3633981"/>
              <a:ext cx="305643" cy="96324"/>
            </a:xfrm>
            <a:custGeom>
              <a:gdLst>
                <a:gd fmla="*/ 23 w 70" name="T0"/>
                <a:gd fmla="*/ 4 h 22" name="T1"/>
                <a:gd fmla="*/ 47 w 70" name="T2"/>
                <a:gd fmla="*/ 4 h 22" name="T3"/>
                <a:gd fmla="*/ 64 w 70" name="T4"/>
                <a:gd fmla="*/ 14 h 22" name="T5"/>
                <a:gd fmla="*/ 62 w 70" name="T6"/>
                <a:gd fmla="*/ 22 h 22" name="T7"/>
                <a:gd fmla="*/ 49 w 70" name="T8"/>
                <a:gd fmla="*/ 22 h 22" name="T9"/>
                <a:gd fmla="*/ 21 w 70" name="T10"/>
                <a:gd fmla="*/ 22 h 22" name="T11"/>
                <a:gd fmla="*/ 9 w 70" name="T12"/>
                <a:gd fmla="*/ 22 h 22" name="T13"/>
                <a:gd fmla="*/ 7 w 70" name="T14"/>
                <a:gd fmla="*/ 14 h 22" name="T15"/>
                <a:gd fmla="*/ 23 w 70" name="T16"/>
                <a:gd fmla="*/ 4 h 2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 w="70">
                  <a:moveTo>
                    <a:pt x="23" y="4"/>
                  </a:moveTo>
                  <a:cubicBezTo>
                    <a:pt x="30" y="0"/>
                    <a:pt x="41" y="0"/>
                    <a:pt x="47" y="4"/>
                  </a:cubicBezTo>
                  <a:cubicBezTo>
                    <a:pt x="64" y="14"/>
                    <a:pt x="64" y="14"/>
                    <a:pt x="64" y="14"/>
                  </a:cubicBezTo>
                  <a:cubicBezTo>
                    <a:pt x="70" y="18"/>
                    <a:pt x="69" y="22"/>
                    <a:pt x="62" y="22"/>
                  </a:cubicBezTo>
                  <a:cubicBezTo>
                    <a:pt x="49" y="22"/>
                    <a:pt x="49" y="22"/>
                    <a:pt x="49" y="22"/>
                  </a:cubicBezTo>
                  <a:cubicBezTo>
                    <a:pt x="42" y="22"/>
                    <a:pt x="29" y="22"/>
                    <a:pt x="21" y="22"/>
                  </a:cubicBezTo>
                  <a:cubicBezTo>
                    <a:pt x="9" y="22"/>
                    <a:pt x="9" y="22"/>
                    <a:pt x="9" y="22"/>
                  </a:cubicBezTo>
                  <a:cubicBezTo>
                    <a:pt x="1" y="22"/>
                    <a:pt x="0" y="18"/>
                    <a:pt x="7" y="14"/>
                  </a:cubicBezTo>
                  <a:lnTo>
                    <a:pt x="23" y="4"/>
                  </a:ln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p>
          </p:txBody>
        </p:sp>
        <p:sp>
          <p:nvSpPr>
            <p:cNvPr id="20" name="Freeform 52"/>
            <p:cNvSpPr>
              <a:spLocks noChangeArrowheads="1" noEditPoints="1"/>
            </p:cNvSpPr>
            <p:nvPr/>
          </p:nvSpPr>
          <p:spPr bwMode="auto">
            <a:xfrm>
              <a:off x="5389802" y="3922952"/>
              <a:ext cx="346396" cy="38900"/>
            </a:xfrm>
            <a:custGeom>
              <a:gdLst>
                <a:gd fmla="*/ 77 w 79" name="T0"/>
                <a:gd fmla="*/ 0 h 9" name="T1"/>
                <a:gd fmla="*/ 1 w 79" name="T2"/>
                <a:gd fmla="*/ 0 h 9" name="T3"/>
                <a:gd fmla="*/ 0 w 79" name="T4"/>
                <a:gd fmla="*/ 1 h 9" name="T5"/>
                <a:gd fmla="*/ 0 w 79" name="T6"/>
                <a:gd fmla="*/ 8 h 9" name="T7"/>
                <a:gd fmla="*/ 1 w 79" name="T8"/>
                <a:gd fmla="*/ 9 h 9" name="T9"/>
                <a:gd fmla="*/ 77 w 79" name="T10"/>
                <a:gd fmla="*/ 9 h 9" name="T11"/>
                <a:gd fmla="*/ 79 w 79" name="T12"/>
                <a:gd fmla="*/ 8 h 9" name="T13"/>
                <a:gd fmla="*/ 79 w 79" name="T14"/>
                <a:gd fmla="*/ 1 h 9" name="T15"/>
                <a:gd fmla="*/ 77 w 79" name="T16"/>
                <a:gd fmla="*/ 0 h 9" name="T17"/>
                <a:gd fmla="*/ 54 w 79" name="T18"/>
                <a:gd fmla="*/ 7 h 9" name="T19"/>
                <a:gd fmla="*/ 53 w 79" name="T20"/>
                <a:gd fmla="*/ 8 h 9" name="T21"/>
                <a:gd fmla="*/ 26 w 79" name="T22"/>
                <a:gd fmla="*/ 8 h 9" name="T23"/>
                <a:gd fmla="*/ 25 w 79" name="T24"/>
                <a:gd fmla="*/ 7 h 9" name="T25"/>
                <a:gd fmla="*/ 25 w 79" name="T26"/>
                <a:gd fmla="*/ 6 h 9" name="T27"/>
                <a:gd fmla="*/ 26 w 79" name="T28"/>
                <a:gd fmla="*/ 5 h 9" name="T29"/>
                <a:gd fmla="*/ 53 w 79" name="T30"/>
                <a:gd fmla="*/ 5 h 9" name="T31"/>
                <a:gd fmla="*/ 54 w 79" name="T32"/>
                <a:gd fmla="*/ 6 h 9" name="T33"/>
                <a:gd fmla="*/ 54 w 79" name="T34"/>
                <a:gd fmla="*/ 7 h 9" name="T35"/>
                <a:gd fmla="*/ 54 w 79" name="T36"/>
                <a:gd fmla="*/ 3 h 9" name="T37"/>
                <a:gd fmla="*/ 53 w 79" name="T38"/>
                <a:gd fmla="*/ 4 h 9" name="T39"/>
                <a:gd fmla="*/ 26 w 79" name="T40"/>
                <a:gd fmla="*/ 4 h 9" name="T41"/>
                <a:gd fmla="*/ 25 w 79" name="T42"/>
                <a:gd fmla="*/ 3 h 9" name="T43"/>
                <a:gd fmla="*/ 25 w 79" name="T44"/>
                <a:gd fmla="*/ 3 h 9" name="T45"/>
                <a:gd fmla="*/ 26 w 79" name="T46"/>
                <a:gd fmla="*/ 2 h 9" name="T47"/>
                <a:gd fmla="*/ 53 w 79" name="T48"/>
                <a:gd fmla="*/ 2 h 9" name="T49"/>
                <a:gd fmla="*/ 54 w 79" name="T50"/>
                <a:gd fmla="*/ 3 h 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9" w="79">
                  <a:moveTo>
                    <a:pt x="77" y="0"/>
                  </a:moveTo>
                  <a:cubicBezTo>
                    <a:pt x="1" y="0"/>
                    <a:pt x="1" y="0"/>
                    <a:pt x="1" y="0"/>
                  </a:cubicBezTo>
                  <a:cubicBezTo>
                    <a:pt x="1" y="0"/>
                    <a:pt x="0" y="0"/>
                    <a:pt x="0" y="1"/>
                  </a:cubicBezTo>
                  <a:cubicBezTo>
                    <a:pt x="0" y="8"/>
                    <a:pt x="0" y="8"/>
                    <a:pt x="0" y="8"/>
                  </a:cubicBezTo>
                  <a:cubicBezTo>
                    <a:pt x="0" y="9"/>
                    <a:pt x="1" y="9"/>
                    <a:pt x="1" y="9"/>
                  </a:cubicBezTo>
                  <a:cubicBezTo>
                    <a:pt x="77" y="9"/>
                    <a:pt x="77" y="9"/>
                    <a:pt x="77" y="9"/>
                  </a:cubicBezTo>
                  <a:cubicBezTo>
                    <a:pt x="78" y="9"/>
                    <a:pt x="79" y="9"/>
                    <a:pt x="79" y="8"/>
                  </a:cubicBezTo>
                  <a:cubicBezTo>
                    <a:pt x="79" y="1"/>
                    <a:pt x="79" y="1"/>
                    <a:pt x="79" y="1"/>
                  </a:cubicBezTo>
                  <a:cubicBezTo>
                    <a:pt x="79" y="0"/>
                    <a:pt x="78" y="0"/>
                    <a:pt x="77" y="0"/>
                  </a:cubicBezTo>
                  <a:close/>
                  <a:moveTo>
                    <a:pt x="54" y="7"/>
                  </a:moveTo>
                  <a:cubicBezTo>
                    <a:pt x="54" y="7"/>
                    <a:pt x="53" y="8"/>
                    <a:pt x="53" y="8"/>
                  </a:cubicBezTo>
                  <a:cubicBezTo>
                    <a:pt x="26" y="8"/>
                    <a:pt x="26" y="8"/>
                    <a:pt x="26" y="8"/>
                  </a:cubicBezTo>
                  <a:cubicBezTo>
                    <a:pt x="25" y="8"/>
                    <a:pt x="25" y="7"/>
                    <a:pt x="25" y="7"/>
                  </a:cubicBezTo>
                  <a:cubicBezTo>
                    <a:pt x="25" y="6"/>
                    <a:pt x="25" y="6"/>
                    <a:pt x="25" y="6"/>
                  </a:cubicBezTo>
                  <a:cubicBezTo>
                    <a:pt x="25" y="6"/>
                    <a:pt x="25" y="5"/>
                    <a:pt x="26" y="5"/>
                  </a:cubicBezTo>
                  <a:cubicBezTo>
                    <a:pt x="53" y="5"/>
                    <a:pt x="53" y="5"/>
                    <a:pt x="53" y="5"/>
                  </a:cubicBezTo>
                  <a:cubicBezTo>
                    <a:pt x="53" y="5"/>
                    <a:pt x="54" y="6"/>
                    <a:pt x="54" y="6"/>
                  </a:cubicBezTo>
                  <a:lnTo>
                    <a:pt x="54" y="7"/>
                  </a:lnTo>
                  <a:close/>
                  <a:moveTo>
                    <a:pt x="54" y="3"/>
                  </a:moveTo>
                  <a:cubicBezTo>
                    <a:pt x="54" y="4"/>
                    <a:pt x="53" y="4"/>
                    <a:pt x="53" y="4"/>
                  </a:cubicBezTo>
                  <a:cubicBezTo>
                    <a:pt x="26" y="4"/>
                    <a:pt x="26" y="4"/>
                    <a:pt x="26" y="4"/>
                  </a:cubicBezTo>
                  <a:cubicBezTo>
                    <a:pt x="25" y="4"/>
                    <a:pt x="25" y="4"/>
                    <a:pt x="25" y="3"/>
                  </a:cubicBezTo>
                  <a:cubicBezTo>
                    <a:pt x="25" y="3"/>
                    <a:pt x="25" y="3"/>
                    <a:pt x="25" y="3"/>
                  </a:cubicBezTo>
                  <a:cubicBezTo>
                    <a:pt x="25" y="2"/>
                    <a:pt x="25" y="2"/>
                    <a:pt x="26" y="2"/>
                  </a:cubicBezTo>
                  <a:cubicBezTo>
                    <a:pt x="53" y="2"/>
                    <a:pt x="53" y="2"/>
                    <a:pt x="53" y="2"/>
                  </a:cubicBezTo>
                  <a:cubicBezTo>
                    <a:pt x="53" y="2"/>
                    <a:pt x="54" y="2"/>
                    <a:pt x="54" y="3"/>
                  </a:cubicBezTo>
                  <a:close/>
                </a:path>
              </a:pathLst>
            </a:custGeom>
            <a:grpFill/>
            <a:ln>
              <a:noFill/>
            </a:ln>
            <a:extLst>
              <a:ext uri="{91240B29-F687-4F45-9708-019B960494DF}">
                <a14:hiddenLine w="9525">
                  <a:solidFill>
                    <a:srgbClr val="000000"/>
                  </a:solidFill>
                  <a:round/>
                  <a:headEnd/>
                  <a:tailEnd/>
                </a14:hiddenLine>
              </a:ext>
            </a:extLst>
          </p:spPr>
          <p:txBody>
            <a:bodyPr/>
            <a:lstStyle/>
            <a:p>
              <a:endParaRPr altLang="en-US" lang="zh-CN"/>
            </a:p>
          </p:txBody>
        </p:sp>
      </p:grpSp>
      <p:sp>
        <p:nvSpPr>
          <p:cNvPr id="21" name="文本框 32"/>
          <p:cNvSpPr txBox="1">
            <a:spLocks noChangeArrowheads="1"/>
          </p:cNvSpPr>
          <p:nvPr/>
        </p:nvSpPr>
        <p:spPr bwMode="auto">
          <a:xfrm>
            <a:off x="8209644" y="5019992"/>
            <a:ext cx="2590800" cy="457200"/>
          </a:xfrm>
          <a:prstGeom prst="rect">
            <a:avLst/>
          </a:prstGeom>
          <a:noFill/>
          <a:ln>
            <a:solidFill>
              <a:srgbClr val="FFFFFF"/>
            </a:solidFill>
          </a:ln>
        </p:spPr>
        <p:txBody>
          <a:bodyPr>
            <a:spAutoFit/>
          </a:bodyPr>
          <a:lstStyle/>
          <a:p>
            <a:pPr algn="ctr"/>
            <a:r>
              <a:rPr altLang="en-US" lang="zh-CN" smtClean="0" sz="2400">
                <a:solidFill>
                  <a:srgbClr val="FFFFFF"/>
                </a:solidFill>
                <a:latin charset="-122" panose="020b0503020204020204" pitchFamily="34" typeface="微软雅黑"/>
                <a:ea charset="-122" panose="020b0503020204020204" pitchFamily="34" typeface="微软雅黑"/>
              </a:rPr>
              <a:t>北京大学</a:t>
            </a:r>
          </a:p>
        </p:txBody>
      </p:sp>
      <p:sp>
        <p:nvSpPr>
          <p:cNvPr id="22" name="文本框 35"/>
          <p:cNvSpPr txBox="1">
            <a:spLocks noChangeArrowheads="1"/>
          </p:cNvSpPr>
          <p:nvPr/>
        </p:nvSpPr>
        <p:spPr bwMode="auto">
          <a:xfrm>
            <a:off x="8209644" y="5675630"/>
            <a:ext cx="2590800" cy="457200"/>
          </a:xfrm>
          <a:prstGeom prst="rect">
            <a:avLst/>
          </a:prstGeom>
          <a:noFill/>
          <a:ln>
            <a:solidFill>
              <a:srgbClr val="FFFFFF"/>
            </a:solidFill>
          </a:ln>
        </p:spPr>
        <p:txBody>
          <a:bodyPr>
            <a:spAutoFit/>
          </a:bodyPr>
          <a:lstStyle/>
          <a:p>
            <a:pPr algn="ctr"/>
            <a:r>
              <a:rPr altLang="en-US" lang="zh-CN" smtClean="0" sz="2400">
                <a:solidFill>
                  <a:srgbClr val="FFFFFF"/>
                </a:solidFill>
                <a:latin charset="-122" panose="020b0503020204020204" pitchFamily="34" typeface="微软雅黑"/>
                <a:ea charset="-122" panose="020b0503020204020204" pitchFamily="34" typeface="微软雅黑"/>
              </a:rPr>
              <a:t>经济学硕士</a:t>
            </a:r>
          </a:p>
        </p:txBody>
      </p:sp>
      <p:sp>
        <p:nvSpPr>
          <p:cNvPr id="23" name="文本框 38"/>
          <p:cNvSpPr txBox="1">
            <a:spLocks noChangeArrowheads="1"/>
          </p:cNvSpPr>
          <p:nvPr/>
        </p:nvSpPr>
        <p:spPr bwMode="auto">
          <a:xfrm>
            <a:off x="8209644" y="4362767"/>
            <a:ext cx="2590800" cy="457200"/>
          </a:xfrm>
          <a:prstGeom prst="rect">
            <a:avLst/>
          </a:prstGeom>
          <a:noFill/>
          <a:ln>
            <a:solidFill>
              <a:srgbClr val="FFFFFF"/>
            </a:solidFill>
          </a:ln>
        </p:spPr>
        <p:txBody>
          <a:bodyPr>
            <a:spAutoFit/>
          </a:bodyPr>
          <a:lstStyle/>
          <a:p>
            <a:pPr algn="ctr"/>
            <a:r>
              <a:rPr altLang="zh-CN" lang="en-US" smtClean="0" sz="2400">
                <a:solidFill>
                  <a:srgbClr val="FFFFFF"/>
                </a:solidFill>
                <a:latin charset="-122" panose="020b0503020204020204" pitchFamily="34" typeface="微软雅黑"/>
                <a:ea charset="-122" panose="020b0503020204020204" pitchFamily="34" typeface="微软雅黑"/>
              </a:rPr>
              <a:t>2008年-2011</a:t>
            </a:r>
          </a:p>
        </p:txBody>
      </p:sp>
      <p:sp>
        <p:nvSpPr>
          <p:cNvPr id="24" name="文本框 23"/>
          <p:cNvSpPr txBox="1"/>
          <p:nvPr/>
        </p:nvSpPr>
        <p:spPr>
          <a:xfrm>
            <a:off x="5341258" y="551543"/>
            <a:ext cx="1552892"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EDUCATION</a:t>
            </a:r>
          </a:p>
        </p:txBody>
      </p:sp>
      <p:sp>
        <p:nvSpPr>
          <p:cNvPr id="3" name="灯片编号占位符 2"/>
          <p:cNvSpPr>
            <a:spLocks noGrp="1"/>
          </p:cNvSpPr>
          <p:nvPr>
            <p:ph idx="12" sz="quarter" type="sldNum"/>
          </p:nvPr>
        </p:nvSpPr>
        <p:spPr/>
        <p:txBody>
          <a:bodyPr/>
          <a:lstStyle/>
          <a:p>
            <a:fld id="{27C3BC37-29E3-4C64-87D5-BF7D5D65D944}" type="slidenum">
              <a:rPr altLang="en-US" lang="zh-CN" smtClean="0"/>
              <a:t>6</a:t>
            </a:fld>
          </a:p>
        </p:txBody>
      </p:sp>
    </p:spTree>
    <p:extLst>
      <p:ext uri="{BB962C8B-B14F-4D97-AF65-F5344CB8AC3E}">
        <p14:creationId val="2896185436"/>
      </p:ext>
    </p:extLst>
  </p:cSld>
  <p:clrMapOvr>
    <a:masterClrMapping/>
  </p:clrMapOvr>
  <mc:AlternateContent>
    <mc:Choice Requires="p15">
      <p:transition p14:dur="1250" spd="slow">
        <p15:prstTrans prst="peelOff"/>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1">
                                  <p:stCondLst>
                                    <p:cond delay="0"/>
                                  </p:stCondLst>
                                  <p:childTnLst>
                                    <p:set>
                                      <p:cBhvr>
                                        <p:cTn dur="1" fill="hold" id="6">
                                          <p:stCondLst>
                                            <p:cond delay="0"/>
                                          </p:stCondLst>
                                        </p:cTn>
                                        <p:tgtEl>
                                          <p:spTgt spid="2"/>
                                        </p:tgtEl>
                                        <p:attrNameLst>
                                          <p:attrName>style.visibility</p:attrName>
                                        </p:attrNameLst>
                                      </p:cBhvr>
                                      <p:to>
                                        <p:strVal val="visible"/>
                                      </p:to>
                                    </p:set>
                                    <p:animEffect filter="wipe(up)" transition="in">
                                      <p:cBhvr>
                                        <p:cTn dur="3750" id="7"/>
                                        <p:tgtEl>
                                          <p:spTgt spid="2"/>
                                        </p:tgtEl>
                                      </p:cBhvr>
                                    </p:animEffect>
                                  </p:childTnLst>
                                </p:cTn>
                              </p:par>
                              <p:par>
                                <p:cTn fill="hold" grpId="0" id="8" nodeType="withEffect" presetClass="entr" presetID="53" presetSubtype="0">
                                  <p:stCondLst>
                                    <p:cond delay="250"/>
                                  </p:stCondLst>
                                  <p:childTnLst>
                                    <p:set>
                                      <p:cBhvr>
                                        <p:cTn dur="1" fill="hold" id="9">
                                          <p:stCondLst>
                                            <p:cond delay="0"/>
                                          </p:stCondLst>
                                        </p:cTn>
                                        <p:tgtEl>
                                          <p:spTgt spid="7"/>
                                        </p:tgtEl>
                                        <p:attrNameLst>
                                          <p:attrName>style.visibility</p:attrName>
                                        </p:attrNameLst>
                                      </p:cBhvr>
                                      <p:to>
                                        <p:strVal val="visible"/>
                                      </p:to>
                                    </p:set>
                                    <p:anim calcmode="lin" valueType="num">
                                      <p:cBhvr>
                                        <p:cTn dur="750" fill="hold" id="10"/>
                                        <p:tgtEl>
                                          <p:spTgt spid="7"/>
                                        </p:tgtEl>
                                        <p:attrNameLst>
                                          <p:attrName>ppt_w</p:attrName>
                                        </p:attrNameLst>
                                      </p:cBhvr>
                                      <p:tavLst>
                                        <p:tav tm="0">
                                          <p:val>
                                            <p:fltVal val="0"/>
                                          </p:val>
                                        </p:tav>
                                        <p:tav tm="100000">
                                          <p:val>
                                            <p:strVal val="#ppt_w"/>
                                          </p:val>
                                        </p:tav>
                                      </p:tavLst>
                                    </p:anim>
                                    <p:anim calcmode="lin" valueType="num">
                                      <p:cBhvr>
                                        <p:cTn dur="750" fill="hold" id="11"/>
                                        <p:tgtEl>
                                          <p:spTgt spid="7"/>
                                        </p:tgtEl>
                                        <p:attrNameLst>
                                          <p:attrName>ppt_h</p:attrName>
                                        </p:attrNameLst>
                                      </p:cBhvr>
                                      <p:tavLst>
                                        <p:tav tm="0">
                                          <p:val>
                                            <p:fltVal val="0"/>
                                          </p:val>
                                        </p:tav>
                                        <p:tav tm="100000">
                                          <p:val>
                                            <p:strVal val="#ppt_h"/>
                                          </p:val>
                                        </p:tav>
                                      </p:tavLst>
                                    </p:anim>
                                    <p:animEffect filter="fade" transition="in">
                                      <p:cBhvr>
                                        <p:cTn dur="750" id="12"/>
                                        <p:tgtEl>
                                          <p:spTgt spid="7"/>
                                        </p:tgtEl>
                                      </p:cBhvr>
                                    </p:animEffect>
                                  </p:childTnLst>
                                </p:cTn>
                              </p:par>
                              <p:par>
                                <p:cTn fill="hold" grpId="0" id="13" nodeType="withEffect" presetClass="entr" presetID="12" presetSubtype="8">
                                  <p:stCondLst>
                                    <p:cond delay="750"/>
                                  </p:stCondLst>
                                  <p:childTnLst>
                                    <p:set>
                                      <p:cBhvr>
                                        <p:cTn dur="1" fill="hold" id="14">
                                          <p:stCondLst>
                                            <p:cond delay="0"/>
                                          </p:stCondLst>
                                        </p:cTn>
                                        <p:tgtEl>
                                          <p:spTgt spid="8"/>
                                        </p:tgtEl>
                                        <p:attrNameLst>
                                          <p:attrName>style.visibility</p:attrName>
                                        </p:attrNameLst>
                                      </p:cBhvr>
                                      <p:to>
                                        <p:strVal val="visible"/>
                                      </p:to>
                                    </p:set>
                                    <p:anim calcmode="lin" valueType="num">
                                      <p:cBhvr additive="base">
                                        <p:cTn dur="750" id="15"/>
                                        <p:tgtEl>
                                          <p:spTgt spid="8"/>
                                        </p:tgtEl>
                                        <p:attrNameLst>
                                          <p:attrName>ppt_x</p:attrName>
                                        </p:attrNameLst>
                                      </p:cBhvr>
                                      <p:tavLst>
                                        <p:tav tm="0">
                                          <p:val>
                                            <p:strVal val="#ppt_x-#ppt_w*1.125000"/>
                                          </p:val>
                                        </p:tav>
                                        <p:tav tm="100000">
                                          <p:val>
                                            <p:strVal val="#ppt_x"/>
                                          </p:val>
                                        </p:tav>
                                      </p:tavLst>
                                    </p:anim>
                                    <p:animEffect filter="wipe(right)" transition="in">
                                      <p:cBhvr>
                                        <p:cTn dur="750" id="16"/>
                                        <p:tgtEl>
                                          <p:spTgt spid="8"/>
                                        </p:tgtEl>
                                      </p:cBhvr>
                                    </p:animEffect>
                                  </p:childTnLst>
                                </p:cTn>
                              </p:par>
                              <p:par>
                                <p:cTn fill="hold" grpId="0" id="17" nodeType="withEffect" presetClass="entr" presetID="12" presetSubtype="8">
                                  <p:stCondLst>
                                    <p:cond delay="1000"/>
                                  </p:stCondLst>
                                  <p:childTnLst>
                                    <p:set>
                                      <p:cBhvr>
                                        <p:cTn dur="1" fill="hold" id="18">
                                          <p:stCondLst>
                                            <p:cond delay="0"/>
                                          </p:stCondLst>
                                        </p:cTn>
                                        <p:tgtEl>
                                          <p:spTgt spid="9"/>
                                        </p:tgtEl>
                                        <p:attrNameLst>
                                          <p:attrName>style.visibility</p:attrName>
                                        </p:attrNameLst>
                                      </p:cBhvr>
                                      <p:to>
                                        <p:strVal val="visible"/>
                                      </p:to>
                                    </p:set>
                                    <p:anim calcmode="lin" valueType="num">
                                      <p:cBhvr additive="base">
                                        <p:cTn dur="750" id="19"/>
                                        <p:tgtEl>
                                          <p:spTgt spid="9"/>
                                        </p:tgtEl>
                                        <p:attrNameLst>
                                          <p:attrName>ppt_x</p:attrName>
                                        </p:attrNameLst>
                                      </p:cBhvr>
                                      <p:tavLst>
                                        <p:tav tm="0">
                                          <p:val>
                                            <p:strVal val="#ppt_x-#ppt_w*1.125000"/>
                                          </p:val>
                                        </p:tav>
                                        <p:tav tm="100000">
                                          <p:val>
                                            <p:strVal val="#ppt_x"/>
                                          </p:val>
                                        </p:tav>
                                      </p:tavLst>
                                    </p:anim>
                                    <p:animEffect filter="wipe(right)" transition="in">
                                      <p:cBhvr>
                                        <p:cTn dur="750" id="20"/>
                                        <p:tgtEl>
                                          <p:spTgt spid="9"/>
                                        </p:tgtEl>
                                      </p:cBhvr>
                                    </p:animEffect>
                                  </p:childTnLst>
                                </p:cTn>
                              </p:par>
                              <p:par>
                                <p:cTn fill="hold" grpId="0" id="21" nodeType="withEffect" presetClass="entr" presetID="12" presetSubtype="8">
                                  <p:stCondLst>
                                    <p:cond delay="1250"/>
                                  </p:stCondLst>
                                  <p:childTnLst>
                                    <p:set>
                                      <p:cBhvr>
                                        <p:cTn dur="1" fill="hold" id="22">
                                          <p:stCondLst>
                                            <p:cond delay="0"/>
                                          </p:stCondLst>
                                        </p:cTn>
                                        <p:tgtEl>
                                          <p:spTgt spid="10"/>
                                        </p:tgtEl>
                                        <p:attrNameLst>
                                          <p:attrName>style.visibility</p:attrName>
                                        </p:attrNameLst>
                                      </p:cBhvr>
                                      <p:to>
                                        <p:strVal val="visible"/>
                                      </p:to>
                                    </p:set>
                                    <p:anim calcmode="lin" valueType="num">
                                      <p:cBhvr additive="base">
                                        <p:cTn dur="750" id="23"/>
                                        <p:tgtEl>
                                          <p:spTgt spid="10"/>
                                        </p:tgtEl>
                                        <p:attrNameLst>
                                          <p:attrName>ppt_x</p:attrName>
                                        </p:attrNameLst>
                                      </p:cBhvr>
                                      <p:tavLst>
                                        <p:tav tm="0">
                                          <p:val>
                                            <p:strVal val="#ppt_x-#ppt_w*1.125000"/>
                                          </p:val>
                                        </p:tav>
                                        <p:tav tm="100000">
                                          <p:val>
                                            <p:strVal val="#ppt_x"/>
                                          </p:val>
                                        </p:tav>
                                      </p:tavLst>
                                    </p:anim>
                                    <p:animEffect filter="wipe(right)" transition="in">
                                      <p:cBhvr>
                                        <p:cTn dur="750" id="24"/>
                                        <p:tgtEl>
                                          <p:spTgt spid="10"/>
                                        </p:tgtEl>
                                      </p:cBhvr>
                                    </p:animEffect>
                                  </p:childTnLst>
                                </p:cTn>
                              </p:par>
                              <p:par>
                                <p:cTn fill="hold" id="25" nodeType="withEffect" presetClass="entr" presetID="53" presetSubtype="0">
                                  <p:stCondLst>
                                    <p:cond delay="2000"/>
                                  </p:stCondLst>
                                  <p:childTnLst>
                                    <p:set>
                                      <p:cBhvr>
                                        <p:cTn dur="1" fill="hold" id="26">
                                          <p:stCondLst>
                                            <p:cond delay="0"/>
                                          </p:stCondLst>
                                        </p:cTn>
                                        <p:tgtEl>
                                          <p:spTgt spid="13"/>
                                        </p:tgtEl>
                                        <p:attrNameLst>
                                          <p:attrName>style.visibility</p:attrName>
                                        </p:attrNameLst>
                                      </p:cBhvr>
                                      <p:to>
                                        <p:strVal val="visible"/>
                                      </p:to>
                                    </p:set>
                                    <p:anim calcmode="lin" valueType="num">
                                      <p:cBhvr>
                                        <p:cTn dur="750" fill="hold" id="27"/>
                                        <p:tgtEl>
                                          <p:spTgt spid="13"/>
                                        </p:tgtEl>
                                        <p:attrNameLst>
                                          <p:attrName>ppt_w</p:attrName>
                                        </p:attrNameLst>
                                      </p:cBhvr>
                                      <p:tavLst>
                                        <p:tav tm="0">
                                          <p:val>
                                            <p:fltVal val="0"/>
                                          </p:val>
                                        </p:tav>
                                        <p:tav tm="100000">
                                          <p:val>
                                            <p:strVal val="#ppt_w"/>
                                          </p:val>
                                        </p:tav>
                                      </p:tavLst>
                                    </p:anim>
                                    <p:anim calcmode="lin" valueType="num">
                                      <p:cBhvr>
                                        <p:cTn dur="750" fill="hold" id="28"/>
                                        <p:tgtEl>
                                          <p:spTgt spid="13"/>
                                        </p:tgtEl>
                                        <p:attrNameLst>
                                          <p:attrName>ppt_h</p:attrName>
                                        </p:attrNameLst>
                                      </p:cBhvr>
                                      <p:tavLst>
                                        <p:tav tm="0">
                                          <p:val>
                                            <p:fltVal val="0"/>
                                          </p:val>
                                        </p:tav>
                                        <p:tav tm="100000">
                                          <p:val>
                                            <p:strVal val="#ppt_h"/>
                                          </p:val>
                                        </p:tav>
                                      </p:tavLst>
                                    </p:anim>
                                    <p:animEffect filter="fade" transition="in">
                                      <p:cBhvr>
                                        <p:cTn dur="750" id="29"/>
                                        <p:tgtEl>
                                          <p:spTgt spid="13"/>
                                        </p:tgtEl>
                                      </p:cBhvr>
                                    </p:animEffect>
                                  </p:childTnLst>
                                </p:cTn>
                              </p:par>
                              <p:par>
                                <p:cTn fill="hold" grpId="0" id="30" nodeType="withEffect" presetClass="entr" presetID="12" presetSubtype="2">
                                  <p:stCondLst>
                                    <p:cond delay="2500"/>
                                  </p:stCondLst>
                                  <p:childTnLst>
                                    <p:set>
                                      <p:cBhvr>
                                        <p:cTn dur="1" fill="hold" id="31">
                                          <p:stCondLst>
                                            <p:cond delay="0"/>
                                          </p:stCondLst>
                                        </p:cTn>
                                        <p:tgtEl>
                                          <p:spTgt spid="23"/>
                                        </p:tgtEl>
                                        <p:attrNameLst>
                                          <p:attrName>style.visibility</p:attrName>
                                        </p:attrNameLst>
                                      </p:cBhvr>
                                      <p:to>
                                        <p:strVal val="visible"/>
                                      </p:to>
                                    </p:set>
                                    <p:anim calcmode="lin" valueType="num">
                                      <p:cBhvr additive="base">
                                        <p:cTn dur="750" id="32"/>
                                        <p:tgtEl>
                                          <p:spTgt spid="23"/>
                                        </p:tgtEl>
                                        <p:attrNameLst>
                                          <p:attrName>ppt_x</p:attrName>
                                        </p:attrNameLst>
                                      </p:cBhvr>
                                      <p:tavLst>
                                        <p:tav tm="0">
                                          <p:val>
                                            <p:strVal val="#ppt_x+#ppt_w*1.125000"/>
                                          </p:val>
                                        </p:tav>
                                        <p:tav tm="100000">
                                          <p:val>
                                            <p:strVal val="#ppt_x"/>
                                          </p:val>
                                        </p:tav>
                                      </p:tavLst>
                                    </p:anim>
                                    <p:animEffect filter="wipe(left)" transition="in">
                                      <p:cBhvr>
                                        <p:cTn dur="750" id="33"/>
                                        <p:tgtEl>
                                          <p:spTgt spid="23"/>
                                        </p:tgtEl>
                                      </p:cBhvr>
                                    </p:animEffect>
                                  </p:childTnLst>
                                </p:cTn>
                              </p:par>
                              <p:par>
                                <p:cTn fill="hold" grpId="0" id="34" nodeType="withEffect" presetClass="entr" presetID="12" presetSubtype="2">
                                  <p:stCondLst>
                                    <p:cond delay="3000"/>
                                  </p:stCondLst>
                                  <p:childTnLst>
                                    <p:set>
                                      <p:cBhvr>
                                        <p:cTn dur="1" fill="hold" id="35">
                                          <p:stCondLst>
                                            <p:cond delay="0"/>
                                          </p:stCondLst>
                                        </p:cTn>
                                        <p:tgtEl>
                                          <p:spTgt spid="21"/>
                                        </p:tgtEl>
                                        <p:attrNameLst>
                                          <p:attrName>style.visibility</p:attrName>
                                        </p:attrNameLst>
                                      </p:cBhvr>
                                      <p:to>
                                        <p:strVal val="visible"/>
                                      </p:to>
                                    </p:set>
                                    <p:anim calcmode="lin" valueType="num">
                                      <p:cBhvr additive="base">
                                        <p:cTn dur="750" id="36"/>
                                        <p:tgtEl>
                                          <p:spTgt spid="21"/>
                                        </p:tgtEl>
                                        <p:attrNameLst>
                                          <p:attrName>ppt_x</p:attrName>
                                        </p:attrNameLst>
                                      </p:cBhvr>
                                      <p:tavLst>
                                        <p:tav tm="0">
                                          <p:val>
                                            <p:strVal val="#ppt_x+#ppt_w*1.125000"/>
                                          </p:val>
                                        </p:tav>
                                        <p:tav tm="100000">
                                          <p:val>
                                            <p:strVal val="#ppt_x"/>
                                          </p:val>
                                        </p:tav>
                                      </p:tavLst>
                                    </p:anim>
                                    <p:animEffect filter="wipe(left)" transition="in">
                                      <p:cBhvr>
                                        <p:cTn dur="750" id="37"/>
                                        <p:tgtEl>
                                          <p:spTgt spid="21"/>
                                        </p:tgtEl>
                                      </p:cBhvr>
                                    </p:animEffect>
                                  </p:childTnLst>
                                </p:cTn>
                              </p:par>
                              <p:par>
                                <p:cTn fill="hold" grpId="0" id="38" nodeType="withEffect" presetClass="entr" presetID="12" presetSubtype="2">
                                  <p:stCondLst>
                                    <p:cond delay="3250"/>
                                  </p:stCondLst>
                                  <p:childTnLst>
                                    <p:set>
                                      <p:cBhvr>
                                        <p:cTn dur="1" fill="hold" id="39">
                                          <p:stCondLst>
                                            <p:cond delay="0"/>
                                          </p:stCondLst>
                                        </p:cTn>
                                        <p:tgtEl>
                                          <p:spTgt spid="22"/>
                                        </p:tgtEl>
                                        <p:attrNameLst>
                                          <p:attrName>style.visibility</p:attrName>
                                        </p:attrNameLst>
                                      </p:cBhvr>
                                      <p:to>
                                        <p:strVal val="visible"/>
                                      </p:to>
                                    </p:set>
                                    <p:anim calcmode="lin" valueType="num">
                                      <p:cBhvr additive="base">
                                        <p:cTn dur="750" id="40"/>
                                        <p:tgtEl>
                                          <p:spTgt spid="22"/>
                                        </p:tgtEl>
                                        <p:attrNameLst>
                                          <p:attrName>ppt_x</p:attrName>
                                        </p:attrNameLst>
                                      </p:cBhvr>
                                      <p:tavLst>
                                        <p:tav tm="0">
                                          <p:val>
                                            <p:strVal val="#ppt_x+#ppt_w*1.125000"/>
                                          </p:val>
                                        </p:tav>
                                        <p:tav tm="100000">
                                          <p:val>
                                            <p:strVal val="#ppt_x"/>
                                          </p:val>
                                        </p:tav>
                                      </p:tavLst>
                                    </p:anim>
                                    <p:animEffect filter="wipe(left)" transition="in">
                                      <p:cBhvr>
                                        <p:cTn dur="750" id="41"/>
                                        <p:tgtEl>
                                          <p:spTgt spid="22"/>
                                        </p:tgtEl>
                                      </p:cBhvr>
                                    </p:animEffect>
                                  </p:childTnLst>
                                </p:cTn>
                              </p:par>
                            </p:childTnLst>
                          </p:cTn>
                        </p:par>
                        <p:par>
                          <p:cTn fill="hold" id="42" nodeType="afterGroup">
                            <p:stCondLst>
                              <p:cond delay="4000"/>
                            </p:stCondLst>
                            <p:childTnLst>
                              <p:par>
                                <p:cTn fill="hold" grpId="0" id="43" nodeType="afterEffect" presetClass="entr" presetID="41" presetSubtype="0">
                                  <p:stCondLst>
                                    <p:cond delay="0"/>
                                  </p:stCondLst>
                                  <p:iterate type="lt">
                                    <p:tmPct val="10000"/>
                                  </p:iterate>
                                  <p:childTnLst>
                                    <p:set>
                                      <p:cBhvr>
                                        <p:cTn dur="1" fill="hold" id="44">
                                          <p:stCondLst>
                                            <p:cond delay="0"/>
                                          </p:stCondLst>
                                        </p:cTn>
                                        <p:tgtEl>
                                          <p:spTgt spid="24"/>
                                        </p:tgtEl>
                                        <p:attrNameLst>
                                          <p:attrName>style.visibility</p:attrName>
                                        </p:attrNameLst>
                                      </p:cBhvr>
                                      <p:to>
                                        <p:strVal val="visible"/>
                                      </p:to>
                                    </p:set>
                                    <p:anim calcmode="lin" valueType="num">
                                      <p:cBhvr>
                                        <p:cTn dur="500" fill="hold" id="45"/>
                                        <p:tgtEl>
                                          <p:spTgt spid="2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6"/>
                                        <p:tgtEl>
                                          <p:spTgt spid="24"/>
                                        </p:tgtEl>
                                        <p:attrNameLst>
                                          <p:attrName>ppt_y</p:attrName>
                                        </p:attrNameLst>
                                      </p:cBhvr>
                                      <p:tavLst>
                                        <p:tav tm="0">
                                          <p:val>
                                            <p:strVal val="#ppt_y"/>
                                          </p:val>
                                        </p:tav>
                                        <p:tav tm="100000">
                                          <p:val>
                                            <p:strVal val="#ppt_y"/>
                                          </p:val>
                                        </p:tav>
                                      </p:tavLst>
                                    </p:anim>
                                    <p:anim calcmode="lin" valueType="num">
                                      <p:cBhvr>
                                        <p:cTn dur="500" fill="hold" id="47"/>
                                        <p:tgtEl>
                                          <p:spTgt spid="2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8"/>
                                        <p:tgtEl>
                                          <p:spTgt spid="2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9" tmFilter="0,0; .5, 1; 1, 1"/>
                                        <p:tgtEl>
                                          <p:spTgt spid="2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P grpId="0" spid="21"/>
      <p:bldP grpId="0" spid="22"/>
      <p:bldP grpId="0" spid="23"/>
      <p:bldP grpId="0" spid="24"/>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5018316" y="551543"/>
            <a:ext cx="2033905"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HONOR AWARD</a:t>
            </a:r>
          </a:p>
        </p:txBody>
      </p:sp>
      <p:sp>
        <p:nvSpPr>
          <p:cNvPr id="32" name="文本框 31"/>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
        <p:nvSpPr>
          <p:cNvPr id="33" name="文本框 9"/>
          <p:cNvSpPr txBox="1">
            <a:spLocks noChangeArrowheads="1"/>
          </p:cNvSpPr>
          <p:nvPr/>
        </p:nvSpPr>
        <p:spPr bwMode="auto">
          <a:xfrm>
            <a:off x="1092495" y="1699975"/>
            <a:ext cx="3157537" cy="396240"/>
          </a:xfrm>
          <a:prstGeom prst="rect">
            <a:avLst/>
          </a:prstGeom>
          <a:noFill/>
          <a:ln>
            <a:solidFill>
              <a:srgbClr val="FFFFFF"/>
            </a:solidFill>
          </a:ln>
        </p:spPr>
        <p:txBody>
          <a:bodyPr>
            <a:spAutoFit/>
          </a:bodyPr>
          <a:lstStyle/>
          <a:p>
            <a:pPr algn="ctr"/>
            <a:r>
              <a:rPr altLang="en-US" lang="zh-CN" sz="2000">
                <a:solidFill>
                  <a:srgbClr val="FFFFFF"/>
                </a:solidFill>
                <a:latin charset="-122" panose="020b0503020204020204" pitchFamily="34" typeface="微软雅黑"/>
                <a:ea charset="-122" panose="020b0503020204020204" pitchFamily="34" typeface="微软雅黑"/>
              </a:rPr>
              <a:t>获得国家励志奖学金。</a:t>
            </a:r>
          </a:p>
        </p:txBody>
      </p:sp>
      <p:sp>
        <p:nvSpPr>
          <p:cNvPr id="34" name="文本框 11"/>
          <p:cNvSpPr txBox="1">
            <a:spLocks noChangeArrowheads="1"/>
          </p:cNvSpPr>
          <p:nvPr/>
        </p:nvSpPr>
        <p:spPr bwMode="auto">
          <a:xfrm>
            <a:off x="2341563" y="2609850"/>
            <a:ext cx="3157537" cy="396240"/>
          </a:xfrm>
          <a:prstGeom prst="rect">
            <a:avLst/>
          </a:prstGeom>
          <a:noFill/>
          <a:ln>
            <a:solidFill>
              <a:srgbClr val="FFFFFF"/>
            </a:solidFill>
          </a:ln>
        </p:spPr>
        <p:txBody>
          <a:bodyPr>
            <a:spAutoFit/>
          </a:bodyPr>
          <a:lstStyle/>
          <a:p>
            <a:pPr algn="ctr"/>
            <a:r>
              <a:rPr altLang="en-US" lang="zh-CN" sz="2000">
                <a:solidFill>
                  <a:srgbClr val="FFFFFF"/>
                </a:solidFill>
                <a:latin charset="-122" panose="020b0503020204020204" pitchFamily="34" typeface="微软雅黑"/>
                <a:ea charset="-122" panose="020b0503020204020204" pitchFamily="34" typeface="微软雅黑"/>
              </a:rPr>
              <a:t>组建创业团队。</a:t>
            </a:r>
          </a:p>
        </p:txBody>
      </p:sp>
      <p:sp>
        <p:nvSpPr>
          <p:cNvPr id="35" name="文本框 14"/>
          <p:cNvSpPr txBox="1">
            <a:spLocks noChangeArrowheads="1"/>
          </p:cNvSpPr>
          <p:nvPr/>
        </p:nvSpPr>
        <p:spPr bwMode="auto">
          <a:xfrm>
            <a:off x="3343049" y="3538000"/>
            <a:ext cx="3157537" cy="396240"/>
          </a:xfrm>
          <a:prstGeom prst="rect">
            <a:avLst/>
          </a:prstGeom>
          <a:noFill/>
          <a:ln>
            <a:solidFill>
              <a:srgbClr val="FFFFFF"/>
            </a:solidFill>
          </a:ln>
        </p:spPr>
        <p:txBody>
          <a:bodyPr>
            <a:spAutoFit/>
          </a:bodyPr>
          <a:lstStyle/>
          <a:p>
            <a:pPr algn="ctr"/>
            <a:r>
              <a:rPr altLang="en-US" lang="zh-CN" sz="2000">
                <a:solidFill>
                  <a:srgbClr val="FFFFFF"/>
                </a:solidFill>
                <a:latin charset="-122" panose="020b0503020204020204" pitchFamily="34" typeface="微软雅黑"/>
                <a:ea charset="-122" panose="020b0503020204020204" pitchFamily="34" typeface="微软雅黑"/>
              </a:rPr>
              <a:t>担任学生会主席。</a:t>
            </a:r>
          </a:p>
        </p:txBody>
      </p:sp>
      <p:sp>
        <p:nvSpPr>
          <p:cNvPr id="36" name="文本框 19"/>
          <p:cNvSpPr txBox="1">
            <a:spLocks noChangeArrowheads="1"/>
          </p:cNvSpPr>
          <p:nvPr/>
        </p:nvSpPr>
        <p:spPr bwMode="auto">
          <a:xfrm>
            <a:off x="4437793" y="4409809"/>
            <a:ext cx="3157537" cy="396240"/>
          </a:xfrm>
          <a:prstGeom prst="rect">
            <a:avLst/>
          </a:prstGeom>
          <a:noFill/>
          <a:ln>
            <a:solidFill>
              <a:srgbClr val="FFFFFF"/>
            </a:solidFill>
          </a:ln>
        </p:spPr>
        <p:txBody>
          <a:bodyPr>
            <a:spAutoFit/>
          </a:bodyPr>
          <a:lstStyle/>
          <a:p>
            <a:pPr algn="ctr"/>
            <a:r>
              <a:rPr altLang="en-US" lang="zh-CN" sz="2000">
                <a:solidFill>
                  <a:srgbClr val="FFFFFF"/>
                </a:solidFill>
                <a:latin charset="-122" panose="020b0503020204020204" pitchFamily="34" typeface="微软雅黑"/>
                <a:ea charset="-122" panose="020b0503020204020204" pitchFamily="34" typeface="微软雅黑"/>
              </a:rPr>
              <a:t>获得挑战杯省赛银奖。</a:t>
            </a:r>
          </a:p>
        </p:txBody>
      </p:sp>
      <p:sp>
        <p:nvSpPr>
          <p:cNvPr id="37" name="文本框 22"/>
          <p:cNvSpPr txBox="1">
            <a:spLocks noChangeArrowheads="1"/>
          </p:cNvSpPr>
          <p:nvPr/>
        </p:nvSpPr>
        <p:spPr bwMode="auto">
          <a:xfrm>
            <a:off x="5889222" y="5367342"/>
            <a:ext cx="3157537" cy="396240"/>
          </a:xfrm>
          <a:prstGeom prst="rect">
            <a:avLst/>
          </a:prstGeom>
          <a:noFill/>
          <a:ln>
            <a:solidFill>
              <a:srgbClr val="FFFFFF"/>
            </a:solidFill>
          </a:ln>
        </p:spPr>
        <p:txBody>
          <a:bodyPr>
            <a:spAutoFit/>
          </a:bodyPr>
          <a:lstStyle/>
          <a:p>
            <a:pPr algn="ctr"/>
            <a:r>
              <a:rPr altLang="en-US" lang="zh-CN" sz="2000">
                <a:solidFill>
                  <a:srgbClr val="FFFFFF"/>
                </a:solidFill>
                <a:latin charset="-122" panose="020b0503020204020204" pitchFamily="34" typeface="微软雅黑"/>
                <a:ea charset="-122" panose="020b0503020204020204" pitchFamily="34" typeface="微软雅黑"/>
              </a:rPr>
              <a:t>荣获创业比赛一等奖。</a:t>
            </a:r>
          </a:p>
        </p:txBody>
      </p:sp>
      <p:grpSp>
        <p:nvGrpSpPr>
          <p:cNvPr id="38" name="组合 4"/>
          <p:cNvGrpSpPr/>
          <p:nvPr/>
        </p:nvGrpSpPr>
        <p:grpSpPr>
          <a:xfrm>
            <a:off x="4511970" y="1609486"/>
            <a:ext cx="1584317" cy="545254"/>
            <a:chOff x="5760745" y="2062451"/>
            <a:chExt cx="1584307" cy="544257"/>
          </a:xfrm>
        </p:grpSpPr>
        <p:sp>
          <p:nvSpPr>
            <p:cNvPr id="39" name="任意多边形 38"/>
            <p:cNvSpPr/>
            <p:nvPr/>
          </p:nvSpPr>
          <p:spPr>
            <a:xfrm flipH="1" rot="13548110">
              <a:off x="5760277" y="2062919"/>
              <a:ext cx="356534" cy="355598"/>
            </a:xfrm>
            <a:custGeom>
              <a:gdLst>
                <a:gd fmla="*/ 96856 w 356008" name="connsiteX0"/>
                <a:gd fmla="*/ 259018 h 356008" name="connsiteY0"/>
                <a:gd fmla="*/ 71835 w 356008" name="connsiteX1"/>
                <a:gd fmla="*/ 198611 h 356008" name="connsiteY1"/>
                <a:gd fmla="*/ 157262 w 356008" name="connsiteX2"/>
                <a:gd fmla="*/ 113185 h 356008" name="connsiteY2"/>
                <a:gd fmla="*/ 242689 w 356008" name="connsiteX3"/>
                <a:gd fmla="*/ 198611 h 356008" name="connsiteY3"/>
                <a:gd fmla="*/ 157262 w 356008" name="connsiteX4"/>
                <a:gd fmla="*/ 284038 h 356008" name="connsiteY4"/>
                <a:gd fmla="*/ 96856 w 356008" name="connsiteX5"/>
                <a:gd fmla="*/ 259018 h 356008" name="connsiteY5"/>
                <a:gd fmla="*/ 47507 w 356008" name="connsiteX6"/>
                <a:gd fmla="*/ 308502 h 356008" name="connsiteY6"/>
                <a:gd fmla="*/ 162197 w 356008" name="connsiteX7"/>
                <a:gd fmla="*/ 356008 h 356008" name="connsiteY7"/>
                <a:gd fmla="*/ 324394 w 356008" name="connsiteX8"/>
                <a:gd fmla="*/ 193811 h 356008" name="connsiteY8"/>
                <a:gd fmla="*/ 356008 w 356008" name="connsiteX9"/>
                <a:gd fmla="*/ 0 h 356008" name="connsiteY9"/>
                <a:gd fmla="*/ 162197 w 356008" name="connsiteX10"/>
                <a:gd fmla="*/ 31614 h 356008" name="connsiteY10"/>
                <a:gd fmla="*/ 0 w 356008" name="connsiteX11"/>
                <a:gd fmla="*/ 193811 h 356008" name="connsiteY11"/>
                <a:gd fmla="*/ 47507 w 356008" name="connsiteX12"/>
                <a:gd fmla="*/ 308502 h 35600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356008" w="356008">
                  <a:moveTo>
                    <a:pt x="96856" y="259018"/>
                  </a:moveTo>
                  <a:cubicBezTo>
                    <a:pt x="81397" y="243558"/>
                    <a:pt x="71835" y="222201"/>
                    <a:pt x="71835" y="198611"/>
                  </a:cubicBezTo>
                  <a:cubicBezTo>
                    <a:pt x="71835" y="151431"/>
                    <a:pt x="110082" y="113184"/>
                    <a:pt x="157262" y="113185"/>
                  </a:cubicBezTo>
                  <a:cubicBezTo>
                    <a:pt x="204442" y="113184"/>
                    <a:pt x="242689" y="151431"/>
                    <a:pt x="242689" y="198611"/>
                  </a:cubicBezTo>
                  <a:cubicBezTo>
                    <a:pt x="242689" y="245791"/>
                    <a:pt x="204442" y="284038"/>
                    <a:pt x="157262" y="284038"/>
                  </a:cubicBezTo>
                  <a:cubicBezTo>
                    <a:pt x="133672" y="284038"/>
                    <a:pt x="112316" y="274477"/>
                    <a:pt x="96856" y="259018"/>
                  </a:cubicBezTo>
                  <a:close/>
                  <a:moveTo>
                    <a:pt x="47507" y="308502"/>
                  </a:moveTo>
                  <a:cubicBezTo>
                    <a:pt x="76858" y="337853"/>
                    <a:pt x="117408" y="356008"/>
                    <a:pt x="162197" y="356008"/>
                  </a:cubicBezTo>
                  <a:cubicBezTo>
                    <a:pt x="251776" y="356008"/>
                    <a:pt x="324394" y="283390"/>
                    <a:pt x="324394" y="193811"/>
                  </a:cubicBezTo>
                  <a:cubicBezTo>
                    <a:pt x="324394" y="129208"/>
                    <a:pt x="334932" y="64604"/>
                    <a:pt x="356008" y="0"/>
                  </a:cubicBezTo>
                  <a:cubicBezTo>
                    <a:pt x="291404" y="21076"/>
                    <a:pt x="226800" y="31614"/>
                    <a:pt x="162197" y="31614"/>
                  </a:cubicBezTo>
                  <a:cubicBezTo>
                    <a:pt x="72618" y="31614"/>
                    <a:pt x="0" y="104232"/>
                    <a:pt x="0" y="193811"/>
                  </a:cubicBezTo>
                  <a:cubicBezTo>
                    <a:pt x="0" y="238601"/>
                    <a:pt x="18154" y="279150"/>
                    <a:pt x="47507" y="308502"/>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srgbClr val="2AF5D0"/>
                </a:solidFill>
              </a:endParaRPr>
            </a:p>
          </p:txBody>
        </p:sp>
        <p:sp>
          <p:nvSpPr>
            <p:cNvPr id="40" name="文本框 3"/>
            <p:cNvSpPr txBox="1">
              <a:spLocks noChangeArrowheads="1"/>
            </p:cNvSpPr>
            <p:nvPr/>
          </p:nvSpPr>
          <p:spPr bwMode="auto">
            <a:xfrm>
              <a:off x="6096000" y="2145887"/>
              <a:ext cx="1236980" cy="4563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mtClean="0" sz="2400">
                  <a:solidFill>
                    <a:srgbClr val="FFFFFF"/>
                  </a:solidFill>
                  <a:latin charset="-122" panose="020b0503020204020204" pitchFamily="34" typeface="微软雅黑"/>
                  <a:ea charset="-122" panose="020b0503020204020204" pitchFamily="34" typeface="微软雅黑"/>
                </a:rPr>
                <a:t>2012年</a:t>
              </a:r>
            </a:p>
          </p:txBody>
        </p:sp>
      </p:grpSp>
      <p:grpSp>
        <p:nvGrpSpPr>
          <p:cNvPr id="41" name="组合 25"/>
          <p:cNvGrpSpPr/>
          <p:nvPr/>
        </p:nvGrpSpPr>
        <p:grpSpPr>
          <a:xfrm>
            <a:off x="5761039" y="2520947"/>
            <a:ext cx="1584316" cy="545255"/>
            <a:chOff x="5760746" y="2062450"/>
            <a:chExt cx="1584306" cy="544258"/>
          </a:xfrm>
        </p:grpSpPr>
        <p:sp>
          <p:nvSpPr>
            <p:cNvPr id="42" name="任意多边形 41"/>
            <p:cNvSpPr/>
            <p:nvPr/>
          </p:nvSpPr>
          <p:spPr>
            <a:xfrm flipH="1" rot="13548110">
              <a:off x="5760277" y="2062919"/>
              <a:ext cx="356535" cy="355598"/>
            </a:xfrm>
            <a:custGeom>
              <a:gdLst>
                <a:gd fmla="*/ 96856 w 356008" name="connsiteX0"/>
                <a:gd fmla="*/ 259018 h 356008" name="connsiteY0"/>
                <a:gd fmla="*/ 71835 w 356008" name="connsiteX1"/>
                <a:gd fmla="*/ 198611 h 356008" name="connsiteY1"/>
                <a:gd fmla="*/ 157262 w 356008" name="connsiteX2"/>
                <a:gd fmla="*/ 113185 h 356008" name="connsiteY2"/>
                <a:gd fmla="*/ 242689 w 356008" name="connsiteX3"/>
                <a:gd fmla="*/ 198611 h 356008" name="connsiteY3"/>
                <a:gd fmla="*/ 157262 w 356008" name="connsiteX4"/>
                <a:gd fmla="*/ 284038 h 356008" name="connsiteY4"/>
                <a:gd fmla="*/ 96856 w 356008" name="connsiteX5"/>
                <a:gd fmla="*/ 259018 h 356008" name="connsiteY5"/>
                <a:gd fmla="*/ 47507 w 356008" name="connsiteX6"/>
                <a:gd fmla="*/ 308502 h 356008" name="connsiteY6"/>
                <a:gd fmla="*/ 162197 w 356008" name="connsiteX7"/>
                <a:gd fmla="*/ 356008 h 356008" name="connsiteY7"/>
                <a:gd fmla="*/ 324394 w 356008" name="connsiteX8"/>
                <a:gd fmla="*/ 193811 h 356008" name="connsiteY8"/>
                <a:gd fmla="*/ 356008 w 356008" name="connsiteX9"/>
                <a:gd fmla="*/ 0 h 356008" name="connsiteY9"/>
                <a:gd fmla="*/ 162197 w 356008" name="connsiteX10"/>
                <a:gd fmla="*/ 31614 h 356008" name="connsiteY10"/>
                <a:gd fmla="*/ 0 w 356008" name="connsiteX11"/>
                <a:gd fmla="*/ 193811 h 356008" name="connsiteY11"/>
                <a:gd fmla="*/ 47507 w 356008" name="connsiteX12"/>
                <a:gd fmla="*/ 308502 h 35600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356008" w="356008">
                  <a:moveTo>
                    <a:pt x="96856" y="259018"/>
                  </a:moveTo>
                  <a:cubicBezTo>
                    <a:pt x="81397" y="243558"/>
                    <a:pt x="71835" y="222201"/>
                    <a:pt x="71835" y="198611"/>
                  </a:cubicBezTo>
                  <a:cubicBezTo>
                    <a:pt x="71835" y="151431"/>
                    <a:pt x="110082" y="113184"/>
                    <a:pt x="157262" y="113185"/>
                  </a:cubicBezTo>
                  <a:cubicBezTo>
                    <a:pt x="204442" y="113184"/>
                    <a:pt x="242689" y="151431"/>
                    <a:pt x="242689" y="198611"/>
                  </a:cubicBezTo>
                  <a:cubicBezTo>
                    <a:pt x="242689" y="245791"/>
                    <a:pt x="204442" y="284038"/>
                    <a:pt x="157262" y="284038"/>
                  </a:cubicBezTo>
                  <a:cubicBezTo>
                    <a:pt x="133672" y="284038"/>
                    <a:pt x="112316" y="274477"/>
                    <a:pt x="96856" y="259018"/>
                  </a:cubicBezTo>
                  <a:close/>
                  <a:moveTo>
                    <a:pt x="47507" y="308502"/>
                  </a:moveTo>
                  <a:cubicBezTo>
                    <a:pt x="76858" y="337853"/>
                    <a:pt x="117408" y="356008"/>
                    <a:pt x="162197" y="356008"/>
                  </a:cubicBezTo>
                  <a:cubicBezTo>
                    <a:pt x="251776" y="356008"/>
                    <a:pt x="324394" y="283390"/>
                    <a:pt x="324394" y="193811"/>
                  </a:cubicBezTo>
                  <a:cubicBezTo>
                    <a:pt x="324394" y="129208"/>
                    <a:pt x="334932" y="64604"/>
                    <a:pt x="356008" y="0"/>
                  </a:cubicBezTo>
                  <a:cubicBezTo>
                    <a:pt x="291404" y="21076"/>
                    <a:pt x="226800" y="31614"/>
                    <a:pt x="162197" y="31614"/>
                  </a:cubicBezTo>
                  <a:cubicBezTo>
                    <a:pt x="72618" y="31614"/>
                    <a:pt x="0" y="104232"/>
                    <a:pt x="0" y="193811"/>
                  </a:cubicBezTo>
                  <a:cubicBezTo>
                    <a:pt x="0" y="238601"/>
                    <a:pt x="18154" y="279150"/>
                    <a:pt x="47507" y="308502"/>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srgbClr val="2AF5D0"/>
                </a:solidFill>
              </a:endParaRPr>
            </a:p>
          </p:txBody>
        </p:sp>
        <p:sp>
          <p:nvSpPr>
            <p:cNvPr id="43" name="文本框 27"/>
            <p:cNvSpPr txBox="1">
              <a:spLocks noChangeArrowheads="1"/>
            </p:cNvSpPr>
            <p:nvPr/>
          </p:nvSpPr>
          <p:spPr bwMode="auto">
            <a:xfrm>
              <a:off x="6096000" y="2145887"/>
              <a:ext cx="1236980" cy="4563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mtClean="0" sz="2400">
                  <a:solidFill>
                    <a:srgbClr val="FFFFFF"/>
                  </a:solidFill>
                  <a:latin charset="-122" panose="020b0503020204020204" pitchFamily="34" typeface="微软雅黑"/>
                  <a:ea charset="-122" panose="020b0503020204020204" pitchFamily="34" typeface="微软雅黑"/>
                </a:rPr>
                <a:t>2014年</a:t>
              </a:r>
            </a:p>
          </p:txBody>
        </p:sp>
      </p:grpSp>
      <p:grpSp>
        <p:nvGrpSpPr>
          <p:cNvPr id="44" name="组合 28"/>
          <p:cNvGrpSpPr/>
          <p:nvPr/>
        </p:nvGrpSpPr>
        <p:grpSpPr>
          <a:xfrm>
            <a:off x="6762524" y="3450686"/>
            <a:ext cx="1584317" cy="545254"/>
            <a:chOff x="5760745" y="2062451"/>
            <a:chExt cx="1584307" cy="544257"/>
          </a:xfrm>
        </p:grpSpPr>
        <p:sp>
          <p:nvSpPr>
            <p:cNvPr id="45" name="任意多边形 44"/>
            <p:cNvSpPr/>
            <p:nvPr/>
          </p:nvSpPr>
          <p:spPr>
            <a:xfrm flipH="1" rot="13548110">
              <a:off x="5760277" y="2062919"/>
              <a:ext cx="356534" cy="355598"/>
            </a:xfrm>
            <a:custGeom>
              <a:gdLst>
                <a:gd fmla="*/ 96856 w 356008" name="connsiteX0"/>
                <a:gd fmla="*/ 259018 h 356008" name="connsiteY0"/>
                <a:gd fmla="*/ 71835 w 356008" name="connsiteX1"/>
                <a:gd fmla="*/ 198611 h 356008" name="connsiteY1"/>
                <a:gd fmla="*/ 157262 w 356008" name="connsiteX2"/>
                <a:gd fmla="*/ 113185 h 356008" name="connsiteY2"/>
                <a:gd fmla="*/ 242689 w 356008" name="connsiteX3"/>
                <a:gd fmla="*/ 198611 h 356008" name="connsiteY3"/>
                <a:gd fmla="*/ 157262 w 356008" name="connsiteX4"/>
                <a:gd fmla="*/ 284038 h 356008" name="connsiteY4"/>
                <a:gd fmla="*/ 96856 w 356008" name="connsiteX5"/>
                <a:gd fmla="*/ 259018 h 356008" name="connsiteY5"/>
                <a:gd fmla="*/ 47507 w 356008" name="connsiteX6"/>
                <a:gd fmla="*/ 308502 h 356008" name="connsiteY6"/>
                <a:gd fmla="*/ 162197 w 356008" name="connsiteX7"/>
                <a:gd fmla="*/ 356008 h 356008" name="connsiteY7"/>
                <a:gd fmla="*/ 324394 w 356008" name="connsiteX8"/>
                <a:gd fmla="*/ 193811 h 356008" name="connsiteY8"/>
                <a:gd fmla="*/ 356008 w 356008" name="connsiteX9"/>
                <a:gd fmla="*/ 0 h 356008" name="connsiteY9"/>
                <a:gd fmla="*/ 162197 w 356008" name="connsiteX10"/>
                <a:gd fmla="*/ 31614 h 356008" name="connsiteY10"/>
                <a:gd fmla="*/ 0 w 356008" name="connsiteX11"/>
                <a:gd fmla="*/ 193811 h 356008" name="connsiteY11"/>
                <a:gd fmla="*/ 47507 w 356008" name="connsiteX12"/>
                <a:gd fmla="*/ 308502 h 35600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356008" w="356008">
                  <a:moveTo>
                    <a:pt x="96856" y="259018"/>
                  </a:moveTo>
                  <a:cubicBezTo>
                    <a:pt x="81397" y="243558"/>
                    <a:pt x="71835" y="222201"/>
                    <a:pt x="71835" y="198611"/>
                  </a:cubicBezTo>
                  <a:cubicBezTo>
                    <a:pt x="71835" y="151431"/>
                    <a:pt x="110082" y="113184"/>
                    <a:pt x="157262" y="113185"/>
                  </a:cubicBezTo>
                  <a:cubicBezTo>
                    <a:pt x="204442" y="113184"/>
                    <a:pt x="242689" y="151431"/>
                    <a:pt x="242689" y="198611"/>
                  </a:cubicBezTo>
                  <a:cubicBezTo>
                    <a:pt x="242689" y="245791"/>
                    <a:pt x="204442" y="284038"/>
                    <a:pt x="157262" y="284038"/>
                  </a:cubicBezTo>
                  <a:cubicBezTo>
                    <a:pt x="133672" y="284038"/>
                    <a:pt x="112316" y="274477"/>
                    <a:pt x="96856" y="259018"/>
                  </a:cubicBezTo>
                  <a:close/>
                  <a:moveTo>
                    <a:pt x="47507" y="308502"/>
                  </a:moveTo>
                  <a:cubicBezTo>
                    <a:pt x="76858" y="337853"/>
                    <a:pt x="117408" y="356008"/>
                    <a:pt x="162197" y="356008"/>
                  </a:cubicBezTo>
                  <a:cubicBezTo>
                    <a:pt x="251776" y="356008"/>
                    <a:pt x="324394" y="283390"/>
                    <a:pt x="324394" y="193811"/>
                  </a:cubicBezTo>
                  <a:cubicBezTo>
                    <a:pt x="324394" y="129208"/>
                    <a:pt x="334932" y="64604"/>
                    <a:pt x="356008" y="0"/>
                  </a:cubicBezTo>
                  <a:cubicBezTo>
                    <a:pt x="291404" y="21076"/>
                    <a:pt x="226800" y="31614"/>
                    <a:pt x="162197" y="31614"/>
                  </a:cubicBezTo>
                  <a:cubicBezTo>
                    <a:pt x="72618" y="31614"/>
                    <a:pt x="0" y="104232"/>
                    <a:pt x="0" y="193811"/>
                  </a:cubicBezTo>
                  <a:cubicBezTo>
                    <a:pt x="0" y="238601"/>
                    <a:pt x="18154" y="279150"/>
                    <a:pt x="47507" y="308502"/>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srgbClr val="2AF5D0"/>
                </a:solidFill>
              </a:endParaRPr>
            </a:p>
          </p:txBody>
        </p:sp>
        <p:sp>
          <p:nvSpPr>
            <p:cNvPr id="46" name="文本框 30"/>
            <p:cNvSpPr txBox="1">
              <a:spLocks noChangeArrowheads="1"/>
            </p:cNvSpPr>
            <p:nvPr/>
          </p:nvSpPr>
          <p:spPr bwMode="auto">
            <a:xfrm>
              <a:off x="6096000" y="2145887"/>
              <a:ext cx="1236980" cy="4563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mtClean="0" sz="2400">
                  <a:solidFill>
                    <a:srgbClr val="FFFFFF"/>
                  </a:solidFill>
                  <a:latin charset="-122" panose="020b0503020204020204" pitchFamily="34" typeface="微软雅黑"/>
                  <a:ea charset="-122" panose="020b0503020204020204" pitchFamily="34" typeface="微软雅黑"/>
                </a:rPr>
                <a:t>2016年</a:t>
              </a:r>
            </a:p>
          </p:txBody>
        </p:sp>
      </p:grpSp>
      <p:grpSp>
        <p:nvGrpSpPr>
          <p:cNvPr id="47" name="组合 31"/>
          <p:cNvGrpSpPr/>
          <p:nvPr/>
        </p:nvGrpSpPr>
        <p:grpSpPr>
          <a:xfrm>
            <a:off x="7857269" y="4324081"/>
            <a:ext cx="1584316" cy="545255"/>
            <a:chOff x="5760746" y="2062450"/>
            <a:chExt cx="1584306" cy="544258"/>
          </a:xfrm>
        </p:grpSpPr>
        <p:sp>
          <p:nvSpPr>
            <p:cNvPr id="48" name="任意多边形 47"/>
            <p:cNvSpPr/>
            <p:nvPr/>
          </p:nvSpPr>
          <p:spPr>
            <a:xfrm flipH="1" rot="13548110">
              <a:off x="5760277" y="2062919"/>
              <a:ext cx="356535" cy="355598"/>
            </a:xfrm>
            <a:custGeom>
              <a:gdLst>
                <a:gd fmla="*/ 96856 w 356008" name="connsiteX0"/>
                <a:gd fmla="*/ 259018 h 356008" name="connsiteY0"/>
                <a:gd fmla="*/ 71835 w 356008" name="connsiteX1"/>
                <a:gd fmla="*/ 198611 h 356008" name="connsiteY1"/>
                <a:gd fmla="*/ 157262 w 356008" name="connsiteX2"/>
                <a:gd fmla="*/ 113185 h 356008" name="connsiteY2"/>
                <a:gd fmla="*/ 242689 w 356008" name="connsiteX3"/>
                <a:gd fmla="*/ 198611 h 356008" name="connsiteY3"/>
                <a:gd fmla="*/ 157262 w 356008" name="connsiteX4"/>
                <a:gd fmla="*/ 284038 h 356008" name="connsiteY4"/>
                <a:gd fmla="*/ 96856 w 356008" name="connsiteX5"/>
                <a:gd fmla="*/ 259018 h 356008" name="connsiteY5"/>
                <a:gd fmla="*/ 47507 w 356008" name="connsiteX6"/>
                <a:gd fmla="*/ 308502 h 356008" name="connsiteY6"/>
                <a:gd fmla="*/ 162197 w 356008" name="connsiteX7"/>
                <a:gd fmla="*/ 356008 h 356008" name="connsiteY7"/>
                <a:gd fmla="*/ 324394 w 356008" name="connsiteX8"/>
                <a:gd fmla="*/ 193811 h 356008" name="connsiteY8"/>
                <a:gd fmla="*/ 356008 w 356008" name="connsiteX9"/>
                <a:gd fmla="*/ 0 h 356008" name="connsiteY9"/>
                <a:gd fmla="*/ 162197 w 356008" name="connsiteX10"/>
                <a:gd fmla="*/ 31614 h 356008" name="connsiteY10"/>
                <a:gd fmla="*/ 0 w 356008" name="connsiteX11"/>
                <a:gd fmla="*/ 193811 h 356008" name="connsiteY11"/>
                <a:gd fmla="*/ 47507 w 356008" name="connsiteX12"/>
                <a:gd fmla="*/ 308502 h 35600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356008" w="356008">
                  <a:moveTo>
                    <a:pt x="96856" y="259018"/>
                  </a:moveTo>
                  <a:cubicBezTo>
                    <a:pt x="81397" y="243558"/>
                    <a:pt x="71835" y="222201"/>
                    <a:pt x="71835" y="198611"/>
                  </a:cubicBezTo>
                  <a:cubicBezTo>
                    <a:pt x="71835" y="151431"/>
                    <a:pt x="110082" y="113184"/>
                    <a:pt x="157262" y="113185"/>
                  </a:cubicBezTo>
                  <a:cubicBezTo>
                    <a:pt x="204442" y="113184"/>
                    <a:pt x="242689" y="151431"/>
                    <a:pt x="242689" y="198611"/>
                  </a:cubicBezTo>
                  <a:cubicBezTo>
                    <a:pt x="242689" y="245791"/>
                    <a:pt x="204442" y="284038"/>
                    <a:pt x="157262" y="284038"/>
                  </a:cubicBezTo>
                  <a:cubicBezTo>
                    <a:pt x="133672" y="284038"/>
                    <a:pt x="112316" y="274477"/>
                    <a:pt x="96856" y="259018"/>
                  </a:cubicBezTo>
                  <a:close/>
                  <a:moveTo>
                    <a:pt x="47507" y="308502"/>
                  </a:moveTo>
                  <a:cubicBezTo>
                    <a:pt x="76858" y="337853"/>
                    <a:pt x="117408" y="356008"/>
                    <a:pt x="162197" y="356008"/>
                  </a:cubicBezTo>
                  <a:cubicBezTo>
                    <a:pt x="251776" y="356008"/>
                    <a:pt x="324394" y="283390"/>
                    <a:pt x="324394" y="193811"/>
                  </a:cubicBezTo>
                  <a:cubicBezTo>
                    <a:pt x="324394" y="129208"/>
                    <a:pt x="334932" y="64604"/>
                    <a:pt x="356008" y="0"/>
                  </a:cubicBezTo>
                  <a:cubicBezTo>
                    <a:pt x="291404" y="21076"/>
                    <a:pt x="226800" y="31614"/>
                    <a:pt x="162197" y="31614"/>
                  </a:cubicBezTo>
                  <a:cubicBezTo>
                    <a:pt x="72618" y="31614"/>
                    <a:pt x="0" y="104232"/>
                    <a:pt x="0" y="193811"/>
                  </a:cubicBezTo>
                  <a:cubicBezTo>
                    <a:pt x="0" y="238601"/>
                    <a:pt x="18154" y="279150"/>
                    <a:pt x="47507" y="308502"/>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srgbClr val="2AF5D0"/>
                </a:solidFill>
              </a:endParaRPr>
            </a:p>
          </p:txBody>
        </p:sp>
        <p:sp>
          <p:nvSpPr>
            <p:cNvPr id="49" name="文本框 35"/>
            <p:cNvSpPr txBox="1">
              <a:spLocks noChangeArrowheads="1"/>
            </p:cNvSpPr>
            <p:nvPr/>
          </p:nvSpPr>
          <p:spPr bwMode="auto">
            <a:xfrm>
              <a:off x="6095999" y="2145887"/>
              <a:ext cx="1236980" cy="4563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mtClean="0" sz="2400">
                  <a:solidFill>
                    <a:srgbClr val="FFFFFF"/>
                  </a:solidFill>
                  <a:latin charset="-122" panose="020b0503020204020204" pitchFamily="34" typeface="微软雅黑"/>
                  <a:ea charset="-122" panose="020b0503020204020204" pitchFamily="34" typeface="微软雅黑"/>
                </a:rPr>
                <a:t>2018年</a:t>
              </a:r>
            </a:p>
          </p:txBody>
        </p:sp>
      </p:grpSp>
      <p:grpSp>
        <p:nvGrpSpPr>
          <p:cNvPr id="50" name="组合 36"/>
          <p:cNvGrpSpPr/>
          <p:nvPr/>
        </p:nvGrpSpPr>
        <p:grpSpPr>
          <a:xfrm>
            <a:off x="9308696" y="5283203"/>
            <a:ext cx="1584317" cy="545254"/>
            <a:chOff x="5760745" y="2062451"/>
            <a:chExt cx="1584307" cy="544257"/>
          </a:xfrm>
        </p:grpSpPr>
        <p:sp>
          <p:nvSpPr>
            <p:cNvPr id="51" name="任意多边形 50"/>
            <p:cNvSpPr/>
            <p:nvPr/>
          </p:nvSpPr>
          <p:spPr>
            <a:xfrm flipH="1" rot="13548110">
              <a:off x="5760277" y="2062919"/>
              <a:ext cx="356534" cy="355598"/>
            </a:xfrm>
            <a:custGeom>
              <a:gdLst>
                <a:gd fmla="*/ 96856 w 356008" name="connsiteX0"/>
                <a:gd fmla="*/ 259018 h 356008" name="connsiteY0"/>
                <a:gd fmla="*/ 71835 w 356008" name="connsiteX1"/>
                <a:gd fmla="*/ 198611 h 356008" name="connsiteY1"/>
                <a:gd fmla="*/ 157262 w 356008" name="connsiteX2"/>
                <a:gd fmla="*/ 113185 h 356008" name="connsiteY2"/>
                <a:gd fmla="*/ 242689 w 356008" name="connsiteX3"/>
                <a:gd fmla="*/ 198611 h 356008" name="connsiteY3"/>
                <a:gd fmla="*/ 157262 w 356008" name="connsiteX4"/>
                <a:gd fmla="*/ 284038 h 356008" name="connsiteY4"/>
                <a:gd fmla="*/ 96856 w 356008" name="connsiteX5"/>
                <a:gd fmla="*/ 259018 h 356008" name="connsiteY5"/>
                <a:gd fmla="*/ 47507 w 356008" name="connsiteX6"/>
                <a:gd fmla="*/ 308502 h 356008" name="connsiteY6"/>
                <a:gd fmla="*/ 162197 w 356008" name="connsiteX7"/>
                <a:gd fmla="*/ 356008 h 356008" name="connsiteY7"/>
                <a:gd fmla="*/ 324394 w 356008" name="connsiteX8"/>
                <a:gd fmla="*/ 193811 h 356008" name="connsiteY8"/>
                <a:gd fmla="*/ 356008 w 356008" name="connsiteX9"/>
                <a:gd fmla="*/ 0 h 356008" name="connsiteY9"/>
                <a:gd fmla="*/ 162197 w 356008" name="connsiteX10"/>
                <a:gd fmla="*/ 31614 h 356008" name="connsiteY10"/>
                <a:gd fmla="*/ 0 w 356008" name="connsiteX11"/>
                <a:gd fmla="*/ 193811 h 356008" name="connsiteY11"/>
                <a:gd fmla="*/ 47507 w 356008" name="connsiteX12"/>
                <a:gd fmla="*/ 308502 h 35600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356008" w="356008">
                  <a:moveTo>
                    <a:pt x="96856" y="259018"/>
                  </a:moveTo>
                  <a:cubicBezTo>
                    <a:pt x="81397" y="243558"/>
                    <a:pt x="71835" y="222201"/>
                    <a:pt x="71835" y="198611"/>
                  </a:cubicBezTo>
                  <a:cubicBezTo>
                    <a:pt x="71835" y="151431"/>
                    <a:pt x="110082" y="113184"/>
                    <a:pt x="157262" y="113185"/>
                  </a:cubicBezTo>
                  <a:cubicBezTo>
                    <a:pt x="204442" y="113184"/>
                    <a:pt x="242689" y="151431"/>
                    <a:pt x="242689" y="198611"/>
                  </a:cubicBezTo>
                  <a:cubicBezTo>
                    <a:pt x="242689" y="245791"/>
                    <a:pt x="204442" y="284038"/>
                    <a:pt x="157262" y="284038"/>
                  </a:cubicBezTo>
                  <a:cubicBezTo>
                    <a:pt x="133672" y="284038"/>
                    <a:pt x="112316" y="274477"/>
                    <a:pt x="96856" y="259018"/>
                  </a:cubicBezTo>
                  <a:close/>
                  <a:moveTo>
                    <a:pt x="47507" y="308502"/>
                  </a:moveTo>
                  <a:cubicBezTo>
                    <a:pt x="76858" y="337853"/>
                    <a:pt x="117408" y="356008"/>
                    <a:pt x="162197" y="356008"/>
                  </a:cubicBezTo>
                  <a:cubicBezTo>
                    <a:pt x="251776" y="356008"/>
                    <a:pt x="324394" y="283390"/>
                    <a:pt x="324394" y="193811"/>
                  </a:cubicBezTo>
                  <a:cubicBezTo>
                    <a:pt x="324394" y="129208"/>
                    <a:pt x="334932" y="64604"/>
                    <a:pt x="356008" y="0"/>
                  </a:cubicBezTo>
                  <a:cubicBezTo>
                    <a:pt x="291404" y="21076"/>
                    <a:pt x="226800" y="31614"/>
                    <a:pt x="162197" y="31614"/>
                  </a:cubicBezTo>
                  <a:cubicBezTo>
                    <a:pt x="72618" y="31614"/>
                    <a:pt x="0" y="104232"/>
                    <a:pt x="0" y="193811"/>
                  </a:cubicBezTo>
                  <a:cubicBezTo>
                    <a:pt x="0" y="238601"/>
                    <a:pt x="18154" y="279150"/>
                    <a:pt x="47507" y="308502"/>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buFontTx/>
                <a:buNone/>
                <a:defRPr/>
              </a:pPr>
              <a:endParaRPr altLang="en-US" lang="zh-CN">
                <a:solidFill>
                  <a:srgbClr val="2AF5D0"/>
                </a:solidFill>
              </a:endParaRPr>
            </a:p>
          </p:txBody>
        </p:sp>
        <p:sp>
          <p:nvSpPr>
            <p:cNvPr id="52" name="文本框 38"/>
            <p:cNvSpPr txBox="1">
              <a:spLocks noChangeArrowheads="1"/>
            </p:cNvSpPr>
            <p:nvPr/>
          </p:nvSpPr>
          <p:spPr bwMode="auto">
            <a:xfrm>
              <a:off x="6096002" y="2145888"/>
              <a:ext cx="1236980" cy="4563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p>
              <a:r>
                <a:rPr altLang="zh-CN" b="1" lang="en-US" smtClean="0" sz="2400">
                  <a:solidFill>
                    <a:srgbClr val="FFFFFF"/>
                  </a:solidFill>
                  <a:latin charset="-122" panose="020b0503020204020204" pitchFamily="34" typeface="微软雅黑"/>
                  <a:ea charset="-122" panose="020b0503020204020204" pitchFamily="34" typeface="微软雅黑"/>
                </a:rPr>
                <a:t>2020年</a:t>
              </a:r>
            </a:p>
          </p:txBody>
        </p:sp>
      </p:grpSp>
      <p:sp>
        <p:nvSpPr>
          <p:cNvPr id="3" name="灯片编号占位符 2"/>
          <p:cNvSpPr>
            <a:spLocks noGrp="1"/>
          </p:cNvSpPr>
          <p:nvPr>
            <p:ph idx="12" sz="quarter" type="sldNum"/>
          </p:nvPr>
        </p:nvSpPr>
        <p:spPr/>
        <p:txBody>
          <a:bodyPr/>
          <a:lstStyle/>
          <a:p>
            <a:fld id="{0DF059D7-2A41-432D-91D0-EE1EF8B4100E}" type="slidenum">
              <a:rPr altLang="en-US" lang="zh-CN" smtClean="0"/>
              <a:t>7</a:t>
            </a:fld>
          </a:p>
        </p:txBody>
      </p:sp>
    </p:spTree>
    <p:extLst>
      <p:ext uri="{BB962C8B-B14F-4D97-AF65-F5344CB8AC3E}">
        <p14:creationId val="3017049944"/>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
                                        </p:tgtEl>
                                        <p:attrNameLst>
                                          <p:attrName>ppt_y</p:attrName>
                                        </p:attrNameLst>
                                      </p:cBhvr>
                                      <p:tavLst>
                                        <p:tav tm="0">
                                          <p:val>
                                            <p:strVal val="#ppt_y"/>
                                          </p:val>
                                        </p:tav>
                                        <p:tav tm="100000">
                                          <p:val>
                                            <p:strVal val="#ppt_y"/>
                                          </p:val>
                                        </p:tav>
                                      </p:tavLst>
                                    </p:anim>
                                    <p:anim calcmode="lin" valueType="num">
                                      <p:cBhvr>
                                        <p:cTn dur="500" fill="hold" id="9"/>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
                                        </p:tgtEl>
                                      </p:cBhvr>
                                    </p:animEffect>
                                  </p:childTnLst>
                                </p:cTn>
                              </p:par>
                            </p:childTnLst>
                          </p:cTn>
                        </p:par>
                        <p:par>
                          <p:cTn fill="hold" id="12" nodeType="afterGroup">
                            <p:stCondLst>
                              <p:cond delay="500"/>
                            </p:stCondLst>
                            <p:childTnLst>
                              <p:par>
                                <p:cTn fill="hold" grpId="0" id="13" nodeType="afterEffect" presetClass="entr" presetID="22" presetSubtype="4">
                                  <p:stCondLst>
                                    <p:cond delay="0"/>
                                  </p:stCondLst>
                                  <p:childTnLst>
                                    <p:set>
                                      <p:cBhvr>
                                        <p:cTn dur="1" fill="hold" id="14">
                                          <p:stCondLst>
                                            <p:cond delay="0"/>
                                          </p:stCondLst>
                                        </p:cTn>
                                        <p:tgtEl>
                                          <p:spTgt spid="32"/>
                                        </p:tgtEl>
                                        <p:attrNameLst>
                                          <p:attrName>style.visibility</p:attrName>
                                        </p:attrNameLst>
                                      </p:cBhvr>
                                      <p:to>
                                        <p:strVal val="visible"/>
                                      </p:to>
                                    </p:set>
                                    <p:animEffect filter="wipe(down)" transition="in">
                                      <p:cBhvr>
                                        <p:cTn dur="1000" id="15"/>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2"/>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5018316" y="551543"/>
            <a:ext cx="2033905"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HONOR AWARD</a:t>
            </a:r>
          </a:p>
        </p:txBody>
      </p:sp>
      <p:sp>
        <p:nvSpPr>
          <p:cNvPr id="12" name="椭圆 11"/>
          <p:cNvSpPr/>
          <p:nvPr/>
        </p:nvSpPr>
        <p:spPr>
          <a:xfrm>
            <a:off x="3903158" y="2185255"/>
            <a:ext cx="667368" cy="667001"/>
          </a:xfrm>
          <a:prstGeom prst="ellipse">
            <a:avLst/>
          </a:prstGeom>
          <a:noFill/>
          <a:ln algn="ctr" cap="flat" cmpd="sng" w="12700">
            <a:solidFill>
              <a:srgbClr val="FFFFFF"/>
            </a:solidFill>
            <a:prstDash val="solid"/>
            <a:miter lim="800000"/>
          </a:ln>
          <a:effectLst/>
        </p:spPr>
        <p:txBody>
          <a:bodyPr anchor="ctr" rtlCol="0"/>
          <a:lstStyle/>
          <a:p>
            <a:pPr algn="ctr"/>
            <a:r>
              <a:rPr altLang="zh-CN" lang="en-US" sz="2098">
                <a:solidFill>
                  <a:srgbClr val="FFFFFF"/>
                </a:solidFill>
                <a:cs typeface="+mn-ea"/>
                <a:sym typeface="+mn-lt"/>
              </a:rPr>
              <a:t>1</a:t>
            </a:r>
          </a:p>
        </p:txBody>
      </p:sp>
      <p:sp>
        <p:nvSpPr>
          <p:cNvPr id="13" name="椭圆 12"/>
          <p:cNvSpPr/>
          <p:nvPr/>
        </p:nvSpPr>
        <p:spPr>
          <a:xfrm>
            <a:off x="3903158" y="4521080"/>
            <a:ext cx="667368" cy="667001"/>
          </a:xfrm>
          <a:prstGeom prst="ellipse">
            <a:avLst/>
          </a:prstGeom>
          <a:noFill/>
          <a:ln algn="ctr" cap="flat" cmpd="sng" w="12700">
            <a:solidFill>
              <a:srgbClr val="FFFFFF"/>
            </a:solidFill>
            <a:prstDash val="solid"/>
            <a:miter lim="800000"/>
          </a:ln>
          <a:effectLst/>
        </p:spPr>
        <p:txBody>
          <a:bodyPr anchor="ctr" rtlCol="0"/>
          <a:lstStyle/>
          <a:p>
            <a:pPr algn="ctr"/>
            <a:r>
              <a:rPr altLang="zh-CN" lang="en-US" sz="2098">
                <a:solidFill>
                  <a:srgbClr val="FFFFFF"/>
                </a:solidFill>
                <a:cs typeface="+mn-ea"/>
                <a:sym typeface="+mn-lt"/>
              </a:rPr>
              <a:t>3</a:t>
            </a:r>
          </a:p>
        </p:txBody>
      </p:sp>
      <p:sp>
        <p:nvSpPr>
          <p:cNvPr id="14" name="椭圆 13"/>
          <p:cNvSpPr/>
          <p:nvPr/>
        </p:nvSpPr>
        <p:spPr>
          <a:xfrm flipH="1">
            <a:off x="7009711" y="2185255"/>
            <a:ext cx="667368" cy="667001"/>
          </a:xfrm>
          <a:prstGeom prst="ellipse">
            <a:avLst/>
          </a:prstGeom>
          <a:noFill/>
          <a:ln algn="ctr" cap="flat" cmpd="sng" w="12700">
            <a:solidFill>
              <a:srgbClr val="FFFFFF"/>
            </a:solidFill>
            <a:prstDash val="solid"/>
            <a:miter lim="800000"/>
          </a:ln>
          <a:effectLst/>
        </p:spPr>
        <p:txBody>
          <a:bodyPr anchor="ctr" rtlCol="0"/>
          <a:lstStyle/>
          <a:p>
            <a:pPr algn="ctr"/>
            <a:r>
              <a:rPr altLang="zh-CN" lang="en-US" sz="2098">
                <a:solidFill>
                  <a:srgbClr val="FFFFFF"/>
                </a:solidFill>
                <a:cs typeface="+mn-ea"/>
                <a:sym typeface="+mn-lt"/>
              </a:rPr>
              <a:t>2</a:t>
            </a:r>
          </a:p>
        </p:txBody>
      </p:sp>
      <p:sp>
        <p:nvSpPr>
          <p:cNvPr id="15" name="椭圆 14"/>
          <p:cNvSpPr/>
          <p:nvPr/>
        </p:nvSpPr>
        <p:spPr>
          <a:xfrm flipH="1">
            <a:off x="7009711" y="4521080"/>
            <a:ext cx="667368" cy="667001"/>
          </a:xfrm>
          <a:prstGeom prst="ellipse">
            <a:avLst/>
          </a:prstGeom>
          <a:noFill/>
          <a:ln algn="ctr" cap="flat" cmpd="sng" w="12700">
            <a:solidFill>
              <a:srgbClr val="FFFFFF"/>
            </a:solidFill>
            <a:prstDash val="solid"/>
            <a:miter lim="800000"/>
          </a:ln>
          <a:effectLst/>
        </p:spPr>
        <p:txBody>
          <a:bodyPr anchor="ctr" rtlCol="0"/>
          <a:lstStyle/>
          <a:p>
            <a:pPr algn="ctr"/>
            <a:r>
              <a:rPr altLang="zh-CN" lang="en-US" sz="2098">
                <a:solidFill>
                  <a:srgbClr val="FFFFFF"/>
                </a:solidFill>
                <a:cs typeface="+mn-ea"/>
                <a:sym typeface="+mn-lt"/>
              </a:rPr>
              <a:t>4</a:t>
            </a:r>
          </a:p>
        </p:txBody>
      </p:sp>
      <p:grpSp>
        <p:nvGrpSpPr>
          <p:cNvPr id="16" name="组合 15"/>
          <p:cNvGrpSpPr/>
          <p:nvPr/>
        </p:nvGrpSpPr>
        <p:grpSpPr>
          <a:xfrm>
            <a:off x="1611281" y="2244518"/>
            <a:ext cx="2558629" cy="1366031"/>
            <a:chOff x="669224" y="1593800"/>
            <a:chExt cx="2495032" cy="1822797"/>
          </a:xfrm>
          <a:noFill/>
          <a:effectLst/>
        </p:grpSpPr>
        <p:sp>
          <p:nvSpPr>
            <p:cNvPr id="18" name="圆角矩形 17"/>
            <p:cNvSpPr/>
            <p:nvPr/>
          </p:nvSpPr>
          <p:spPr>
            <a:xfrm>
              <a:off x="669224" y="1593800"/>
              <a:ext cx="2495032" cy="1822797"/>
            </a:xfrm>
            <a:prstGeom prst="roundRect">
              <a:avLst/>
            </a:prstGeom>
            <a:grpFill/>
            <a:ln>
              <a:noFill/>
            </a:ln>
          </p:spPr>
          <p:style>
            <a:lnRef idx="1">
              <a:schemeClr val="accent1"/>
            </a:lnRef>
            <a:fillRef idx="3">
              <a:schemeClr val="accent1"/>
            </a:fillRef>
            <a:effectRef idx="2">
              <a:schemeClr val="accent1"/>
            </a:effectRef>
            <a:fontRef idx="minor">
              <a:schemeClr val="lt1"/>
            </a:fontRef>
          </p:style>
          <p:txBody>
            <a:bodyPr anchor="ctr" bIns="45711" lIns="91421" rIns="91421" rtlCol="0" tIns="45711"/>
            <a:lstStyle/>
            <a:p>
              <a:pPr algn="ctr"/>
              <a:endParaRPr altLang="en-US" kumimoji="1" lang="zh-CN" sz="1348">
                <a:solidFill>
                  <a:schemeClr val="tx1"/>
                </a:solidFill>
                <a:latin charset="-122" panose="02010509060101010101" pitchFamily="49" typeface="幼圆"/>
                <a:ea charset="-122" panose="02010509060101010101" pitchFamily="49" typeface="幼圆"/>
                <a:cs typeface="+mn-ea"/>
                <a:sym typeface="+mn-lt"/>
              </a:endParaRPr>
            </a:p>
          </p:txBody>
        </p:sp>
        <p:sp>
          <p:nvSpPr>
            <p:cNvPr id="19" name="文本框 64"/>
            <p:cNvSpPr txBox="1"/>
            <p:nvPr/>
          </p:nvSpPr>
          <p:spPr>
            <a:xfrm>
              <a:off x="791728" y="1716038"/>
              <a:ext cx="2250018" cy="3108517"/>
            </a:xfrm>
            <a:prstGeom prst="rect">
              <a:avLst/>
            </a:prstGeom>
            <a:grpFill/>
          </p:spPr>
          <p:txBody>
            <a:bodyPr bIns="45711" lIns="91421" rIns="91421" rtlCol="0" tIns="45711" wrap="square">
              <a:spAutoFit/>
            </a:bodyPr>
            <a:lstStyle/>
            <a:p>
              <a:pPr algn="ctr"/>
              <a:r>
                <a:rPr altLang="en-US" kumimoji="1" lang="zh-CN" sz="2098">
                  <a:solidFill>
                    <a:srgbClr val="FFFFFF"/>
                  </a:solidFill>
                  <a:latin charset="-122" panose="02010509060101010101" pitchFamily="49" typeface="幼圆"/>
                  <a:ea charset="-122" panose="02010509060101010101" pitchFamily="49" typeface="幼圆"/>
                  <a:cs typeface="+mn-ea"/>
                  <a:sym typeface="+mn-lt"/>
                </a:rPr>
                <a:t>获得荣誉</a:t>
              </a:r>
            </a:p>
            <a:p>
              <a:pPr algn="ctr"/>
              <a:endParaRPr altLang="en-US" kumimoji="1" lang="zh-CN" sz="2098">
                <a:solidFill>
                  <a:srgbClr val="FFFFFF"/>
                </a:solidFill>
                <a:latin charset="-122" panose="02010509060101010101" pitchFamily="49" typeface="幼圆"/>
                <a:ea charset="-122" panose="02010509060101010101" pitchFamily="49" typeface="幼圆"/>
                <a:cs typeface="+mn-ea"/>
                <a:sym typeface="+mn-lt"/>
              </a:endParaRPr>
            </a:p>
            <a:p>
              <a:pPr algn="ctr"/>
              <a:r>
                <a:rPr altLang="en-US" kumimoji="1" lang="zh-CN" sz="2098">
                  <a:solidFill>
                    <a:srgbClr val="FFFFFF"/>
                  </a:solidFill>
                  <a:latin charset="-122" panose="02010509060101010101" pitchFamily="49" typeface="幼圆"/>
                  <a:ea charset="-122" panose="02010509060101010101" pitchFamily="49" typeface="幼圆"/>
                  <a:cs typeface="+mn-ea"/>
                  <a:sym typeface="+mn-lt"/>
                </a:rPr>
                <a:t>点击此处添加文本信息点击此处添加文本信息点击此处添加文本信息。</a:t>
              </a:r>
            </a:p>
          </p:txBody>
        </p:sp>
      </p:grpSp>
      <p:grpSp>
        <p:nvGrpSpPr>
          <p:cNvPr id="20" name="组合 19"/>
          <p:cNvGrpSpPr/>
          <p:nvPr/>
        </p:nvGrpSpPr>
        <p:grpSpPr>
          <a:xfrm>
            <a:off x="1611282" y="4537022"/>
            <a:ext cx="2558629" cy="1366031"/>
            <a:chOff x="665256" y="3819911"/>
            <a:chExt cx="2495032" cy="1822797"/>
          </a:xfrm>
          <a:noFill/>
          <a:effectLst/>
        </p:grpSpPr>
        <p:sp>
          <p:nvSpPr>
            <p:cNvPr id="21" name="圆角矩形 20"/>
            <p:cNvSpPr/>
            <p:nvPr/>
          </p:nvSpPr>
          <p:spPr>
            <a:xfrm>
              <a:off x="665256" y="3819911"/>
              <a:ext cx="2495032" cy="1822797"/>
            </a:xfrm>
            <a:prstGeom prst="roundRect">
              <a:avLst/>
            </a:prstGeom>
            <a:grpFill/>
            <a:ln>
              <a:noFill/>
            </a:ln>
          </p:spPr>
          <p:style>
            <a:lnRef idx="1">
              <a:schemeClr val="accent1"/>
            </a:lnRef>
            <a:fillRef idx="3">
              <a:schemeClr val="accent1"/>
            </a:fillRef>
            <a:effectRef idx="2">
              <a:schemeClr val="accent1"/>
            </a:effectRef>
            <a:fontRef idx="minor">
              <a:schemeClr val="lt1"/>
            </a:fontRef>
          </p:style>
          <p:txBody>
            <a:bodyPr anchor="ctr" bIns="45711" lIns="91421" rIns="91421" rtlCol="0" tIns="45711"/>
            <a:lstStyle/>
            <a:p>
              <a:pPr algn="ctr"/>
              <a:endParaRPr altLang="en-US" kumimoji="1" lang="zh-CN" sz="1348">
                <a:solidFill>
                  <a:schemeClr val="tx1"/>
                </a:solidFill>
                <a:latin charset="-122" panose="02010509060101010101" pitchFamily="49" typeface="幼圆"/>
                <a:ea charset="-122" panose="02010509060101010101" pitchFamily="49" typeface="幼圆"/>
                <a:cs typeface="+mn-ea"/>
                <a:sym typeface="+mn-lt"/>
              </a:endParaRPr>
            </a:p>
          </p:txBody>
        </p:sp>
        <p:sp>
          <p:nvSpPr>
            <p:cNvPr id="22" name="文本框 64"/>
            <p:cNvSpPr txBox="1"/>
            <p:nvPr/>
          </p:nvSpPr>
          <p:spPr>
            <a:xfrm>
              <a:off x="791731" y="3934132"/>
              <a:ext cx="2250018" cy="3108517"/>
            </a:xfrm>
            <a:prstGeom prst="rect">
              <a:avLst/>
            </a:prstGeom>
            <a:grpFill/>
          </p:spPr>
          <p:txBody>
            <a:bodyPr bIns="45711" lIns="91421" rIns="91421" rtlCol="0" tIns="45711" wrap="square">
              <a:spAutoFit/>
            </a:bodyPr>
            <a:lstStyle/>
            <a:p>
              <a:pPr algn="ctr"/>
              <a:r>
                <a:rPr altLang="en-US" kumimoji="1" lang="zh-CN" sz="2098">
                  <a:solidFill>
                    <a:srgbClr val="FFFFFF"/>
                  </a:solidFill>
                  <a:latin charset="-122" panose="02010509060101010101" pitchFamily="49" typeface="幼圆"/>
                  <a:ea charset="-122" panose="02010509060101010101" pitchFamily="49" typeface="幼圆"/>
                  <a:cs typeface="+mn-ea"/>
                  <a:sym typeface="+mn-lt"/>
                </a:rPr>
                <a:t>获得荣誉</a:t>
              </a:r>
            </a:p>
            <a:p>
              <a:pPr algn="ctr"/>
              <a:endParaRPr altLang="en-US" kumimoji="1" lang="zh-CN" sz="2098">
                <a:solidFill>
                  <a:srgbClr val="FFFFFF"/>
                </a:solidFill>
                <a:latin charset="-122" panose="02010509060101010101" pitchFamily="49" typeface="幼圆"/>
                <a:ea charset="-122" panose="02010509060101010101" pitchFamily="49" typeface="幼圆"/>
                <a:cs typeface="+mn-ea"/>
                <a:sym typeface="+mn-lt"/>
              </a:endParaRPr>
            </a:p>
            <a:p>
              <a:pPr algn="ctr"/>
              <a:r>
                <a:rPr altLang="en-US" kumimoji="1" lang="zh-CN" sz="2098">
                  <a:solidFill>
                    <a:srgbClr val="FFFFFF"/>
                  </a:solidFill>
                  <a:latin charset="-122" panose="02010509060101010101" pitchFamily="49" typeface="幼圆"/>
                  <a:ea charset="-122" panose="02010509060101010101" pitchFamily="49" typeface="幼圆"/>
                  <a:cs typeface="+mn-ea"/>
                  <a:sym typeface="+mn-lt"/>
                </a:rPr>
                <a:t>点击此处添加文本信息点击此处添加文本信息点击此处添加文本信息。</a:t>
              </a:r>
            </a:p>
          </p:txBody>
        </p:sp>
      </p:grpSp>
      <p:grpSp>
        <p:nvGrpSpPr>
          <p:cNvPr id="23" name="组合 22"/>
          <p:cNvGrpSpPr/>
          <p:nvPr/>
        </p:nvGrpSpPr>
        <p:grpSpPr>
          <a:xfrm>
            <a:off x="7298235" y="4353883"/>
            <a:ext cx="2688329" cy="1366031"/>
            <a:chOff x="8979823" y="3689756"/>
            <a:chExt cx="2621508" cy="1822797"/>
          </a:xfrm>
          <a:noFill/>
          <a:effectLst/>
        </p:grpSpPr>
        <p:sp>
          <p:nvSpPr>
            <p:cNvPr id="24" name="圆角矩形 23"/>
            <p:cNvSpPr/>
            <p:nvPr/>
          </p:nvSpPr>
          <p:spPr>
            <a:xfrm>
              <a:off x="8979823" y="3689756"/>
              <a:ext cx="2495032" cy="1822797"/>
            </a:xfrm>
            <a:prstGeom prst="roundRect">
              <a:avLst/>
            </a:prstGeom>
            <a:grpFill/>
            <a:ln>
              <a:noFill/>
            </a:ln>
          </p:spPr>
          <p:style>
            <a:lnRef idx="1">
              <a:schemeClr val="accent1"/>
            </a:lnRef>
            <a:fillRef idx="3">
              <a:schemeClr val="accent1"/>
            </a:fillRef>
            <a:effectRef idx="2">
              <a:schemeClr val="accent1"/>
            </a:effectRef>
            <a:fontRef idx="minor">
              <a:schemeClr val="lt1"/>
            </a:fontRef>
          </p:style>
          <p:txBody>
            <a:bodyPr anchor="ctr" bIns="45711" lIns="91421" rIns="91421" rtlCol="0" tIns="45711"/>
            <a:lstStyle/>
            <a:p>
              <a:pPr algn="ctr"/>
              <a:endParaRPr altLang="en-US" kumimoji="1" lang="zh-CN" sz="1348">
                <a:solidFill>
                  <a:schemeClr val="tx1"/>
                </a:solidFill>
                <a:latin charset="-122" panose="02010509060101010101" pitchFamily="49" typeface="幼圆"/>
                <a:ea charset="-122" panose="02010509060101010101" pitchFamily="49" typeface="幼圆"/>
                <a:cs typeface="+mn-ea"/>
                <a:sym typeface="+mn-lt"/>
              </a:endParaRPr>
            </a:p>
          </p:txBody>
        </p:sp>
        <p:sp>
          <p:nvSpPr>
            <p:cNvPr id="25" name="文本框 64"/>
            <p:cNvSpPr txBox="1"/>
            <p:nvPr/>
          </p:nvSpPr>
          <p:spPr>
            <a:xfrm>
              <a:off x="9351313" y="3934131"/>
              <a:ext cx="2250018" cy="3108517"/>
            </a:xfrm>
            <a:prstGeom prst="rect">
              <a:avLst/>
            </a:prstGeom>
            <a:grpFill/>
          </p:spPr>
          <p:txBody>
            <a:bodyPr bIns="45711" lIns="91421" rIns="91421" rtlCol="0" tIns="45711" wrap="square">
              <a:spAutoFit/>
            </a:bodyPr>
            <a:lstStyle/>
            <a:p>
              <a:pPr algn="ctr"/>
              <a:r>
                <a:rPr altLang="en-US" kumimoji="1" lang="zh-CN" sz="2098">
                  <a:solidFill>
                    <a:srgbClr val="FFFFFF"/>
                  </a:solidFill>
                  <a:latin charset="-122" panose="02010509060101010101" pitchFamily="49" typeface="幼圆"/>
                  <a:ea charset="-122" panose="02010509060101010101" pitchFamily="49" typeface="幼圆"/>
                  <a:cs typeface="+mn-ea"/>
                  <a:sym typeface="+mn-lt"/>
                </a:rPr>
                <a:t>获得荣誉</a:t>
              </a:r>
            </a:p>
            <a:p>
              <a:pPr algn="ctr"/>
              <a:endParaRPr altLang="en-US" kumimoji="1" lang="zh-CN" sz="2098">
                <a:solidFill>
                  <a:srgbClr val="FFFFFF"/>
                </a:solidFill>
                <a:latin charset="-122" panose="02010509060101010101" pitchFamily="49" typeface="幼圆"/>
                <a:ea charset="-122" panose="02010509060101010101" pitchFamily="49" typeface="幼圆"/>
                <a:cs typeface="+mn-ea"/>
                <a:sym typeface="+mn-lt"/>
              </a:endParaRPr>
            </a:p>
            <a:p>
              <a:pPr algn="ctr"/>
              <a:r>
                <a:rPr altLang="en-US" kumimoji="1" lang="zh-CN" sz="2098">
                  <a:solidFill>
                    <a:srgbClr val="FFFFFF"/>
                  </a:solidFill>
                  <a:latin charset="-122" panose="02010509060101010101" pitchFamily="49" typeface="幼圆"/>
                  <a:ea charset="-122" panose="02010509060101010101" pitchFamily="49" typeface="幼圆"/>
                  <a:cs typeface="+mn-ea"/>
                  <a:sym typeface="+mn-lt"/>
                </a:rPr>
                <a:t>点击此处添加文本信息点击此处添加文本信息点击此处添加文本信息。</a:t>
              </a:r>
            </a:p>
          </p:txBody>
        </p:sp>
      </p:grpSp>
      <p:grpSp>
        <p:nvGrpSpPr>
          <p:cNvPr id="26" name="组合 25"/>
          <p:cNvGrpSpPr/>
          <p:nvPr/>
        </p:nvGrpSpPr>
        <p:grpSpPr>
          <a:xfrm>
            <a:off x="7557634" y="2095395"/>
            <a:ext cx="2558629" cy="1366031"/>
            <a:chOff x="8987759" y="1593800"/>
            <a:chExt cx="2495032" cy="1822797"/>
          </a:xfrm>
          <a:noFill/>
          <a:effectLst/>
        </p:grpSpPr>
        <p:sp>
          <p:nvSpPr>
            <p:cNvPr id="27" name="圆角矩形 26"/>
            <p:cNvSpPr/>
            <p:nvPr/>
          </p:nvSpPr>
          <p:spPr>
            <a:xfrm>
              <a:off x="8987759" y="1593800"/>
              <a:ext cx="2495032" cy="1822797"/>
            </a:xfrm>
            <a:prstGeom prst="roundRect">
              <a:avLst/>
            </a:prstGeom>
            <a:grpFill/>
            <a:ln>
              <a:noFill/>
            </a:ln>
          </p:spPr>
          <p:style>
            <a:lnRef idx="1">
              <a:schemeClr val="accent1"/>
            </a:lnRef>
            <a:fillRef idx="3">
              <a:schemeClr val="accent1"/>
            </a:fillRef>
            <a:effectRef idx="2">
              <a:schemeClr val="accent1"/>
            </a:effectRef>
            <a:fontRef idx="minor">
              <a:schemeClr val="lt1"/>
            </a:fontRef>
          </p:style>
          <p:txBody>
            <a:bodyPr anchor="ctr" bIns="45711" lIns="91421" rIns="91421" rtlCol="0" tIns="45711"/>
            <a:lstStyle/>
            <a:p>
              <a:pPr algn="ctr"/>
              <a:endParaRPr altLang="en-US" kumimoji="1" lang="zh-CN" sz="1348">
                <a:solidFill>
                  <a:schemeClr val="tx1"/>
                </a:solidFill>
                <a:latin charset="-122" panose="02010509060101010101" pitchFamily="49" typeface="幼圆"/>
                <a:ea charset="-122" panose="02010509060101010101" pitchFamily="49" typeface="幼圆"/>
                <a:cs typeface="+mn-ea"/>
                <a:sym typeface="+mn-lt"/>
              </a:endParaRPr>
            </a:p>
          </p:txBody>
        </p:sp>
        <p:sp>
          <p:nvSpPr>
            <p:cNvPr id="28" name="文本框 64"/>
            <p:cNvSpPr txBox="1"/>
            <p:nvPr/>
          </p:nvSpPr>
          <p:spPr>
            <a:xfrm>
              <a:off x="9106297" y="1708021"/>
              <a:ext cx="2250018" cy="3108517"/>
            </a:xfrm>
            <a:prstGeom prst="rect">
              <a:avLst/>
            </a:prstGeom>
            <a:grpFill/>
          </p:spPr>
          <p:txBody>
            <a:bodyPr bIns="45711" lIns="91421" rIns="91421" rtlCol="0" tIns="45711" wrap="square">
              <a:spAutoFit/>
            </a:bodyPr>
            <a:lstStyle/>
            <a:p>
              <a:pPr algn="ctr"/>
              <a:r>
                <a:rPr altLang="en-US" kumimoji="1" lang="zh-CN" sz="2098">
                  <a:solidFill>
                    <a:srgbClr val="FFFFFF"/>
                  </a:solidFill>
                  <a:latin charset="-122" panose="02010509060101010101" pitchFamily="49" typeface="幼圆"/>
                  <a:ea charset="-122" panose="02010509060101010101" pitchFamily="49" typeface="幼圆"/>
                  <a:cs typeface="+mn-ea"/>
                  <a:sym typeface="+mn-lt"/>
                </a:rPr>
                <a:t>获得荣誉</a:t>
              </a:r>
            </a:p>
            <a:p>
              <a:pPr algn="ctr"/>
              <a:endParaRPr altLang="en-US" kumimoji="1" lang="zh-CN" sz="2098">
                <a:solidFill>
                  <a:srgbClr val="FFFFFF"/>
                </a:solidFill>
                <a:latin charset="-122" panose="02010509060101010101" pitchFamily="49" typeface="幼圆"/>
                <a:ea charset="-122" panose="02010509060101010101" pitchFamily="49" typeface="幼圆"/>
                <a:cs typeface="+mn-ea"/>
                <a:sym typeface="+mn-lt"/>
              </a:endParaRPr>
            </a:p>
            <a:p>
              <a:pPr algn="ctr"/>
              <a:r>
                <a:rPr altLang="en-US" kumimoji="1" lang="zh-CN" sz="2098">
                  <a:solidFill>
                    <a:srgbClr val="FFFFFF"/>
                  </a:solidFill>
                  <a:latin charset="-122" panose="02010509060101010101" pitchFamily="49" typeface="幼圆"/>
                  <a:ea charset="-122" panose="02010509060101010101" pitchFamily="49" typeface="幼圆"/>
                  <a:cs typeface="+mn-ea"/>
                  <a:sym typeface="+mn-lt"/>
                </a:rPr>
                <a:t>点击此处添加文本信息点击此处添加文本信息点击此处添加文本信息。</a:t>
              </a:r>
            </a:p>
          </p:txBody>
        </p:sp>
      </p:grpSp>
      <p:grpSp>
        <p:nvGrpSpPr>
          <p:cNvPr id="29" name="组合 28"/>
          <p:cNvGrpSpPr/>
          <p:nvPr/>
        </p:nvGrpSpPr>
        <p:grpSpPr>
          <a:xfrm>
            <a:off x="4779708" y="2518757"/>
            <a:ext cx="2022986" cy="2021875"/>
            <a:chOff x="4751052" y="2080826"/>
            <a:chExt cx="2699422" cy="2697939"/>
          </a:xfrm>
          <a:effectLst/>
        </p:grpSpPr>
        <p:sp>
          <p:nvSpPr>
            <p:cNvPr id="30" name="椭圆 29"/>
            <p:cNvSpPr/>
            <p:nvPr/>
          </p:nvSpPr>
          <p:spPr>
            <a:xfrm>
              <a:off x="4751052" y="2080826"/>
              <a:ext cx="2699422" cy="2697939"/>
            </a:xfrm>
            <a:prstGeom prst="ellipse">
              <a:avLst/>
            </a:prstGeom>
            <a:noFill/>
            <a:ln cmpd="sng" w="19050">
              <a:solidFill>
                <a:srgbClr val="FFFFFF"/>
              </a:solidFill>
            </a:ln>
            <a:effectLst>
              <a:outerShdw algn="t" blurRad="50800" dir="5400000" dist="38100"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anchor="ctr" bIns="45711" lIns="91421" rIns="91421" rtlCol="0" tIns="45711"/>
            <a:lstStyle/>
            <a:p>
              <a:pPr algn="ctr"/>
              <a:endParaRPr altLang="en-US" kumimoji="1" lang="zh-CN" sz="1348">
                <a:solidFill>
                  <a:schemeClr val="accent1"/>
                </a:solidFill>
                <a:cs typeface="+mn-ea"/>
                <a:sym typeface="+mn-lt"/>
              </a:endParaRPr>
            </a:p>
          </p:txBody>
        </p:sp>
        <p:sp>
          <p:nvSpPr>
            <p:cNvPr id="31" name="Freeform 46"/>
            <p:cNvSpPr>
              <a:spLocks noEditPoints="1"/>
            </p:cNvSpPr>
            <p:nvPr/>
          </p:nvSpPr>
          <p:spPr bwMode="auto">
            <a:xfrm>
              <a:off x="5307807" y="2697387"/>
              <a:ext cx="1585912" cy="1616645"/>
            </a:xfrm>
            <a:custGeom>
              <a:gdLst>
                <a:gd fmla="*/ 2147483647 w 109" name="T0"/>
                <a:gd fmla="*/ 2147483647 h 111" name="T1"/>
                <a:gd fmla="*/ 2147483647 w 109" name="T2"/>
                <a:gd fmla="*/ 2147483647 h 111" name="T3"/>
                <a:gd fmla="*/ 2147483647 w 109" name="T4"/>
                <a:gd fmla="*/ 0 h 111" name="T5"/>
                <a:gd fmla="*/ 2147483647 w 109" name="T6"/>
                <a:gd fmla="*/ 2147483647 h 111" name="T7"/>
                <a:gd fmla="*/ 2147483647 w 109" name="T8"/>
                <a:gd fmla="*/ 2147483647 h 111" name="T9"/>
                <a:gd fmla="*/ 0 w 109" name="T10"/>
                <a:gd fmla="*/ 2147483647 h 111" name="T11"/>
                <a:gd fmla="*/ 0 w 109" name="T12"/>
                <a:gd fmla="*/ 2147483647 h 111" name="T13"/>
                <a:gd fmla="*/ 2147483647 w 109" name="T14"/>
                <a:gd fmla="*/ 2147483647 h 111" name="T15"/>
                <a:gd fmla="*/ 2147483647 w 109" name="T16"/>
                <a:gd fmla="*/ 2147483647 h 111" name="T17"/>
                <a:gd fmla="*/ 2147483647 w 109" name="T18"/>
                <a:gd fmla="*/ 2147483647 h 111" name="T19"/>
                <a:gd fmla="*/ 2147483647 w 109" name="T20"/>
                <a:gd fmla="*/ 2147483647 h 111" name="T21"/>
                <a:gd fmla="*/ 2147483647 w 109" name="T22"/>
                <a:gd fmla="*/ 2147483647 h 111" name="T23"/>
                <a:gd fmla="*/ 2147483647 w 109" name="T24"/>
                <a:gd fmla="*/ 2147483647 h 111" name="T25"/>
                <a:gd fmla="*/ 2147483647 w 109" name="T26"/>
                <a:gd fmla="*/ 2147483647 h 111" name="T27"/>
                <a:gd fmla="*/ 2147483647 w 109" name="T28"/>
                <a:gd fmla="*/ 2147483647 h 111" name="T29"/>
                <a:gd fmla="*/ 2147483647 w 109" name="T30"/>
                <a:gd fmla="*/ 2147483647 h 111" name="T31"/>
                <a:gd fmla="*/ 2147483647 w 109" name="T32"/>
                <a:gd fmla="*/ 2147483647 h 111" name="T33"/>
                <a:gd fmla="*/ 2147483647 w 109" name="T34"/>
                <a:gd fmla="*/ 2147483647 h 111" name="T35"/>
                <a:gd fmla="*/ 2147483647 w 109" name="T36"/>
                <a:gd fmla="*/ 2147483647 h 111" name="T37"/>
                <a:gd fmla="*/ 2147483647 w 109" name="T38"/>
                <a:gd fmla="*/ 2147483647 h 111" name="T39"/>
                <a:gd fmla="*/ 2147483647 w 109" name="T40"/>
                <a:gd fmla="*/ 2147483647 h 111" name="T41"/>
                <a:gd fmla="*/ 2147483647 w 109" name="T42"/>
                <a:gd fmla="*/ 2147483647 h 111" name="T43"/>
                <a:gd fmla="*/ 2147483647 w 109" name="T44"/>
                <a:gd fmla="*/ 2147483647 h 111" name="T45"/>
                <a:gd fmla="*/ 2147483647 w 109" name="T46"/>
                <a:gd fmla="*/ 2147483647 h 111" name="T47"/>
                <a:gd fmla="*/ 2147483647 w 109" name="T48"/>
                <a:gd fmla="*/ 2147483647 h 111" name="T49"/>
                <a:gd fmla="*/ 2147483647 w 109" name="T50"/>
                <a:gd fmla="*/ 2147483647 h 111" name="T51"/>
                <a:gd fmla="*/ 2147483647 w 109" name="T52"/>
                <a:gd fmla="*/ 2147483647 h 111" name="T53"/>
                <a:gd fmla="*/ 2147483647 w 109" name="T54"/>
                <a:gd fmla="*/ 2147483647 h 111" name="T55"/>
                <a:gd fmla="*/ 2147483647 w 109" name="T56"/>
                <a:gd fmla="*/ 2147483647 h 111" name="T57"/>
                <a:gd fmla="*/ 2147483647 w 109" name="T58"/>
                <a:gd fmla="*/ 2147483647 h 111" name="T59"/>
                <a:gd fmla="*/ 2147483647 w 109" name="T60"/>
                <a:gd fmla="*/ 2147483647 h 111" name="T61"/>
                <a:gd fmla="*/ 2147483647 w 109" name="T62"/>
                <a:gd fmla="*/ 2147483647 h 111" name="T63"/>
                <a:gd fmla="*/ 2147483647 w 109" name="T64"/>
                <a:gd fmla="*/ 2147483647 h 111" name="T65"/>
                <a:gd fmla="*/ 2147483647 w 109" name="T66"/>
                <a:gd fmla="*/ 2147483647 h 111" name="T67"/>
                <a:gd fmla="*/ 2147483647 w 109" name="T68"/>
                <a:gd fmla="*/ 2147483647 h 111" name="T69"/>
                <a:gd fmla="*/ 2147483647 w 109" name="T70"/>
                <a:gd fmla="*/ 2147483647 h 111" name="T71"/>
                <a:gd fmla="*/ 2147483647 w 109" name="T72"/>
                <a:gd fmla="*/ 2147483647 h 111" name="T73"/>
                <a:gd fmla="*/ 2147483647 w 109" name="T74"/>
                <a:gd fmla="*/ 2147483647 h 111" name="T75"/>
                <a:gd fmla="*/ 2147483647 w 109" name="T76"/>
                <a:gd fmla="*/ 2147483647 h 111" name="T77"/>
                <a:gd fmla="*/ 2147483647 w 109" name="T78"/>
                <a:gd fmla="*/ 2147483647 h 111" name="T79"/>
                <a:gd fmla="*/ 2147483647 w 109" name="T80"/>
                <a:gd fmla="*/ 2147483647 h 111"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110" w="109">
                  <a:moveTo>
                    <a:pt x="108" y="7"/>
                  </a:moveTo>
                  <a:cubicBezTo>
                    <a:pt x="107" y="6"/>
                    <a:pt x="107" y="6"/>
                    <a:pt x="106" y="6"/>
                  </a:cubicBezTo>
                  <a:cubicBezTo>
                    <a:pt x="90" y="6"/>
                    <a:pt x="90" y="6"/>
                    <a:pt x="90" y="6"/>
                  </a:cubicBezTo>
                  <a:cubicBezTo>
                    <a:pt x="90" y="2"/>
                    <a:pt x="90" y="2"/>
                    <a:pt x="90" y="2"/>
                  </a:cubicBezTo>
                  <a:cubicBezTo>
                    <a:pt x="90" y="2"/>
                    <a:pt x="90" y="1"/>
                    <a:pt x="90" y="1"/>
                  </a:cubicBezTo>
                  <a:cubicBezTo>
                    <a:pt x="89" y="0"/>
                    <a:pt x="88" y="0"/>
                    <a:pt x="88" y="0"/>
                  </a:cubicBezTo>
                  <a:cubicBezTo>
                    <a:pt x="21" y="0"/>
                    <a:pt x="21" y="0"/>
                    <a:pt x="21" y="0"/>
                  </a:cubicBezTo>
                  <a:cubicBezTo>
                    <a:pt x="20" y="0"/>
                    <a:pt x="19" y="0"/>
                    <a:pt x="19" y="1"/>
                  </a:cubicBezTo>
                  <a:cubicBezTo>
                    <a:pt x="18" y="1"/>
                    <a:pt x="18" y="2"/>
                    <a:pt x="18" y="2"/>
                  </a:cubicBezTo>
                  <a:cubicBezTo>
                    <a:pt x="18" y="6"/>
                    <a:pt x="18" y="6"/>
                    <a:pt x="18" y="6"/>
                  </a:cubicBezTo>
                  <a:cubicBezTo>
                    <a:pt x="2" y="6"/>
                    <a:pt x="2" y="6"/>
                    <a:pt x="2" y="6"/>
                  </a:cubicBezTo>
                  <a:cubicBezTo>
                    <a:pt x="2" y="6"/>
                    <a:pt x="1" y="6"/>
                    <a:pt x="0" y="7"/>
                  </a:cubicBezTo>
                  <a:cubicBezTo>
                    <a:pt x="0" y="7"/>
                    <a:pt x="0" y="8"/>
                    <a:pt x="0" y="9"/>
                  </a:cubicBezTo>
                  <a:cubicBezTo>
                    <a:pt x="0" y="29"/>
                    <a:pt x="0" y="29"/>
                    <a:pt x="0" y="29"/>
                  </a:cubicBezTo>
                  <a:cubicBezTo>
                    <a:pt x="0" y="30"/>
                    <a:pt x="0" y="31"/>
                    <a:pt x="0" y="31"/>
                  </a:cubicBezTo>
                  <a:cubicBezTo>
                    <a:pt x="22" y="50"/>
                    <a:pt x="22" y="50"/>
                    <a:pt x="22" y="50"/>
                  </a:cubicBezTo>
                  <a:cubicBezTo>
                    <a:pt x="22" y="51"/>
                    <a:pt x="22" y="52"/>
                    <a:pt x="22" y="53"/>
                  </a:cubicBezTo>
                  <a:cubicBezTo>
                    <a:pt x="22" y="68"/>
                    <a:pt x="32" y="80"/>
                    <a:pt x="47" y="84"/>
                  </a:cubicBezTo>
                  <a:cubicBezTo>
                    <a:pt x="33" y="107"/>
                    <a:pt x="33" y="107"/>
                    <a:pt x="33" y="107"/>
                  </a:cubicBezTo>
                  <a:cubicBezTo>
                    <a:pt x="33" y="108"/>
                    <a:pt x="33" y="109"/>
                    <a:pt x="33" y="110"/>
                  </a:cubicBezTo>
                  <a:cubicBezTo>
                    <a:pt x="34" y="110"/>
                    <a:pt x="35" y="111"/>
                    <a:pt x="36" y="111"/>
                  </a:cubicBezTo>
                  <a:cubicBezTo>
                    <a:pt x="75" y="111"/>
                    <a:pt x="75" y="111"/>
                    <a:pt x="75" y="111"/>
                  </a:cubicBezTo>
                  <a:cubicBezTo>
                    <a:pt x="76" y="111"/>
                    <a:pt x="76" y="110"/>
                    <a:pt x="77" y="110"/>
                  </a:cubicBezTo>
                  <a:cubicBezTo>
                    <a:pt x="77" y="109"/>
                    <a:pt x="77" y="108"/>
                    <a:pt x="77" y="107"/>
                  </a:cubicBezTo>
                  <a:cubicBezTo>
                    <a:pt x="63" y="83"/>
                    <a:pt x="63" y="83"/>
                    <a:pt x="63" y="83"/>
                  </a:cubicBezTo>
                  <a:cubicBezTo>
                    <a:pt x="77" y="79"/>
                    <a:pt x="86" y="67"/>
                    <a:pt x="86" y="53"/>
                  </a:cubicBezTo>
                  <a:cubicBezTo>
                    <a:pt x="86" y="52"/>
                    <a:pt x="86" y="51"/>
                    <a:pt x="86" y="50"/>
                  </a:cubicBezTo>
                  <a:cubicBezTo>
                    <a:pt x="108" y="31"/>
                    <a:pt x="108" y="31"/>
                    <a:pt x="108" y="31"/>
                  </a:cubicBezTo>
                  <a:cubicBezTo>
                    <a:pt x="108" y="31"/>
                    <a:pt x="109" y="30"/>
                    <a:pt x="109" y="29"/>
                  </a:cubicBezTo>
                  <a:cubicBezTo>
                    <a:pt x="109" y="9"/>
                    <a:pt x="109" y="9"/>
                    <a:pt x="109" y="9"/>
                  </a:cubicBezTo>
                  <a:cubicBezTo>
                    <a:pt x="109" y="8"/>
                    <a:pt x="108" y="7"/>
                    <a:pt x="108" y="7"/>
                  </a:cubicBezTo>
                  <a:close/>
                  <a:moveTo>
                    <a:pt x="5" y="28"/>
                  </a:moveTo>
                  <a:cubicBezTo>
                    <a:pt x="5" y="11"/>
                    <a:pt x="5" y="11"/>
                    <a:pt x="5" y="11"/>
                  </a:cubicBezTo>
                  <a:cubicBezTo>
                    <a:pt x="18" y="11"/>
                    <a:pt x="18" y="11"/>
                    <a:pt x="18" y="11"/>
                  </a:cubicBezTo>
                  <a:cubicBezTo>
                    <a:pt x="18" y="17"/>
                    <a:pt x="18" y="17"/>
                    <a:pt x="18" y="17"/>
                  </a:cubicBezTo>
                  <a:cubicBezTo>
                    <a:pt x="18" y="18"/>
                    <a:pt x="18" y="18"/>
                    <a:pt x="19" y="19"/>
                  </a:cubicBezTo>
                  <a:cubicBezTo>
                    <a:pt x="19" y="19"/>
                    <a:pt x="20" y="20"/>
                    <a:pt x="21" y="20"/>
                  </a:cubicBezTo>
                  <a:cubicBezTo>
                    <a:pt x="32" y="20"/>
                    <a:pt x="32" y="20"/>
                    <a:pt x="32" y="20"/>
                  </a:cubicBezTo>
                  <a:cubicBezTo>
                    <a:pt x="32" y="23"/>
                    <a:pt x="32" y="23"/>
                    <a:pt x="32" y="23"/>
                  </a:cubicBezTo>
                  <a:cubicBezTo>
                    <a:pt x="28" y="29"/>
                    <a:pt x="25" y="37"/>
                    <a:pt x="23" y="44"/>
                  </a:cubicBezTo>
                  <a:lnTo>
                    <a:pt x="5" y="28"/>
                  </a:lnTo>
                  <a:close/>
                  <a:moveTo>
                    <a:pt x="59" y="79"/>
                  </a:moveTo>
                  <a:cubicBezTo>
                    <a:pt x="58" y="79"/>
                    <a:pt x="57" y="80"/>
                    <a:pt x="57" y="81"/>
                  </a:cubicBezTo>
                  <a:cubicBezTo>
                    <a:pt x="57" y="81"/>
                    <a:pt x="57" y="82"/>
                    <a:pt x="57" y="83"/>
                  </a:cubicBezTo>
                  <a:cubicBezTo>
                    <a:pt x="70" y="106"/>
                    <a:pt x="70" y="106"/>
                    <a:pt x="70" y="106"/>
                  </a:cubicBezTo>
                  <a:cubicBezTo>
                    <a:pt x="40" y="106"/>
                    <a:pt x="40" y="106"/>
                    <a:pt x="40" y="106"/>
                  </a:cubicBezTo>
                  <a:cubicBezTo>
                    <a:pt x="53" y="83"/>
                    <a:pt x="53" y="83"/>
                    <a:pt x="53" y="83"/>
                  </a:cubicBezTo>
                  <a:cubicBezTo>
                    <a:pt x="53" y="83"/>
                    <a:pt x="53" y="82"/>
                    <a:pt x="53" y="81"/>
                  </a:cubicBezTo>
                  <a:cubicBezTo>
                    <a:pt x="53" y="80"/>
                    <a:pt x="52" y="79"/>
                    <a:pt x="51" y="79"/>
                  </a:cubicBezTo>
                  <a:cubicBezTo>
                    <a:pt x="38" y="78"/>
                    <a:pt x="27" y="66"/>
                    <a:pt x="27" y="53"/>
                  </a:cubicBezTo>
                  <a:cubicBezTo>
                    <a:pt x="27" y="51"/>
                    <a:pt x="27" y="50"/>
                    <a:pt x="28" y="48"/>
                  </a:cubicBezTo>
                  <a:cubicBezTo>
                    <a:pt x="28" y="48"/>
                    <a:pt x="28" y="48"/>
                    <a:pt x="28" y="48"/>
                  </a:cubicBezTo>
                  <a:cubicBezTo>
                    <a:pt x="28" y="48"/>
                    <a:pt x="28" y="48"/>
                    <a:pt x="28" y="48"/>
                  </a:cubicBezTo>
                  <a:cubicBezTo>
                    <a:pt x="28" y="48"/>
                    <a:pt x="28" y="48"/>
                    <a:pt x="28" y="48"/>
                  </a:cubicBezTo>
                  <a:cubicBezTo>
                    <a:pt x="29" y="41"/>
                    <a:pt x="32" y="32"/>
                    <a:pt x="37" y="25"/>
                  </a:cubicBezTo>
                  <a:cubicBezTo>
                    <a:pt x="37" y="25"/>
                    <a:pt x="37" y="24"/>
                    <a:pt x="37" y="24"/>
                  </a:cubicBezTo>
                  <a:cubicBezTo>
                    <a:pt x="37" y="17"/>
                    <a:pt x="37" y="17"/>
                    <a:pt x="37" y="17"/>
                  </a:cubicBezTo>
                  <a:cubicBezTo>
                    <a:pt x="37" y="16"/>
                    <a:pt x="37" y="16"/>
                    <a:pt x="36" y="15"/>
                  </a:cubicBezTo>
                  <a:cubicBezTo>
                    <a:pt x="36" y="15"/>
                    <a:pt x="35" y="14"/>
                    <a:pt x="35" y="14"/>
                  </a:cubicBezTo>
                  <a:cubicBezTo>
                    <a:pt x="23" y="14"/>
                    <a:pt x="23" y="14"/>
                    <a:pt x="23" y="14"/>
                  </a:cubicBezTo>
                  <a:cubicBezTo>
                    <a:pt x="23" y="5"/>
                    <a:pt x="23" y="5"/>
                    <a:pt x="23" y="5"/>
                  </a:cubicBezTo>
                  <a:cubicBezTo>
                    <a:pt x="85" y="5"/>
                    <a:pt x="85" y="5"/>
                    <a:pt x="85" y="5"/>
                  </a:cubicBezTo>
                  <a:cubicBezTo>
                    <a:pt x="85" y="14"/>
                    <a:pt x="85" y="14"/>
                    <a:pt x="85" y="14"/>
                  </a:cubicBezTo>
                  <a:cubicBezTo>
                    <a:pt x="74" y="14"/>
                    <a:pt x="74" y="14"/>
                    <a:pt x="74" y="14"/>
                  </a:cubicBezTo>
                  <a:cubicBezTo>
                    <a:pt x="73" y="14"/>
                    <a:pt x="72" y="15"/>
                    <a:pt x="72" y="15"/>
                  </a:cubicBezTo>
                  <a:cubicBezTo>
                    <a:pt x="71" y="16"/>
                    <a:pt x="71" y="16"/>
                    <a:pt x="71" y="17"/>
                  </a:cubicBezTo>
                  <a:cubicBezTo>
                    <a:pt x="71" y="24"/>
                    <a:pt x="71" y="24"/>
                    <a:pt x="71" y="24"/>
                  </a:cubicBezTo>
                  <a:cubicBezTo>
                    <a:pt x="71" y="24"/>
                    <a:pt x="71" y="25"/>
                    <a:pt x="72" y="25"/>
                  </a:cubicBezTo>
                  <a:cubicBezTo>
                    <a:pt x="76" y="32"/>
                    <a:pt x="80" y="41"/>
                    <a:pt x="81" y="48"/>
                  </a:cubicBezTo>
                  <a:cubicBezTo>
                    <a:pt x="80" y="48"/>
                    <a:pt x="80" y="48"/>
                    <a:pt x="80" y="48"/>
                  </a:cubicBezTo>
                  <a:cubicBezTo>
                    <a:pt x="81" y="48"/>
                    <a:pt x="81" y="48"/>
                    <a:pt x="81" y="48"/>
                  </a:cubicBezTo>
                  <a:cubicBezTo>
                    <a:pt x="81" y="50"/>
                    <a:pt x="81" y="51"/>
                    <a:pt x="81" y="53"/>
                  </a:cubicBezTo>
                  <a:cubicBezTo>
                    <a:pt x="81" y="66"/>
                    <a:pt x="71" y="77"/>
                    <a:pt x="59" y="79"/>
                  </a:cubicBezTo>
                  <a:close/>
                  <a:moveTo>
                    <a:pt x="103" y="28"/>
                  </a:moveTo>
                  <a:cubicBezTo>
                    <a:pt x="85" y="44"/>
                    <a:pt x="85" y="44"/>
                    <a:pt x="85" y="44"/>
                  </a:cubicBezTo>
                  <a:cubicBezTo>
                    <a:pt x="84" y="37"/>
                    <a:pt x="81" y="29"/>
                    <a:pt x="76" y="23"/>
                  </a:cubicBezTo>
                  <a:cubicBezTo>
                    <a:pt x="76" y="20"/>
                    <a:pt x="76" y="20"/>
                    <a:pt x="76" y="20"/>
                  </a:cubicBezTo>
                  <a:cubicBezTo>
                    <a:pt x="88" y="20"/>
                    <a:pt x="88" y="20"/>
                    <a:pt x="88" y="20"/>
                  </a:cubicBezTo>
                  <a:cubicBezTo>
                    <a:pt x="88" y="20"/>
                    <a:pt x="89" y="19"/>
                    <a:pt x="90" y="19"/>
                  </a:cubicBezTo>
                  <a:cubicBezTo>
                    <a:pt x="90" y="18"/>
                    <a:pt x="90" y="18"/>
                    <a:pt x="90" y="17"/>
                  </a:cubicBezTo>
                  <a:cubicBezTo>
                    <a:pt x="90" y="11"/>
                    <a:pt x="90" y="11"/>
                    <a:pt x="90" y="11"/>
                  </a:cubicBezTo>
                  <a:cubicBezTo>
                    <a:pt x="103" y="11"/>
                    <a:pt x="103" y="11"/>
                    <a:pt x="103" y="11"/>
                  </a:cubicBezTo>
                  <a:lnTo>
                    <a:pt x="103" y="28"/>
                  </a:lnTo>
                  <a:close/>
                </a:path>
              </a:pathLst>
            </a:custGeom>
            <a:noFill/>
            <a:ln>
              <a:solidFill>
                <a:srgbClr val="FFFFFF"/>
              </a:solidFill>
            </a:ln>
            <a:extLst/>
          </p:spPr>
          <p:txBody>
            <a:bodyPr/>
            <a:lstStyle/>
            <a:p>
              <a:endParaRPr altLang="en-US" lang="zh-CN" sz="1348">
                <a:solidFill>
                  <a:schemeClr val="accent1"/>
                </a:solidFill>
                <a:cs typeface="+mn-ea"/>
                <a:sym typeface="+mn-lt"/>
              </a:endParaRPr>
            </a:p>
          </p:txBody>
        </p:sp>
      </p:grpSp>
      <p:sp>
        <p:nvSpPr>
          <p:cNvPr id="2" name="灯片编号占位符 1"/>
          <p:cNvSpPr>
            <a:spLocks noGrp="1"/>
          </p:cNvSpPr>
          <p:nvPr>
            <p:ph idx="12" sz="quarter" type="sldNum"/>
          </p:nvPr>
        </p:nvSpPr>
        <p:spPr/>
        <p:txBody>
          <a:bodyPr/>
          <a:lstStyle/>
          <a:p>
            <a:fld id="{5E35B8A4-3089-40A8-9B2A-6EB397DA743A}" type="slidenum">
              <a:rPr altLang="en-US" lang="zh-CN" smtClean="0"/>
              <a:t>8</a:t>
            </a:fld>
          </a:p>
        </p:txBody>
      </p:sp>
      <p:sp>
        <p:nvSpPr>
          <p:cNvPr id="32" name="文本框 31"/>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2286559388"/>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
                                        </p:tgtEl>
                                        <p:attrNameLst>
                                          <p:attrName>ppt_y</p:attrName>
                                        </p:attrNameLst>
                                      </p:cBhvr>
                                      <p:tavLst>
                                        <p:tav tm="0">
                                          <p:val>
                                            <p:strVal val="#ppt_y"/>
                                          </p:val>
                                        </p:tav>
                                        <p:tav tm="100000">
                                          <p:val>
                                            <p:strVal val="#ppt_y"/>
                                          </p:val>
                                        </p:tav>
                                      </p:tavLst>
                                    </p:anim>
                                    <p:anim calcmode="lin" valueType="num">
                                      <p:cBhvr>
                                        <p:cTn dur="500" fill="hold" id="9"/>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
                                        </p:tgtEl>
                                      </p:cBhvr>
                                    </p:animEffect>
                                  </p:childTnLst>
                                </p:cTn>
                              </p:par>
                            </p:childTnLst>
                          </p:cTn>
                        </p:par>
                      </p:childTnLst>
                    </p:cTn>
                  </p:par>
                  <p:par>
                    <p:cTn fill="hold" id="12" nodeType="clickPar">
                      <p:stCondLst>
                        <p:cond delay="indefinite"/>
                        <p:cond delay="0" evt="onBegin">
                          <p:tn val="11"/>
                        </p:cond>
                      </p:stCondLst>
                      <p:childTnLst>
                        <p:par>
                          <p:cTn fill="hold" id="13" nodeType="afterGroup">
                            <p:stCondLst>
                              <p:cond delay="0"/>
                            </p:stCondLst>
                            <p:childTnLst>
                              <p:par>
                                <p:cTn fill="hold" id="14" nodeType="clickEffect" presetClass="entr" presetID="53" presetSubtype="0">
                                  <p:stCondLst>
                                    <p:cond delay="0"/>
                                  </p:stCondLst>
                                  <p:childTnLst>
                                    <p:set>
                                      <p:cBhvr>
                                        <p:cTn dur="1" fill="hold" id="15">
                                          <p:stCondLst>
                                            <p:cond delay="0"/>
                                          </p:stCondLst>
                                        </p:cTn>
                                        <p:tgtEl>
                                          <p:spTgt spid="29"/>
                                        </p:tgtEl>
                                        <p:attrNameLst>
                                          <p:attrName>style.visibility</p:attrName>
                                        </p:attrNameLst>
                                      </p:cBhvr>
                                      <p:to>
                                        <p:strVal val="visible"/>
                                      </p:to>
                                    </p:set>
                                    <p:anim calcmode="lin" valueType="num">
                                      <p:cBhvr>
                                        <p:cTn dur="500" fill="hold" id="16"/>
                                        <p:tgtEl>
                                          <p:spTgt spid="29"/>
                                        </p:tgtEl>
                                        <p:attrNameLst>
                                          <p:attrName>ppt_w</p:attrName>
                                        </p:attrNameLst>
                                      </p:cBhvr>
                                      <p:tavLst>
                                        <p:tav tm="0">
                                          <p:val>
                                            <p:fltVal val="0"/>
                                          </p:val>
                                        </p:tav>
                                        <p:tav tm="100000">
                                          <p:val>
                                            <p:strVal val="#ppt_w"/>
                                          </p:val>
                                        </p:tav>
                                      </p:tavLst>
                                    </p:anim>
                                    <p:anim calcmode="lin" valueType="num">
                                      <p:cBhvr>
                                        <p:cTn dur="500" fill="hold" id="17"/>
                                        <p:tgtEl>
                                          <p:spTgt spid="29"/>
                                        </p:tgtEl>
                                        <p:attrNameLst>
                                          <p:attrName>ppt_h</p:attrName>
                                        </p:attrNameLst>
                                      </p:cBhvr>
                                      <p:tavLst>
                                        <p:tav tm="0">
                                          <p:val>
                                            <p:fltVal val="0"/>
                                          </p:val>
                                        </p:tav>
                                        <p:tav tm="100000">
                                          <p:val>
                                            <p:strVal val="#ppt_h"/>
                                          </p:val>
                                        </p:tav>
                                      </p:tavLst>
                                    </p:anim>
                                    <p:animEffect filter="fade" transition="in">
                                      <p:cBhvr>
                                        <p:cTn dur="500" id="18"/>
                                        <p:tgtEl>
                                          <p:spTgt spid="29"/>
                                        </p:tgtEl>
                                      </p:cBhvr>
                                    </p:animEffect>
                                  </p:childTnLst>
                                </p:cTn>
                              </p:par>
                            </p:childTnLst>
                          </p:cTn>
                        </p:par>
                      </p:childTnLst>
                    </p:cTn>
                  </p:par>
                  <p:par>
                    <p:cTn fill="hold" id="19" nodeType="clickPar">
                      <p:stCondLst>
                        <p:cond delay="indefinite"/>
                        <p:cond delay="0" evt="onBegin">
                          <p:tn val="18"/>
                        </p:cond>
                      </p:stCondLst>
                      <p:childTnLst>
                        <p:par>
                          <p:cTn fill="hold" id="20" nodeType="afterGroup">
                            <p:stCondLst>
                              <p:cond delay="0"/>
                            </p:stCondLst>
                            <p:childTnLst>
                              <p:par>
                                <p:cTn fill="hold" grpId="0" id="21" nodeType="clickEffect" presetClass="entr" presetID="53" presetSubtype="0">
                                  <p:stCondLst>
                                    <p:cond delay="0"/>
                                  </p:stCondLst>
                                  <p:childTnLst>
                                    <p:set>
                                      <p:cBhvr>
                                        <p:cTn dur="1" fill="hold" id="22">
                                          <p:stCondLst>
                                            <p:cond delay="0"/>
                                          </p:stCondLst>
                                        </p:cTn>
                                        <p:tgtEl>
                                          <p:spTgt spid="12"/>
                                        </p:tgtEl>
                                        <p:attrNameLst>
                                          <p:attrName>style.visibility</p:attrName>
                                        </p:attrNameLst>
                                      </p:cBhvr>
                                      <p:to>
                                        <p:strVal val="visible"/>
                                      </p:to>
                                    </p:set>
                                    <p:anim calcmode="lin" valueType="num">
                                      <p:cBhvr>
                                        <p:cTn dur="500" fill="hold" id="23"/>
                                        <p:tgtEl>
                                          <p:spTgt spid="12"/>
                                        </p:tgtEl>
                                        <p:attrNameLst>
                                          <p:attrName>ppt_w</p:attrName>
                                        </p:attrNameLst>
                                      </p:cBhvr>
                                      <p:tavLst>
                                        <p:tav tm="0">
                                          <p:val>
                                            <p:fltVal val="0"/>
                                          </p:val>
                                        </p:tav>
                                        <p:tav tm="100000">
                                          <p:val>
                                            <p:strVal val="#ppt_w"/>
                                          </p:val>
                                        </p:tav>
                                      </p:tavLst>
                                    </p:anim>
                                    <p:anim calcmode="lin" valueType="num">
                                      <p:cBhvr>
                                        <p:cTn dur="500" fill="hold" id="24"/>
                                        <p:tgtEl>
                                          <p:spTgt spid="12"/>
                                        </p:tgtEl>
                                        <p:attrNameLst>
                                          <p:attrName>ppt_h</p:attrName>
                                        </p:attrNameLst>
                                      </p:cBhvr>
                                      <p:tavLst>
                                        <p:tav tm="0">
                                          <p:val>
                                            <p:fltVal val="0"/>
                                          </p:val>
                                        </p:tav>
                                        <p:tav tm="100000">
                                          <p:val>
                                            <p:strVal val="#ppt_h"/>
                                          </p:val>
                                        </p:tav>
                                      </p:tavLst>
                                    </p:anim>
                                    <p:animEffect filter="fade" transition="in">
                                      <p:cBhvr>
                                        <p:cTn dur="500" id="25"/>
                                        <p:tgtEl>
                                          <p:spTgt spid="12"/>
                                        </p:tgtEl>
                                      </p:cBhvr>
                                    </p:animEffect>
                                    <p:anim calcmode="lin" valueType="num">
                                      <p:cBhvr>
                                        <p:cTn dur="500" fill="hold" id="26"/>
                                        <p:tgtEl>
                                          <p:spTgt spid="12"/>
                                        </p:tgtEl>
                                        <p:attrNameLst>
                                          <p:attrName>ppt_x</p:attrName>
                                        </p:attrNameLst>
                                      </p:cBhvr>
                                      <p:tavLst>
                                        <p:tav tm="0">
                                          <p:val>
                                            <p:fltVal val="0.5"/>
                                          </p:val>
                                        </p:tav>
                                        <p:tav tm="100000">
                                          <p:val>
                                            <p:strVal val="#ppt_x"/>
                                          </p:val>
                                        </p:tav>
                                      </p:tavLst>
                                    </p:anim>
                                    <p:anim calcmode="lin" valueType="num">
                                      <p:cBhvr>
                                        <p:cTn dur="500" fill="hold" id="27"/>
                                        <p:tgtEl>
                                          <p:spTgt spid="12"/>
                                        </p:tgtEl>
                                        <p:attrNameLst>
                                          <p:attrName>ppt_y</p:attrName>
                                        </p:attrNameLst>
                                      </p:cBhvr>
                                      <p:tavLst>
                                        <p:tav tm="0">
                                          <p:val>
                                            <p:fltVal val="0.5"/>
                                          </p:val>
                                        </p:tav>
                                        <p:tav tm="100000">
                                          <p:val>
                                            <p:strVal val="#ppt_y"/>
                                          </p:val>
                                        </p:tav>
                                      </p:tavLst>
                                    </p:anim>
                                  </p:childTnLst>
                                </p:cTn>
                              </p:par>
                              <p:par>
                                <p:cTn fill="hold" grpId="0" id="28" nodeType="withEffect" presetClass="entr" presetID="53" presetSubtype="0">
                                  <p:stCondLst>
                                    <p:cond delay="0"/>
                                  </p:stCondLst>
                                  <p:childTnLst>
                                    <p:set>
                                      <p:cBhvr>
                                        <p:cTn dur="1" fill="hold" id="29">
                                          <p:stCondLst>
                                            <p:cond delay="0"/>
                                          </p:stCondLst>
                                        </p:cTn>
                                        <p:tgtEl>
                                          <p:spTgt spid="13"/>
                                        </p:tgtEl>
                                        <p:attrNameLst>
                                          <p:attrName>style.visibility</p:attrName>
                                        </p:attrNameLst>
                                      </p:cBhvr>
                                      <p:to>
                                        <p:strVal val="visible"/>
                                      </p:to>
                                    </p:set>
                                    <p:anim calcmode="lin" valueType="num">
                                      <p:cBhvr>
                                        <p:cTn dur="500" fill="hold" id="30"/>
                                        <p:tgtEl>
                                          <p:spTgt spid="13"/>
                                        </p:tgtEl>
                                        <p:attrNameLst>
                                          <p:attrName>ppt_w</p:attrName>
                                        </p:attrNameLst>
                                      </p:cBhvr>
                                      <p:tavLst>
                                        <p:tav tm="0">
                                          <p:val>
                                            <p:fltVal val="0"/>
                                          </p:val>
                                        </p:tav>
                                        <p:tav tm="100000">
                                          <p:val>
                                            <p:strVal val="#ppt_w"/>
                                          </p:val>
                                        </p:tav>
                                      </p:tavLst>
                                    </p:anim>
                                    <p:anim calcmode="lin" valueType="num">
                                      <p:cBhvr>
                                        <p:cTn dur="500" fill="hold" id="31"/>
                                        <p:tgtEl>
                                          <p:spTgt spid="13"/>
                                        </p:tgtEl>
                                        <p:attrNameLst>
                                          <p:attrName>ppt_h</p:attrName>
                                        </p:attrNameLst>
                                      </p:cBhvr>
                                      <p:tavLst>
                                        <p:tav tm="0">
                                          <p:val>
                                            <p:fltVal val="0"/>
                                          </p:val>
                                        </p:tav>
                                        <p:tav tm="100000">
                                          <p:val>
                                            <p:strVal val="#ppt_h"/>
                                          </p:val>
                                        </p:tav>
                                      </p:tavLst>
                                    </p:anim>
                                    <p:animEffect filter="fade" transition="in">
                                      <p:cBhvr>
                                        <p:cTn dur="500" id="32"/>
                                        <p:tgtEl>
                                          <p:spTgt spid="13"/>
                                        </p:tgtEl>
                                      </p:cBhvr>
                                    </p:animEffect>
                                    <p:anim calcmode="lin" valueType="num">
                                      <p:cBhvr>
                                        <p:cTn dur="500" fill="hold" id="33"/>
                                        <p:tgtEl>
                                          <p:spTgt spid="13"/>
                                        </p:tgtEl>
                                        <p:attrNameLst>
                                          <p:attrName>ppt_x</p:attrName>
                                        </p:attrNameLst>
                                      </p:cBhvr>
                                      <p:tavLst>
                                        <p:tav tm="0">
                                          <p:val>
                                            <p:fltVal val="0.5"/>
                                          </p:val>
                                        </p:tav>
                                        <p:tav tm="100000">
                                          <p:val>
                                            <p:strVal val="#ppt_x"/>
                                          </p:val>
                                        </p:tav>
                                      </p:tavLst>
                                    </p:anim>
                                    <p:anim calcmode="lin" valueType="num">
                                      <p:cBhvr>
                                        <p:cTn dur="500" fill="hold" id="34"/>
                                        <p:tgtEl>
                                          <p:spTgt spid="13"/>
                                        </p:tgtEl>
                                        <p:attrNameLst>
                                          <p:attrName>ppt_y</p:attrName>
                                        </p:attrNameLst>
                                      </p:cBhvr>
                                      <p:tavLst>
                                        <p:tav tm="0">
                                          <p:val>
                                            <p:fltVal val="0.5"/>
                                          </p:val>
                                        </p:tav>
                                        <p:tav tm="100000">
                                          <p:val>
                                            <p:strVal val="#ppt_y"/>
                                          </p:val>
                                        </p:tav>
                                      </p:tavLst>
                                    </p:anim>
                                  </p:childTnLst>
                                </p:cTn>
                              </p:par>
                              <p:par>
                                <p:cTn fill="hold" grpId="0" id="35" nodeType="withEffect" presetClass="entr" presetID="53" presetSubtype="0">
                                  <p:stCondLst>
                                    <p:cond delay="0"/>
                                  </p:stCondLst>
                                  <p:childTnLst>
                                    <p:set>
                                      <p:cBhvr>
                                        <p:cTn dur="1" fill="hold" id="36">
                                          <p:stCondLst>
                                            <p:cond delay="0"/>
                                          </p:stCondLst>
                                        </p:cTn>
                                        <p:tgtEl>
                                          <p:spTgt spid="15"/>
                                        </p:tgtEl>
                                        <p:attrNameLst>
                                          <p:attrName>style.visibility</p:attrName>
                                        </p:attrNameLst>
                                      </p:cBhvr>
                                      <p:to>
                                        <p:strVal val="visible"/>
                                      </p:to>
                                    </p:set>
                                    <p:anim calcmode="lin" valueType="num">
                                      <p:cBhvr>
                                        <p:cTn dur="500" fill="hold" id="37"/>
                                        <p:tgtEl>
                                          <p:spTgt spid="15"/>
                                        </p:tgtEl>
                                        <p:attrNameLst>
                                          <p:attrName>ppt_w</p:attrName>
                                        </p:attrNameLst>
                                      </p:cBhvr>
                                      <p:tavLst>
                                        <p:tav tm="0">
                                          <p:val>
                                            <p:fltVal val="0"/>
                                          </p:val>
                                        </p:tav>
                                        <p:tav tm="100000">
                                          <p:val>
                                            <p:strVal val="#ppt_w"/>
                                          </p:val>
                                        </p:tav>
                                      </p:tavLst>
                                    </p:anim>
                                    <p:anim calcmode="lin" valueType="num">
                                      <p:cBhvr>
                                        <p:cTn dur="500" fill="hold" id="38"/>
                                        <p:tgtEl>
                                          <p:spTgt spid="15"/>
                                        </p:tgtEl>
                                        <p:attrNameLst>
                                          <p:attrName>ppt_h</p:attrName>
                                        </p:attrNameLst>
                                      </p:cBhvr>
                                      <p:tavLst>
                                        <p:tav tm="0">
                                          <p:val>
                                            <p:fltVal val="0"/>
                                          </p:val>
                                        </p:tav>
                                        <p:tav tm="100000">
                                          <p:val>
                                            <p:strVal val="#ppt_h"/>
                                          </p:val>
                                        </p:tav>
                                      </p:tavLst>
                                    </p:anim>
                                    <p:animEffect filter="fade" transition="in">
                                      <p:cBhvr>
                                        <p:cTn dur="500" id="39"/>
                                        <p:tgtEl>
                                          <p:spTgt spid="15"/>
                                        </p:tgtEl>
                                      </p:cBhvr>
                                    </p:animEffect>
                                    <p:anim calcmode="lin" valueType="num">
                                      <p:cBhvr>
                                        <p:cTn dur="500" fill="hold" id="40"/>
                                        <p:tgtEl>
                                          <p:spTgt spid="15"/>
                                        </p:tgtEl>
                                        <p:attrNameLst>
                                          <p:attrName>ppt_x</p:attrName>
                                        </p:attrNameLst>
                                      </p:cBhvr>
                                      <p:tavLst>
                                        <p:tav tm="0">
                                          <p:val>
                                            <p:fltVal val="0.5"/>
                                          </p:val>
                                        </p:tav>
                                        <p:tav tm="100000">
                                          <p:val>
                                            <p:strVal val="#ppt_x"/>
                                          </p:val>
                                        </p:tav>
                                      </p:tavLst>
                                    </p:anim>
                                    <p:anim calcmode="lin" valueType="num">
                                      <p:cBhvr>
                                        <p:cTn dur="500" fill="hold" id="41"/>
                                        <p:tgtEl>
                                          <p:spTgt spid="15"/>
                                        </p:tgtEl>
                                        <p:attrNameLst>
                                          <p:attrName>ppt_y</p:attrName>
                                        </p:attrNameLst>
                                      </p:cBhvr>
                                      <p:tavLst>
                                        <p:tav tm="0">
                                          <p:val>
                                            <p:fltVal val="0.5"/>
                                          </p:val>
                                        </p:tav>
                                        <p:tav tm="100000">
                                          <p:val>
                                            <p:strVal val="#ppt_y"/>
                                          </p:val>
                                        </p:tav>
                                      </p:tavLst>
                                    </p:anim>
                                  </p:childTnLst>
                                </p:cTn>
                              </p:par>
                              <p:par>
                                <p:cTn fill="hold" grpId="0" id="42" nodeType="withEffect" presetClass="entr" presetID="53" presetSubtype="0">
                                  <p:stCondLst>
                                    <p:cond delay="0"/>
                                  </p:stCondLst>
                                  <p:childTnLst>
                                    <p:set>
                                      <p:cBhvr>
                                        <p:cTn dur="1" fill="hold" id="43">
                                          <p:stCondLst>
                                            <p:cond delay="0"/>
                                          </p:stCondLst>
                                        </p:cTn>
                                        <p:tgtEl>
                                          <p:spTgt spid="14"/>
                                        </p:tgtEl>
                                        <p:attrNameLst>
                                          <p:attrName>style.visibility</p:attrName>
                                        </p:attrNameLst>
                                      </p:cBhvr>
                                      <p:to>
                                        <p:strVal val="visible"/>
                                      </p:to>
                                    </p:set>
                                    <p:anim calcmode="lin" valueType="num">
                                      <p:cBhvr>
                                        <p:cTn dur="500" fill="hold" id="44"/>
                                        <p:tgtEl>
                                          <p:spTgt spid="14"/>
                                        </p:tgtEl>
                                        <p:attrNameLst>
                                          <p:attrName>ppt_w</p:attrName>
                                        </p:attrNameLst>
                                      </p:cBhvr>
                                      <p:tavLst>
                                        <p:tav tm="0">
                                          <p:val>
                                            <p:fltVal val="0"/>
                                          </p:val>
                                        </p:tav>
                                        <p:tav tm="100000">
                                          <p:val>
                                            <p:strVal val="#ppt_w"/>
                                          </p:val>
                                        </p:tav>
                                      </p:tavLst>
                                    </p:anim>
                                    <p:anim calcmode="lin" valueType="num">
                                      <p:cBhvr>
                                        <p:cTn dur="500" fill="hold" id="45"/>
                                        <p:tgtEl>
                                          <p:spTgt spid="14"/>
                                        </p:tgtEl>
                                        <p:attrNameLst>
                                          <p:attrName>ppt_h</p:attrName>
                                        </p:attrNameLst>
                                      </p:cBhvr>
                                      <p:tavLst>
                                        <p:tav tm="0">
                                          <p:val>
                                            <p:fltVal val="0"/>
                                          </p:val>
                                        </p:tav>
                                        <p:tav tm="100000">
                                          <p:val>
                                            <p:strVal val="#ppt_h"/>
                                          </p:val>
                                        </p:tav>
                                      </p:tavLst>
                                    </p:anim>
                                    <p:animEffect filter="fade" transition="in">
                                      <p:cBhvr>
                                        <p:cTn dur="500" id="46"/>
                                        <p:tgtEl>
                                          <p:spTgt spid="14"/>
                                        </p:tgtEl>
                                      </p:cBhvr>
                                    </p:animEffect>
                                    <p:anim calcmode="lin" valueType="num">
                                      <p:cBhvr>
                                        <p:cTn dur="500" fill="hold" id="47"/>
                                        <p:tgtEl>
                                          <p:spTgt spid="14"/>
                                        </p:tgtEl>
                                        <p:attrNameLst>
                                          <p:attrName>ppt_x</p:attrName>
                                        </p:attrNameLst>
                                      </p:cBhvr>
                                      <p:tavLst>
                                        <p:tav tm="0">
                                          <p:val>
                                            <p:fltVal val="0.5"/>
                                          </p:val>
                                        </p:tav>
                                        <p:tav tm="100000">
                                          <p:val>
                                            <p:strVal val="#ppt_x"/>
                                          </p:val>
                                        </p:tav>
                                      </p:tavLst>
                                    </p:anim>
                                    <p:anim calcmode="lin" valueType="num">
                                      <p:cBhvr>
                                        <p:cTn dur="500" fill="hold" id="48"/>
                                        <p:tgtEl>
                                          <p:spTgt spid="14"/>
                                        </p:tgtEl>
                                        <p:attrNameLst>
                                          <p:attrName>ppt_y</p:attrName>
                                        </p:attrNameLst>
                                      </p:cBhvr>
                                      <p:tavLst>
                                        <p:tav tm="0">
                                          <p:val>
                                            <p:fltVal val="0.5"/>
                                          </p:val>
                                        </p:tav>
                                        <p:tav tm="100000">
                                          <p:val>
                                            <p:strVal val="#ppt_y"/>
                                          </p:val>
                                        </p:tav>
                                      </p:tavLst>
                                    </p:anim>
                                  </p:childTnLst>
                                </p:cTn>
                              </p:par>
                            </p:childTnLst>
                          </p:cTn>
                        </p:par>
                        <p:par>
                          <p:cTn fill="hold" id="49" nodeType="afterGroup">
                            <p:stCondLst>
                              <p:cond delay="500"/>
                            </p:stCondLst>
                            <p:childTnLst>
                              <p:par>
                                <p:cTn fill="hold" grpId="1" id="50" nodeType="afterEffect" presetClass="emph" presetID="26" presetSubtype="0">
                                  <p:stCondLst>
                                    <p:cond delay="0"/>
                                  </p:stCondLst>
                                  <p:childTnLst>
                                    <p:animEffect filter="fade" transition="out">
                                      <p:cBhvr>
                                        <p:cTn dur="500" id="51" tmFilter="0, 0; .2, .5; .8, .5; 1, 0"/>
                                        <p:tgtEl>
                                          <p:spTgt spid="12"/>
                                        </p:tgtEl>
                                      </p:cBhvr>
                                    </p:animEffect>
                                    <p:animScale>
                                      <p:cBhvr>
                                        <p:cTn autoRev="1" dur="250" fill="hold" id="52"/>
                                        <p:tgtEl>
                                          <p:spTgt spid="12"/>
                                        </p:tgtEl>
                                      </p:cBhvr>
                                      <p:by x="105000" y="105000"/>
                                    </p:animScale>
                                  </p:childTnLst>
                                </p:cTn>
                              </p:par>
                              <p:par>
                                <p:cTn fill="hold" grpId="1" id="53" nodeType="withEffect" presetClass="emph" presetID="26" presetSubtype="0">
                                  <p:stCondLst>
                                    <p:cond delay="0"/>
                                  </p:stCondLst>
                                  <p:childTnLst>
                                    <p:animEffect filter="fade" transition="out">
                                      <p:cBhvr>
                                        <p:cTn dur="500" id="54" tmFilter="0, 0; .2, .5; .8, .5; 1, 0"/>
                                        <p:tgtEl>
                                          <p:spTgt spid="13"/>
                                        </p:tgtEl>
                                      </p:cBhvr>
                                    </p:animEffect>
                                    <p:animScale>
                                      <p:cBhvr>
                                        <p:cTn autoRev="1" dur="250" fill="hold" id="55"/>
                                        <p:tgtEl>
                                          <p:spTgt spid="13"/>
                                        </p:tgtEl>
                                      </p:cBhvr>
                                      <p:by x="105000" y="105000"/>
                                    </p:animScale>
                                  </p:childTnLst>
                                </p:cTn>
                              </p:par>
                              <p:par>
                                <p:cTn fill="hold" grpId="1" id="56" nodeType="withEffect" presetClass="emph" presetID="26" presetSubtype="0">
                                  <p:stCondLst>
                                    <p:cond delay="0"/>
                                  </p:stCondLst>
                                  <p:childTnLst>
                                    <p:animEffect filter="fade" transition="out">
                                      <p:cBhvr>
                                        <p:cTn dur="500" id="57" tmFilter="0, 0; .2, .5; .8, .5; 1, 0"/>
                                        <p:tgtEl>
                                          <p:spTgt spid="15"/>
                                        </p:tgtEl>
                                      </p:cBhvr>
                                    </p:animEffect>
                                    <p:animScale>
                                      <p:cBhvr>
                                        <p:cTn autoRev="1" dur="250" fill="hold" id="58"/>
                                        <p:tgtEl>
                                          <p:spTgt spid="15"/>
                                        </p:tgtEl>
                                      </p:cBhvr>
                                      <p:by x="105000" y="105000"/>
                                    </p:animScale>
                                  </p:childTnLst>
                                </p:cTn>
                              </p:par>
                              <p:par>
                                <p:cTn fill="hold" grpId="1" id="59" nodeType="withEffect" presetClass="emph" presetID="26" presetSubtype="0">
                                  <p:stCondLst>
                                    <p:cond delay="0"/>
                                  </p:stCondLst>
                                  <p:childTnLst>
                                    <p:animEffect filter="fade" transition="out">
                                      <p:cBhvr>
                                        <p:cTn dur="500" id="60" tmFilter="0, 0; .2, .5; .8, .5; 1, 0"/>
                                        <p:tgtEl>
                                          <p:spTgt spid="14"/>
                                        </p:tgtEl>
                                      </p:cBhvr>
                                    </p:animEffect>
                                    <p:animScale>
                                      <p:cBhvr>
                                        <p:cTn autoRev="1" dur="250" fill="hold" id="61"/>
                                        <p:tgtEl>
                                          <p:spTgt spid="14"/>
                                        </p:tgtEl>
                                      </p:cBhvr>
                                      <p:by x="105000" y="105000"/>
                                    </p:animScale>
                                  </p:childTnLst>
                                </p:cTn>
                              </p:par>
                            </p:childTnLst>
                          </p:cTn>
                        </p:par>
                        <p:par>
                          <p:cTn fill="hold" id="62" nodeType="afterGroup">
                            <p:stCondLst>
                              <p:cond delay="1000"/>
                            </p:stCondLst>
                            <p:childTnLst>
                              <p:par>
                                <p:cTn accel="50000" fill="hold" id="63" nodeType="afterEffect" presetClass="entr" presetID="2" presetSubtype="2">
                                  <p:stCondLst>
                                    <p:cond delay="0"/>
                                  </p:stCondLst>
                                  <p:childTnLst>
                                    <p:set>
                                      <p:cBhvr>
                                        <p:cTn dur="1" fill="hold" id="64">
                                          <p:stCondLst>
                                            <p:cond delay="0"/>
                                          </p:stCondLst>
                                        </p:cTn>
                                        <p:tgtEl>
                                          <p:spTgt spid="26"/>
                                        </p:tgtEl>
                                        <p:attrNameLst>
                                          <p:attrName>style.visibility</p:attrName>
                                        </p:attrNameLst>
                                      </p:cBhvr>
                                      <p:to>
                                        <p:strVal val="visible"/>
                                      </p:to>
                                    </p:set>
                                    <p:anim calcmode="lin" valueType="num">
                                      <p:cBhvr additive="base">
                                        <p:cTn dur="1000" fill="hold" id="65"/>
                                        <p:tgtEl>
                                          <p:spTgt spid="26"/>
                                        </p:tgtEl>
                                        <p:attrNameLst>
                                          <p:attrName>ppt_x</p:attrName>
                                        </p:attrNameLst>
                                      </p:cBhvr>
                                      <p:tavLst>
                                        <p:tav tm="0">
                                          <p:val>
                                            <p:strVal val="1+#ppt_w/2"/>
                                          </p:val>
                                        </p:tav>
                                        <p:tav tm="100000">
                                          <p:val>
                                            <p:strVal val="#ppt_x"/>
                                          </p:val>
                                        </p:tav>
                                      </p:tavLst>
                                    </p:anim>
                                    <p:anim calcmode="lin" valueType="num">
                                      <p:cBhvr additive="base">
                                        <p:cTn dur="1000" fill="hold" id="66"/>
                                        <p:tgtEl>
                                          <p:spTgt spid="26"/>
                                        </p:tgtEl>
                                        <p:attrNameLst>
                                          <p:attrName>ppt_y</p:attrName>
                                        </p:attrNameLst>
                                      </p:cBhvr>
                                      <p:tavLst>
                                        <p:tav tm="0">
                                          <p:val>
                                            <p:strVal val="#ppt_y"/>
                                          </p:val>
                                        </p:tav>
                                        <p:tav tm="100000">
                                          <p:val>
                                            <p:strVal val="#ppt_y"/>
                                          </p:val>
                                        </p:tav>
                                      </p:tavLst>
                                    </p:anim>
                                  </p:childTnLst>
                                </p:cTn>
                              </p:par>
                              <p:par>
                                <p:cTn accel="50000" fill="hold" id="67" nodeType="withEffect" presetClass="entr" presetID="2" presetSubtype="2">
                                  <p:stCondLst>
                                    <p:cond delay="0"/>
                                  </p:stCondLst>
                                  <p:childTnLst>
                                    <p:set>
                                      <p:cBhvr>
                                        <p:cTn dur="1" fill="hold" id="68">
                                          <p:stCondLst>
                                            <p:cond delay="0"/>
                                          </p:stCondLst>
                                        </p:cTn>
                                        <p:tgtEl>
                                          <p:spTgt spid="23"/>
                                        </p:tgtEl>
                                        <p:attrNameLst>
                                          <p:attrName>style.visibility</p:attrName>
                                        </p:attrNameLst>
                                      </p:cBhvr>
                                      <p:to>
                                        <p:strVal val="visible"/>
                                      </p:to>
                                    </p:set>
                                    <p:anim calcmode="lin" valueType="num">
                                      <p:cBhvr additive="base">
                                        <p:cTn dur="1000" fill="hold" id="69"/>
                                        <p:tgtEl>
                                          <p:spTgt spid="23"/>
                                        </p:tgtEl>
                                        <p:attrNameLst>
                                          <p:attrName>ppt_x</p:attrName>
                                        </p:attrNameLst>
                                      </p:cBhvr>
                                      <p:tavLst>
                                        <p:tav tm="0">
                                          <p:val>
                                            <p:strVal val="1+#ppt_w/2"/>
                                          </p:val>
                                        </p:tav>
                                        <p:tav tm="100000">
                                          <p:val>
                                            <p:strVal val="#ppt_x"/>
                                          </p:val>
                                        </p:tav>
                                      </p:tavLst>
                                    </p:anim>
                                    <p:anim calcmode="lin" valueType="num">
                                      <p:cBhvr additive="base">
                                        <p:cTn dur="1000" fill="hold" id="70"/>
                                        <p:tgtEl>
                                          <p:spTgt spid="23"/>
                                        </p:tgtEl>
                                        <p:attrNameLst>
                                          <p:attrName>ppt_y</p:attrName>
                                        </p:attrNameLst>
                                      </p:cBhvr>
                                      <p:tavLst>
                                        <p:tav tm="0">
                                          <p:val>
                                            <p:strVal val="#ppt_y"/>
                                          </p:val>
                                        </p:tav>
                                        <p:tav tm="100000">
                                          <p:val>
                                            <p:strVal val="#ppt_y"/>
                                          </p:val>
                                        </p:tav>
                                      </p:tavLst>
                                    </p:anim>
                                  </p:childTnLst>
                                </p:cTn>
                              </p:par>
                              <p:par>
                                <p:cTn accel="50000" fill="hold" id="71" nodeType="withEffect" presetClass="entr" presetID="2" presetSubtype="8">
                                  <p:stCondLst>
                                    <p:cond delay="0"/>
                                  </p:stCondLst>
                                  <p:childTnLst>
                                    <p:set>
                                      <p:cBhvr>
                                        <p:cTn dur="1" fill="hold" id="72">
                                          <p:stCondLst>
                                            <p:cond delay="0"/>
                                          </p:stCondLst>
                                        </p:cTn>
                                        <p:tgtEl>
                                          <p:spTgt spid="16"/>
                                        </p:tgtEl>
                                        <p:attrNameLst>
                                          <p:attrName>style.visibility</p:attrName>
                                        </p:attrNameLst>
                                      </p:cBhvr>
                                      <p:to>
                                        <p:strVal val="visible"/>
                                      </p:to>
                                    </p:set>
                                    <p:anim calcmode="lin" valueType="num">
                                      <p:cBhvr additive="base">
                                        <p:cTn dur="1000" fill="hold" id="73"/>
                                        <p:tgtEl>
                                          <p:spTgt spid="16"/>
                                        </p:tgtEl>
                                        <p:attrNameLst>
                                          <p:attrName>ppt_x</p:attrName>
                                        </p:attrNameLst>
                                      </p:cBhvr>
                                      <p:tavLst>
                                        <p:tav tm="0">
                                          <p:val>
                                            <p:strVal val="0-#ppt_w/2"/>
                                          </p:val>
                                        </p:tav>
                                        <p:tav tm="100000">
                                          <p:val>
                                            <p:strVal val="#ppt_x"/>
                                          </p:val>
                                        </p:tav>
                                      </p:tavLst>
                                    </p:anim>
                                    <p:anim calcmode="lin" valueType="num">
                                      <p:cBhvr additive="base">
                                        <p:cTn dur="1000" fill="hold" id="74"/>
                                        <p:tgtEl>
                                          <p:spTgt spid="16"/>
                                        </p:tgtEl>
                                        <p:attrNameLst>
                                          <p:attrName>ppt_y</p:attrName>
                                        </p:attrNameLst>
                                      </p:cBhvr>
                                      <p:tavLst>
                                        <p:tav tm="0">
                                          <p:val>
                                            <p:strVal val="#ppt_y"/>
                                          </p:val>
                                        </p:tav>
                                        <p:tav tm="100000">
                                          <p:val>
                                            <p:strVal val="#ppt_y"/>
                                          </p:val>
                                        </p:tav>
                                      </p:tavLst>
                                    </p:anim>
                                  </p:childTnLst>
                                </p:cTn>
                              </p:par>
                              <p:par>
                                <p:cTn accel="50000" fill="hold" id="75" nodeType="withEffect" presetClass="entr" presetID="2" presetSubtype="8">
                                  <p:stCondLst>
                                    <p:cond delay="0"/>
                                  </p:stCondLst>
                                  <p:childTnLst>
                                    <p:set>
                                      <p:cBhvr>
                                        <p:cTn dur="1" fill="hold" id="76">
                                          <p:stCondLst>
                                            <p:cond delay="0"/>
                                          </p:stCondLst>
                                        </p:cTn>
                                        <p:tgtEl>
                                          <p:spTgt spid="20"/>
                                        </p:tgtEl>
                                        <p:attrNameLst>
                                          <p:attrName>style.visibility</p:attrName>
                                        </p:attrNameLst>
                                      </p:cBhvr>
                                      <p:to>
                                        <p:strVal val="visible"/>
                                      </p:to>
                                    </p:set>
                                    <p:anim calcmode="lin" valueType="num">
                                      <p:cBhvr additive="base">
                                        <p:cTn dur="1000" fill="hold" id="77"/>
                                        <p:tgtEl>
                                          <p:spTgt spid="20"/>
                                        </p:tgtEl>
                                        <p:attrNameLst>
                                          <p:attrName>ppt_x</p:attrName>
                                        </p:attrNameLst>
                                      </p:cBhvr>
                                      <p:tavLst>
                                        <p:tav tm="0">
                                          <p:val>
                                            <p:strVal val="0-#ppt_w/2"/>
                                          </p:val>
                                        </p:tav>
                                        <p:tav tm="100000">
                                          <p:val>
                                            <p:strVal val="#ppt_x"/>
                                          </p:val>
                                        </p:tav>
                                      </p:tavLst>
                                    </p:anim>
                                    <p:anim calcmode="lin" valueType="num">
                                      <p:cBhvr additive="base">
                                        <p:cTn dur="1000" fill="hold" id="78"/>
                                        <p:tgtEl>
                                          <p:spTgt spid="20"/>
                                        </p:tgtEl>
                                        <p:attrNameLst>
                                          <p:attrName>ppt_y</p:attrName>
                                        </p:attrNameLst>
                                      </p:cBhvr>
                                      <p:tavLst>
                                        <p:tav tm="0">
                                          <p:val>
                                            <p:strVal val="#ppt_y"/>
                                          </p:val>
                                        </p:tav>
                                        <p:tav tm="100000">
                                          <p:val>
                                            <p:strVal val="#ppt_y"/>
                                          </p:val>
                                        </p:tav>
                                      </p:tavLst>
                                    </p:anim>
                                  </p:childTnLst>
                                </p:cTn>
                              </p:par>
                            </p:childTnLst>
                          </p:cTn>
                        </p:par>
                        <p:par>
                          <p:cTn fill="hold" id="79" nodeType="afterGroup">
                            <p:stCondLst>
                              <p:cond delay="2000"/>
                            </p:stCondLst>
                            <p:childTnLst>
                              <p:par>
                                <p:cTn fill="hold" grpId="0" id="80" nodeType="afterEffect" presetClass="entr" presetID="22" presetSubtype="4">
                                  <p:stCondLst>
                                    <p:cond delay="0"/>
                                  </p:stCondLst>
                                  <p:childTnLst>
                                    <p:set>
                                      <p:cBhvr>
                                        <p:cTn dur="1" fill="hold" id="81">
                                          <p:stCondLst>
                                            <p:cond delay="0"/>
                                          </p:stCondLst>
                                        </p:cTn>
                                        <p:tgtEl>
                                          <p:spTgt spid="32"/>
                                        </p:tgtEl>
                                        <p:attrNameLst>
                                          <p:attrName>style.visibility</p:attrName>
                                        </p:attrNameLst>
                                      </p:cBhvr>
                                      <p:to>
                                        <p:strVal val="visible"/>
                                      </p:to>
                                    </p:set>
                                    <p:animEffect filter="wipe(down)" transition="in">
                                      <p:cBhvr>
                                        <p:cTn dur="1000" id="82"/>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2"/>
      <p:bldP grpId="1" spid="12"/>
      <p:bldP grpId="0" spid="13"/>
      <p:bldP grpId="1" spid="13"/>
      <p:bldP grpId="0" spid="14"/>
      <p:bldP grpId="1" spid="14"/>
      <p:bldP grpId="0" spid="15"/>
      <p:bldP grpId="1" spid="15"/>
      <p:bldP grpId="0" spid="32"/>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5254125" y="549429"/>
            <a:ext cx="1463992" cy="365760"/>
          </a:xfrm>
          <a:prstGeom prst="rect">
            <a:avLst/>
          </a:prstGeom>
          <a:noFill/>
        </p:spPr>
        <p:txBody>
          <a:bodyPr rtlCol="0" wrap="none">
            <a:spAutoFit/>
          </a:bodyPr>
          <a:lstStyle/>
          <a:p>
            <a:r>
              <a:rPr altLang="zh-CN" lang="en-US" smtClean="0">
                <a:solidFill>
                  <a:srgbClr val="133B4E"/>
                </a:solidFill>
                <a:latin charset="0" panose="020b0a02040204020203" pitchFamily="34" typeface="Segoe UI Black"/>
                <a:cs charset="0" panose="020b0a02040204020203" pitchFamily="34" typeface="Segoe UI Black"/>
              </a:rPr>
              <a:t>LANGUAGE</a:t>
            </a:r>
          </a:p>
        </p:txBody>
      </p:sp>
      <p:sp>
        <p:nvSpPr>
          <p:cNvPr id="11" name="Rectangle 10"/>
          <p:cNvSpPr/>
          <p:nvPr/>
        </p:nvSpPr>
        <p:spPr>
          <a:xfrm>
            <a:off x="3658723" y="4896899"/>
            <a:ext cx="2495448" cy="541934"/>
          </a:xfrm>
          <a:prstGeom prst="rect">
            <a:avLst/>
          </a:prstGeom>
        </p:spPr>
        <p:txBody>
          <a:bodyPr bIns="57607" lIns="115214" rIns="115214" tIns="57607" wrap="square">
            <a:spAutoFit/>
          </a:bodyPr>
          <a:lstStyle/>
          <a:p>
            <a:pPr defTabSz="914400">
              <a:defRPr/>
            </a:pPr>
            <a:r>
              <a:rPr altLang="en-US" kern="0" lang="zh-CN" sz="1400">
                <a:solidFill>
                  <a:srgbClr val="FFFFFF"/>
                </a:solidFill>
                <a:latin charset="-122" panose="02010509060101010101" pitchFamily="49" typeface="幼圆"/>
                <a:ea charset="-122" panose="02010509060101010101" pitchFamily="49" typeface="幼圆"/>
                <a:cs typeface="+mn-ea"/>
              </a:rPr>
              <a:t>此处添加详细文本描述，建议与标题相关</a:t>
            </a:r>
          </a:p>
        </p:txBody>
      </p:sp>
      <p:sp>
        <p:nvSpPr>
          <p:cNvPr id="12" name="Rectangle 11"/>
          <p:cNvSpPr/>
          <p:nvPr/>
        </p:nvSpPr>
        <p:spPr>
          <a:xfrm>
            <a:off x="3686156" y="4416888"/>
            <a:ext cx="1540534" cy="480974"/>
          </a:xfrm>
          <a:prstGeom prst="rect">
            <a:avLst/>
          </a:prstGeom>
          <a:noFill/>
        </p:spPr>
        <p:txBody>
          <a:bodyPr bIns="57607" lIns="115214" rIns="115214" tIns="57607" wrap="square">
            <a:spAutoFit/>
          </a:bodyPr>
          <a:lstStyle/>
          <a:p>
            <a:pPr defTabSz="914400">
              <a:defRPr/>
            </a:pPr>
            <a:r>
              <a:rPr altLang="en-US" kern="0" lang="zh-CN" sz="2400">
                <a:solidFill>
                  <a:srgbClr val="FFFFFF"/>
                </a:solidFill>
                <a:latin charset="-122" panose="02010509060101010101" pitchFamily="49" typeface="幼圆"/>
                <a:ea charset="-122" panose="02010509060101010101" pitchFamily="49" typeface="幼圆"/>
                <a:cs typeface="+mn-ea"/>
              </a:rPr>
              <a:t>英语</a:t>
            </a:r>
          </a:p>
        </p:txBody>
      </p:sp>
      <p:sp>
        <p:nvSpPr>
          <p:cNvPr id="13" name="Rectangle 12"/>
          <p:cNvSpPr/>
          <p:nvPr/>
        </p:nvSpPr>
        <p:spPr>
          <a:xfrm>
            <a:off x="8773433" y="4800896"/>
            <a:ext cx="2495448" cy="541934"/>
          </a:xfrm>
          <a:prstGeom prst="rect">
            <a:avLst/>
          </a:prstGeom>
        </p:spPr>
        <p:txBody>
          <a:bodyPr bIns="57607" lIns="115214" rIns="115214" tIns="57607" wrap="square">
            <a:spAutoFit/>
          </a:bodyPr>
          <a:lstStyle/>
          <a:p>
            <a:pPr defTabSz="914400">
              <a:defRPr/>
            </a:pPr>
            <a:r>
              <a:rPr altLang="en-US" kern="0" lang="zh-CN" sz="1400">
                <a:solidFill>
                  <a:srgbClr val="FFFFFF"/>
                </a:solidFill>
                <a:latin charset="-122" panose="02010509060101010101" pitchFamily="49" typeface="幼圆"/>
                <a:ea charset="-122" panose="02010509060101010101" pitchFamily="49" typeface="幼圆"/>
                <a:cs typeface="+mn-ea"/>
              </a:rPr>
              <a:t>此处添加详细文本描述，建议与标题</a:t>
            </a:r>
          </a:p>
        </p:txBody>
      </p:sp>
      <p:sp>
        <p:nvSpPr>
          <p:cNvPr id="14" name="Rectangle 13"/>
          <p:cNvSpPr/>
          <p:nvPr/>
        </p:nvSpPr>
        <p:spPr>
          <a:xfrm>
            <a:off x="8800867" y="4320885"/>
            <a:ext cx="1540534" cy="480974"/>
          </a:xfrm>
          <a:prstGeom prst="rect">
            <a:avLst/>
          </a:prstGeom>
          <a:noFill/>
        </p:spPr>
        <p:txBody>
          <a:bodyPr bIns="57607" lIns="115214" rIns="115214" tIns="57607" wrap="square">
            <a:spAutoFit/>
          </a:bodyPr>
          <a:lstStyle/>
          <a:p>
            <a:pPr lvl="0"/>
            <a:r>
              <a:rPr altLang="en-US" lang="zh-CN" sz="2400">
                <a:solidFill>
                  <a:srgbClr val="FFFFFF"/>
                </a:solidFill>
                <a:latin charset="-122" panose="02010509060101010101" pitchFamily="49" typeface="幼圆"/>
                <a:ea charset="-122" panose="02010509060101010101" pitchFamily="49" typeface="幼圆"/>
                <a:cs typeface="+mn-ea"/>
              </a:rPr>
              <a:t>普通话</a:t>
            </a:r>
          </a:p>
        </p:txBody>
      </p:sp>
      <p:sp>
        <p:nvSpPr>
          <p:cNvPr id="15" name="Rectangle 14"/>
          <p:cNvSpPr/>
          <p:nvPr/>
        </p:nvSpPr>
        <p:spPr>
          <a:xfrm>
            <a:off x="3686157" y="2358297"/>
            <a:ext cx="2495448" cy="541934"/>
          </a:xfrm>
          <a:prstGeom prst="rect">
            <a:avLst/>
          </a:prstGeom>
        </p:spPr>
        <p:txBody>
          <a:bodyPr bIns="57607" lIns="115214" rIns="115214" tIns="57607" wrap="square">
            <a:spAutoFit/>
          </a:bodyPr>
          <a:lstStyle/>
          <a:p>
            <a:pPr defTabSz="914400">
              <a:defRPr/>
            </a:pPr>
            <a:r>
              <a:rPr altLang="en-US" kern="0" lang="zh-CN" sz="1400">
                <a:solidFill>
                  <a:srgbClr val="FFFFFF"/>
                </a:solidFill>
                <a:latin charset="-122" panose="02010509060101010101" pitchFamily="49" typeface="幼圆"/>
                <a:ea charset="-122" panose="02010509060101010101" pitchFamily="49" typeface="幼圆"/>
                <a:cs typeface="+mn-ea"/>
              </a:rPr>
              <a:t>此处添加详细文本描述，建议与标题</a:t>
            </a:r>
          </a:p>
        </p:txBody>
      </p:sp>
      <p:sp>
        <p:nvSpPr>
          <p:cNvPr id="16" name="Rectangle 15"/>
          <p:cNvSpPr/>
          <p:nvPr/>
        </p:nvSpPr>
        <p:spPr>
          <a:xfrm>
            <a:off x="3713591" y="1878286"/>
            <a:ext cx="1540534" cy="480974"/>
          </a:xfrm>
          <a:prstGeom prst="rect">
            <a:avLst/>
          </a:prstGeom>
          <a:noFill/>
        </p:spPr>
        <p:txBody>
          <a:bodyPr bIns="57607" lIns="115214" rIns="115214" tIns="57607" wrap="square">
            <a:spAutoFit/>
          </a:bodyPr>
          <a:lstStyle/>
          <a:p>
            <a:r>
              <a:rPr altLang="en-US" kern="0" lang="zh-CN" sz="2400">
                <a:solidFill>
                  <a:srgbClr val="FFFFFF"/>
                </a:solidFill>
                <a:latin charset="-122" panose="02010509060101010101" pitchFamily="49" typeface="幼圆"/>
                <a:ea charset="-122" panose="02010509060101010101" pitchFamily="49" typeface="幼圆"/>
                <a:cs typeface="+mn-ea"/>
              </a:rPr>
              <a:t>韩语</a:t>
            </a:r>
          </a:p>
        </p:txBody>
      </p:sp>
      <p:sp>
        <p:nvSpPr>
          <p:cNvPr id="17" name="Rectangle 16"/>
          <p:cNvSpPr/>
          <p:nvPr/>
        </p:nvSpPr>
        <p:spPr>
          <a:xfrm>
            <a:off x="8800867" y="2358297"/>
            <a:ext cx="2495448" cy="541934"/>
          </a:xfrm>
          <a:prstGeom prst="rect">
            <a:avLst/>
          </a:prstGeom>
        </p:spPr>
        <p:txBody>
          <a:bodyPr bIns="57607" lIns="115214" rIns="115214" tIns="57607" wrap="square">
            <a:spAutoFit/>
          </a:bodyPr>
          <a:lstStyle/>
          <a:p>
            <a:pPr>
              <a:defRPr/>
            </a:pPr>
            <a:r>
              <a:rPr altLang="en-US" kern="0" lang="zh-CN" sz="1400">
                <a:solidFill>
                  <a:srgbClr val="FFFFFF"/>
                </a:solidFill>
                <a:latin charset="-122" panose="02010509060101010101" pitchFamily="49" typeface="幼圆"/>
                <a:ea charset="-122" panose="02010509060101010101" pitchFamily="49" typeface="幼圆"/>
                <a:cs typeface="+mn-ea"/>
              </a:rPr>
              <a:t>此处添加详细文本描述，建议与标题</a:t>
            </a:r>
          </a:p>
        </p:txBody>
      </p:sp>
      <p:sp>
        <p:nvSpPr>
          <p:cNvPr id="18" name="Rectangle 17"/>
          <p:cNvSpPr/>
          <p:nvPr/>
        </p:nvSpPr>
        <p:spPr>
          <a:xfrm>
            <a:off x="8828301" y="1878286"/>
            <a:ext cx="1540534" cy="480974"/>
          </a:xfrm>
          <a:prstGeom prst="rect">
            <a:avLst/>
          </a:prstGeom>
          <a:noFill/>
        </p:spPr>
        <p:txBody>
          <a:bodyPr bIns="57607" lIns="115214" rIns="115214" tIns="57607" wrap="square">
            <a:spAutoFit/>
          </a:bodyPr>
          <a:lstStyle/>
          <a:p>
            <a:pPr defTabSz="914400">
              <a:defRPr/>
            </a:pPr>
            <a:r>
              <a:rPr altLang="en-US" kern="0" lang="zh-CN" sz="2400">
                <a:solidFill>
                  <a:srgbClr val="FFFFFF"/>
                </a:solidFill>
                <a:latin charset="-122" panose="02010509060101010101" pitchFamily="49" typeface="幼圆"/>
                <a:ea charset="-122" panose="02010509060101010101" pitchFamily="49" typeface="幼圆"/>
                <a:cs typeface="+mn-ea"/>
              </a:rPr>
              <a:t>粤语 </a:t>
            </a:r>
          </a:p>
        </p:txBody>
      </p:sp>
      <p:cxnSp>
        <p:nvCxnSpPr>
          <p:cNvPr id="19" name="Straight Connector 19"/>
          <p:cNvCxnSpPr/>
          <p:nvPr/>
        </p:nvCxnSpPr>
        <p:spPr>
          <a:xfrm rot="5400000">
            <a:off x="4166553" y="4032877"/>
            <a:ext cx="4032109" cy="2001"/>
          </a:xfrm>
          <a:prstGeom prst="line">
            <a:avLst/>
          </a:prstGeom>
          <a:noFill/>
          <a:ln algn="ctr" cap="flat" cmpd="sng" w="3175">
            <a:solidFill>
              <a:srgbClr val="FFFFFF"/>
            </a:solidFill>
            <a:prstDash val="sysDash"/>
          </a:ln>
          <a:effectLst/>
        </p:spPr>
      </p:cxnSp>
      <p:cxnSp>
        <p:nvCxnSpPr>
          <p:cNvPr id="20" name="Straight Connector 22"/>
          <p:cNvCxnSpPr/>
          <p:nvPr/>
        </p:nvCxnSpPr>
        <p:spPr>
          <a:xfrm>
            <a:off x="1477758" y="3936873"/>
            <a:ext cx="9505712" cy="2001"/>
          </a:xfrm>
          <a:prstGeom prst="line">
            <a:avLst/>
          </a:prstGeom>
          <a:noFill/>
          <a:ln algn="ctr" cap="flat" cmpd="sng" w="3175">
            <a:solidFill>
              <a:srgbClr val="FFFFFF"/>
            </a:solidFill>
            <a:prstDash val="sysDash"/>
          </a:ln>
          <a:effectLst/>
        </p:spPr>
      </p:cxnSp>
      <p:grpSp>
        <p:nvGrpSpPr>
          <p:cNvPr id="21" name="Group 21"/>
          <p:cNvGrpSpPr/>
          <p:nvPr/>
        </p:nvGrpSpPr>
        <p:grpSpPr>
          <a:xfrm>
            <a:off x="1355946" y="1824816"/>
            <a:ext cx="2275343" cy="1763958"/>
            <a:chOff x="665329" y="1352550"/>
            <a:chExt cx="1805728" cy="1400104"/>
          </a:xfrm>
        </p:grpSpPr>
        <p:graphicFrame>
          <p:nvGraphicFramePr>
            <p:cNvPr id="22" name="Chart 3"/>
            <p:cNvGraphicFramePr/>
            <p:nvPr>
              <p:extLst>
                <p:ext uri="{D42A27DB-BD31-4B8C-83A1-F6EECF244321}">
                  <p14:modId val="2969657383"/>
                </p:ext>
              </p:extLst>
            </p:nvPr>
          </p:nvGraphicFramePr>
          <p:xfrm>
            <a:off x="665329" y="1352550"/>
            <a:ext cx="1805728" cy="1400104"/>
          </p:xfrm>
          <a:graphic>
            <a:graphicData uri="http://schemas.openxmlformats.org/drawingml/2006/chart">
              <c:chart xmlns:c="http://schemas.openxmlformats.org/drawingml/2006/chart" r:id="rId3"/>
            </a:graphicData>
          </a:graphic>
        </p:graphicFrame>
        <p:sp>
          <p:nvSpPr>
            <p:cNvPr id="23" name="Rectangle 23"/>
            <p:cNvSpPr/>
            <p:nvPr/>
          </p:nvSpPr>
          <p:spPr>
            <a:xfrm>
              <a:off x="1023257" y="1826040"/>
              <a:ext cx="1121230" cy="459664"/>
            </a:xfrm>
            <a:prstGeom prst="rect">
              <a:avLst/>
            </a:prstGeom>
            <a:noFill/>
          </p:spPr>
          <p:txBody>
            <a:bodyPr anchor="ctr" wrap="square">
              <a:spAutoFit/>
            </a:bodyPr>
            <a:lstStyle/>
            <a:p>
              <a:pPr algn="ctr" defTabSz="914400">
                <a:defRPr/>
              </a:pPr>
              <a:r>
                <a:rPr kern="0" lang="ms-MY" sz="3200">
                  <a:solidFill>
                    <a:srgbClr val="FFFFFF"/>
                  </a:solidFill>
                  <a:latin charset="-122" panose="02010509060101010101" pitchFamily="49" typeface="幼圆"/>
                  <a:ea charset="-122" panose="02010509060101010101" pitchFamily="49" typeface="幼圆"/>
                  <a:cs typeface="+mn-ea"/>
                </a:rPr>
                <a:t>60%</a:t>
              </a:r>
            </a:p>
          </p:txBody>
        </p:sp>
      </p:grpSp>
      <p:grpSp>
        <p:nvGrpSpPr>
          <p:cNvPr id="24" name="Group 27"/>
          <p:cNvGrpSpPr/>
          <p:nvPr/>
        </p:nvGrpSpPr>
        <p:grpSpPr>
          <a:xfrm>
            <a:off x="1355946" y="4257755"/>
            <a:ext cx="2275343" cy="1763958"/>
            <a:chOff x="665329" y="3283643"/>
            <a:chExt cx="1805728" cy="1400104"/>
          </a:xfrm>
        </p:grpSpPr>
        <p:graphicFrame>
          <p:nvGraphicFramePr>
            <p:cNvPr id="25" name="Chart 7"/>
            <p:cNvGraphicFramePr/>
            <p:nvPr>
              <p:extLst>
                <p:ext uri="{D42A27DB-BD31-4B8C-83A1-F6EECF244321}">
                  <p14:modId val="2566852308"/>
                </p:ext>
              </p:extLst>
            </p:nvPr>
          </p:nvGraphicFramePr>
          <p:xfrm>
            <a:off x="665329" y="3283643"/>
            <a:ext cx="1805728" cy="1400104"/>
          </p:xfrm>
          <a:graphic>
            <a:graphicData uri="http://schemas.openxmlformats.org/drawingml/2006/chart">
              <c:chart xmlns:c="http://schemas.openxmlformats.org/drawingml/2006/chart" r:id="rId4"/>
            </a:graphicData>
          </a:graphic>
        </p:graphicFrame>
        <p:sp>
          <p:nvSpPr>
            <p:cNvPr id="26" name="Rectangle 25"/>
            <p:cNvSpPr/>
            <p:nvPr/>
          </p:nvSpPr>
          <p:spPr>
            <a:xfrm>
              <a:off x="1012371" y="3760976"/>
              <a:ext cx="1121230" cy="459664"/>
            </a:xfrm>
            <a:prstGeom prst="rect">
              <a:avLst/>
            </a:prstGeom>
            <a:noFill/>
          </p:spPr>
          <p:txBody>
            <a:bodyPr anchor="ctr" wrap="square">
              <a:spAutoFit/>
            </a:bodyPr>
            <a:lstStyle/>
            <a:p>
              <a:pPr algn="ctr" defTabSz="914400">
                <a:defRPr/>
              </a:pPr>
              <a:r>
                <a:rPr kern="0" lang="ms-MY" sz="3200">
                  <a:solidFill>
                    <a:srgbClr val="FFFFFF"/>
                  </a:solidFill>
                  <a:latin charset="-122" panose="02010509060101010101" pitchFamily="49" typeface="幼圆"/>
                  <a:ea charset="-122" panose="02010509060101010101" pitchFamily="49" typeface="幼圆"/>
                  <a:cs typeface="+mn-ea"/>
                </a:rPr>
                <a:t>78%</a:t>
              </a:r>
            </a:p>
          </p:txBody>
        </p:sp>
      </p:grpSp>
      <p:grpSp>
        <p:nvGrpSpPr>
          <p:cNvPr id="27" name="Group 28"/>
          <p:cNvGrpSpPr/>
          <p:nvPr/>
        </p:nvGrpSpPr>
        <p:grpSpPr>
          <a:xfrm>
            <a:off x="6470659" y="4257755"/>
            <a:ext cx="2275343" cy="1763958"/>
            <a:chOff x="4724400" y="3283643"/>
            <a:chExt cx="1805728" cy="1400104"/>
          </a:xfrm>
        </p:grpSpPr>
        <p:graphicFrame>
          <p:nvGraphicFramePr>
            <p:cNvPr id="28" name="Chart 9"/>
            <p:cNvGraphicFramePr/>
            <p:nvPr>
              <p:extLst>
                <p:ext uri="{D42A27DB-BD31-4B8C-83A1-F6EECF244321}">
                  <p14:modId val="3264981742"/>
                </p:ext>
              </p:extLst>
            </p:nvPr>
          </p:nvGraphicFramePr>
          <p:xfrm>
            <a:off x="4724400" y="3283643"/>
            <a:ext cx="1805728" cy="1400104"/>
          </p:xfrm>
          <a:graphic>
            <a:graphicData uri="http://schemas.openxmlformats.org/drawingml/2006/chart">
              <c:chart xmlns:c="http://schemas.openxmlformats.org/drawingml/2006/chart" r:id="rId5"/>
            </a:graphicData>
          </a:graphic>
        </p:graphicFrame>
        <p:sp>
          <p:nvSpPr>
            <p:cNvPr id="29" name="Rectangle 26"/>
            <p:cNvSpPr/>
            <p:nvPr/>
          </p:nvSpPr>
          <p:spPr>
            <a:xfrm>
              <a:off x="5072743" y="3747371"/>
              <a:ext cx="1099458" cy="459664"/>
            </a:xfrm>
            <a:prstGeom prst="rect">
              <a:avLst/>
            </a:prstGeom>
            <a:noFill/>
          </p:spPr>
          <p:txBody>
            <a:bodyPr anchor="ctr" wrap="square">
              <a:spAutoFit/>
            </a:bodyPr>
            <a:lstStyle/>
            <a:p>
              <a:pPr algn="ctr" defTabSz="914400">
                <a:defRPr/>
              </a:pPr>
              <a:r>
                <a:rPr kern="0" lang="ms-MY" sz="3200">
                  <a:solidFill>
                    <a:srgbClr val="FFFFFF"/>
                  </a:solidFill>
                  <a:latin charset="-122" panose="02010509060101010101" pitchFamily="49" typeface="幼圆"/>
                  <a:ea charset="-122" panose="02010509060101010101" pitchFamily="49" typeface="幼圆"/>
                  <a:cs typeface="+mn-ea"/>
                </a:rPr>
                <a:t>100%</a:t>
              </a:r>
            </a:p>
          </p:txBody>
        </p:sp>
      </p:grpSp>
      <p:grpSp>
        <p:nvGrpSpPr>
          <p:cNvPr id="30" name="Group 31"/>
          <p:cNvGrpSpPr/>
          <p:nvPr/>
        </p:nvGrpSpPr>
        <p:grpSpPr>
          <a:xfrm>
            <a:off x="6470659" y="1824816"/>
            <a:ext cx="2275343" cy="1763958"/>
            <a:chOff x="4724400" y="3283643"/>
            <a:chExt cx="1805728" cy="1400104"/>
          </a:xfrm>
        </p:grpSpPr>
        <p:graphicFrame>
          <p:nvGraphicFramePr>
            <p:cNvPr id="31" name="Chart 32"/>
            <p:cNvGraphicFramePr/>
            <p:nvPr>
              <p:extLst>
                <p:ext uri="{D42A27DB-BD31-4B8C-83A1-F6EECF244321}">
                  <p14:modId val="3247258491"/>
                </p:ext>
              </p:extLst>
            </p:nvPr>
          </p:nvGraphicFramePr>
          <p:xfrm>
            <a:off x="4724400" y="3283643"/>
            <a:ext cx="1805728" cy="1400104"/>
          </p:xfrm>
          <a:graphic>
            <a:graphicData uri="http://schemas.openxmlformats.org/drawingml/2006/chart">
              <c:chart xmlns:c="http://schemas.openxmlformats.org/drawingml/2006/chart" r:id="rId6"/>
            </a:graphicData>
          </a:graphic>
        </p:graphicFrame>
        <p:sp>
          <p:nvSpPr>
            <p:cNvPr id="32" name="Rectangle 33"/>
            <p:cNvSpPr/>
            <p:nvPr/>
          </p:nvSpPr>
          <p:spPr>
            <a:xfrm>
              <a:off x="5072743" y="3747370"/>
              <a:ext cx="1099458" cy="459664"/>
            </a:xfrm>
            <a:prstGeom prst="rect">
              <a:avLst/>
            </a:prstGeom>
            <a:noFill/>
          </p:spPr>
          <p:txBody>
            <a:bodyPr anchor="ctr" wrap="square">
              <a:spAutoFit/>
            </a:bodyPr>
            <a:lstStyle/>
            <a:p>
              <a:pPr algn="ctr" defTabSz="914400">
                <a:defRPr/>
              </a:pPr>
              <a:r>
                <a:rPr kern="0" lang="ms-MY" sz="3200">
                  <a:solidFill>
                    <a:srgbClr val="FFFFFF"/>
                  </a:solidFill>
                  <a:latin charset="-122" panose="02010509060101010101" pitchFamily="49" typeface="幼圆"/>
                  <a:ea charset="-122" panose="02010509060101010101" pitchFamily="49" typeface="幼圆"/>
                  <a:cs typeface="+mn-ea"/>
                </a:rPr>
                <a:t>100%</a:t>
              </a:r>
            </a:p>
          </p:txBody>
        </p:sp>
      </p:grpSp>
      <p:sp>
        <p:nvSpPr>
          <p:cNvPr id="2" name="灯片编号占位符 1"/>
          <p:cNvSpPr>
            <a:spLocks noGrp="1"/>
          </p:cNvSpPr>
          <p:nvPr>
            <p:ph idx="12" sz="quarter" type="sldNum"/>
          </p:nvPr>
        </p:nvSpPr>
        <p:spPr/>
        <p:txBody>
          <a:bodyPr/>
          <a:lstStyle/>
          <a:p>
            <a:fld id="{9435F4CB-DE56-46F3-B9A2-EAD576DD853A}" type="slidenum">
              <a:rPr altLang="en-US" lang="zh-CN" smtClean="0"/>
              <a:t>9</a:t>
            </a:fld>
          </a:p>
        </p:txBody>
      </p:sp>
      <p:sp>
        <p:nvSpPr>
          <p:cNvPr id="33" name="文本框 32"/>
          <p:cNvSpPr txBox="1"/>
          <p:nvPr/>
        </p:nvSpPr>
        <p:spPr>
          <a:xfrm>
            <a:off x="3237186" y="7336221"/>
            <a:ext cx="965232" cy="365760"/>
          </a:xfrm>
          <a:prstGeom prst="rect">
            <a:avLst/>
          </a:prstGeom>
          <a:noFill/>
        </p:spPr>
        <p:txBody>
          <a:bodyPr rtlCol="0" wrap="none">
            <a:spAutoFit/>
          </a:bodyPr>
          <a:lstStyle/>
          <a:p>
            <a:r>
              <a:rPr altLang="zh-CN" lang="en-US" smtClean="0">
                <a:solidFill>
                  <a:srgbClr val="FFFFFF"/>
                </a:solidFill>
              </a:rPr>
              <a:t>yanshifu</a:t>
            </a:r>
          </a:p>
        </p:txBody>
      </p:sp>
    </p:spTree>
    <p:extLst>
      <p:ext uri="{BB962C8B-B14F-4D97-AF65-F5344CB8AC3E}">
        <p14:creationId val="1704728599"/>
      </p:ext>
    </p:extLst>
  </p:cSld>
  <p:clrMapOvr>
    <a:masterClrMapping/>
  </p:clrMapOvr>
  <mc:AlternateContent>
    <mc:Choice Requires="p14">
      <p:transition p14:dur="2000" spd="slow"/>
    </mc:Choice>
    <mc:Fallback>
      <p:transition spd="slow"/>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
                                        </p:tgtEl>
                                        <p:attrNameLst>
                                          <p:attrName>ppt_y</p:attrName>
                                        </p:attrNameLst>
                                      </p:cBhvr>
                                      <p:tavLst>
                                        <p:tav tm="0">
                                          <p:val>
                                            <p:strVal val="#ppt_y"/>
                                          </p:val>
                                        </p:tav>
                                        <p:tav tm="100000">
                                          <p:val>
                                            <p:strVal val="#ppt_y"/>
                                          </p:val>
                                        </p:tav>
                                      </p:tavLst>
                                    </p:anim>
                                    <p:anim calcmode="lin" valueType="num">
                                      <p:cBhvr>
                                        <p:cTn dur="500" fill="hold" id="9"/>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
                                        </p:tgtEl>
                                      </p:cBhvr>
                                    </p:animEffect>
                                  </p:childTnLst>
                                </p:cTn>
                              </p:par>
                            </p:childTnLst>
                          </p:cTn>
                        </p:par>
                        <p:par>
                          <p:cTn fill="hold" id="12" nodeType="afterGroup">
                            <p:stCondLst>
                              <p:cond delay="500"/>
                            </p:stCondLst>
                            <p:childTnLst>
                              <p:par>
                                <p:cTn fill="hold" id="13" nodeType="afterEffect" presetClass="entr" presetID="21" presetSubtype="1">
                                  <p:stCondLst>
                                    <p:cond delay="0"/>
                                  </p:stCondLst>
                                  <p:childTnLst>
                                    <p:set>
                                      <p:cBhvr>
                                        <p:cTn dur="1" fill="hold" id="14">
                                          <p:stCondLst>
                                            <p:cond delay="0"/>
                                          </p:stCondLst>
                                        </p:cTn>
                                        <p:tgtEl>
                                          <p:spTgt spid="21"/>
                                        </p:tgtEl>
                                        <p:attrNameLst>
                                          <p:attrName>style.visibility</p:attrName>
                                        </p:attrNameLst>
                                      </p:cBhvr>
                                      <p:to>
                                        <p:strVal val="visible"/>
                                      </p:to>
                                    </p:set>
                                    <p:animEffect filter="wheel(1)" transition="in">
                                      <p:cBhvr>
                                        <p:cTn dur="2000" id="15"/>
                                        <p:tgtEl>
                                          <p:spTgt spid="21"/>
                                        </p:tgtEl>
                                      </p:cBhvr>
                                    </p:animEffect>
                                  </p:childTnLst>
                                </p:cTn>
                              </p:par>
                            </p:childTnLst>
                          </p:cTn>
                        </p:par>
                        <p:par>
                          <p:cTn fill="hold" id="16" nodeType="afterGroup">
                            <p:stCondLst>
                              <p:cond delay="2500"/>
                            </p:stCondLst>
                            <p:childTnLst>
                              <p:par>
                                <p:cTn accel="50000" fill="hold" grpId="0" id="17" nodeType="afterEffect" presetClass="entr" presetID="2" presetSubtype="8">
                                  <p:stCondLst>
                                    <p:cond delay="0"/>
                                  </p:stCondLst>
                                  <p:childTnLst>
                                    <p:set>
                                      <p:cBhvr>
                                        <p:cTn dur="1" fill="hold" id="18">
                                          <p:stCondLst>
                                            <p:cond delay="0"/>
                                          </p:stCondLst>
                                        </p:cTn>
                                        <p:tgtEl>
                                          <p:spTgt spid="16"/>
                                        </p:tgtEl>
                                        <p:attrNameLst>
                                          <p:attrName>style.visibility</p:attrName>
                                        </p:attrNameLst>
                                      </p:cBhvr>
                                      <p:to>
                                        <p:strVal val="visible"/>
                                      </p:to>
                                    </p:set>
                                    <p:anim calcmode="lin" valueType="num">
                                      <p:cBhvr additive="base">
                                        <p:cTn dur="1000" fill="hold" id="19"/>
                                        <p:tgtEl>
                                          <p:spTgt spid="16"/>
                                        </p:tgtEl>
                                        <p:attrNameLst>
                                          <p:attrName>ppt_x</p:attrName>
                                        </p:attrNameLst>
                                      </p:cBhvr>
                                      <p:tavLst>
                                        <p:tav tm="0">
                                          <p:val>
                                            <p:strVal val="0-#ppt_w/2"/>
                                          </p:val>
                                        </p:tav>
                                        <p:tav tm="100000">
                                          <p:val>
                                            <p:strVal val="#ppt_x"/>
                                          </p:val>
                                        </p:tav>
                                      </p:tavLst>
                                    </p:anim>
                                    <p:anim calcmode="lin" valueType="num">
                                      <p:cBhvr additive="base">
                                        <p:cTn dur="1000" fill="hold" id="20"/>
                                        <p:tgtEl>
                                          <p:spTgt spid="16"/>
                                        </p:tgtEl>
                                        <p:attrNameLst>
                                          <p:attrName>ppt_y</p:attrName>
                                        </p:attrNameLst>
                                      </p:cBhvr>
                                      <p:tavLst>
                                        <p:tav tm="0">
                                          <p:val>
                                            <p:strVal val="#ppt_y"/>
                                          </p:val>
                                        </p:tav>
                                        <p:tav tm="100000">
                                          <p:val>
                                            <p:strVal val="#ppt_y"/>
                                          </p:val>
                                        </p:tav>
                                      </p:tavLst>
                                    </p:anim>
                                  </p:childTnLst>
                                </p:cTn>
                              </p:par>
                            </p:childTnLst>
                          </p:cTn>
                        </p:par>
                        <p:par>
                          <p:cTn fill="hold" id="21" nodeType="afterGroup">
                            <p:stCondLst>
                              <p:cond delay="3500"/>
                            </p:stCondLst>
                            <p:childTnLst>
                              <p:par>
                                <p:cTn fill="hold" grpId="0" id="22" nodeType="afterEffect" presetClass="entr" presetID="14" presetSubtype="10">
                                  <p:stCondLst>
                                    <p:cond delay="0"/>
                                  </p:stCondLst>
                                  <p:iterate type="lt">
                                    <p:tmPct val="10000"/>
                                  </p:iterate>
                                  <p:childTnLst>
                                    <p:set>
                                      <p:cBhvr>
                                        <p:cTn dur="1" fill="hold" id="23">
                                          <p:stCondLst>
                                            <p:cond delay="0"/>
                                          </p:stCondLst>
                                        </p:cTn>
                                        <p:tgtEl>
                                          <p:spTgt spid="15"/>
                                        </p:tgtEl>
                                        <p:attrNameLst>
                                          <p:attrName>style.visibility</p:attrName>
                                        </p:attrNameLst>
                                      </p:cBhvr>
                                      <p:to>
                                        <p:strVal val="visible"/>
                                      </p:to>
                                    </p:set>
                                    <p:animEffect filter="randombar(horizontal)" transition="in">
                                      <p:cBhvr>
                                        <p:cTn dur="500" id="24"/>
                                        <p:tgtEl>
                                          <p:spTgt spid="15"/>
                                        </p:tgtEl>
                                      </p:cBhvr>
                                    </p:animEffect>
                                  </p:childTnLst>
                                </p:cTn>
                              </p:par>
                            </p:childTnLst>
                          </p:cTn>
                        </p:par>
                        <p:par>
                          <p:cTn fill="hold" id="25" nodeType="afterGroup">
                            <p:stCondLst>
                              <p:cond delay="4000"/>
                            </p:stCondLst>
                            <p:childTnLst>
                              <p:par>
                                <p:cTn fill="hold" id="26" nodeType="afterEffect" presetClass="entr" presetID="22" presetSubtype="1">
                                  <p:stCondLst>
                                    <p:cond delay="0"/>
                                  </p:stCondLst>
                                  <p:childTnLst>
                                    <p:set>
                                      <p:cBhvr>
                                        <p:cTn dur="1" fill="hold" id="27">
                                          <p:stCondLst>
                                            <p:cond delay="0"/>
                                          </p:stCondLst>
                                        </p:cTn>
                                        <p:tgtEl>
                                          <p:spTgt spid="19"/>
                                        </p:tgtEl>
                                        <p:attrNameLst>
                                          <p:attrName>style.visibility</p:attrName>
                                        </p:attrNameLst>
                                      </p:cBhvr>
                                      <p:to>
                                        <p:strVal val="visible"/>
                                      </p:to>
                                    </p:set>
                                    <p:animEffect filter="wipe(up)" transition="in">
                                      <p:cBhvr>
                                        <p:cTn dur="500" id="28"/>
                                        <p:tgtEl>
                                          <p:spTgt spid="19"/>
                                        </p:tgtEl>
                                      </p:cBhvr>
                                    </p:animEffect>
                                  </p:childTnLst>
                                </p:cTn>
                              </p:par>
                              <p:par>
                                <p:cTn fill="hold" id="29" nodeType="withEffect" presetClass="entr" presetID="21" presetSubtype="1">
                                  <p:stCondLst>
                                    <p:cond delay="0"/>
                                  </p:stCondLst>
                                  <p:childTnLst>
                                    <p:set>
                                      <p:cBhvr>
                                        <p:cTn dur="1" fill="hold" id="30">
                                          <p:stCondLst>
                                            <p:cond delay="0"/>
                                          </p:stCondLst>
                                        </p:cTn>
                                        <p:tgtEl>
                                          <p:spTgt spid="30"/>
                                        </p:tgtEl>
                                        <p:attrNameLst>
                                          <p:attrName>style.visibility</p:attrName>
                                        </p:attrNameLst>
                                      </p:cBhvr>
                                      <p:to>
                                        <p:strVal val="visible"/>
                                      </p:to>
                                    </p:set>
                                    <p:animEffect filter="wheel(1)" transition="in">
                                      <p:cBhvr>
                                        <p:cTn dur="2000" id="31"/>
                                        <p:tgtEl>
                                          <p:spTgt spid="30"/>
                                        </p:tgtEl>
                                      </p:cBhvr>
                                    </p:animEffect>
                                  </p:childTnLst>
                                </p:cTn>
                              </p:par>
                            </p:childTnLst>
                          </p:cTn>
                        </p:par>
                        <p:par>
                          <p:cTn fill="hold" id="32" nodeType="afterGroup">
                            <p:stCondLst>
                              <p:cond delay="6000"/>
                            </p:stCondLst>
                            <p:childTnLst>
                              <p:par>
                                <p:cTn accel="50000" fill="hold" grpId="0" id="33" nodeType="afterEffect" presetClass="entr" presetID="2" presetSubtype="2">
                                  <p:stCondLst>
                                    <p:cond delay="0"/>
                                  </p:stCondLst>
                                  <p:childTnLst>
                                    <p:set>
                                      <p:cBhvr>
                                        <p:cTn dur="1" fill="hold" id="34">
                                          <p:stCondLst>
                                            <p:cond delay="0"/>
                                          </p:stCondLst>
                                        </p:cTn>
                                        <p:tgtEl>
                                          <p:spTgt spid="18"/>
                                        </p:tgtEl>
                                        <p:attrNameLst>
                                          <p:attrName>style.visibility</p:attrName>
                                        </p:attrNameLst>
                                      </p:cBhvr>
                                      <p:to>
                                        <p:strVal val="visible"/>
                                      </p:to>
                                    </p:set>
                                    <p:anim calcmode="lin" valueType="num">
                                      <p:cBhvr additive="base">
                                        <p:cTn dur="1000" fill="hold" id="35"/>
                                        <p:tgtEl>
                                          <p:spTgt spid="18"/>
                                        </p:tgtEl>
                                        <p:attrNameLst>
                                          <p:attrName>ppt_x</p:attrName>
                                        </p:attrNameLst>
                                      </p:cBhvr>
                                      <p:tavLst>
                                        <p:tav tm="0">
                                          <p:val>
                                            <p:strVal val="1+#ppt_w/2"/>
                                          </p:val>
                                        </p:tav>
                                        <p:tav tm="100000">
                                          <p:val>
                                            <p:strVal val="#ppt_x"/>
                                          </p:val>
                                        </p:tav>
                                      </p:tavLst>
                                    </p:anim>
                                    <p:anim calcmode="lin" valueType="num">
                                      <p:cBhvr additive="base">
                                        <p:cTn dur="1000" fill="hold" id="36"/>
                                        <p:tgtEl>
                                          <p:spTgt spid="18"/>
                                        </p:tgtEl>
                                        <p:attrNameLst>
                                          <p:attrName>ppt_y</p:attrName>
                                        </p:attrNameLst>
                                      </p:cBhvr>
                                      <p:tavLst>
                                        <p:tav tm="0">
                                          <p:val>
                                            <p:strVal val="#ppt_y"/>
                                          </p:val>
                                        </p:tav>
                                        <p:tav tm="100000">
                                          <p:val>
                                            <p:strVal val="#ppt_y"/>
                                          </p:val>
                                        </p:tav>
                                      </p:tavLst>
                                    </p:anim>
                                  </p:childTnLst>
                                </p:cTn>
                              </p:par>
                              <p:par>
                                <p:cTn fill="hold" grpId="0" id="37" nodeType="withEffect" presetClass="entr" presetID="14" presetSubtype="10">
                                  <p:stCondLst>
                                    <p:cond delay="0"/>
                                  </p:stCondLst>
                                  <p:iterate type="lt">
                                    <p:tmPct val="10000"/>
                                  </p:iterate>
                                  <p:childTnLst>
                                    <p:set>
                                      <p:cBhvr>
                                        <p:cTn dur="1" fill="hold" id="38">
                                          <p:stCondLst>
                                            <p:cond delay="0"/>
                                          </p:stCondLst>
                                        </p:cTn>
                                        <p:tgtEl>
                                          <p:spTgt spid="17"/>
                                        </p:tgtEl>
                                        <p:attrNameLst>
                                          <p:attrName>style.visibility</p:attrName>
                                        </p:attrNameLst>
                                      </p:cBhvr>
                                      <p:to>
                                        <p:strVal val="visible"/>
                                      </p:to>
                                    </p:set>
                                    <p:animEffect filter="randombar(horizontal)" transition="in">
                                      <p:cBhvr>
                                        <p:cTn dur="500" id="39"/>
                                        <p:tgtEl>
                                          <p:spTgt spid="17"/>
                                        </p:tgtEl>
                                      </p:cBhvr>
                                    </p:animEffect>
                                  </p:childTnLst>
                                </p:cTn>
                              </p:par>
                              <p:par>
                                <p:cTn fill="hold" id="40" nodeType="withEffect" presetClass="entr" presetID="21" presetSubtype="1">
                                  <p:stCondLst>
                                    <p:cond delay="0"/>
                                  </p:stCondLst>
                                  <p:childTnLst>
                                    <p:set>
                                      <p:cBhvr>
                                        <p:cTn dur="1" fill="hold" id="41">
                                          <p:stCondLst>
                                            <p:cond delay="0"/>
                                          </p:stCondLst>
                                        </p:cTn>
                                        <p:tgtEl>
                                          <p:spTgt spid="24"/>
                                        </p:tgtEl>
                                        <p:attrNameLst>
                                          <p:attrName>style.visibility</p:attrName>
                                        </p:attrNameLst>
                                      </p:cBhvr>
                                      <p:to>
                                        <p:strVal val="visible"/>
                                      </p:to>
                                    </p:set>
                                    <p:animEffect filter="wheel(1)" transition="in">
                                      <p:cBhvr>
                                        <p:cTn dur="2000" id="42"/>
                                        <p:tgtEl>
                                          <p:spTgt spid="24"/>
                                        </p:tgtEl>
                                      </p:cBhvr>
                                    </p:animEffect>
                                  </p:childTnLst>
                                </p:cTn>
                              </p:par>
                            </p:childTnLst>
                          </p:cTn>
                        </p:par>
                        <p:par>
                          <p:cTn fill="hold" id="43" nodeType="afterGroup">
                            <p:stCondLst>
                              <p:cond delay="8000"/>
                            </p:stCondLst>
                            <p:childTnLst>
                              <p:par>
                                <p:cTn accel="50000" fill="hold" grpId="0" id="44" nodeType="afterEffect" presetClass="entr" presetID="2" presetSubtype="8">
                                  <p:stCondLst>
                                    <p:cond delay="0"/>
                                  </p:stCondLst>
                                  <p:childTnLst>
                                    <p:set>
                                      <p:cBhvr>
                                        <p:cTn dur="1" fill="hold" id="45">
                                          <p:stCondLst>
                                            <p:cond delay="0"/>
                                          </p:stCondLst>
                                        </p:cTn>
                                        <p:tgtEl>
                                          <p:spTgt spid="12"/>
                                        </p:tgtEl>
                                        <p:attrNameLst>
                                          <p:attrName>style.visibility</p:attrName>
                                        </p:attrNameLst>
                                      </p:cBhvr>
                                      <p:to>
                                        <p:strVal val="visible"/>
                                      </p:to>
                                    </p:set>
                                    <p:anim calcmode="lin" valueType="num">
                                      <p:cBhvr additive="base">
                                        <p:cTn dur="1000" fill="hold" id="46"/>
                                        <p:tgtEl>
                                          <p:spTgt spid="12"/>
                                        </p:tgtEl>
                                        <p:attrNameLst>
                                          <p:attrName>ppt_x</p:attrName>
                                        </p:attrNameLst>
                                      </p:cBhvr>
                                      <p:tavLst>
                                        <p:tav tm="0">
                                          <p:val>
                                            <p:strVal val="0-#ppt_w/2"/>
                                          </p:val>
                                        </p:tav>
                                        <p:tav tm="100000">
                                          <p:val>
                                            <p:strVal val="#ppt_x"/>
                                          </p:val>
                                        </p:tav>
                                      </p:tavLst>
                                    </p:anim>
                                    <p:anim calcmode="lin" valueType="num">
                                      <p:cBhvr additive="base">
                                        <p:cTn dur="1000" fill="hold" id="47"/>
                                        <p:tgtEl>
                                          <p:spTgt spid="12"/>
                                        </p:tgtEl>
                                        <p:attrNameLst>
                                          <p:attrName>ppt_y</p:attrName>
                                        </p:attrNameLst>
                                      </p:cBhvr>
                                      <p:tavLst>
                                        <p:tav tm="0">
                                          <p:val>
                                            <p:strVal val="#ppt_y"/>
                                          </p:val>
                                        </p:tav>
                                        <p:tav tm="100000">
                                          <p:val>
                                            <p:strVal val="#ppt_y"/>
                                          </p:val>
                                        </p:tav>
                                      </p:tavLst>
                                    </p:anim>
                                  </p:childTnLst>
                                </p:cTn>
                              </p:par>
                              <p:par>
                                <p:cTn fill="hold" grpId="0" id="48" nodeType="withEffect" presetClass="entr" presetID="14" presetSubtype="10">
                                  <p:stCondLst>
                                    <p:cond delay="0"/>
                                  </p:stCondLst>
                                  <p:iterate type="lt">
                                    <p:tmPct val="10000"/>
                                  </p:iterate>
                                  <p:childTnLst>
                                    <p:set>
                                      <p:cBhvr>
                                        <p:cTn dur="1" fill="hold" id="49">
                                          <p:stCondLst>
                                            <p:cond delay="0"/>
                                          </p:stCondLst>
                                        </p:cTn>
                                        <p:tgtEl>
                                          <p:spTgt spid="11"/>
                                        </p:tgtEl>
                                        <p:attrNameLst>
                                          <p:attrName>style.visibility</p:attrName>
                                        </p:attrNameLst>
                                      </p:cBhvr>
                                      <p:to>
                                        <p:strVal val="visible"/>
                                      </p:to>
                                    </p:set>
                                    <p:animEffect filter="randombar(horizontal)" transition="in">
                                      <p:cBhvr>
                                        <p:cTn dur="500" id="50"/>
                                        <p:tgtEl>
                                          <p:spTgt spid="11"/>
                                        </p:tgtEl>
                                      </p:cBhvr>
                                    </p:animEffect>
                                  </p:childTnLst>
                                </p:cTn>
                              </p:par>
                            </p:childTnLst>
                          </p:cTn>
                        </p:par>
                        <p:par>
                          <p:cTn fill="hold" id="51" nodeType="afterGroup">
                            <p:stCondLst>
                              <p:cond delay="9000"/>
                            </p:stCondLst>
                            <p:childTnLst>
                              <p:par>
                                <p:cTn fill="hold" id="52" nodeType="afterEffect" presetClass="entr" presetID="22" presetSubtype="8">
                                  <p:stCondLst>
                                    <p:cond delay="0"/>
                                  </p:stCondLst>
                                  <p:childTnLst>
                                    <p:set>
                                      <p:cBhvr>
                                        <p:cTn dur="1" fill="hold" id="53">
                                          <p:stCondLst>
                                            <p:cond delay="0"/>
                                          </p:stCondLst>
                                        </p:cTn>
                                        <p:tgtEl>
                                          <p:spTgt spid="20"/>
                                        </p:tgtEl>
                                        <p:attrNameLst>
                                          <p:attrName>style.visibility</p:attrName>
                                        </p:attrNameLst>
                                      </p:cBhvr>
                                      <p:to>
                                        <p:strVal val="visible"/>
                                      </p:to>
                                    </p:set>
                                    <p:animEffect filter="wipe(left)" transition="in">
                                      <p:cBhvr>
                                        <p:cTn dur="500" id="54"/>
                                        <p:tgtEl>
                                          <p:spTgt spid="20"/>
                                        </p:tgtEl>
                                      </p:cBhvr>
                                    </p:animEffect>
                                  </p:childTnLst>
                                </p:cTn>
                              </p:par>
                              <p:par>
                                <p:cTn fill="hold" id="55" nodeType="withEffect" presetClass="entr" presetID="21" presetSubtype="1">
                                  <p:stCondLst>
                                    <p:cond delay="0"/>
                                  </p:stCondLst>
                                  <p:childTnLst>
                                    <p:set>
                                      <p:cBhvr>
                                        <p:cTn dur="1" fill="hold" id="56">
                                          <p:stCondLst>
                                            <p:cond delay="0"/>
                                          </p:stCondLst>
                                        </p:cTn>
                                        <p:tgtEl>
                                          <p:spTgt spid="27"/>
                                        </p:tgtEl>
                                        <p:attrNameLst>
                                          <p:attrName>style.visibility</p:attrName>
                                        </p:attrNameLst>
                                      </p:cBhvr>
                                      <p:to>
                                        <p:strVal val="visible"/>
                                      </p:to>
                                    </p:set>
                                    <p:animEffect filter="wheel(1)" transition="in">
                                      <p:cBhvr>
                                        <p:cTn dur="2000" id="57"/>
                                        <p:tgtEl>
                                          <p:spTgt spid="27"/>
                                        </p:tgtEl>
                                      </p:cBhvr>
                                    </p:animEffect>
                                  </p:childTnLst>
                                </p:cTn>
                              </p:par>
                            </p:childTnLst>
                          </p:cTn>
                        </p:par>
                        <p:par>
                          <p:cTn fill="hold" id="58" nodeType="afterGroup">
                            <p:stCondLst>
                              <p:cond delay="11000"/>
                            </p:stCondLst>
                            <p:childTnLst>
                              <p:par>
                                <p:cTn accel="50000" fill="hold" grpId="0" id="59" nodeType="afterEffect" presetClass="entr" presetID="2" presetSubtype="2">
                                  <p:stCondLst>
                                    <p:cond delay="0"/>
                                  </p:stCondLst>
                                  <p:childTnLst>
                                    <p:set>
                                      <p:cBhvr>
                                        <p:cTn dur="1" fill="hold" id="60">
                                          <p:stCondLst>
                                            <p:cond delay="0"/>
                                          </p:stCondLst>
                                        </p:cTn>
                                        <p:tgtEl>
                                          <p:spTgt spid="14"/>
                                        </p:tgtEl>
                                        <p:attrNameLst>
                                          <p:attrName>style.visibility</p:attrName>
                                        </p:attrNameLst>
                                      </p:cBhvr>
                                      <p:to>
                                        <p:strVal val="visible"/>
                                      </p:to>
                                    </p:set>
                                    <p:anim calcmode="lin" valueType="num">
                                      <p:cBhvr additive="base">
                                        <p:cTn dur="1000" fill="hold" id="61"/>
                                        <p:tgtEl>
                                          <p:spTgt spid="14"/>
                                        </p:tgtEl>
                                        <p:attrNameLst>
                                          <p:attrName>ppt_x</p:attrName>
                                        </p:attrNameLst>
                                      </p:cBhvr>
                                      <p:tavLst>
                                        <p:tav tm="0">
                                          <p:val>
                                            <p:strVal val="1+#ppt_w/2"/>
                                          </p:val>
                                        </p:tav>
                                        <p:tav tm="100000">
                                          <p:val>
                                            <p:strVal val="#ppt_x"/>
                                          </p:val>
                                        </p:tav>
                                      </p:tavLst>
                                    </p:anim>
                                    <p:anim calcmode="lin" valueType="num">
                                      <p:cBhvr additive="base">
                                        <p:cTn dur="1000" fill="hold" id="62"/>
                                        <p:tgtEl>
                                          <p:spTgt spid="14"/>
                                        </p:tgtEl>
                                        <p:attrNameLst>
                                          <p:attrName>ppt_y</p:attrName>
                                        </p:attrNameLst>
                                      </p:cBhvr>
                                      <p:tavLst>
                                        <p:tav tm="0">
                                          <p:val>
                                            <p:strVal val="#ppt_y"/>
                                          </p:val>
                                        </p:tav>
                                        <p:tav tm="100000">
                                          <p:val>
                                            <p:strVal val="#ppt_y"/>
                                          </p:val>
                                        </p:tav>
                                      </p:tavLst>
                                    </p:anim>
                                  </p:childTnLst>
                                </p:cTn>
                              </p:par>
                              <p:par>
                                <p:cTn fill="hold" grpId="0" id="63" nodeType="withEffect" presetClass="entr" presetID="14" presetSubtype="10">
                                  <p:stCondLst>
                                    <p:cond delay="0"/>
                                  </p:stCondLst>
                                  <p:iterate type="lt">
                                    <p:tmPct val="10000"/>
                                  </p:iterate>
                                  <p:childTnLst>
                                    <p:set>
                                      <p:cBhvr>
                                        <p:cTn dur="1" fill="hold" id="64">
                                          <p:stCondLst>
                                            <p:cond delay="0"/>
                                          </p:stCondLst>
                                        </p:cTn>
                                        <p:tgtEl>
                                          <p:spTgt spid="13"/>
                                        </p:tgtEl>
                                        <p:attrNameLst>
                                          <p:attrName>style.visibility</p:attrName>
                                        </p:attrNameLst>
                                      </p:cBhvr>
                                      <p:to>
                                        <p:strVal val="visible"/>
                                      </p:to>
                                    </p:set>
                                    <p:animEffect filter="randombar(horizontal)" transition="in">
                                      <p:cBhvr>
                                        <p:cTn dur="500" id="65"/>
                                        <p:tgtEl>
                                          <p:spTgt spid="13"/>
                                        </p:tgtEl>
                                      </p:cBhvr>
                                    </p:animEffect>
                                  </p:childTnLst>
                                </p:cTn>
                              </p:par>
                            </p:childTnLst>
                          </p:cTn>
                        </p:par>
                        <p:par>
                          <p:cTn fill="hold" id="66" nodeType="afterGroup">
                            <p:stCondLst>
                              <p:cond delay="12000"/>
                            </p:stCondLst>
                            <p:childTnLst>
                              <p:par>
                                <p:cTn fill="hold" grpId="0" id="67" nodeType="afterEffect" presetClass="entr" presetID="22" presetSubtype="4">
                                  <p:stCondLst>
                                    <p:cond delay="0"/>
                                  </p:stCondLst>
                                  <p:childTnLst>
                                    <p:set>
                                      <p:cBhvr>
                                        <p:cTn dur="1" fill="hold" id="68">
                                          <p:stCondLst>
                                            <p:cond delay="0"/>
                                          </p:stCondLst>
                                        </p:cTn>
                                        <p:tgtEl>
                                          <p:spTgt spid="33"/>
                                        </p:tgtEl>
                                        <p:attrNameLst>
                                          <p:attrName>style.visibility</p:attrName>
                                        </p:attrNameLst>
                                      </p:cBhvr>
                                      <p:to>
                                        <p:strVal val="visible"/>
                                      </p:to>
                                    </p:set>
                                    <p:animEffect filter="wipe(down)" transition="in">
                                      <p:cBhvr>
                                        <p:cTn dur="1000" id="69"/>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1"/>
      <p:bldP grpId="0" spid="12"/>
      <p:bldP grpId="0" spid="13"/>
      <p:bldP grpId="0" spid="14"/>
      <p:bldP grpId="0" spid="15"/>
      <p:bldP grpId="0" spid="16"/>
      <p:bldP grpId="0" spid="17"/>
      <p:bldP grpId="0" spid="18"/>
      <p:bldP grpId="0" spid="33"/>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PowerPoint 演示文稿"/>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Custom 1">
    <a:dk1>
      <a:srgbClr val="000000"/>
    </a:dk1>
    <a:lt1>
      <a:sysClr val="window" lastClr="FFFFFF"/>
    </a:lt1>
    <a:dk2>
      <a:srgbClr val="3F3F3F"/>
    </a:dk2>
    <a:lt2>
      <a:srgbClr val="FCFCFC"/>
    </a:lt2>
    <a:accent1>
      <a:srgbClr val="F8D35E"/>
    </a:accent1>
    <a:accent2>
      <a:srgbClr val="1B6AA3"/>
    </a:accent2>
    <a:accent3>
      <a:srgbClr val="3FD5BA"/>
    </a:accent3>
    <a:accent4>
      <a:srgbClr val="F47264"/>
    </a:accent4>
    <a:accent5>
      <a:srgbClr val="8F8FBF"/>
    </a:accent5>
    <a:accent6>
      <a:srgbClr val="7CC8EC"/>
    </a:accent6>
    <a:hlink>
      <a:srgbClr val="0000FF"/>
    </a:hlink>
    <a:folHlink>
      <a:srgbClr val="800080"/>
    </a:folHlink>
  </a:clrScheme>
  <a:fontScheme name="自定义 1">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r="http://schemas.openxmlformats.org/officeDocument/2006/relationships" xmlns:a="http://schemas.openxmlformats.org/drawingml/2006/main">
  <a:clrScheme name="Custom 1">
    <a:dk1>
      <a:srgbClr val="000000"/>
    </a:dk1>
    <a:lt1>
      <a:sysClr val="window" lastClr="FFFFFF"/>
    </a:lt1>
    <a:dk2>
      <a:srgbClr val="3F3F3F"/>
    </a:dk2>
    <a:lt2>
      <a:srgbClr val="FCFCFC"/>
    </a:lt2>
    <a:accent1>
      <a:srgbClr val="F8D35E"/>
    </a:accent1>
    <a:accent2>
      <a:srgbClr val="1B6AA3"/>
    </a:accent2>
    <a:accent3>
      <a:srgbClr val="3FD5BA"/>
    </a:accent3>
    <a:accent4>
      <a:srgbClr val="F47264"/>
    </a:accent4>
    <a:accent5>
      <a:srgbClr val="8F8FBF"/>
    </a:accent5>
    <a:accent6>
      <a:srgbClr val="7CC8EC"/>
    </a:accent6>
    <a:hlink>
      <a:srgbClr val="0000FF"/>
    </a:hlink>
    <a:folHlink>
      <a:srgbClr val="800080"/>
    </a:folHlink>
  </a:clrScheme>
  <a:fontScheme name="自定义 1">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r="http://schemas.openxmlformats.org/officeDocument/2006/relationships" xmlns:a="http://schemas.openxmlformats.org/drawingml/2006/main">
  <a:clrScheme name="Custom 1">
    <a:dk1>
      <a:srgbClr val="000000"/>
    </a:dk1>
    <a:lt1>
      <a:sysClr val="window" lastClr="FFFFFF"/>
    </a:lt1>
    <a:dk2>
      <a:srgbClr val="3F3F3F"/>
    </a:dk2>
    <a:lt2>
      <a:srgbClr val="FCFCFC"/>
    </a:lt2>
    <a:accent1>
      <a:srgbClr val="F8D35E"/>
    </a:accent1>
    <a:accent2>
      <a:srgbClr val="1B6AA3"/>
    </a:accent2>
    <a:accent3>
      <a:srgbClr val="3FD5BA"/>
    </a:accent3>
    <a:accent4>
      <a:srgbClr val="F47264"/>
    </a:accent4>
    <a:accent5>
      <a:srgbClr val="8F8FBF"/>
    </a:accent5>
    <a:accent6>
      <a:srgbClr val="7CC8EC"/>
    </a:accent6>
    <a:hlink>
      <a:srgbClr val="0000FF"/>
    </a:hlink>
    <a:folHlink>
      <a:srgbClr val="800080"/>
    </a:folHlink>
  </a:clrScheme>
  <a:fontScheme name="自定义 1">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r="http://schemas.openxmlformats.org/officeDocument/2006/relationships" xmlns:a="http://schemas.openxmlformats.org/drawingml/2006/main">
  <a:clrScheme name="Custom 1">
    <a:dk1>
      <a:srgbClr val="000000"/>
    </a:dk1>
    <a:lt1>
      <a:sysClr val="window" lastClr="FFFFFF"/>
    </a:lt1>
    <a:dk2>
      <a:srgbClr val="3F3F3F"/>
    </a:dk2>
    <a:lt2>
      <a:srgbClr val="FCFCFC"/>
    </a:lt2>
    <a:accent1>
      <a:srgbClr val="F8D35E"/>
    </a:accent1>
    <a:accent2>
      <a:srgbClr val="1B6AA3"/>
    </a:accent2>
    <a:accent3>
      <a:srgbClr val="3FD5BA"/>
    </a:accent3>
    <a:accent4>
      <a:srgbClr val="F47264"/>
    </a:accent4>
    <a:accent5>
      <a:srgbClr val="8F8FBF"/>
    </a:accent5>
    <a:accent6>
      <a:srgbClr val="7CC8EC"/>
    </a:accent6>
    <a:hlink>
      <a:srgbClr val="0000FF"/>
    </a:hlink>
    <a:folHlink>
      <a:srgbClr val="800080"/>
    </a:folHlink>
  </a:clrScheme>
  <a:fontScheme name="自定义 1">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vt="http://schemas.openxmlformats.org/officeDocument/2006/docPropsVTypes" xmlns="http://schemas.openxmlformats.org/officeDocument/2006/extended-properties">
  <Company/>
  <PresentationFormat>宽屏</PresentationFormat>
  <Paragraphs>215</Paragraphs>
  <Slides>18</Slides>
  <Notes>18</Notes>
  <TotalTime>308</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18</vt:i4>
      </vt:variant>
    </vt:vector>
  </HeadingPairs>
  <TitlesOfParts>
    <vt:vector baseType="lpstr" size="32">
      <vt:lpstr>Arial</vt:lpstr>
      <vt:lpstr>Calibri Light</vt:lpstr>
      <vt:lpstr>Calibri</vt:lpstr>
      <vt:lpstr>DFPOP1-W9</vt:lpstr>
      <vt:lpstr>幼圆</vt:lpstr>
      <vt:lpstr>宋体</vt:lpstr>
      <vt:lpstr>微软雅黑</vt:lpstr>
      <vt:lpstr>Segoe UI Black</vt:lpstr>
      <vt:lpstr>Wingdings 2</vt:lpstr>
      <vt:lpstr>Helvetica</vt:lpstr>
      <vt:lpstr>Roboto condensed</vt:lpstr>
      <vt:lpstr>Bodoni MT Black</vt:lpstr>
      <vt:lpstr>Impact</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2016-06-15T15:17:18Z</dcterms:created>
  <cp:lastModifiedBy>kan</cp:lastModifiedBy>
  <dcterms:modified xsi:type="dcterms:W3CDTF">2021-08-20T11:06:11Z</dcterms:modified>
  <cp:revision>60</cp:revision>
  <dc:title>PowerPoint 演示文稿</dc:title>
</cp:coreProperties>
</file>