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438" userDrawn="1">
          <p15:clr>
            <a:srgbClr val="A4A3A4"/>
          </p15:clr>
        </p15:guide>
        <p15:guide id="4" pos="7242" userDrawn="1">
          <p15:clr>
            <a:srgbClr val="A4A3A4"/>
          </p15:clr>
        </p15:guide>
        <p15:guide id="5" orient="horz" pos="232" userDrawn="1">
          <p15:clr>
            <a:srgbClr val="A4A3A4"/>
          </p15:clr>
        </p15:guide>
        <p15:guide id="6" orient="horz" pos="3974"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88" d="100"/>
          <a:sy n="88" d="100"/>
        </p:scale>
        <p:origin x="222" y="96"/>
      </p:cViewPr>
      <p:guideLst>
        <p:guide orient="horz" pos="2160"/>
        <p:guide pos="3840"/>
        <p:guide pos="438"/>
        <p:guide pos="7242"/>
        <p:guide orient="horz" pos="232"/>
        <p:guide orient="horz" pos="3974"/>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tags/tag1.xml" Type="http://schemas.openxmlformats.org/officeDocument/2006/relationships/tags"/><Relationship Id="rId2" Target="slideMasters/slideMaster2.xml" Type="http://schemas.openxmlformats.org/officeDocument/2006/relationships/slideMaster"/><Relationship Id="rId20" Target="presProps.xml" Type="http://schemas.openxmlformats.org/officeDocument/2006/relationships/presProps"/><Relationship Id="rId21" Target="viewProps.xml" Type="http://schemas.openxmlformats.org/officeDocument/2006/relationships/viewProps"/><Relationship Id="rId22" Target="theme/theme1.xml" Type="http://schemas.openxmlformats.org/officeDocument/2006/relationships/theme"/><Relationship Id="rId23"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areaChart>
        <c:varyColors val="0"/>
        <c:ser>
          <c:idx val="0"/>
          <c:order val="0"/>
          <c:tx>
            <c:strRef>
              <c:f>Sheet1!$B$1</c:f>
              <c:strCache>
                <c:ptCount val="1"/>
                <c:pt idx="0">
                  <c:v>系列 1</c:v>
                </c:pt>
              </c:strCache>
            </c:strRef>
          </c:tx>
          <c:spPr>
            <a:solidFill>
              <a:srgbClr val="C90739"/>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Sheet1!$B$2:$B$6</c:f>
              <c:numCache>
                <c:formatCode>General</c:formatCode>
                <c:ptCount val="5"/>
                <c:pt idx="0">
                  <c:v>32</c:v>
                </c:pt>
                <c:pt idx="1">
                  <c:v>22</c:v>
                </c:pt>
                <c:pt idx="2">
                  <c:v>28</c:v>
                </c:pt>
                <c:pt idx="3">
                  <c:v>12</c:v>
                </c:pt>
                <c:pt idx="4">
                  <c:v>15</c:v>
                </c:pt>
              </c:numCache>
            </c:numRef>
          </c:val>
          <c:extLst>
            <c:ext xmlns:c16="http://schemas.microsoft.com/office/drawing/2014/chart" uri="{C3380CC4-5D6E-409C-BE32-E72D297353CC}">
              <c16:uniqueId val="{00000000-445C-4A60-B70A-CE3D383B30FC}"/>
            </c:ext>
          </c:extLst>
        </c:ser>
        <c:ser>
          <c:idx val="1"/>
          <c:order val="1"/>
          <c:tx>
            <c:strRef>
              <c:f>Sheet1!$C$1</c:f>
              <c:strCache>
                <c:ptCount val="1"/>
                <c:pt idx="0">
                  <c:v>系列 2</c:v>
                </c:pt>
              </c:strCache>
            </c:strRef>
          </c:tx>
          <c:spPr>
            <a:solidFill>
              <a:srgbClr val="FC9127"/>
            </a:solidFill>
            <a:ln>
              <a:noFill/>
            </a:ln>
            <a:effectLst/>
          </c:spPr>
          <c:cat>
            <c:numRef>
              <c:f>Sheet1!$A$2:$A$6</c:f>
              <c:numCache>
                <c:formatCode>m/d/yyyy</c:formatCode>
                <c:ptCount val="5"/>
                <c:pt idx="0">
                  <c:v>37261</c:v>
                </c:pt>
                <c:pt idx="1">
                  <c:v>37262</c:v>
                </c:pt>
                <c:pt idx="2">
                  <c:v>37263</c:v>
                </c:pt>
                <c:pt idx="3">
                  <c:v>37264</c:v>
                </c:pt>
                <c:pt idx="4">
                  <c:v>37265</c:v>
                </c:pt>
              </c:numCache>
            </c:numRef>
          </c:cat>
          <c:val>
            <c:numRef>
              <c:f>Sheet1!$C$2:$C$6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1-445C-4A60-B70A-CE3D383B30FC}"/>
            </c:ext>
          </c:extLst>
        </c:ser>
        <c:ser>
          <c:idx val="2"/>
          <c:order val="2"/>
          <c:tx>
            <c:strRef>
              <c:f>Sheet1!$D$1</c:f>
              <c:strCache>
                <c:ptCount val="1"/>
                <c:pt idx="0">
                  <c:v>系列3</c:v>
                </c:pt>
              </c:strCache>
            </c:strRef>
          </c:tx>
          <c:spPr>
            <a:solidFill>
              <a:srgbClr val="FBAE94"/>
            </a:solidFill>
            <a:ln w="25400">
              <a:noFill/>
            </a:ln>
            <a:effectLst/>
          </c:spPr>
          <c:cat>
            <c:numRef>
              <c:f>Sheet1!$A$2:$A$6</c:f>
              <c:numCache>
                <c:formatCode>m/d/yyyy</c:formatCode>
                <c:ptCount val="5"/>
                <c:pt idx="0">
                  <c:v>37261</c:v>
                </c:pt>
                <c:pt idx="1">
                  <c:v>37262</c:v>
                </c:pt>
                <c:pt idx="2">
                  <c:v>37263</c:v>
                </c:pt>
                <c:pt idx="3">
                  <c:v>37264</c:v>
                </c:pt>
                <c:pt idx="4">
                  <c:v>37265</c:v>
                </c:pt>
              </c:numCache>
            </c:numRef>
          </c:cat>
          <c:val>
            <c:numRef>
              <c:f>Sheet1!$D$2:$D$6</c:f>
              <c:numCache>
                <c:formatCode>General</c:formatCode>
                <c:ptCount val="5"/>
                <c:pt idx="0">
                  <c:v>15</c:v>
                </c:pt>
                <c:pt idx="1">
                  <c:v>20</c:v>
                </c:pt>
                <c:pt idx="2">
                  <c:v>11</c:v>
                </c:pt>
                <c:pt idx="3">
                  <c:v>14</c:v>
                </c:pt>
                <c:pt idx="4">
                  <c:v>7</c:v>
                </c:pt>
              </c:numCache>
            </c:numRef>
          </c:val>
          <c:extLst>
            <c:ext xmlns:c16="http://schemas.microsoft.com/office/drawing/2014/chart" uri="{C3380CC4-5D6E-409C-BE32-E72D297353CC}">
              <c16:uniqueId val="{00000002-445C-4A60-B70A-CE3D383B30FC}"/>
            </c:ext>
          </c:extLst>
        </c:ser>
        <c:dLbls>
          <c:showLegendKey val="0"/>
          <c:showVal val="0"/>
          <c:showCatName val="0"/>
          <c:showSerName val="0"/>
          <c:showPercent val="0"/>
          <c:showBubbleSize val="0"/>
          <c:showLeaderLines val="0"/>
        </c:dLbls>
        <c:axId val="105430512"/>
        <c:axId val="105431072"/>
      </c:areaChart>
      <c:dateAx>
        <c:axId val="105430512"/>
        <c:scaling>
          <c:orientation/>
        </c:scaling>
        <c:delete val="0"/>
        <c:axPos val="b"/>
        <c:numFmt formatCode="m/d/yyyy"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105431072"/>
        <c:crosses val="autoZero"/>
        <c:auto val="0"/>
        <c:lblOffset/>
        <c:baseTimeUnit val="days"/>
      </c:dateAx>
      <c:valAx>
        <c:axId val="105431072"/>
        <c:scaling>
          <c:orientation/>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mn-lt"/>
                <a:ea typeface="+mn-ea"/>
                <a:cs typeface="+mn-cs"/>
              </a:defRPr>
            </a:pPr>
            <a:endParaRPr sz="1197" b="0" i="0" u="none" strike="noStrike" kern="1200" baseline="0" smtId="4294967295">
              <a:solidFill>
                <a:schemeClr val="tx1">
                  <a:lumMod val="65000"/>
                  <a:lumOff val="35000"/>
                </a:schemeClr>
              </a:solidFill>
              <a:latin typeface="+mn-lt"/>
              <a:ea typeface="+mn-ea"/>
              <a:cs typeface="+mn-cs"/>
            </a:endParaRPr>
          </a:p>
        </c:txPr>
        <c:crossAx val="105430512"/>
        <c:crosses val="autoZero"/>
        <c:crossBetween val="midCat"/>
      </c:valAx>
      <c:spPr>
        <a:noFill/>
        <a:ln>
          <a:noFill/>
        </a:ln>
        <a:effectLst/>
      </c:spPr>
    </c:plotArea>
    <c:plotVisOnly val="1"/>
    <c:dispBlanksAs/>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9F114C-E1FD-4658-80D9-B8F2B6CA4CE4}" type="datetimeFigureOut">
              <a:rPr lang="zh-CN" altLang="en-US" smtClean="0"/>
              <a:t>2017/2/20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5FE06-EB85-4B3F-8FE5-7F7F707FE6F4}" type="slidenum">
              <a:rPr lang="zh-CN" altLang="en-US" smtClean="0"/>
              <a:t>‹#›</a:t>
            </a:fld>
            <a:endParaRPr lang="zh-CN" altLang="en-US"/>
          </a:p>
        </p:txBody>
      </p:sp>
    </p:spTree>
    <p:extLst>
      <p:ext uri="{BB962C8B-B14F-4D97-AF65-F5344CB8AC3E}">
        <p14:creationId val="454346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media/image1.jpeg" Type="http://schemas.openxmlformats.org/officeDocument/2006/relationships/image"/><Relationship Id="rId2"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封面页">
    <p:spTree>
      <p:nvGrpSpPr>
        <p:cNvPr id="1" name=""/>
        <p:cNvGrpSpPr/>
        <p:nvPr/>
      </p:nvGrpSpPr>
      <p:grpSpPr>
        <a:xfrm>
          <a:off x="0" y="0"/>
          <a:ext cx="0" cy="0"/>
        </a:xfrm>
      </p:grpSpPr>
      <p:sp>
        <p:nvSpPr>
          <p:cNvPr id="13" name="图片占位符 12"/>
          <p:cNvSpPr>
            <a:spLocks noGrp="1"/>
          </p:cNvSpPr>
          <p:nvPr>
            <p:ph type="pic" sz="quarter" idx="10"/>
          </p:nvPr>
        </p:nvSpPr>
        <p:spPr>
          <a:xfrm>
            <a:off x="3176337" y="0"/>
            <a:ext cx="9015663" cy="6858000"/>
          </a:xfrm>
          <a:custGeom>
            <a:gdLst>
              <a:gd name="connsiteX0" fmla="*/ 6864107 w 9015663"/>
              <a:gd name="connsiteY0" fmla="*/ 0 h 6858000"/>
              <a:gd name="connsiteX1" fmla="*/ 9015663 w 9015663"/>
              <a:gd name="connsiteY1" fmla="*/ 0 h 6858000"/>
              <a:gd name="connsiteX2" fmla="*/ 9015663 w 9015663"/>
              <a:gd name="connsiteY2" fmla="*/ 6858000 h 6858000"/>
              <a:gd name="connsiteX3" fmla="*/ 0 w 9015663"/>
              <a:gd name="connsiteY3" fmla="*/ 6858000 h 6858000"/>
            </a:gdLst>
            <a:cxnLst>
              <a:cxn ang="0">
                <a:pos x="connsiteX0" y="connsiteY0"/>
              </a:cxn>
              <a:cxn ang="0">
                <a:pos x="connsiteX1" y="connsiteY1"/>
              </a:cxn>
              <a:cxn ang="0">
                <a:pos x="connsiteX2" y="connsiteY2"/>
              </a:cxn>
              <a:cxn ang="0">
                <a:pos x="connsiteX3" y="connsiteY3"/>
              </a:cxn>
            </a:cxnLst>
            <a:rect l="l" t="t" r="r" b="b"/>
            <a:pathLst>
              <a:path w="9015663" h="6858000">
                <a:moveTo>
                  <a:pt x="6864107" y="0"/>
                </a:moveTo>
                <a:lnTo>
                  <a:pt x="9015663" y="0"/>
                </a:lnTo>
                <a:lnTo>
                  <a:pt x="9015663" y="6858000"/>
                </a:lnTo>
                <a:lnTo>
                  <a:pt x="0" y="6858000"/>
                </a:lnTo>
                <a:close/>
              </a:path>
            </a:pathLst>
          </a:custGeom>
        </p:spPr>
        <p:txBody>
          <a:bodyPr wrap="square">
            <a:noAutofit/>
          </a:bodyPr>
          <a:lstStyle/>
          <a:p>
            <a:endParaRPr lang="zh-CN" altLang="en-US"/>
          </a:p>
        </p:txBody>
      </p:sp>
    </p:spTree>
    <p:extLst>
      <p:ext uri="{BB962C8B-B14F-4D97-AF65-F5344CB8AC3E}">
        <p14:creationId val="966211462"/>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页7">
    <p:spTree>
      <p:nvGrpSpPr>
        <p:cNvPr id="1" name=""/>
        <p:cNvGrpSpPr/>
        <p:nvPr/>
      </p:nvGrpSpPr>
      <p:grpSpPr>
        <a:xfrm>
          <a:off x="0" y="0"/>
          <a:ext cx="0" cy="0"/>
        </a:xfrm>
      </p:grpSpPr>
      <p:sp>
        <p:nvSpPr>
          <p:cNvPr id="23" name="图片占位符 22"/>
          <p:cNvSpPr>
            <a:spLocks noGrp="1"/>
          </p:cNvSpPr>
          <p:nvPr>
            <p:ph type="pic" sz="quarter" idx="10"/>
          </p:nvPr>
        </p:nvSpPr>
        <p:spPr>
          <a:xfrm>
            <a:off x="6724274" y="0"/>
            <a:ext cx="5467726" cy="5961309"/>
          </a:xfrm>
          <a:custGeom>
            <a:gdLst>
              <a:gd name="connsiteX0" fmla="*/ 5073148 w 5467726"/>
              <a:gd name="connsiteY0" fmla="*/ 3216062 h 5961309"/>
              <a:gd name="connsiteX1" fmla="*/ 5402600 w 5467726"/>
              <a:gd name="connsiteY1" fmla="*/ 3334000 h 5961309"/>
              <a:gd name="connsiteX2" fmla="*/ 5464624 w 5467726"/>
              <a:gd name="connsiteY2" fmla="*/ 3402771 h 5961309"/>
              <a:gd name="connsiteX3" fmla="*/ 5467726 w 5467726"/>
              <a:gd name="connsiteY3" fmla="*/ 3408025 h 5961309"/>
              <a:gd name="connsiteX4" fmla="*/ 5467726 w 5467726"/>
              <a:gd name="connsiteY4" fmla="*/ 3934431 h 5961309"/>
              <a:gd name="connsiteX5" fmla="*/ 5434225 w 5467726"/>
              <a:gd name="connsiteY5" fmla="*/ 3979804 h 5961309"/>
              <a:gd name="connsiteX6" fmla="*/ 4149812 w 5467726"/>
              <a:gd name="connsiteY6" fmla="*/ 5396491 h 5961309"/>
              <a:gd name="connsiteX7" fmla="*/ 3504007 w 5467726"/>
              <a:gd name="connsiteY7" fmla="*/ 5428117 h 5961309"/>
              <a:gd name="connsiteX8" fmla="*/ 3472382 w 5467726"/>
              <a:gd name="connsiteY8" fmla="*/ 4782312 h 5961309"/>
              <a:gd name="connsiteX9" fmla="*/ 4756795 w 5467726"/>
              <a:gd name="connsiteY9" fmla="*/ 3365625 h 5961309"/>
              <a:gd name="connsiteX10" fmla="*/ 5073148 w 5467726"/>
              <a:gd name="connsiteY10" fmla="*/ 3216062 h 5961309"/>
              <a:gd name="connsiteX11" fmla="*/ 5155804 w 5467726"/>
              <a:gd name="connsiteY11" fmla="*/ 1482600 h 5961309"/>
              <a:gd name="connsiteX12" fmla="*/ 5410754 w 5467726"/>
              <a:gd name="connsiteY12" fmla="*/ 1545530 h 5961309"/>
              <a:gd name="connsiteX13" fmla="*/ 5467726 w 5467726"/>
              <a:gd name="connsiteY13" fmla="*/ 1587594 h 5961309"/>
              <a:gd name="connsiteX14" fmla="*/ 5467726 w 5467726"/>
              <a:gd name="connsiteY14" fmla="*/ 2300559 h 5961309"/>
              <a:gd name="connsiteX15" fmla="*/ 2432720 w 5467726"/>
              <a:gd name="connsiteY15" fmla="*/ 5648122 h 5961309"/>
              <a:gd name="connsiteX16" fmla="*/ 1786915 w 5467726"/>
              <a:gd name="connsiteY16" fmla="*/ 5679747 h 5961309"/>
              <a:gd name="connsiteX17" fmla="*/ 1755290 w 5467726"/>
              <a:gd name="connsiteY17" fmla="*/ 5033943 h 5961309"/>
              <a:gd name="connsiteX18" fmla="*/ 4839452 w 5467726"/>
              <a:gd name="connsiteY18" fmla="*/ 1632163 h 5961309"/>
              <a:gd name="connsiteX19" fmla="*/ 5155804 w 5467726"/>
              <a:gd name="connsiteY19" fmla="*/ 1482600 h 5961309"/>
              <a:gd name="connsiteX20" fmla="*/ 1804278 w 5467726"/>
              <a:gd name="connsiteY20" fmla="*/ 252401 h 5961309"/>
              <a:gd name="connsiteX21" fmla="*/ 2133730 w 5467726"/>
              <a:gd name="connsiteY21" fmla="*/ 370339 h 5961309"/>
              <a:gd name="connsiteX22" fmla="*/ 2165355 w 5467726"/>
              <a:gd name="connsiteY22" fmla="*/ 1016143 h 5961309"/>
              <a:gd name="connsiteX23" fmla="*/ 880942 w 5467726"/>
              <a:gd name="connsiteY23" fmla="*/ 2432830 h 5961309"/>
              <a:gd name="connsiteX24" fmla="*/ 235138 w 5467726"/>
              <a:gd name="connsiteY24" fmla="*/ 2464456 h 5961309"/>
              <a:gd name="connsiteX25" fmla="*/ 203512 w 5467726"/>
              <a:gd name="connsiteY25" fmla="*/ 1818651 h 5961309"/>
              <a:gd name="connsiteX26" fmla="*/ 1487926 w 5467726"/>
              <a:gd name="connsiteY26" fmla="*/ 401964 h 5961309"/>
              <a:gd name="connsiteX27" fmla="*/ 1804278 w 5467726"/>
              <a:gd name="connsiteY27" fmla="*/ 252401 h 5961309"/>
              <a:gd name="connsiteX28" fmla="*/ 3521370 w 5467726"/>
              <a:gd name="connsiteY28" fmla="*/ 770 h 5961309"/>
              <a:gd name="connsiteX29" fmla="*/ 3850822 w 5467726"/>
              <a:gd name="connsiteY29" fmla="*/ 118708 h 5961309"/>
              <a:gd name="connsiteX30" fmla="*/ 3882447 w 5467726"/>
              <a:gd name="connsiteY30" fmla="*/ 764512 h 5961309"/>
              <a:gd name="connsiteX31" fmla="*/ 798286 w 5467726"/>
              <a:gd name="connsiteY31" fmla="*/ 4166292 h 5961309"/>
              <a:gd name="connsiteX32" fmla="*/ 152481 w 5467726"/>
              <a:gd name="connsiteY32" fmla="*/ 4197917 h 5961309"/>
              <a:gd name="connsiteX33" fmla="*/ 120856 w 5467726"/>
              <a:gd name="connsiteY33" fmla="*/ 3552113 h 5961309"/>
              <a:gd name="connsiteX34" fmla="*/ 3205017 w 5467726"/>
              <a:gd name="connsiteY34" fmla="*/ 150333 h 5961309"/>
              <a:gd name="connsiteX35" fmla="*/ 3521370 w 5467726"/>
              <a:gd name="connsiteY35" fmla="*/ 770 h 5961309"/>
              <a:gd name="connsiteX36" fmla="*/ 4830268 w 5467726"/>
              <a:gd name="connsiteY36" fmla="*/ 0 h 5961309"/>
              <a:gd name="connsiteX37" fmla="*/ 5467726 w 5467726"/>
              <a:gd name="connsiteY37" fmla="*/ 0 h 5961309"/>
              <a:gd name="connsiteX38" fmla="*/ 5467726 w 5467726"/>
              <a:gd name="connsiteY38" fmla="*/ 658268 h 5961309"/>
              <a:gd name="connsiteX39" fmla="*/ 795919 w 5467726"/>
              <a:gd name="connsiteY39" fmla="*/ 5811195 h 5961309"/>
              <a:gd name="connsiteX40" fmla="*/ 150114 w 5467726"/>
              <a:gd name="connsiteY40" fmla="*/ 5842820 h 5961309"/>
              <a:gd name="connsiteX41" fmla="*/ 118489 w 5467726"/>
              <a:gd name="connsiteY41" fmla="*/ 5197016 h 596130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467726" h="5961309">
                <a:moveTo>
                  <a:pt x="5073148" y="3216062"/>
                </a:moveTo>
                <a:cubicBezTo>
                  <a:pt x="5190016" y="3210339"/>
                  <a:pt x="5309067" y="3249199"/>
                  <a:pt x="5402600" y="3334000"/>
                </a:cubicBezTo>
                <a:cubicBezTo>
                  <a:pt x="5425983" y="3355200"/>
                  <a:pt x="5446665" y="3378268"/>
                  <a:pt x="5464624" y="3402771"/>
                </a:cubicBezTo>
                <a:lnTo>
                  <a:pt x="5467726" y="3408025"/>
                </a:lnTo>
                <a:lnTo>
                  <a:pt x="5467726" y="3934431"/>
                </a:lnTo>
                <a:lnTo>
                  <a:pt x="5434225" y="3979804"/>
                </a:lnTo>
                <a:lnTo>
                  <a:pt x="4149812" y="5396491"/>
                </a:lnTo>
                <a:cubicBezTo>
                  <a:pt x="3980211" y="5583559"/>
                  <a:pt x="3691075" y="5597718"/>
                  <a:pt x="3504007" y="5428117"/>
                </a:cubicBezTo>
                <a:cubicBezTo>
                  <a:pt x="3316940" y="5258515"/>
                  <a:pt x="3302781" y="4969379"/>
                  <a:pt x="3472382" y="4782312"/>
                </a:cubicBezTo>
                <a:lnTo>
                  <a:pt x="4756795" y="3365625"/>
                </a:lnTo>
                <a:cubicBezTo>
                  <a:pt x="4841596" y="3272091"/>
                  <a:pt x="4956281" y="3221785"/>
                  <a:pt x="5073148" y="3216062"/>
                </a:cubicBezTo>
                <a:close/>
                <a:moveTo>
                  <a:pt x="5155804" y="1482600"/>
                </a:moveTo>
                <a:cubicBezTo>
                  <a:pt x="5243455" y="1478307"/>
                  <a:pt x="5332334" y="1499093"/>
                  <a:pt x="5410754" y="1545530"/>
                </a:cubicBezTo>
                <a:lnTo>
                  <a:pt x="5467726" y="1587594"/>
                </a:lnTo>
                <a:lnTo>
                  <a:pt x="5467726" y="2300559"/>
                </a:lnTo>
                <a:lnTo>
                  <a:pt x="2432720" y="5648122"/>
                </a:lnTo>
                <a:cubicBezTo>
                  <a:pt x="2263119" y="5835190"/>
                  <a:pt x="1973983" y="5849349"/>
                  <a:pt x="1786915" y="5679747"/>
                </a:cubicBezTo>
                <a:cubicBezTo>
                  <a:pt x="1599848" y="5510146"/>
                  <a:pt x="1585689" y="5221010"/>
                  <a:pt x="1755290" y="5033943"/>
                </a:cubicBezTo>
                <a:lnTo>
                  <a:pt x="4839452" y="1632163"/>
                </a:lnTo>
                <a:cubicBezTo>
                  <a:pt x="4924253" y="1538629"/>
                  <a:pt x="5038937" y="1488323"/>
                  <a:pt x="5155804" y="1482600"/>
                </a:cubicBezTo>
                <a:close/>
                <a:moveTo>
                  <a:pt x="1804278" y="252401"/>
                </a:moveTo>
                <a:cubicBezTo>
                  <a:pt x="1921146" y="246677"/>
                  <a:pt x="2040197" y="285538"/>
                  <a:pt x="2133730" y="370339"/>
                </a:cubicBezTo>
                <a:cubicBezTo>
                  <a:pt x="2320797" y="539940"/>
                  <a:pt x="2334956" y="829076"/>
                  <a:pt x="2165355" y="1016143"/>
                </a:cubicBezTo>
                <a:lnTo>
                  <a:pt x="880942" y="2432830"/>
                </a:lnTo>
                <a:cubicBezTo>
                  <a:pt x="711341" y="2619897"/>
                  <a:pt x="422205" y="2634056"/>
                  <a:pt x="235138" y="2464456"/>
                </a:cubicBezTo>
                <a:cubicBezTo>
                  <a:pt x="48070" y="2294854"/>
                  <a:pt x="33911" y="2005718"/>
                  <a:pt x="203512" y="1818651"/>
                </a:cubicBezTo>
                <a:lnTo>
                  <a:pt x="1487926" y="401964"/>
                </a:lnTo>
                <a:cubicBezTo>
                  <a:pt x="1572726" y="308430"/>
                  <a:pt x="1687410" y="258124"/>
                  <a:pt x="1804278" y="252401"/>
                </a:cubicBezTo>
                <a:close/>
                <a:moveTo>
                  <a:pt x="3521370" y="770"/>
                </a:moveTo>
                <a:cubicBezTo>
                  <a:pt x="3638238" y="-4953"/>
                  <a:pt x="3757288" y="33907"/>
                  <a:pt x="3850822" y="118708"/>
                </a:cubicBezTo>
                <a:cubicBezTo>
                  <a:pt x="4037889" y="288309"/>
                  <a:pt x="4052048" y="577445"/>
                  <a:pt x="3882447" y="764512"/>
                </a:cubicBezTo>
                <a:lnTo>
                  <a:pt x="798286" y="4166292"/>
                </a:lnTo>
                <a:cubicBezTo>
                  <a:pt x="628685" y="4353360"/>
                  <a:pt x="339549" y="4367519"/>
                  <a:pt x="152481" y="4197917"/>
                </a:cubicBezTo>
                <a:cubicBezTo>
                  <a:pt x="-34586" y="4028316"/>
                  <a:pt x="-48745" y="3739180"/>
                  <a:pt x="120856" y="3552113"/>
                </a:cubicBezTo>
                <a:lnTo>
                  <a:pt x="3205017" y="150333"/>
                </a:lnTo>
                <a:cubicBezTo>
                  <a:pt x="3289818" y="56799"/>
                  <a:pt x="3404502" y="6493"/>
                  <a:pt x="3521370" y="770"/>
                </a:cubicBezTo>
                <a:close/>
                <a:moveTo>
                  <a:pt x="4830268" y="0"/>
                </a:moveTo>
                <a:lnTo>
                  <a:pt x="5467726" y="0"/>
                </a:lnTo>
                <a:lnTo>
                  <a:pt x="5467726" y="658268"/>
                </a:lnTo>
                <a:lnTo>
                  <a:pt x="795919" y="5811195"/>
                </a:lnTo>
                <a:cubicBezTo>
                  <a:pt x="626318" y="5998263"/>
                  <a:pt x="337182" y="6012422"/>
                  <a:pt x="150114" y="5842820"/>
                </a:cubicBezTo>
                <a:cubicBezTo>
                  <a:pt x="-36953" y="5673219"/>
                  <a:pt x="-51112" y="5384083"/>
                  <a:pt x="118489" y="5197016"/>
                </a:cubicBezTo>
                <a:close/>
              </a:path>
            </a:pathLst>
          </a:custGeom>
        </p:spPr>
        <p:txBody>
          <a:bodyPr wrap="square">
            <a:noAutofit/>
          </a:bodyPr>
          <a:lstStyle/>
          <a:p>
            <a:endParaRPr lang="zh-CN" altLang="en-US"/>
          </a:p>
        </p:txBody>
      </p:sp>
    </p:spTree>
    <p:extLst>
      <p:ext uri="{BB962C8B-B14F-4D97-AF65-F5344CB8AC3E}">
        <p14:creationId val="1447323903"/>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封底">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val="0"/>
              </a:ext>
            </a:extLst>
          </a:blip>
          <a:srcRect t="7805" b="7773"/>
          <a:stretch>
            <a:fillRect/>
          </a:stretch>
        </p:blipFill>
        <p:spPr>
          <a:xfrm>
            <a:off x="-1" y="-1"/>
            <a:ext cx="12188081" cy="6858001"/>
          </a:xfrm>
          <a:prstGeom prst="rect">
            <a:avLst/>
          </a:prstGeom>
        </p:spPr>
      </p:pic>
      <p:sp>
        <p:nvSpPr>
          <p:cNvPr id="8" name="矩形 7"/>
          <p:cNvSpPr/>
          <p:nvPr userDrawn="1"/>
        </p:nvSpPr>
        <p:spPr>
          <a:xfrm>
            <a:off x="0" y="-1"/>
            <a:ext cx="12192000" cy="6858001"/>
          </a:xfrm>
          <a:prstGeom prst="rect">
            <a:avLst/>
          </a:prstGeom>
          <a:solidFill>
            <a:schemeClr val="tx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val="311024701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22111838"/>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74934152"/>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83223967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33293231"/>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33818376"/>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9748451"/>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38994522"/>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1562081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目录页">
    <p:spTree>
      <p:nvGrpSpPr>
        <p:cNvPr id="1" name=""/>
        <p:cNvGrpSpPr/>
        <p:nvPr/>
      </p:nvGrpSpPr>
      <p:grpSpPr>
        <a:xfrm>
          <a:off x="0" y="0"/>
          <a:ext cx="0" cy="0"/>
        </a:xfrm>
      </p:grpSpPr>
      <p:sp>
        <p:nvSpPr>
          <p:cNvPr id="24" name="图片占位符 23"/>
          <p:cNvSpPr>
            <a:spLocks noGrp="1"/>
          </p:cNvSpPr>
          <p:nvPr>
            <p:ph type="pic" sz="quarter" idx="13"/>
          </p:nvPr>
        </p:nvSpPr>
        <p:spPr>
          <a:xfrm>
            <a:off x="9335965" y="2377810"/>
            <a:ext cx="2027908" cy="2027908"/>
          </a:xfrm>
          <a:custGeom>
            <a:gdLst>
              <a:gd name="connsiteX0" fmla="*/ 1146747 w 2293494"/>
              <a:gd name="connsiteY0" fmla="*/ 0 h 2293494"/>
              <a:gd name="connsiteX1" fmla="*/ 2293494 w 2293494"/>
              <a:gd name="connsiteY1" fmla="*/ 1146747 h 2293494"/>
              <a:gd name="connsiteX2" fmla="*/ 1146747 w 2293494"/>
              <a:gd name="connsiteY2" fmla="*/ 2293494 h 2293494"/>
              <a:gd name="connsiteX3" fmla="*/ 0 w 2293494"/>
              <a:gd name="connsiteY3" fmla="*/ 1146747 h 2293494"/>
              <a:gd name="connsiteX4" fmla="*/ 1146747 w 2293494"/>
              <a:gd name="connsiteY4" fmla="*/ 0 h 2293494"/>
            </a:gdLst>
            <a:cxnLst>
              <a:cxn ang="0">
                <a:pos x="connsiteX0" y="connsiteY0"/>
              </a:cxn>
              <a:cxn ang="0">
                <a:pos x="connsiteX1" y="connsiteY1"/>
              </a:cxn>
              <a:cxn ang="0">
                <a:pos x="connsiteX2" y="connsiteY2"/>
              </a:cxn>
              <a:cxn ang="0">
                <a:pos x="connsiteX3" y="connsiteY3"/>
              </a:cxn>
              <a:cxn ang="0">
                <a:pos x="connsiteX4" y="connsiteY4"/>
              </a:cxn>
            </a:cxnLst>
            <a:rect l="l" t="t" r="r" b="b"/>
            <a:pathLst>
              <a:path w="2293494" h="2293494">
                <a:moveTo>
                  <a:pt x="1146747" y="0"/>
                </a:moveTo>
                <a:cubicBezTo>
                  <a:pt x="1780078" y="0"/>
                  <a:pt x="2293494" y="513416"/>
                  <a:pt x="2293494" y="1146747"/>
                </a:cubicBezTo>
                <a:cubicBezTo>
                  <a:pt x="2293494" y="1780078"/>
                  <a:pt x="1780078" y="2293494"/>
                  <a:pt x="1146747" y="2293494"/>
                </a:cubicBezTo>
                <a:cubicBezTo>
                  <a:pt x="513416" y="2293494"/>
                  <a:pt x="0" y="1780078"/>
                  <a:pt x="0" y="1146747"/>
                </a:cubicBezTo>
                <a:cubicBezTo>
                  <a:pt x="0" y="513416"/>
                  <a:pt x="513416" y="0"/>
                  <a:pt x="1146747" y="0"/>
                </a:cubicBezTo>
                <a:close/>
              </a:path>
            </a:pathLst>
          </a:custGeom>
          <a:ln>
            <a:solidFill>
              <a:srgbClr val="FC9127"/>
            </a:solidFill>
          </a:ln>
        </p:spPr>
        <p:txBody>
          <a:bodyPr wrap="square">
            <a:noAutofit/>
          </a:bodyPr>
          <a:lstStyle/>
          <a:p>
            <a:endParaRPr lang="zh-CN" altLang="en-US"/>
          </a:p>
        </p:txBody>
      </p:sp>
      <p:sp>
        <p:nvSpPr>
          <p:cNvPr id="21" name="图片占位符 20"/>
          <p:cNvSpPr>
            <a:spLocks noGrp="1"/>
          </p:cNvSpPr>
          <p:nvPr>
            <p:ph type="pic" sz="quarter" idx="12"/>
          </p:nvPr>
        </p:nvSpPr>
        <p:spPr>
          <a:xfrm>
            <a:off x="6500013" y="1243024"/>
            <a:ext cx="2027908" cy="2027908"/>
          </a:xfrm>
          <a:custGeom>
            <a:gdLst>
              <a:gd name="connsiteX0" fmla="*/ 1146747 w 2293494"/>
              <a:gd name="connsiteY0" fmla="*/ 0 h 2293494"/>
              <a:gd name="connsiteX1" fmla="*/ 2293494 w 2293494"/>
              <a:gd name="connsiteY1" fmla="*/ 1146747 h 2293494"/>
              <a:gd name="connsiteX2" fmla="*/ 1146747 w 2293494"/>
              <a:gd name="connsiteY2" fmla="*/ 2293494 h 2293494"/>
              <a:gd name="connsiteX3" fmla="*/ 0 w 2293494"/>
              <a:gd name="connsiteY3" fmla="*/ 1146747 h 2293494"/>
              <a:gd name="connsiteX4" fmla="*/ 1146747 w 2293494"/>
              <a:gd name="connsiteY4" fmla="*/ 0 h 2293494"/>
            </a:gdLst>
            <a:cxnLst>
              <a:cxn ang="0">
                <a:pos x="connsiteX0" y="connsiteY0"/>
              </a:cxn>
              <a:cxn ang="0">
                <a:pos x="connsiteX1" y="connsiteY1"/>
              </a:cxn>
              <a:cxn ang="0">
                <a:pos x="connsiteX2" y="connsiteY2"/>
              </a:cxn>
              <a:cxn ang="0">
                <a:pos x="connsiteX3" y="connsiteY3"/>
              </a:cxn>
              <a:cxn ang="0">
                <a:pos x="connsiteX4" y="connsiteY4"/>
              </a:cxn>
            </a:cxnLst>
            <a:rect l="l" t="t" r="r" b="b"/>
            <a:pathLst>
              <a:path w="2293494" h="2293494">
                <a:moveTo>
                  <a:pt x="1146747" y="0"/>
                </a:moveTo>
                <a:cubicBezTo>
                  <a:pt x="1780078" y="0"/>
                  <a:pt x="2293494" y="513416"/>
                  <a:pt x="2293494" y="1146747"/>
                </a:cubicBezTo>
                <a:cubicBezTo>
                  <a:pt x="2293494" y="1780078"/>
                  <a:pt x="1780078" y="2293494"/>
                  <a:pt x="1146747" y="2293494"/>
                </a:cubicBezTo>
                <a:cubicBezTo>
                  <a:pt x="513416" y="2293494"/>
                  <a:pt x="0" y="1780078"/>
                  <a:pt x="0" y="1146747"/>
                </a:cubicBezTo>
                <a:cubicBezTo>
                  <a:pt x="0" y="513416"/>
                  <a:pt x="513416" y="0"/>
                  <a:pt x="1146747" y="0"/>
                </a:cubicBezTo>
                <a:close/>
              </a:path>
            </a:pathLst>
          </a:custGeom>
          <a:ln>
            <a:solidFill>
              <a:srgbClr val="FC9127"/>
            </a:solidFill>
          </a:ln>
        </p:spPr>
        <p:txBody>
          <a:bodyPr wrap="square">
            <a:noAutofit/>
          </a:bodyPr>
          <a:lstStyle/>
          <a:p>
            <a:endParaRPr lang="zh-CN" altLang="en-US"/>
          </a:p>
        </p:txBody>
      </p:sp>
      <p:sp>
        <p:nvSpPr>
          <p:cNvPr id="18" name="图片占位符 17"/>
          <p:cNvSpPr>
            <a:spLocks noGrp="1"/>
          </p:cNvSpPr>
          <p:nvPr>
            <p:ph type="pic" sz="quarter" idx="11"/>
          </p:nvPr>
        </p:nvSpPr>
        <p:spPr>
          <a:xfrm>
            <a:off x="3664061" y="2377810"/>
            <a:ext cx="2027908" cy="2027908"/>
          </a:xfrm>
          <a:custGeom>
            <a:gdLst>
              <a:gd name="connsiteX0" fmla="*/ 1146747 w 2293494"/>
              <a:gd name="connsiteY0" fmla="*/ 0 h 2293494"/>
              <a:gd name="connsiteX1" fmla="*/ 2293494 w 2293494"/>
              <a:gd name="connsiteY1" fmla="*/ 1146747 h 2293494"/>
              <a:gd name="connsiteX2" fmla="*/ 1146747 w 2293494"/>
              <a:gd name="connsiteY2" fmla="*/ 2293494 h 2293494"/>
              <a:gd name="connsiteX3" fmla="*/ 0 w 2293494"/>
              <a:gd name="connsiteY3" fmla="*/ 1146747 h 2293494"/>
              <a:gd name="connsiteX4" fmla="*/ 1146747 w 2293494"/>
              <a:gd name="connsiteY4" fmla="*/ 0 h 2293494"/>
            </a:gdLst>
            <a:cxnLst>
              <a:cxn ang="0">
                <a:pos x="connsiteX0" y="connsiteY0"/>
              </a:cxn>
              <a:cxn ang="0">
                <a:pos x="connsiteX1" y="connsiteY1"/>
              </a:cxn>
              <a:cxn ang="0">
                <a:pos x="connsiteX2" y="connsiteY2"/>
              </a:cxn>
              <a:cxn ang="0">
                <a:pos x="connsiteX3" y="connsiteY3"/>
              </a:cxn>
              <a:cxn ang="0">
                <a:pos x="connsiteX4" y="connsiteY4"/>
              </a:cxn>
            </a:cxnLst>
            <a:rect l="l" t="t" r="r" b="b"/>
            <a:pathLst>
              <a:path w="2293494" h="2293494">
                <a:moveTo>
                  <a:pt x="1146747" y="0"/>
                </a:moveTo>
                <a:cubicBezTo>
                  <a:pt x="1780078" y="0"/>
                  <a:pt x="2293494" y="513416"/>
                  <a:pt x="2293494" y="1146747"/>
                </a:cubicBezTo>
                <a:cubicBezTo>
                  <a:pt x="2293494" y="1780078"/>
                  <a:pt x="1780078" y="2293494"/>
                  <a:pt x="1146747" y="2293494"/>
                </a:cubicBezTo>
                <a:cubicBezTo>
                  <a:pt x="513416" y="2293494"/>
                  <a:pt x="0" y="1780078"/>
                  <a:pt x="0" y="1146747"/>
                </a:cubicBezTo>
                <a:cubicBezTo>
                  <a:pt x="0" y="513416"/>
                  <a:pt x="513416" y="0"/>
                  <a:pt x="1146747" y="0"/>
                </a:cubicBezTo>
                <a:close/>
              </a:path>
            </a:pathLst>
          </a:custGeom>
          <a:ln>
            <a:solidFill>
              <a:srgbClr val="FC9127"/>
            </a:solidFill>
          </a:ln>
        </p:spPr>
        <p:txBody>
          <a:bodyPr wrap="square">
            <a:noAutofit/>
          </a:bodyPr>
          <a:lstStyle/>
          <a:p>
            <a:endParaRPr lang="zh-CN" altLang="en-US"/>
          </a:p>
        </p:txBody>
      </p:sp>
      <p:sp>
        <p:nvSpPr>
          <p:cNvPr id="15" name="图片占位符 14"/>
          <p:cNvSpPr>
            <a:spLocks noGrp="1"/>
          </p:cNvSpPr>
          <p:nvPr>
            <p:ph type="pic" sz="quarter" idx="10"/>
          </p:nvPr>
        </p:nvSpPr>
        <p:spPr>
          <a:xfrm>
            <a:off x="828109" y="1243024"/>
            <a:ext cx="2027908" cy="2027908"/>
          </a:xfrm>
          <a:custGeom>
            <a:gdLst>
              <a:gd name="connsiteX0" fmla="*/ 1146747 w 2293494"/>
              <a:gd name="connsiteY0" fmla="*/ 0 h 2293494"/>
              <a:gd name="connsiteX1" fmla="*/ 2293494 w 2293494"/>
              <a:gd name="connsiteY1" fmla="*/ 1146747 h 2293494"/>
              <a:gd name="connsiteX2" fmla="*/ 1146747 w 2293494"/>
              <a:gd name="connsiteY2" fmla="*/ 2293494 h 2293494"/>
              <a:gd name="connsiteX3" fmla="*/ 0 w 2293494"/>
              <a:gd name="connsiteY3" fmla="*/ 1146747 h 2293494"/>
              <a:gd name="connsiteX4" fmla="*/ 1146747 w 2293494"/>
              <a:gd name="connsiteY4" fmla="*/ 0 h 2293494"/>
            </a:gdLst>
            <a:cxnLst>
              <a:cxn ang="0">
                <a:pos x="connsiteX0" y="connsiteY0"/>
              </a:cxn>
              <a:cxn ang="0">
                <a:pos x="connsiteX1" y="connsiteY1"/>
              </a:cxn>
              <a:cxn ang="0">
                <a:pos x="connsiteX2" y="connsiteY2"/>
              </a:cxn>
              <a:cxn ang="0">
                <a:pos x="connsiteX3" y="connsiteY3"/>
              </a:cxn>
              <a:cxn ang="0">
                <a:pos x="connsiteX4" y="connsiteY4"/>
              </a:cxn>
            </a:cxnLst>
            <a:rect l="l" t="t" r="r" b="b"/>
            <a:pathLst>
              <a:path w="2293494" h="2293494">
                <a:moveTo>
                  <a:pt x="1146747" y="0"/>
                </a:moveTo>
                <a:cubicBezTo>
                  <a:pt x="1780078" y="0"/>
                  <a:pt x="2293494" y="513416"/>
                  <a:pt x="2293494" y="1146747"/>
                </a:cubicBezTo>
                <a:cubicBezTo>
                  <a:pt x="2293494" y="1780078"/>
                  <a:pt x="1780078" y="2293494"/>
                  <a:pt x="1146747" y="2293494"/>
                </a:cubicBezTo>
                <a:cubicBezTo>
                  <a:pt x="513416" y="2293494"/>
                  <a:pt x="0" y="1780078"/>
                  <a:pt x="0" y="1146747"/>
                </a:cubicBezTo>
                <a:cubicBezTo>
                  <a:pt x="0" y="513416"/>
                  <a:pt x="513416" y="0"/>
                  <a:pt x="1146747" y="0"/>
                </a:cubicBezTo>
                <a:close/>
              </a:path>
            </a:pathLst>
          </a:custGeom>
          <a:ln>
            <a:solidFill>
              <a:srgbClr val="FC9127"/>
            </a:solidFill>
          </a:ln>
        </p:spPr>
        <p:txBody>
          <a:bodyPr wrap="square">
            <a:noAutofit/>
          </a:bodyPr>
          <a:lstStyle/>
          <a:p>
            <a:endParaRPr lang="zh-CN" altLang="en-US"/>
          </a:p>
        </p:txBody>
      </p:sp>
    </p:spTree>
    <p:extLst>
      <p:ext uri="{BB962C8B-B14F-4D97-AF65-F5344CB8AC3E}">
        <p14:creationId val="307258807"/>
      </p:ext>
    </p:extLst>
  </p:cSld>
  <p:clrMapOvr>
    <a:masterClrMapping/>
  </p:clrMapOvr>
  <p:transition/>
  <p:timing/>
  <p:extLst mod="1">
    <p:ext uri="{DCECCB84-F9BA-43D5-87BE-67443E8EF086}">
      <p15:sldGuideLst>
        <p15:guide id="1" orient="horz" pos="232" userDrawn="1">
          <p15:clr>
            <a:srgbClr val="FBAE40"/>
          </p15:clr>
        </p15:guide>
        <p15:guide id="2" pos="438" userDrawn="1">
          <p15:clr>
            <a:srgbClr val="FBAE40"/>
          </p15:clr>
        </p15:guide>
        <p15:guide id="3" pos="7242" userDrawn="1">
          <p15:clr>
            <a:srgbClr val="FBAE40"/>
          </p15:clr>
        </p15:guide>
        <p15:guide id="4" orient="horz" pos="397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09377370"/>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35521478"/>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4882943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过渡页">
    <p:spTree>
      <p:nvGrpSpPr>
        <p:cNvPr id="1" name=""/>
        <p:cNvGrpSpPr/>
        <p:nvPr/>
      </p:nvGrpSpPr>
      <p:grpSpPr>
        <a:xfrm>
          <a:off x="0" y="0"/>
          <a:ext cx="0" cy="0"/>
        </a:xfrm>
      </p:grpSpPr>
      <p:sp>
        <p:nvSpPr>
          <p:cNvPr id="7" name="图片占位符 14"/>
          <p:cNvSpPr>
            <a:spLocks noGrp="1"/>
          </p:cNvSpPr>
          <p:nvPr>
            <p:ph type="pic" sz="quarter" idx="10"/>
          </p:nvPr>
        </p:nvSpPr>
        <p:spPr>
          <a:xfrm>
            <a:off x="1978487" y="2415046"/>
            <a:ext cx="2027908" cy="2027908"/>
          </a:xfrm>
          <a:custGeom>
            <a:gdLst>
              <a:gd name="connsiteX0" fmla="*/ 1146747 w 2293494"/>
              <a:gd name="connsiteY0" fmla="*/ 0 h 2293494"/>
              <a:gd name="connsiteX1" fmla="*/ 2293494 w 2293494"/>
              <a:gd name="connsiteY1" fmla="*/ 1146747 h 2293494"/>
              <a:gd name="connsiteX2" fmla="*/ 1146747 w 2293494"/>
              <a:gd name="connsiteY2" fmla="*/ 2293494 h 2293494"/>
              <a:gd name="connsiteX3" fmla="*/ 0 w 2293494"/>
              <a:gd name="connsiteY3" fmla="*/ 1146747 h 2293494"/>
              <a:gd name="connsiteX4" fmla="*/ 1146747 w 2293494"/>
              <a:gd name="connsiteY4" fmla="*/ 0 h 2293494"/>
            </a:gdLst>
            <a:cxnLst>
              <a:cxn ang="0">
                <a:pos x="connsiteX0" y="connsiteY0"/>
              </a:cxn>
              <a:cxn ang="0">
                <a:pos x="connsiteX1" y="connsiteY1"/>
              </a:cxn>
              <a:cxn ang="0">
                <a:pos x="connsiteX2" y="connsiteY2"/>
              </a:cxn>
              <a:cxn ang="0">
                <a:pos x="connsiteX3" y="connsiteY3"/>
              </a:cxn>
              <a:cxn ang="0">
                <a:pos x="connsiteX4" y="connsiteY4"/>
              </a:cxn>
            </a:cxnLst>
            <a:rect l="l" t="t" r="r" b="b"/>
            <a:pathLst>
              <a:path w="2293494" h="2293494">
                <a:moveTo>
                  <a:pt x="1146747" y="0"/>
                </a:moveTo>
                <a:cubicBezTo>
                  <a:pt x="1780078" y="0"/>
                  <a:pt x="2293494" y="513416"/>
                  <a:pt x="2293494" y="1146747"/>
                </a:cubicBezTo>
                <a:cubicBezTo>
                  <a:pt x="2293494" y="1780078"/>
                  <a:pt x="1780078" y="2293494"/>
                  <a:pt x="1146747" y="2293494"/>
                </a:cubicBezTo>
                <a:cubicBezTo>
                  <a:pt x="513416" y="2293494"/>
                  <a:pt x="0" y="1780078"/>
                  <a:pt x="0" y="1146747"/>
                </a:cubicBezTo>
                <a:cubicBezTo>
                  <a:pt x="0" y="513416"/>
                  <a:pt x="513416" y="0"/>
                  <a:pt x="1146747" y="0"/>
                </a:cubicBezTo>
                <a:close/>
              </a:path>
            </a:pathLst>
          </a:custGeom>
          <a:ln>
            <a:solidFill>
              <a:srgbClr val="FC9127"/>
            </a:solidFill>
          </a:ln>
        </p:spPr>
        <p:txBody>
          <a:bodyPr wrap="square">
            <a:noAutofit/>
          </a:bodyPr>
          <a:lstStyle/>
          <a:p>
            <a:endParaRPr lang="zh-CN" altLang="en-US"/>
          </a:p>
        </p:txBody>
      </p:sp>
    </p:spTree>
    <p:extLst>
      <p:ext uri="{BB962C8B-B14F-4D97-AF65-F5344CB8AC3E}">
        <p14:creationId val="2073627150"/>
      </p:ext>
    </p:extLst>
  </p:cSld>
  <p:clrMapOvr>
    <a:masterClrMapping/>
  </p:clrMapOvr>
  <p:transition/>
  <p:timing/>
  <p:extLst>
    <p:ext uri="{DCECCB84-F9BA-43D5-87BE-67443E8EF086}">
      <p15:sldGuideLst>
        <p15:guide id="1" orient="horz" pos="2160" userDrawn="1">
          <p15:clr>
            <a:srgbClr val="FBAE40"/>
          </p15:clr>
        </p15:guide>
        <p15:guide id="2" pos="3840" userDrawn="1">
          <p15:clr>
            <a:srgbClr val="FBAE40"/>
          </p15:clr>
        </p15:guide>
        <p15:guide id="3" pos="1232" userDrawn="1">
          <p15:clr>
            <a:srgbClr val="FBAE40"/>
          </p15:clr>
        </p15:guide>
        <p15:guide id="4" pos="64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页1">
    <p:spTree>
      <p:nvGrpSpPr>
        <p:cNvPr id="1" name=""/>
        <p:cNvGrpSpPr/>
        <p:nvPr/>
      </p:nvGrpSpPr>
      <p:grpSpPr>
        <a:xfrm>
          <a:off x="0" y="0"/>
          <a:ext cx="0" cy="0"/>
        </a:xfrm>
      </p:grpSpPr>
      <p:sp>
        <p:nvSpPr>
          <p:cNvPr id="22" name="图片占位符 21"/>
          <p:cNvSpPr>
            <a:spLocks noGrp="1"/>
          </p:cNvSpPr>
          <p:nvPr>
            <p:ph type="pic" sz="quarter" idx="10"/>
          </p:nvPr>
        </p:nvSpPr>
        <p:spPr>
          <a:xfrm>
            <a:off x="5709886" y="1080514"/>
            <a:ext cx="5260657" cy="4882458"/>
          </a:xfrm>
          <a:custGeom>
            <a:gdLst>
              <a:gd name="connsiteX0" fmla="*/ 4386577 w 5260657"/>
              <a:gd name="connsiteY0" fmla="*/ 1421321 h 4882458"/>
              <a:gd name="connsiteX1" fmla="*/ 5260657 w 5260657"/>
              <a:gd name="connsiteY1" fmla="*/ 1849664 h 4882458"/>
              <a:gd name="connsiteX2" fmla="*/ 3774435 w 5260657"/>
              <a:gd name="connsiteY2" fmla="*/ 4882458 h 4882458"/>
              <a:gd name="connsiteX3" fmla="*/ 2900355 w 5260657"/>
              <a:gd name="connsiteY3" fmla="*/ 4454115 h 4882458"/>
              <a:gd name="connsiteX4" fmla="*/ 2128513 w 5260657"/>
              <a:gd name="connsiteY4" fmla="*/ 1135938 h 4882458"/>
              <a:gd name="connsiteX5" fmla="*/ 3002592 w 5260657"/>
              <a:gd name="connsiteY5" fmla="*/ 1564282 h 4882458"/>
              <a:gd name="connsiteX6" fmla="*/ 1516371 w 5260657"/>
              <a:gd name="connsiteY6" fmla="*/ 4597076 h 4882458"/>
              <a:gd name="connsiteX7" fmla="*/ 642291 w 5260657"/>
              <a:gd name="connsiteY7" fmla="*/ 4168733 h 4882458"/>
              <a:gd name="connsiteX8" fmla="*/ 3744286 w 5260657"/>
              <a:gd name="connsiteY8" fmla="*/ 285382 h 4882458"/>
              <a:gd name="connsiteX9" fmla="*/ 4618366 w 5260657"/>
              <a:gd name="connsiteY9" fmla="*/ 713725 h 4882458"/>
              <a:gd name="connsiteX10" fmla="*/ 3132144 w 5260657"/>
              <a:gd name="connsiteY10" fmla="*/ 3746520 h 4882458"/>
              <a:gd name="connsiteX11" fmla="*/ 2258064 w 5260657"/>
              <a:gd name="connsiteY11" fmla="*/ 3318176 h 4882458"/>
              <a:gd name="connsiteX12" fmla="*/ 1486222 w 5260657"/>
              <a:gd name="connsiteY12" fmla="*/ 0 h 4882458"/>
              <a:gd name="connsiteX13" fmla="*/ 2360302 w 5260657"/>
              <a:gd name="connsiteY13" fmla="*/ 428344 h 4882458"/>
              <a:gd name="connsiteX14" fmla="*/ 874080 w 5260657"/>
              <a:gd name="connsiteY14" fmla="*/ 3461138 h 4882458"/>
              <a:gd name="connsiteX15" fmla="*/ 0 w 5260657"/>
              <a:gd name="connsiteY15" fmla="*/ 3032794 h 48824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0657" h="4882458">
                <a:moveTo>
                  <a:pt x="4386577" y="1421321"/>
                </a:moveTo>
                <a:lnTo>
                  <a:pt x="5260657" y="1849664"/>
                </a:lnTo>
                <a:lnTo>
                  <a:pt x="3774435" y="4882458"/>
                </a:lnTo>
                <a:lnTo>
                  <a:pt x="2900355" y="4454115"/>
                </a:lnTo>
                <a:close/>
                <a:moveTo>
                  <a:pt x="2128513" y="1135938"/>
                </a:moveTo>
                <a:lnTo>
                  <a:pt x="3002592" y="1564282"/>
                </a:lnTo>
                <a:lnTo>
                  <a:pt x="1516371" y="4597076"/>
                </a:lnTo>
                <a:lnTo>
                  <a:pt x="642291" y="4168733"/>
                </a:lnTo>
                <a:close/>
                <a:moveTo>
                  <a:pt x="3744286" y="285382"/>
                </a:moveTo>
                <a:lnTo>
                  <a:pt x="4618366" y="713725"/>
                </a:lnTo>
                <a:lnTo>
                  <a:pt x="3132144" y="3746520"/>
                </a:lnTo>
                <a:lnTo>
                  <a:pt x="2258064" y="3318176"/>
                </a:lnTo>
                <a:close/>
                <a:moveTo>
                  <a:pt x="1486222" y="0"/>
                </a:moveTo>
                <a:lnTo>
                  <a:pt x="2360302" y="428344"/>
                </a:lnTo>
                <a:lnTo>
                  <a:pt x="874080" y="3461138"/>
                </a:lnTo>
                <a:lnTo>
                  <a:pt x="0" y="3032794"/>
                </a:lnTo>
                <a:close/>
              </a:path>
            </a:pathLst>
          </a:custGeom>
        </p:spPr>
        <p:txBody>
          <a:bodyPr wrap="square">
            <a:noAutofit/>
          </a:bodyPr>
          <a:lstStyle/>
          <a:p>
            <a:endParaRPr lang="zh-CN" altLang="en-US"/>
          </a:p>
        </p:txBody>
      </p:sp>
    </p:spTree>
    <p:extLst>
      <p:ext uri="{BB962C8B-B14F-4D97-AF65-F5344CB8AC3E}">
        <p14:creationId val="2938821674"/>
      </p:ext>
    </p:extLst>
  </p:cSld>
  <p:clrMapOvr>
    <a:masterClrMapping/>
  </p:clrMapOvr>
  <p:transition/>
  <p:timing/>
  <p:extLst>
    <p:ext uri="{DCECCB84-F9BA-43D5-87BE-67443E8EF086}">
      <p15:sldGuideLst>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页2">
    <p:spTree>
      <p:nvGrpSpPr>
        <p:cNvPr id="1" name=""/>
        <p:cNvGrpSpPr/>
        <p:nvPr/>
      </p:nvGrpSpPr>
      <p:grpSpPr>
        <a:xfrm>
          <a:off x="0" y="0"/>
          <a:ext cx="0" cy="0"/>
        </a:xfrm>
      </p:grpSpPr>
      <p:sp>
        <p:nvSpPr>
          <p:cNvPr id="19" name="图片占位符 18"/>
          <p:cNvSpPr>
            <a:spLocks noGrp="1"/>
          </p:cNvSpPr>
          <p:nvPr>
            <p:ph type="pic" sz="quarter" idx="10"/>
          </p:nvPr>
        </p:nvSpPr>
        <p:spPr>
          <a:xfrm>
            <a:off x="663677" y="0"/>
            <a:ext cx="5633884" cy="6858000"/>
          </a:xfrm>
          <a:custGeom>
            <a:gdLst>
              <a:gd name="connsiteX0" fmla="*/ 1914168 w 5633884"/>
              <a:gd name="connsiteY0" fmla="*/ 0 h 6858000"/>
              <a:gd name="connsiteX1" fmla="*/ 5633884 w 5633884"/>
              <a:gd name="connsiteY1" fmla="*/ 0 h 6858000"/>
              <a:gd name="connsiteX2" fmla="*/ 3719716 w 5633884"/>
              <a:gd name="connsiteY2" fmla="*/ 6858000 h 6858000"/>
              <a:gd name="connsiteX3" fmla="*/ 0 w 5633884"/>
              <a:gd name="connsiteY3" fmla="*/ 6858000 h 6858000"/>
            </a:gdLst>
            <a:cxnLst>
              <a:cxn ang="0">
                <a:pos x="connsiteX0" y="connsiteY0"/>
              </a:cxn>
              <a:cxn ang="0">
                <a:pos x="connsiteX1" y="connsiteY1"/>
              </a:cxn>
              <a:cxn ang="0">
                <a:pos x="connsiteX2" y="connsiteY2"/>
              </a:cxn>
              <a:cxn ang="0">
                <a:pos x="connsiteX3" y="connsiteY3"/>
              </a:cxn>
            </a:cxnLst>
            <a:rect l="l" t="t" r="r" b="b"/>
            <a:pathLst>
              <a:path w="5633884" h="6858000">
                <a:moveTo>
                  <a:pt x="1914168" y="0"/>
                </a:moveTo>
                <a:lnTo>
                  <a:pt x="5633884" y="0"/>
                </a:lnTo>
                <a:lnTo>
                  <a:pt x="3719716" y="6858000"/>
                </a:lnTo>
                <a:lnTo>
                  <a:pt x="0" y="6858000"/>
                </a:lnTo>
                <a:close/>
              </a:path>
            </a:pathLst>
          </a:custGeom>
        </p:spPr>
        <p:txBody>
          <a:bodyPr wrap="square">
            <a:noAutofit/>
          </a:bodyPr>
          <a:lstStyle/>
          <a:p>
            <a:endParaRPr lang="zh-CN" altLang="en-US"/>
          </a:p>
        </p:txBody>
      </p:sp>
    </p:spTree>
    <p:extLst>
      <p:ext uri="{BB962C8B-B14F-4D97-AF65-F5344CB8AC3E}">
        <p14:creationId val="927456420"/>
      </p:ext>
    </p:extLst>
  </p:cSld>
  <p:clrMapOvr>
    <a:masterClrMapping/>
  </p:clrMapOvr>
  <p:transition/>
  <p:timing/>
  <p:extLst>
    <p:ext uri="{DCECCB84-F9BA-43D5-87BE-67443E8EF086}">
      <p15:sldGuideLst>
        <p15:guide id="1" orient="horz" pos="2160" userDrawn="1">
          <p15:clr>
            <a:srgbClr val="FBAE40"/>
          </p15:clr>
        </p15:guide>
        <p15:guide id="2" pos="7242" userDrawn="1">
          <p15:clr>
            <a:srgbClr val="FBAE40"/>
          </p15:clr>
        </p15:guide>
        <p15:guide id="3" pos="43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页3">
    <p:spTree>
      <p:nvGrpSpPr>
        <p:cNvPr id="1" name=""/>
        <p:cNvGrpSpPr/>
        <p:nvPr/>
      </p:nvGrpSpPr>
      <p:grpSpPr>
        <a:xfrm>
          <a:off x="0" y="0"/>
          <a:ext cx="0" cy="0"/>
        </a:xfrm>
      </p:grpSpPr>
      <p:sp>
        <p:nvSpPr>
          <p:cNvPr id="6" name="图片占位符 21"/>
          <p:cNvSpPr>
            <a:spLocks noGrp="1"/>
          </p:cNvSpPr>
          <p:nvPr>
            <p:ph type="pic" sz="quarter" idx="10"/>
          </p:nvPr>
        </p:nvSpPr>
        <p:spPr>
          <a:xfrm>
            <a:off x="1239487" y="1080514"/>
            <a:ext cx="5260657" cy="4882458"/>
          </a:xfrm>
          <a:custGeom>
            <a:gdLst>
              <a:gd name="connsiteX0" fmla="*/ 4386577 w 5260657"/>
              <a:gd name="connsiteY0" fmla="*/ 1421321 h 4882458"/>
              <a:gd name="connsiteX1" fmla="*/ 5260657 w 5260657"/>
              <a:gd name="connsiteY1" fmla="*/ 1849664 h 4882458"/>
              <a:gd name="connsiteX2" fmla="*/ 3774435 w 5260657"/>
              <a:gd name="connsiteY2" fmla="*/ 4882458 h 4882458"/>
              <a:gd name="connsiteX3" fmla="*/ 2900355 w 5260657"/>
              <a:gd name="connsiteY3" fmla="*/ 4454115 h 4882458"/>
              <a:gd name="connsiteX4" fmla="*/ 2128513 w 5260657"/>
              <a:gd name="connsiteY4" fmla="*/ 1135938 h 4882458"/>
              <a:gd name="connsiteX5" fmla="*/ 3002592 w 5260657"/>
              <a:gd name="connsiteY5" fmla="*/ 1564282 h 4882458"/>
              <a:gd name="connsiteX6" fmla="*/ 1516371 w 5260657"/>
              <a:gd name="connsiteY6" fmla="*/ 4597076 h 4882458"/>
              <a:gd name="connsiteX7" fmla="*/ 642291 w 5260657"/>
              <a:gd name="connsiteY7" fmla="*/ 4168733 h 4882458"/>
              <a:gd name="connsiteX8" fmla="*/ 3744286 w 5260657"/>
              <a:gd name="connsiteY8" fmla="*/ 285382 h 4882458"/>
              <a:gd name="connsiteX9" fmla="*/ 4618366 w 5260657"/>
              <a:gd name="connsiteY9" fmla="*/ 713725 h 4882458"/>
              <a:gd name="connsiteX10" fmla="*/ 3132144 w 5260657"/>
              <a:gd name="connsiteY10" fmla="*/ 3746520 h 4882458"/>
              <a:gd name="connsiteX11" fmla="*/ 2258064 w 5260657"/>
              <a:gd name="connsiteY11" fmla="*/ 3318176 h 4882458"/>
              <a:gd name="connsiteX12" fmla="*/ 1486222 w 5260657"/>
              <a:gd name="connsiteY12" fmla="*/ 0 h 4882458"/>
              <a:gd name="connsiteX13" fmla="*/ 2360302 w 5260657"/>
              <a:gd name="connsiteY13" fmla="*/ 428344 h 4882458"/>
              <a:gd name="connsiteX14" fmla="*/ 874080 w 5260657"/>
              <a:gd name="connsiteY14" fmla="*/ 3461138 h 4882458"/>
              <a:gd name="connsiteX15" fmla="*/ 0 w 5260657"/>
              <a:gd name="connsiteY15" fmla="*/ 3032794 h 48824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0657" h="4882458">
                <a:moveTo>
                  <a:pt x="4386577" y="1421321"/>
                </a:moveTo>
                <a:lnTo>
                  <a:pt x="5260657" y="1849664"/>
                </a:lnTo>
                <a:lnTo>
                  <a:pt x="3774435" y="4882458"/>
                </a:lnTo>
                <a:lnTo>
                  <a:pt x="2900355" y="4454115"/>
                </a:lnTo>
                <a:close/>
                <a:moveTo>
                  <a:pt x="2128513" y="1135938"/>
                </a:moveTo>
                <a:lnTo>
                  <a:pt x="3002592" y="1564282"/>
                </a:lnTo>
                <a:lnTo>
                  <a:pt x="1516371" y="4597076"/>
                </a:lnTo>
                <a:lnTo>
                  <a:pt x="642291" y="4168733"/>
                </a:lnTo>
                <a:close/>
                <a:moveTo>
                  <a:pt x="3744286" y="285382"/>
                </a:moveTo>
                <a:lnTo>
                  <a:pt x="4618366" y="713725"/>
                </a:lnTo>
                <a:lnTo>
                  <a:pt x="3132144" y="3746520"/>
                </a:lnTo>
                <a:lnTo>
                  <a:pt x="2258064" y="3318176"/>
                </a:lnTo>
                <a:close/>
                <a:moveTo>
                  <a:pt x="1486222" y="0"/>
                </a:moveTo>
                <a:lnTo>
                  <a:pt x="2360302" y="428344"/>
                </a:lnTo>
                <a:lnTo>
                  <a:pt x="874080" y="3461138"/>
                </a:lnTo>
                <a:lnTo>
                  <a:pt x="0" y="3032794"/>
                </a:lnTo>
                <a:close/>
              </a:path>
            </a:pathLst>
          </a:custGeom>
        </p:spPr>
        <p:txBody>
          <a:bodyPr wrap="square">
            <a:noAutofit/>
          </a:bodyPr>
          <a:lstStyle/>
          <a:p>
            <a:endParaRPr lang="zh-CN" altLang="en-US"/>
          </a:p>
        </p:txBody>
      </p:sp>
    </p:spTree>
    <p:extLst>
      <p:ext uri="{BB962C8B-B14F-4D97-AF65-F5344CB8AC3E}">
        <p14:creationId val="482695369"/>
      </p:ext>
    </p:extLst>
  </p:cSld>
  <p:clrMapOvr>
    <a:masterClrMapping/>
  </p:clrMapOvr>
  <p:transition/>
  <p:timing/>
  <p:extLst>
    <p:ext uri="{DCECCB84-F9BA-43D5-87BE-67443E8EF086}">
      <p15:sldGuideLst>
        <p15:guide id="1" orient="horz" pos="2160" userDrawn="1">
          <p15:clr>
            <a:srgbClr val="FBAE40"/>
          </p15:clr>
        </p15:guide>
        <p15:guide id="2" pos="778" userDrawn="1">
          <p15:clr>
            <a:srgbClr val="FBAE40"/>
          </p15:clr>
        </p15:guide>
        <p15:guide id="3" pos="690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页4">
    <p:spTree>
      <p:nvGrpSpPr>
        <p:cNvPr id="1" name=""/>
        <p:cNvGrpSpPr/>
        <p:nvPr/>
      </p:nvGrpSpPr>
      <p:grpSpPr>
        <a:xfrm>
          <a:off x="0" y="0"/>
          <a:ext cx="0" cy="0"/>
        </a:xfrm>
      </p:grpSpPr>
      <p:sp>
        <p:nvSpPr>
          <p:cNvPr id="5" name="图片占位符 4"/>
          <p:cNvSpPr>
            <a:spLocks noGrp="1"/>
          </p:cNvSpPr>
          <p:nvPr>
            <p:ph type="pic" sz="quarter" idx="10"/>
          </p:nvPr>
        </p:nvSpPr>
        <p:spPr>
          <a:xfrm>
            <a:off x="2028021" y="0"/>
            <a:ext cx="5633884" cy="6858000"/>
          </a:xfrm>
          <a:custGeom>
            <a:gdLst>
              <a:gd name="connsiteX0" fmla="*/ 1914168 w 5633884"/>
              <a:gd name="connsiteY0" fmla="*/ 0 h 6858000"/>
              <a:gd name="connsiteX1" fmla="*/ 5633884 w 5633884"/>
              <a:gd name="connsiteY1" fmla="*/ 0 h 6858000"/>
              <a:gd name="connsiteX2" fmla="*/ 3719716 w 5633884"/>
              <a:gd name="connsiteY2" fmla="*/ 6858000 h 6858000"/>
              <a:gd name="connsiteX3" fmla="*/ 0 w 5633884"/>
              <a:gd name="connsiteY3" fmla="*/ 6858000 h 6858000"/>
            </a:gdLst>
            <a:cxnLst>
              <a:cxn ang="0">
                <a:pos x="connsiteX0" y="connsiteY0"/>
              </a:cxn>
              <a:cxn ang="0">
                <a:pos x="connsiteX1" y="connsiteY1"/>
              </a:cxn>
              <a:cxn ang="0">
                <a:pos x="connsiteX2" y="connsiteY2"/>
              </a:cxn>
              <a:cxn ang="0">
                <a:pos x="connsiteX3" y="connsiteY3"/>
              </a:cxn>
            </a:cxnLst>
            <a:rect l="l" t="t" r="r" b="b"/>
            <a:pathLst>
              <a:path w="5633884" h="6858000">
                <a:moveTo>
                  <a:pt x="1914168" y="0"/>
                </a:moveTo>
                <a:lnTo>
                  <a:pt x="5633884" y="0"/>
                </a:lnTo>
                <a:lnTo>
                  <a:pt x="3719716" y="6858000"/>
                </a:lnTo>
                <a:lnTo>
                  <a:pt x="0" y="6858000"/>
                </a:lnTo>
                <a:close/>
              </a:path>
            </a:pathLst>
          </a:custGeom>
        </p:spPr>
        <p:txBody>
          <a:bodyPr wrap="square">
            <a:noAutofit/>
          </a:bodyPr>
          <a:lstStyle/>
          <a:p>
            <a:endParaRPr lang="zh-CN" altLang="en-US"/>
          </a:p>
        </p:txBody>
      </p:sp>
    </p:spTree>
    <p:extLst>
      <p:ext uri="{BB962C8B-B14F-4D97-AF65-F5344CB8AC3E}">
        <p14:creationId val="641270492"/>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页5">
    <p:spTree>
      <p:nvGrpSpPr>
        <p:cNvPr id="1" name=""/>
        <p:cNvGrpSpPr/>
        <p:nvPr/>
      </p:nvGrpSpPr>
      <p:grpSpPr>
        <a:xfrm>
          <a:off x="0" y="0"/>
          <a:ext cx="0" cy="0"/>
        </a:xfrm>
      </p:grpSpPr>
      <p:sp>
        <p:nvSpPr>
          <p:cNvPr id="19" name="图片占位符 18"/>
          <p:cNvSpPr>
            <a:spLocks noGrp="1"/>
          </p:cNvSpPr>
          <p:nvPr>
            <p:ph type="pic" sz="quarter" idx="10"/>
          </p:nvPr>
        </p:nvSpPr>
        <p:spPr>
          <a:xfrm>
            <a:off x="0" y="1629846"/>
            <a:ext cx="6192823" cy="5228154"/>
          </a:xfrm>
          <a:custGeom>
            <a:gdLst>
              <a:gd name="connsiteX0" fmla="*/ 5376360 w 6192823"/>
              <a:gd name="connsiteY0" fmla="*/ 2708410 h 5228154"/>
              <a:gd name="connsiteX1" fmla="*/ 6192823 w 6192823"/>
              <a:gd name="connsiteY1" fmla="*/ 3151432 h 5228154"/>
              <a:gd name="connsiteX2" fmla="*/ 5065970 w 6192823"/>
              <a:gd name="connsiteY2" fmla="*/ 5228154 h 5228154"/>
              <a:gd name="connsiteX3" fmla="*/ 4009118 w 6192823"/>
              <a:gd name="connsiteY3" fmla="*/ 5228154 h 5228154"/>
              <a:gd name="connsiteX4" fmla="*/ 4792278 w 6192823"/>
              <a:gd name="connsiteY4" fmla="*/ 1532788 h 5228154"/>
              <a:gd name="connsiteX5" fmla="*/ 5608741 w 6192823"/>
              <a:gd name="connsiteY5" fmla="*/ 1975811 h 5228154"/>
              <a:gd name="connsiteX6" fmla="*/ 3843982 w 6192823"/>
              <a:gd name="connsiteY6" fmla="*/ 5228154 h 5228154"/>
              <a:gd name="connsiteX7" fmla="*/ 2787129 w 6192823"/>
              <a:gd name="connsiteY7" fmla="*/ 5228154 h 5228154"/>
              <a:gd name="connsiteX8" fmla="*/ 531571 w 6192823"/>
              <a:gd name="connsiteY8" fmla="*/ 376812 h 5228154"/>
              <a:gd name="connsiteX9" fmla="*/ 1348035 w 6192823"/>
              <a:gd name="connsiteY9" fmla="*/ 819835 h 5228154"/>
              <a:gd name="connsiteX10" fmla="*/ 0 w 6192823"/>
              <a:gd name="connsiteY10" fmla="*/ 3304180 h 5228154"/>
              <a:gd name="connsiteX11" fmla="*/ 0 w 6192823"/>
              <a:gd name="connsiteY11" fmla="*/ 1356465 h 5228154"/>
              <a:gd name="connsiteX12" fmla="*/ 1821713 w 6192823"/>
              <a:gd name="connsiteY12" fmla="*/ 251208 h 5228154"/>
              <a:gd name="connsiteX13" fmla="*/ 2638177 w 6192823"/>
              <a:gd name="connsiteY13" fmla="*/ 694231 h 5228154"/>
              <a:gd name="connsiteX14" fmla="*/ 178018 w 6192823"/>
              <a:gd name="connsiteY14" fmla="*/ 5228154 h 5228154"/>
              <a:gd name="connsiteX15" fmla="*/ 0 w 6192823"/>
              <a:gd name="connsiteY15" fmla="*/ 5228154 h 5228154"/>
              <a:gd name="connsiteX16" fmla="*/ 0 w 6192823"/>
              <a:gd name="connsiteY16" fmla="*/ 3608515 h 5228154"/>
              <a:gd name="connsiteX17" fmla="*/ 3111856 w 6192823"/>
              <a:gd name="connsiteY17" fmla="*/ 125605 h 5228154"/>
              <a:gd name="connsiteX18" fmla="*/ 3928319 w 6192823"/>
              <a:gd name="connsiteY18" fmla="*/ 568627 h 5228154"/>
              <a:gd name="connsiteX19" fmla="*/ 1400006 w 6192823"/>
              <a:gd name="connsiteY19" fmla="*/ 5228154 h 5228154"/>
              <a:gd name="connsiteX20" fmla="*/ 343154 w 6192823"/>
              <a:gd name="connsiteY20" fmla="*/ 5228154 h 5228154"/>
              <a:gd name="connsiteX21" fmla="*/ 4401998 w 6192823"/>
              <a:gd name="connsiteY21" fmla="*/ 0 h 5228154"/>
              <a:gd name="connsiteX22" fmla="*/ 5218461 w 6192823"/>
              <a:gd name="connsiteY22" fmla="*/ 443023 h 5228154"/>
              <a:gd name="connsiteX23" fmla="*/ 2621994 w 6192823"/>
              <a:gd name="connsiteY23" fmla="*/ 5228154 h 5228154"/>
              <a:gd name="connsiteX24" fmla="*/ 1565141 w 6192823"/>
              <a:gd name="connsiteY24" fmla="*/ 5228154 h 522815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92823" h="5228154">
                <a:moveTo>
                  <a:pt x="5376360" y="2708410"/>
                </a:moveTo>
                <a:lnTo>
                  <a:pt x="6192823" y="3151432"/>
                </a:lnTo>
                <a:lnTo>
                  <a:pt x="5065970" y="5228154"/>
                </a:lnTo>
                <a:lnTo>
                  <a:pt x="4009118" y="5228154"/>
                </a:lnTo>
                <a:close/>
                <a:moveTo>
                  <a:pt x="4792278" y="1532788"/>
                </a:moveTo>
                <a:lnTo>
                  <a:pt x="5608741" y="1975811"/>
                </a:lnTo>
                <a:lnTo>
                  <a:pt x="3843982" y="5228154"/>
                </a:lnTo>
                <a:lnTo>
                  <a:pt x="2787129" y="5228154"/>
                </a:lnTo>
                <a:close/>
                <a:moveTo>
                  <a:pt x="531571" y="376812"/>
                </a:moveTo>
                <a:lnTo>
                  <a:pt x="1348035" y="819835"/>
                </a:lnTo>
                <a:lnTo>
                  <a:pt x="0" y="3304180"/>
                </a:lnTo>
                <a:lnTo>
                  <a:pt x="0" y="1356465"/>
                </a:lnTo>
                <a:close/>
                <a:moveTo>
                  <a:pt x="1821713" y="251208"/>
                </a:moveTo>
                <a:lnTo>
                  <a:pt x="2638177" y="694231"/>
                </a:lnTo>
                <a:lnTo>
                  <a:pt x="178018" y="5228154"/>
                </a:lnTo>
                <a:lnTo>
                  <a:pt x="0" y="5228154"/>
                </a:lnTo>
                <a:lnTo>
                  <a:pt x="0" y="3608515"/>
                </a:lnTo>
                <a:close/>
                <a:moveTo>
                  <a:pt x="3111856" y="125605"/>
                </a:moveTo>
                <a:lnTo>
                  <a:pt x="3928319" y="568627"/>
                </a:lnTo>
                <a:lnTo>
                  <a:pt x="1400006" y="5228154"/>
                </a:lnTo>
                <a:lnTo>
                  <a:pt x="343154" y="5228154"/>
                </a:lnTo>
                <a:close/>
                <a:moveTo>
                  <a:pt x="4401998" y="0"/>
                </a:moveTo>
                <a:lnTo>
                  <a:pt x="5218461" y="443023"/>
                </a:lnTo>
                <a:lnTo>
                  <a:pt x="2621994" y="5228154"/>
                </a:lnTo>
                <a:lnTo>
                  <a:pt x="1565141" y="5228154"/>
                </a:lnTo>
                <a:close/>
              </a:path>
            </a:pathLst>
          </a:custGeom>
        </p:spPr>
        <p:txBody>
          <a:bodyPr wrap="square">
            <a:noAutofit/>
          </a:bodyPr>
          <a:lstStyle/>
          <a:p>
            <a:endParaRPr lang="zh-CN" altLang="en-US"/>
          </a:p>
        </p:txBody>
      </p:sp>
    </p:spTree>
    <p:extLst>
      <p:ext uri="{BB962C8B-B14F-4D97-AF65-F5344CB8AC3E}">
        <p14:creationId val="274694080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页6">
    <p:spTree>
      <p:nvGrpSpPr>
        <p:cNvPr id="1" name=""/>
        <p:cNvGrpSpPr/>
        <p:nvPr/>
      </p:nvGrpSpPr>
      <p:grpSpPr>
        <a:xfrm>
          <a:off x="0" y="0"/>
          <a:ext cx="0" cy="0"/>
        </a:xfrm>
      </p:grpSpPr>
    </p:spTree>
    <p:extLst>
      <p:ext uri="{BB962C8B-B14F-4D97-AF65-F5344CB8AC3E}">
        <p14:creationId val="3523175031"/>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050DD-FEC1-44F4-9EE9-D0B9147A92B8}" type="datetimeFigureOut">
              <a:rPr lang="zh-CN" altLang="en-US" smtClean="0"/>
              <a:t>2017/2/20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F8E53-0150-45BA-9AC9-13B81CC4476C}" type="slidenum">
              <a:rPr lang="zh-CN" altLang="en-US" smtClean="0"/>
              <a:t>‹#›</a:t>
            </a:fld>
            <a:endParaRPr lang="zh-CN" altLang="en-US"/>
          </a:p>
        </p:txBody>
      </p:sp>
    </p:spTree>
    <p:extLst>
      <p:ext uri="{BB962C8B-B14F-4D97-AF65-F5344CB8AC3E}">
        <p14:creationId val="154371087"/>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2017/2/20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59271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12.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9.xml" Type="http://schemas.openxmlformats.org/officeDocument/2006/relationships/slideLayout"/><Relationship Id="rId2" Target="../charts/chart1.xml" Type="http://schemas.openxmlformats.org/officeDocument/2006/relationships/chart"/></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3.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0.xml" Type="http://schemas.openxmlformats.org/officeDocument/2006/relationships/slideLayout"/><Relationship Id="rId2" Target="../media/image14.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9.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11.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media/image4.jpeg" Type="http://schemas.openxmlformats.org/officeDocument/2006/relationships/image"/><Relationship Id="rId4" Target="../media/image5.png" Type="http://schemas.openxmlformats.org/officeDocument/2006/relationships/image"/><Relationship Id="rId5" Target="../media/image6.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6.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media/image7.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8.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9.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1.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占位符 4"/>
          <p:cNvPicPr>
            <a:picLocks noChangeAspect="1" noGrp="1"/>
          </p:cNvPicPr>
          <p:nvPr>
            <p:ph idx="10" sz="quarter" type="pic"/>
          </p:nvPr>
        </p:nvPicPr>
        <p:blipFill>
          <a:blip r:embed="rId2">
            <a:extLst>
              <a:ext uri="{28A0092B-C50C-407E-A947-70E740481C1C}">
                <a14:useLocalDpi val="0"/>
              </a:ext>
            </a:extLst>
          </a:blip>
          <a:srcRect l="-132" r="20230"/>
          <a:stretch>
            <a:fillRect/>
          </a:stretch>
        </p:blipFill>
        <p:spPr>
          <a:xfrm>
            <a:off x="3623733" y="0"/>
            <a:ext cx="8568267" cy="6858000"/>
          </a:xfrm>
        </p:spPr>
      </p:pic>
      <p:cxnSp>
        <p:nvCxnSpPr>
          <p:cNvPr id="13" name="直接连接符 12"/>
          <p:cNvCxnSpPr/>
          <p:nvPr/>
        </p:nvCxnSpPr>
        <p:spPr>
          <a:xfrm flipV="1">
            <a:off x="7899816" y="0"/>
            <a:ext cx="1377969" cy="1448630"/>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329783" y="1358690"/>
            <a:ext cx="7154150" cy="1234608"/>
            <a:chOff x="329783" y="1358690"/>
            <a:chExt cx="7154150" cy="1234608"/>
          </a:xfrm>
        </p:grpSpPr>
        <p:sp>
          <p:nvSpPr>
            <p:cNvPr id="40" name="矩形 39"/>
            <p:cNvSpPr/>
            <p:nvPr/>
          </p:nvSpPr>
          <p:spPr>
            <a:xfrm>
              <a:off x="329783" y="1358690"/>
              <a:ext cx="7154150" cy="1234608"/>
            </a:xfrm>
            <a:prstGeom prst="rect">
              <a:avLst/>
            </a:prstGeom>
            <a:noFill/>
            <a:ln>
              <a:solidFill>
                <a:srgbClr val="FBAE9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372878" y="1514329"/>
              <a:ext cx="6999605" cy="914400"/>
            </a:xfrm>
            <a:prstGeom prst="rect">
              <a:avLst/>
            </a:prstGeom>
            <a:noFill/>
            <a:ln>
              <a:noFill/>
            </a:ln>
          </p:spPr>
          <p:txBody>
            <a:bodyPr rtlCol="0" wrap="none">
              <a:spAutoFit/>
            </a:bodyPr>
            <a:lstStyle/>
            <a:p>
              <a:r>
                <a:rPr altLang="en-US" b="1" lang="zh-CN" sz="5400">
                  <a:solidFill>
                    <a:srgbClr val="FC9127"/>
                  </a:solidFill>
                  <a:latin charset="-122" panose="020b0503020204020204" pitchFamily="34" typeface="微软雅黑"/>
                  <a:ea charset="-122" panose="020b0503020204020204" pitchFamily="34" typeface="微软雅黑"/>
                </a:rPr>
                <a:t>旅游行业宣传PPT模板</a:t>
              </a:r>
            </a:p>
          </p:txBody>
        </p:sp>
      </p:grpSp>
      <p:sp>
        <p:nvSpPr>
          <p:cNvPr id="21" name="文本框 20"/>
          <p:cNvSpPr txBox="1"/>
          <p:nvPr/>
        </p:nvSpPr>
        <p:spPr>
          <a:xfrm>
            <a:off x="421931" y="2407835"/>
            <a:ext cx="2872107" cy="396240"/>
          </a:xfrm>
          <a:prstGeom prst="rect">
            <a:avLst/>
          </a:prstGeom>
          <a:solidFill>
            <a:schemeClr val="bg1"/>
          </a:solidFill>
        </p:spPr>
        <p:txBody>
          <a:bodyPr rtlCol="0" wrap="square">
            <a:spAutoFit/>
          </a:bodyPr>
          <a:lstStyle/>
          <a:p>
            <a:r>
              <a:rPr altLang="en-US" lang="zh-CN" sz="2000">
                <a:solidFill>
                  <a:srgbClr val="C90739"/>
                </a:solidFill>
                <a:latin charset="-122" panose="020b0503020204020204" pitchFamily="34" typeface="微软雅黑"/>
                <a:ea charset="-122" panose="020b0503020204020204" pitchFamily="34" typeface="微软雅黑"/>
              </a:rPr>
              <a:t>上海锐普广告有限公司</a:t>
            </a:r>
          </a:p>
        </p:txBody>
      </p:sp>
      <p:cxnSp>
        <p:nvCxnSpPr>
          <p:cNvPr id="25" name="直接连接符 24"/>
          <p:cNvCxnSpPr/>
          <p:nvPr/>
        </p:nvCxnSpPr>
        <p:spPr>
          <a:xfrm flipV="1">
            <a:off x="2766861" y="3282846"/>
            <a:ext cx="3400765" cy="3575155"/>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522229" y="4799985"/>
            <a:ext cx="1272473" cy="640080"/>
            <a:chOff x="10605768" y="1181804"/>
            <a:chExt cx="1272473" cy="640080"/>
          </a:xfrm>
        </p:grpSpPr>
        <p:sp>
          <p:nvSpPr>
            <p:cNvPr id="33" name="文本框 32"/>
            <p:cNvSpPr txBox="1"/>
            <p:nvPr/>
          </p:nvSpPr>
          <p:spPr>
            <a:xfrm>
              <a:off x="10634796" y="1181805"/>
              <a:ext cx="1243445" cy="640080"/>
            </a:xfrm>
            <a:prstGeom prst="rect">
              <a:avLst/>
            </a:prstGeom>
          </p:spPr>
          <p:txBody>
            <a:bodyPr wrap="square">
              <a:spAutoFit/>
            </a:bodyPr>
            <a:lstStyle>
              <a:defPPr>
                <a:defRPr lang="zh-CN"/>
              </a:defPPr>
              <a:lvl1pPr>
                <a:defRPr sz="1600">
                  <a:solidFill>
                    <a:srgbClr val="000000"/>
                  </a:solidFill>
                  <a:latin typeface="+mj-ea"/>
                  <a:ea typeface="+mj-ea"/>
                </a:defRPr>
              </a:lvl1pPr>
            </a:lstStyle>
            <a:p>
              <a:r>
                <a:rPr altLang="zh-CN" lang="en-US" sz="3600">
                  <a:solidFill>
                    <a:srgbClr val="C00000"/>
                  </a:solidFill>
                  <a:latin charset="-122" panose="02010600030101010101" pitchFamily="2" typeface="宋体"/>
                  <a:ea charset="-122" panose="02010600030101010101" pitchFamily="2" typeface="宋体"/>
                </a:rPr>
                <a:t>LOGO</a:t>
              </a:r>
            </a:p>
          </p:txBody>
        </p:sp>
        <p:sp>
          <p:nvSpPr>
            <p:cNvPr id="34" name="矩形 33"/>
            <p:cNvSpPr/>
            <p:nvPr/>
          </p:nvSpPr>
          <p:spPr>
            <a:xfrm>
              <a:off x="10605768" y="1268672"/>
              <a:ext cx="1148016" cy="537434"/>
            </a:xfrm>
            <a:prstGeom prst="rect">
              <a:avLst/>
            </a:prstGeom>
            <a:noFill/>
            <a:ln>
              <a:solidFill>
                <a:srgbClr val="C9073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latin charset="-122" panose="02010600030101010101" pitchFamily="2" typeface="宋体"/>
                <a:ea charset="-122" panose="02010600030101010101" pitchFamily="2" typeface="宋体"/>
              </a:endParaRPr>
            </a:p>
          </p:txBody>
        </p:sp>
      </p:grpSp>
    </p:spTree>
    <p:extLst>
      <p:ext uri="{BB962C8B-B14F-4D97-AF65-F5344CB8AC3E}">
        <p14:creationId val="3314843372"/>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占位符 5"/>
          <p:cNvPicPr>
            <a:picLocks noChangeAspect="1" noGrp="1"/>
          </p:cNvPicPr>
          <p:nvPr>
            <p:ph idx="10" sz="quarter" type="pic"/>
          </p:nvPr>
        </p:nvPicPr>
        <p:blipFill>
          <a:blip r:embed="rId2">
            <a:extLst>
              <a:ext uri="{28A0092B-C50C-407E-A947-70E740481C1C}">
                <a14:useLocalDpi val="0"/>
              </a:ext>
            </a:extLst>
          </a:blip>
          <a:srcRect l="10512" r="10512"/>
          <a:stretch>
            <a:fillRect/>
          </a:stretch>
        </p:blipFill>
        <p:spPr/>
      </p:pic>
      <p:sp>
        <p:nvSpPr>
          <p:cNvPr id="8" name="文本框 7"/>
          <p:cNvSpPr txBox="1"/>
          <p:nvPr/>
        </p:nvSpPr>
        <p:spPr>
          <a:xfrm>
            <a:off x="6696288" y="1458462"/>
            <a:ext cx="3611880" cy="914400"/>
          </a:xfrm>
          <a:prstGeom prst="rect">
            <a:avLst/>
          </a:prstGeom>
          <a:noFill/>
        </p:spPr>
        <p:txBody>
          <a:bodyPr rtlCol="0" wrap="none">
            <a:spAutoFit/>
          </a:bodyPr>
          <a:lstStyle/>
          <a:p>
            <a:r>
              <a:rPr altLang="en-US" lang="zh-CN" sz="5400">
                <a:solidFill>
                  <a:srgbClr val="C90739"/>
                </a:solidFill>
                <a:latin charset="-122" panose="020b0503020204020204" pitchFamily="34" typeface="微软雅黑"/>
                <a:ea charset="-122" panose="020b0503020204020204" pitchFamily="34" typeface="微软雅黑"/>
                <a:cs charset="0" panose="020b0604020202020204" pitchFamily="34" typeface="Arial"/>
              </a:rPr>
              <a:t>请添加标题</a:t>
            </a:r>
          </a:p>
        </p:txBody>
      </p:sp>
      <p:sp>
        <p:nvSpPr>
          <p:cNvPr id="10" name="文本框 9"/>
          <p:cNvSpPr txBox="1"/>
          <p:nvPr/>
        </p:nvSpPr>
        <p:spPr>
          <a:xfrm>
            <a:off x="6694718" y="3341913"/>
            <a:ext cx="1706880" cy="457200"/>
          </a:xfrm>
          <a:prstGeom prst="rect">
            <a:avLst/>
          </a:prstGeom>
          <a:noFill/>
        </p:spPr>
        <p:txBody>
          <a:bodyPr rtlCol="0" wrap="none">
            <a:spAutoFit/>
          </a:bodyPr>
          <a:lstStyle/>
          <a:p>
            <a:r>
              <a:rPr altLang="en-US" lang="zh-CN" sz="2400">
                <a:solidFill>
                  <a:srgbClr val="FC9127"/>
                </a:solidFill>
                <a:latin charset="-122" panose="020b0503020204020204" pitchFamily="34" typeface="微软雅黑"/>
                <a:ea charset="-122" panose="020b0503020204020204" pitchFamily="34" typeface="微软雅黑"/>
                <a:cs charset="0" panose="020b0604020202020204" pitchFamily="34" typeface="Arial"/>
              </a:rPr>
              <a:t>请添加标题</a:t>
            </a:r>
          </a:p>
        </p:txBody>
      </p:sp>
      <p:sp>
        <p:nvSpPr>
          <p:cNvPr id="11" name="文本框 10"/>
          <p:cNvSpPr txBox="1"/>
          <p:nvPr/>
        </p:nvSpPr>
        <p:spPr>
          <a:xfrm>
            <a:off x="6694718" y="3884213"/>
            <a:ext cx="3547125" cy="1676400"/>
          </a:xfrm>
          <a:prstGeom prst="rect">
            <a:avLst/>
          </a:prstGeom>
          <a:noFill/>
        </p:spPr>
        <p:txBody>
          <a:bodyPr rtlCol="0" wrap="square">
            <a:spAutoFit/>
          </a:bodyPr>
          <a:lstStyle/>
          <a:p>
            <a:pPr>
              <a:lnSpc>
                <a:spcPct val="130000"/>
              </a:lnSpc>
            </a:pPr>
            <a:r>
              <a:rPr altLang="en-US" lang="zh-CN" sz="1600">
                <a:solidFill>
                  <a:srgbClr val="FBAE94"/>
                </a:solidFill>
                <a:latin charset="-122" panose="020b0503020204020204" pitchFamily="34" typeface="微软雅黑"/>
                <a:ea charset="-122" panose="020b0503020204020204" pitchFamily="34" typeface="微软雅黑"/>
                <a:cs charset="0" panose="020b0604020202020204" pitchFamily="34" typeface="Arial"/>
              </a:rPr>
              <a:t>请添加标题请添加标题请添加标题请添加标题请添加标题请添加标题请添加标题请添加标题请添加标题请添加标题请添加标题请添加标题请添加标题请添加标题</a:t>
            </a:r>
          </a:p>
        </p:txBody>
      </p:sp>
    </p:spTree>
    <p:extLst>
      <p:ext uri="{BB962C8B-B14F-4D97-AF65-F5344CB8AC3E}">
        <p14:creationId val="2156297058"/>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5" name="图表 4"/>
          <p:cNvGraphicFramePr/>
          <p:nvPr>
            <p:extLst>
              <p:ext uri="{D42A27DB-BD31-4B8C-83A1-F6EECF244321}">
                <p14:modId val="2155951865"/>
              </p:ext>
            </p:extLst>
          </p:nvPr>
        </p:nvGraphicFramePr>
        <p:xfrm>
          <a:off x="6183085" y="2017486"/>
          <a:ext cx="5428343" cy="3874104"/>
        </p:xfrm>
        <a:graphic>
          <a:graphicData uri="http://schemas.openxmlformats.org/drawingml/2006/chart">
            <c:chart xmlns:c="http://schemas.openxmlformats.org/drawingml/2006/chart" r:id="rId2"/>
          </a:graphicData>
        </a:graphic>
      </p:graphicFrame>
      <p:sp>
        <p:nvSpPr>
          <p:cNvPr id="6" name="文本框 5"/>
          <p:cNvSpPr txBox="1"/>
          <p:nvPr/>
        </p:nvSpPr>
        <p:spPr>
          <a:xfrm>
            <a:off x="7907241" y="1081090"/>
            <a:ext cx="1960880" cy="518160"/>
          </a:xfrm>
          <a:prstGeom prst="rect">
            <a:avLst/>
          </a:prstGeom>
          <a:noFill/>
        </p:spPr>
        <p:txBody>
          <a:bodyPr rtlCol="0" wrap="none">
            <a:spAutoFit/>
          </a:bodyPr>
          <a:lstStyle/>
          <a:p>
            <a:r>
              <a:rPr altLang="en-US" lang="zh-CN" sz="2800">
                <a:solidFill>
                  <a:srgbClr val="C90739"/>
                </a:solidFill>
                <a:latin charset="-122" panose="020b0503020204020204" pitchFamily="34" typeface="微软雅黑"/>
                <a:ea charset="-122" panose="020b0503020204020204" pitchFamily="34" typeface="微软雅黑"/>
                <a:cs charset="0" panose="020b0604020202020204" pitchFamily="34" typeface="Arial"/>
              </a:rPr>
              <a:t>请添加标题</a:t>
            </a:r>
          </a:p>
        </p:txBody>
      </p:sp>
      <p:sp>
        <p:nvSpPr>
          <p:cNvPr id="7" name="文本框 6"/>
          <p:cNvSpPr txBox="1"/>
          <p:nvPr/>
        </p:nvSpPr>
        <p:spPr>
          <a:xfrm>
            <a:off x="1688860" y="1458462"/>
            <a:ext cx="3611880" cy="914400"/>
          </a:xfrm>
          <a:prstGeom prst="rect">
            <a:avLst/>
          </a:prstGeom>
          <a:noFill/>
        </p:spPr>
        <p:txBody>
          <a:bodyPr rtlCol="0" wrap="none">
            <a:spAutoFit/>
          </a:bodyPr>
          <a:lstStyle/>
          <a:p>
            <a:r>
              <a:rPr altLang="en-US" lang="zh-CN" sz="5400">
                <a:solidFill>
                  <a:srgbClr val="C90739"/>
                </a:solidFill>
                <a:latin charset="-122" panose="020b0503020204020204" pitchFamily="34" typeface="微软雅黑"/>
                <a:ea charset="-122" panose="020b0503020204020204" pitchFamily="34" typeface="微软雅黑"/>
                <a:cs charset="0" panose="020b0604020202020204" pitchFamily="34" typeface="Arial"/>
              </a:rPr>
              <a:t>请添加标题</a:t>
            </a:r>
          </a:p>
        </p:txBody>
      </p:sp>
      <p:sp>
        <p:nvSpPr>
          <p:cNvPr id="8" name="文本框 7"/>
          <p:cNvSpPr txBox="1"/>
          <p:nvPr/>
        </p:nvSpPr>
        <p:spPr>
          <a:xfrm>
            <a:off x="1687289" y="3341913"/>
            <a:ext cx="1706880" cy="457200"/>
          </a:xfrm>
          <a:prstGeom prst="rect">
            <a:avLst/>
          </a:prstGeom>
          <a:noFill/>
        </p:spPr>
        <p:txBody>
          <a:bodyPr rtlCol="0" wrap="none">
            <a:spAutoFit/>
          </a:bodyPr>
          <a:lstStyle/>
          <a:p>
            <a:r>
              <a:rPr altLang="en-US" lang="zh-CN" sz="2400">
                <a:solidFill>
                  <a:srgbClr val="FC9127"/>
                </a:solidFill>
                <a:latin charset="-122" panose="020b0503020204020204" pitchFamily="34" typeface="微软雅黑"/>
                <a:ea charset="-122" panose="020b0503020204020204" pitchFamily="34" typeface="微软雅黑"/>
                <a:cs charset="0" panose="020b0604020202020204" pitchFamily="34" typeface="Arial"/>
              </a:rPr>
              <a:t>请添加标题</a:t>
            </a:r>
          </a:p>
        </p:txBody>
      </p:sp>
      <p:sp>
        <p:nvSpPr>
          <p:cNvPr id="9" name="文本框 8"/>
          <p:cNvSpPr txBox="1"/>
          <p:nvPr/>
        </p:nvSpPr>
        <p:spPr>
          <a:xfrm>
            <a:off x="1687289" y="3884213"/>
            <a:ext cx="3547125" cy="1676400"/>
          </a:xfrm>
          <a:prstGeom prst="rect">
            <a:avLst/>
          </a:prstGeom>
          <a:noFill/>
        </p:spPr>
        <p:txBody>
          <a:bodyPr rtlCol="0" wrap="square">
            <a:spAutoFit/>
          </a:bodyPr>
          <a:lstStyle/>
          <a:p>
            <a:pPr>
              <a:lnSpc>
                <a:spcPct val="130000"/>
              </a:lnSpc>
            </a:pPr>
            <a:r>
              <a:rPr altLang="en-US" lang="zh-CN" sz="1600">
                <a:solidFill>
                  <a:srgbClr val="FBAE94"/>
                </a:solidFill>
                <a:latin charset="-122" panose="020b0503020204020204" pitchFamily="34" typeface="微软雅黑"/>
                <a:ea charset="-122" panose="020b0503020204020204" pitchFamily="34" typeface="微软雅黑"/>
                <a:cs charset="0" panose="020b0604020202020204" pitchFamily="34" typeface="Arial"/>
              </a:rPr>
              <a:t>请添加标题请添加标题请添加标题请添加标题请添加标题请添加标题请添加标题请添加标题请添加标题请添加标题请添加标题请添加标题请添加标题请添加标题</a:t>
            </a:r>
          </a:p>
        </p:txBody>
      </p:sp>
    </p:spTree>
    <p:extLst>
      <p:ext uri="{BB962C8B-B14F-4D97-AF65-F5344CB8AC3E}">
        <p14:creationId val="1081023617"/>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占位符 26"/>
          <p:cNvPicPr>
            <a:picLocks noChangeAspect="1" noGrp="1"/>
          </p:cNvPicPr>
          <p:nvPr>
            <p:ph idx="10" sz="quarter" type="pic"/>
          </p:nvPr>
        </p:nvPicPr>
        <p:blipFill>
          <a:blip r:embed="rId2">
            <a:extLst>
              <a:ext uri="{28A0092B-C50C-407E-A947-70E740481C1C}">
                <a14:useLocalDpi val="0"/>
              </a:ext>
            </a:extLst>
          </a:blip>
          <a:srcRect b="5710" l="1084" r="2058" t="27650"/>
          <a:stretch>
            <a:fillRect/>
          </a:stretch>
        </p:blipFill>
        <p:spPr/>
      </p:pic>
      <p:cxnSp>
        <p:nvCxnSpPr>
          <p:cNvPr id="4" name="直接连接符 3"/>
          <p:cNvCxnSpPr/>
          <p:nvPr/>
        </p:nvCxnSpPr>
        <p:spPr>
          <a:xfrm flipH="1" rot="5400000">
            <a:off x="5422267" y="2223000"/>
            <a:ext cx="13272" cy="2412000"/>
          </a:xfrm>
          <a:prstGeom prst="line">
            <a:avLst/>
          </a:prstGeom>
          <a:ln>
            <a:solidFill>
              <a:srgbClr val="FBAE94"/>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912876" y="2967335"/>
            <a:ext cx="868680" cy="914400"/>
          </a:xfrm>
          <a:prstGeom prst="rect">
            <a:avLst/>
          </a:prstGeom>
          <a:solidFill>
            <a:schemeClr val="bg1"/>
          </a:solidFill>
        </p:spPr>
        <p:txBody>
          <a:bodyPr rtlCol="0" wrap="none">
            <a:spAutoFit/>
          </a:bodyPr>
          <a:lstStyle/>
          <a:p>
            <a:r>
              <a:rPr altLang="zh-CN" lang="en-US" sz="5400">
                <a:solidFill>
                  <a:srgbClr val="FC9127"/>
                </a:solidFill>
                <a:latin charset="-128" panose="020b0800000000000000" pitchFamily="34" typeface="Adobe Gothic Std B"/>
                <a:ea charset="-128" panose="020b0800000000000000" pitchFamily="34" typeface="Adobe Gothic Std B"/>
                <a:cs charset="0" panose="020b0604020202020204" pitchFamily="34" typeface="Arial"/>
              </a:rPr>
              <a:t>04</a:t>
            </a:r>
          </a:p>
        </p:txBody>
      </p:sp>
      <p:sp>
        <p:nvSpPr>
          <p:cNvPr id="6" name="文本框 5"/>
          <p:cNvSpPr txBox="1"/>
          <p:nvPr/>
        </p:nvSpPr>
        <p:spPr>
          <a:xfrm>
            <a:off x="6739831" y="2967335"/>
            <a:ext cx="3611880" cy="914400"/>
          </a:xfrm>
          <a:prstGeom prst="rect">
            <a:avLst/>
          </a:prstGeom>
          <a:noFill/>
        </p:spPr>
        <p:txBody>
          <a:bodyPr rtlCol="0" wrap="none">
            <a:spAutoFit/>
          </a:bodyPr>
          <a:lstStyle/>
          <a:p>
            <a:r>
              <a:rPr altLang="en-US" lang="zh-CN" sz="5400">
                <a:latin charset="-122" panose="020b0503020204020204" pitchFamily="34" typeface="微软雅黑"/>
                <a:ea charset="-122" panose="020b0503020204020204" pitchFamily="34" typeface="微软雅黑"/>
                <a:cs charset="0" panose="020b0604020202020204" pitchFamily="34" typeface="Arial"/>
              </a:rPr>
              <a:t>请添加标题</a:t>
            </a:r>
          </a:p>
        </p:txBody>
      </p:sp>
    </p:spTree>
    <p:extLst>
      <p:ext uri="{BB962C8B-B14F-4D97-AF65-F5344CB8AC3E}">
        <p14:creationId val="63335412"/>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占位符 7"/>
          <p:cNvPicPr>
            <a:picLocks noChangeAspect="1" noGrp="1"/>
          </p:cNvPicPr>
          <p:nvPr>
            <p:ph idx="10" sz="quarter" type="pic"/>
          </p:nvPr>
        </p:nvPicPr>
        <p:blipFill>
          <a:blip r:embed="rId2">
            <a:extLst>
              <a:ext uri="{28A0092B-C50C-407E-A947-70E740481C1C}">
                <a14:useLocalDpi val="0"/>
              </a:ext>
            </a:extLst>
          </a:blip>
          <a:srcRect l="27827" r="11428"/>
          <a:stretch>
            <a:fillRect/>
          </a:stretch>
        </p:blipFill>
        <p:spPr/>
      </p:pic>
      <p:sp>
        <p:nvSpPr>
          <p:cNvPr id="9" name="文本框 8"/>
          <p:cNvSpPr txBox="1"/>
          <p:nvPr/>
        </p:nvSpPr>
        <p:spPr>
          <a:xfrm>
            <a:off x="1688860" y="1458462"/>
            <a:ext cx="3611880" cy="914400"/>
          </a:xfrm>
          <a:prstGeom prst="rect">
            <a:avLst/>
          </a:prstGeom>
          <a:noFill/>
        </p:spPr>
        <p:txBody>
          <a:bodyPr rtlCol="0" wrap="none">
            <a:spAutoFit/>
          </a:bodyPr>
          <a:lstStyle/>
          <a:p>
            <a:r>
              <a:rPr altLang="en-US" lang="zh-CN" sz="5400">
                <a:solidFill>
                  <a:srgbClr val="C90739"/>
                </a:solidFill>
                <a:latin charset="-122" panose="020b0503020204020204" pitchFamily="34" typeface="微软雅黑"/>
                <a:ea charset="-122" panose="020b0503020204020204" pitchFamily="34" typeface="微软雅黑"/>
                <a:cs charset="0" panose="020b0604020202020204" pitchFamily="34" typeface="Arial"/>
              </a:rPr>
              <a:t>请添加标题</a:t>
            </a:r>
          </a:p>
        </p:txBody>
      </p:sp>
      <p:sp>
        <p:nvSpPr>
          <p:cNvPr id="10" name="文本框 9"/>
          <p:cNvSpPr txBox="1"/>
          <p:nvPr/>
        </p:nvSpPr>
        <p:spPr>
          <a:xfrm>
            <a:off x="1687289" y="3341913"/>
            <a:ext cx="1706880" cy="457200"/>
          </a:xfrm>
          <a:prstGeom prst="rect">
            <a:avLst/>
          </a:prstGeom>
          <a:noFill/>
        </p:spPr>
        <p:txBody>
          <a:bodyPr rtlCol="0" wrap="none">
            <a:spAutoFit/>
          </a:bodyPr>
          <a:lstStyle/>
          <a:p>
            <a:r>
              <a:rPr altLang="en-US" lang="zh-CN" sz="2400">
                <a:solidFill>
                  <a:srgbClr val="FC9127"/>
                </a:solidFill>
                <a:latin charset="-122" panose="020b0503020204020204" pitchFamily="34" typeface="微软雅黑"/>
                <a:ea charset="-122" panose="020b0503020204020204" pitchFamily="34" typeface="微软雅黑"/>
                <a:cs charset="0" panose="020b0604020202020204" pitchFamily="34" typeface="Arial"/>
              </a:rPr>
              <a:t>请添加标题</a:t>
            </a:r>
          </a:p>
        </p:txBody>
      </p:sp>
      <p:sp>
        <p:nvSpPr>
          <p:cNvPr id="11" name="文本框 10"/>
          <p:cNvSpPr txBox="1"/>
          <p:nvPr/>
        </p:nvSpPr>
        <p:spPr>
          <a:xfrm>
            <a:off x="1687289" y="3884213"/>
            <a:ext cx="3547125" cy="1676400"/>
          </a:xfrm>
          <a:prstGeom prst="rect">
            <a:avLst/>
          </a:prstGeom>
          <a:noFill/>
        </p:spPr>
        <p:txBody>
          <a:bodyPr rtlCol="0" wrap="square">
            <a:spAutoFit/>
          </a:bodyPr>
          <a:lstStyle/>
          <a:p>
            <a:pPr>
              <a:lnSpc>
                <a:spcPct val="130000"/>
              </a:lnSpc>
            </a:pPr>
            <a:r>
              <a:rPr altLang="en-US" lang="zh-CN" sz="1600">
                <a:solidFill>
                  <a:srgbClr val="FBAE94"/>
                </a:solidFill>
                <a:latin charset="-122" panose="020b0503020204020204" pitchFamily="34" typeface="微软雅黑"/>
                <a:ea charset="-122" panose="020b0503020204020204" pitchFamily="34" typeface="微软雅黑"/>
                <a:cs charset="0" panose="020b0604020202020204" pitchFamily="34" typeface="Arial"/>
              </a:rPr>
              <a:t>请添加标题请添加标题请添加标题请添加标题请添加标题请添加标题请添加标题请添加标题请添加标题请添加标题请添加标题请添加标题请添加标题请添加标题</a:t>
            </a:r>
          </a:p>
        </p:txBody>
      </p:sp>
    </p:spTree>
    <p:extLst>
      <p:ext uri="{BB962C8B-B14F-4D97-AF65-F5344CB8AC3E}">
        <p14:creationId val="348073831"/>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9" name="组合 38"/>
          <p:cNvGrpSpPr/>
          <p:nvPr/>
        </p:nvGrpSpPr>
        <p:grpSpPr>
          <a:xfrm>
            <a:off x="6254976" y="2002401"/>
            <a:ext cx="5256213" cy="4319588"/>
            <a:chOff x="6240462" y="1305719"/>
            <a:chExt cx="5256213" cy="4319588"/>
          </a:xfrm>
          <a:solidFill>
            <a:srgbClr val="FBAE94"/>
          </a:solidFill>
        </p:grpSpPr>
        <p:sp>
          <p:nvSpPr>
            <p:cNvPr id="4" name="Freeform 4"/>
            <p:cNvSpPr/>
            <p:nvPr/>
          </p:nvSpPr>
          <p:spPr bwMode="auto">
            <a:xfrm>
              <a:off x="10306050" y="1305719"/>
              <a:ext cx="1190625" cy="1057275"/>
            </a:xfrm>
            <a:custGeom>
              <a:gdLst>
                <a:gd fmla="*/ 332 w 1088" name="T0"/>
                <a:gd fmla="*/ 807 h 988" name="T1"/>
                <a:gd fmla="*/ 394 w 1088" name="T2"/>
                <a:gd fmla="*/ 879 h 988" name="T3"/>
                <a:gd fmla="*/ 441 w 1088" name="T4"/>
                <a:gd fmla="*/ 869 h 988" name="T5"/>
                <a:gd fmla="*/ 502 w 1088" name="T6"/>
                <a:gd fmla="*/ 874 h 988" name="T7"/>
                <a:gd fmla="*/ 567 w 1088" name="T8"/>
                <a:gd fmla="*/ 859 h 988" name="T9"/>
                <a:gd fmla="*/ 614 w 1088" name="T10"/>
                <a:gd fmla="*/ 915 h 988" name="T11"/>
                <a:gd fmla="*/ 651 w 1088" name="T12"/>
                <a:gd fmla="*/ 929 h 988" name="T13"/>
                <a:gd fmla="*/ 695 w 1088" name="T14"/>
                <a:gd fmla="*/ 957 h 988" name="T15"/>
                <a:gd fmla="*/ 707 w 1088" name="T16"/>
                <a:gd fmla="*/ 903 h 988" name="T17"/>
                <a:gd fmla="*/ 754 w 1088" name="T18"/>
                <a:gd fmla="*/ 959 h 988" name="T19"/>
                <a:gd fmla="*/ 797 w 1088" name="T20"/>
                <a:gd fmla="*/ 984 h 988" name="T21"/>
                <a:gd fmla="*/ 843 w 1088" name="T22"/>
                <a:gd fmla="*/ 927 h 988" name="T23"/>
                <a:gd fmla="*/ 873 w 1088" name="T24"/>
                <a:gd fmla="*/ 922 h 988" name="T25"/>
                <a:gd fmla="*/ 922 w 1088" name="T26"/>
                <a:gd fmla="*/ 957 h 988" name="T27"/>
                <a:gd fmla="*/ 964 w 1088" name="T28"/>
                <a:gd fmla="*/ 959 h 988" name="T29"/>
                <a:gd fmla="*/ 950 w 1088" name="T30"/>
                <a:gd fmla="*/ 881 h 988" name="T31"/>
                <a:gd fmla="*/ 929 w 1088" name="T32"/>
                <a:gd fmla="*/ 786 h 988" name="T33"/>
                <a:gd fmla="*/ 1035 w 1088" name="T34"/>
                <a:gd fmla="*/ 744 h 988" name="T35"/>
                <a:gd fmla="*/ 1045 w 1088" name="T36"/>
                <a:gd fmla="*/ 697 h 988" name="T37"/>
                <a:gd fmla="*/ 1058 w 1088" name="T38"/>
                <a:gd fmla="*/ 651 h 988" name="T39"/>
                <a:gd fmla="*/ 1063 w 1088" name="T40"/>
                <a:gd fmla="*/ 468 h 988" name="T41"/>
                <a:gd fmla="*/ 1059 w 1088" name="T42"/>
                <a:gd fmla="*/ 388 h 988" name="T43"/>
                <a:gd fmla="*/ 1053 w 1088" name="T44"/>
                <a:gd fmla="*/ 352 h 988" name="T45"/>
                <a:gd fmla="*/ 983 w 1088" name="T46"/>
                <a:gd fmla="*/ 406 h 988" name="T47"/>
                <a:gd fmla="*/ 909 w 1088" name="T48"/>
                <a:gd fmla="*/ 473 h 988" name="T49"/>
                <a:gd fmla="*/ 777 w 1088" name="T50"/>
                <a:gd fmla="*/ 473 h 988" name="T51"/>
                <a:gd fmla="*/ 761 w 1088" name="T52"/>
                <a:gd fmla="*/ 422 h 988" name="T53"/>
                <a:gd fmla="*/ 715 w 1088" name="T54"/>
                <a:gd fmla="*/ 388 h 988" name="T55"/>
                <a:gd fmla="*/ 629 w 1088" name="T56"/>
                <a:gd fmla="*/ 366 h 988" name="T57"/>
                <a:gd fmla="*/ 559 w 1088" name="T58"/>
                <a:gd fmla="*/ 358 h 988" name="T59"/>
                <a:gd fmla="*/ 497 w 1088" name="T60"/>
                <a:gd fmla="*/ 314 h 988" name="T61"/>
                <a:gd fmla="*/ 467 w 1088" name="T62"/>
                <a:gd fmla="*/ 263 h 988" name="T63"/>
                <a:gd fmla="*/ 424 w 1088" name="T64"/>
                <a:gd fmla="*/ 208 h 988" name="T65"/>
                <a:gd fmla="*/ 370 w 1088" name="T66"/>
                <a:gd fmla="*/ 122 h 988" name="T67"/>
                <a:gd fmla="*/ 313 w 1088" name="T68"/>
                <a:gd fmla="*/ 35 h 988" name="T69"/>
                <a:gd fmla="*/ 221 w 1088" name="T70"/>
                <a:gd fmla="*/ 21 h 988" name="T71"/>
                <a:gd fmla="*/ 118 w 1088" name="T72"/>
                <a:gd fmla="*/ 0 h 988" name="T73"/>
                <a:gd fmla="*/ 4 w 1088" name="T74"/>
                <a:gd fmla="*/ 49 h 988" name="T75"/>
                <a:gd fmla="*/ 0 w 1088" name="T76"/>
                <a:gd fmla="*/ 139 h 988" name="T77"/>
                <a:gd fmla="*/ 50 w 1088" name="T78"/>
                <a:gd fmla="*/ 173 h 988" name="T79"/>
                <a:gd fmla="*/ 110 w 1088" name="T80"/>
                <a:gd fmla="*/ 161 h 988" name="T81"/>
                <a:gd fmla="*/ 123 w 1088" name="T82"/>
                <a:gd fmla="*/ 223 h 988" name="T83"/>
                <a:gd fmla="*/ 197 w 1088" name="T84"/>
                <a:gd fmla="*/ 257 h 988" name="T85"/>
                <a:gd fmla="*/ 242 w 1088" name="T86"/>
                <a:gd fmla="*/ 238 h 988" name="T87"/>
                <a:gd fmla="*/ 370 w 1088" name="T88"/>
                <a:gd fmla="*/ 245 h 988" name="T89"/>
                <a:gd fmla="*/ 350 w 1088" name="T90"/>
                <a:gd fmla="*/ 417 h 988" name="T91"/>
                <a:gd fmla="*/ 332 w 1088" name="T92"/>
                <a:gd fmla="*/ 471 h 988" name="T93"/>
                <a:gd fmla="*/ 325 w 1088" name="T94"/>
                <a:gd fmla="*/ 582 h 988" name="T95"/>
                <a:gd fmla="*/ 295 w 1088" name="T96"/>
                <a:gd fmla="*/ 558 h 988" name="T97"/>
                <a:gd fmla="*/ 229 w 1088" name="T98"/>
                <a:gd fmla="*/ 659 h 988" name="T99"/>
                <a:gd fmla="*/ 202 w 1088" name="T100"/>
                <a:gd fmla="*/ 708 h 988" name="T101"/>
                <a:gd fmla="*/ 295 w 1088" name="T102"/>
                <a:gd fmla="*/ 742 h 988" name="T103"/>
                <a:gd fmla="*/ 295 w 1088" name="T104"/>
                <a:gd fmla="*/ 762 h 988" name="T105"/>
                <a:gd fmla="*/ 262 w 1088" name="T106"/>
                <a:gd fmla="*/ 804 h 988"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986" w="1088">
                  <a:moveTo>
                    <a:pt x="275" y="816"/>
                  </a:moveTo>
                  <a:lnTo>
                    <a:pt x="332" y="807"/>
                  </a:lnTo>
                  <a:lnTo>
                    <a:pt x="357" y="853"/>
                  </a:lnTo>
                  <a:lnTo>
                    <a:pt x="394" y="879"/>
                  </a:lnTo>
                  <a:lnTo>
                    <a:pt x="419" y="869"/>
                  </a:lnTo>
                  <a:lnTo>
                    <a:pt x="441" y="869"/>
                  </a:lnTo>
                  <a:lnTo>
                    <a:pt x="478" y="846"/>
                  </a:lnTo>
                  <a:lnTo>
                    <a:pt x="502" y="874"/>
                  </a:lnTo>
                  <a:lnTo>
                    <a:pt x="520" y="879"/>
                  </a:lnTo>
                  <a:lnTo>
                    <a:pt x="567" y="859"/>
                  </a:lnTo>
                  <a:lnTo>
                    <a:pt x="602" y="879"/>
                  </a:lnTo>
                  <a:lnTo>
                    <a:pt x="614" y="915"/>
                  </a:lnTo>
                  <a:lnTo>
                    <a:pt x="638" y="915"/>
                  </a:lnTo>
                  <a:lnTo>
                    <a:pt x="651" y="929"/>
                  </a:lnTo>
                  <a:lnTo>
                    <a:pt x="682" y="964"/>
                  </a:lnTo>
                  <a:lnTo>
                    <a:pt x="695" y="957"/>
                  </a:lnTo>
                  <a:lnTo>
                    <a:pt x="689" y="915"/>
                  </a:lnTo>
                  <a:lnTo>
                    <a:pt x="707" y="903"/>
                  </a:lnTo>
                  <a:lnTo>
                    <a:pt x="733" y="952"/>
                  </a:lnTo>
                  <a:lnTo>
                    <a:pt x="754" y="959"/>
                  </a:lnTo>
                  <a:lnTo>
                    <a:pt x="779" y="987"/>
                  </a:lnTo>
                  <a:lnTo>
                    <a:pt x="797" y="984"/>
                  </a:lnTo>
                  <a:lnTo>
                    <a:pt x="805" y="971"/>
                  </a:lnTo>
                  <a:lnTo>
                    <a:pt x="843" y="927"/>
                  </a:lnTo>
                  <a:lnTo>
                    <a:pt x="860" y="940"/>
                  </a:lnTo>
                  <a:lnTo>
                    <a:pt x="873" y="922"/>
                  </a:lnTo>
                  <a:lnTo>
                    <a:pt x="884" y="945"/>
                  </a:lnTo>
                  <a:lnTo>
                    <a:pt x="922" y="957"/>
                  </a:lnTo>
                  <a:lnTo>
                    <a:pt x="947" y="957"/>
                  </a:lnTo>
                  <a:lnTo>
                    <a:pt x="964" y="959"/>
                  </a:lnTo>
                  <a:lnTo>
                    <a:pt x="955" y="940"/>
                  </a:lnTo>
                  <a:lnTo>
                    <a:pt x="950" y="881"/>
                  </a:lnTo>
                  <a:lnTo>
                    <a:pt x="904" y="811"/>
                  </a:lnTo>
                  <a:lnTo>
                    <a:pt x="929" y="786"/>
                  </a:lnTo>
                  <a:lnTo>
                    <a:pt x="952" y="744"/>
                  </a:lnTo>
                  <a:lnTo>
                    <a:pt x="1035" y="744"/>
                  </a:lnTo>
                  <a:lnTo>
                    <a:pt x="1049" y="733"/>
                  </a:lnTo>
                  <a:lnTo>
                    <a:pt x="1045" y="697"/>
                  </a:lnTo>
                  <a:lnTo>
                    <a:pt x="1063" y="669"/>
                  </a:lnTo>
                  <a:lnTo>
                    <a:pt x="1058" y="651"/>
                  </a:lnTo>
                  <a:lnTo>
                    <a:pt x="1064" y="622"/>
                  </a:lnTo>
                  <a:lnTo>
                    <a:pt x="1063" y="468"/>
                  </a:lnTo>
                  <a:lnTo>
                    <a:pt x="1087" y="419"/>
                  </a:lnTo>
                  <a:lnTo>
                    <a:pt x="1059" y="388"/>
                  </a:lnTo>
                  <a:lnTo>
                    <a:pt x="1064" y="368"/>
                  </a:lnTo>
                  <a:lnTo>
                    <a:pt x="1053" y="352"/>
                  </a:lnTo>
                  <a:lnTo>
                    <a:pt x="1021" y="363"/>
                  </a:lnTo>
                  <a:lnTo>
                    <a:pt x="983" y="406"/>
                  </a:lnTo>
                  <a:lnTo>
                    <a:pt x="947" y="422"/>
                  </a:lnTo>
                  <a:lnTo>
                    <a:pt x="909" y="473"/>
                  </a:lnTo>
                  <a:lnTo>
                    <a:pt x="818" y="503"/>
                  </a:lnTo>
                  <a:lnTo>
                    <a:pt x="777" y="473"/>
                  </a:lnTo>
                  <a:lnTo>
                    <a:pt x="782" y="454"/>
                  </a:lnTo>
                  <a:lnTo>
                    <a:pt x="761" y="422"/>
                  </a:lnTo>
                  <a:lnTo>
                    <a:pt x="749" y="388"/>
                  </a:lnTo>
                  <a:lnTo>
                    <a:pt x="715" y="388"/>
                  </a:lnTo>
                  <a:lnTo>
                    <a:pt x="652" y="357"/>
                  </a:lnTo>
                  <a:lnTo>
                    <a:pt x="629" y="366"/>
                  </a:lnTo>
                  <a:lnTo>
                    <a:pt x="602" y="352"/>
                  </a:lnTo>
                  <a:lnTo>
                    <a:pt x="559" y="358"/>
                  </a:lnTo>
                  <a:lnTo>
                    <a:pt x="520" y="345"/>
                  </a:lnTo>
                  <a:lnTo>
                    <a:pt x="497" y="314"/>
                  </a:lnTo>
                  <a:lnTo>
                    <a:pt x="478" y="290"/>
                  </a:lnTo>
                  <a:lnTo>
                    <a:pt x="467" y="263"/>
                  </a:lnTo>
                  <a:lnTo>
                    <a:pt x="441" y="236"/>
                  </a:lnTo>
                  <a:lnTo>
                    <a:pt x="424" y="208"/>
                  </a:lnTo>
                  <a:lnTo>
                    <a:pt x="382" y="154"/>
                  </a:lnTo>
                  <a:lnTo>
                    <a:pt x="370" y="122"/>
                  </a:lnTo>
                  <a:lnTo>
                    <a:pt x="325" y="65"/>
                  </a:lnTo>
                  <a:lnTo>
                    <a:pt x="313" y="35"/>
                  </a:lnTo>
                  <a:lnTo>
                    <a:pt x="259" y="9"/>
                  </a:lnTo>
                  <a:lnTo>
                    <a:pt x="221" y="21"/>
                  </a:lnTo>
                  <a:lnTo>
                    <a:pt x="190" y="14"/>
                  </a:lnTo>
                  <a:lnTo>
                    <a:pt x="118" y="0"/>
                  </a:lnTo>
                  <a:lnTo>
                    <a:pt x="22" y="33"/>
                  </a:lnTo>
                  <a:lnTo>
                    <a:pt x="4" y="49"/>
                  </a:lnTo>
                  <a:lnTo>
                    <a:pt x="25" y="76"/>
                  </a:lnTo>
                  <a:lnTo>
                    <a:pt x="0" y="139"/>
                  </a:lnTo>
                  <a:lnTo>
                    <a:pt x="7" y="146"/>
                  </a:lnTo>
                  <a:lnTo>
                    <a:pt x="50" y="173"/>
                  </a:lnTo>
                  <a:lnTo>
                    <a:pt x="71" y="136"/>
                  </a:lnTo>
                  <a:lnTo>
                    <a:pt x="110" y="161"/>
                  </a:lnTo>
                  <a:lnTo>
                    <a:pt x="107" y="179"/>
                  </a:lnTo>
                  <a:lnTo>
                    <a:pt x="123" y="223"/>
                  </a:lnTo>
                  <a:lnTo>
                    <a:pt x="147" y="249"/>
                  </a:lnTo>
                  <a:lnTo>
                    <a:pt x="197" y="257"/>
                  </a:lnTo>
                  <a:lnTo>
                    <a:pt x="212" y="243"/>
                  </a:lnTo>
                  <a:lnTo>
                    <a:pt x="242" y="238"/>
                  </a:lnTo>
                  <a:lnTo>
                    <a:pt x="295" y="190"/>
                  </a:lnTo>
                  <a:lnTo>
                    <a:pt x="370" y="245"/>
                  </a:lnTo>
                  <a:lnTo>
                    <a:pt x="345" y="345"/>
                  </a:lnTo>
                  <a:lnTo>
                    <a:pt x="350" y="417"/>
                  </a:lnTo>
                  <a:lnTo>
                    <a:pt x="350" y="461"/>
                  </a:lnTo>
                  <a:lnTo>
                    <a:pt x="332" y="471"/>
                  </a:lnTo>
                  <a:lnTo>
                    <a:pt x="329" y="585"/>
                  </a:lnTo>
                  <a:lnTo>
                    <a:pt x="325" y="582"/>
                  </a:lnTo>
                  <a:lnTo>
                    <a:pt x="304" y="558"/>
                  </a:lnTo>
                  <a:lnTo>
                    <a:pt x="295" y="558"/>
                  </a:lnTo>
                  <a:lnTo>
                    <a:pt x="289" y="566"/>
                  </a:lnTo>
                  <a:lnTo>
                    <a:pt x="229" y="659"/>
                  </a:lnTo>
                  <a:lnTo>
                    <a:pt x="197" y="696"/>
                  </a:lnTo>
                  <a:lnTo>
                    <a:pt x="202" y="708"/>
                  </a:lnTo>
                  <a:lnTo>
                    <a:pt x="265" y="749"/>
                  </a:lnTo>
                  <a:lnTo>
                    <a:pt x="295" y="742"/>
                  </a:lnTo>
                  <a:lnTo>
                    <a:pt x="299" y="749"/>
                  </a:lnTo>
                  <a:lnTo>
                    <a:pt x="295" y="762"/>
                  </a:lnTo>
                  <a:lnTo>
                    <a:pt x="265" y="774"/>
                  </a:lnTo>
                  <a:lnTo>
                    <a:pt x="262" y="804"/>
                  </a:lnTo>
                  <a:lnTo>
                    <a:pt x="275" y="816"/>
                  </a:lnTo>
                </a:path>
              </a:pathLst>
            </a:custGeom>
            <a:grp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5" name="Freeform 5"/>
            <p:cNvSpPr/>
            <p:nvPr/>
          </p:nvSpPr>
          <p:spPr bwMode="auto">
            <a:xfrm>
              <a:off x="8416925" y="1358107"/>
              <a:ext cx="2314575" cy="2038350"/>
            </a:xfrm>
            <a:custGeom>
              <a:gdLst>
                <a:gd fmla="*/ 690 w 2117" name="T0"/>
                <a:gd fmla="*/ 1843 h 1903" name="T1"/>
                <a:gd fmla="*/ 782 w 2117" name="T2"/>
                <a:gd fmla="*/ 1683 h 1903" name="T3"/>
                <a:gd fmla="*/ 849 w 2117" name="T4"/>
                <a:gd fmla="*/ 1833 h 1903" name="T5"/>
                <a:gd fmla="*/ 932 w 2117" name="T6"/>
                <a:gd fmla="*/ 1866 h 1903" name="T7"/>
                <a:gd fmla="*/ 1039 w 2117" name="T8"/>
                <a:gd fmla="*/ 1706 h 1903" name="T9"/>
                <a:gd fmla="*/ 1151 w 2117" name="T10"/>
                <a:gd fmla="*/ 1652 h 1903" name="T11"/>
                <a:gd fmla="*/ 1279 w 2117" name="T12"/>
                <a:gd fmla="*/ 1550 h 1903" name="T13"/>
                <a:gd fmla="*/ 1356 w 2117" name="T14"/>
                <a:gd fmla="*/ 1448 h 1903" name="T15"/>
                <a:gd fmla="*/ 1430 w 2117" name="T16"/>
                <a:gd fmla="*/ 1334 h 1903" name="T17"/>
                <a:gd fmla="*/ 1505 w 2117" name="T18"/>
                <a:gd fmla="*/ 1339 h 1903" name="T19"/>
                <a:gd fmla="*/ 1591 w 2117" name="T20"/>
                <a:gd fmla="*/ 1312 h 1903" name="T21"/>
                <a:gd fmla="*/ 1700 w 2117" name="T22"/>
                <a:gd fmla="*/ 1303 h 1903" name="T23"/>
                <a:gd fmla="*/ 1803 w 2117" name="T24"/>
                <a:gd fmla="*/ 1342 h 1903" name="T25"/>
                <a:gd fmla="*/ 1859 w 2117" name="T26"/>
                <a:gd fmla="*/ 1300 h 1903" name="T27"/>
                <a:gd fmla="*/ 1967 w 2117" name="T28"/>
                <a:gd fmla="*/ 1198 h 1903" name="T29"/>
                <a:gd fmla="*/ 2060 w 2117" name="T30"/>
                <a:gd fmla="*/ 1146 h 1903" name="T31"/>
                <a:gd fmla="*/ 2085 w 2117" name="T32"/>
                <a:gd fmla="*/ 1060 h 1903" name="T33"/>
                <a:gd fmla="*/ 1971 w 2117" name="T34"/>
                <a:gd fmla="*/ 996 h 1903" name="T35"/>
                <a:gd fmla="*/ 1944 w 2117" name="T36"/>
                <a:gd fmla="*/ 870 h 1903" name="T37"/>
                <a:gd fmla="*/ 1979 w 2117" name="T38"/>
                <a:gd fmla="*/ 828 h 1903" name="T39"/>
                <a:gd fmla="*/ 1992 w 2117" name="T40"/>
                <a:gd fmla="*/ 729 h 1903" name="T41"/>
                <a:gd fmla="*/ 1992 w 2117" name="T42"/>
                <a:gd fmla="*/ 704 h 1903" name="T43"/>
                <a:gd fmla="*/ 2017 w 2117" name="T44"/>
                <a:gd fmla="*/ 518 h 1903" name="T45"/>
                <a:gd fmla="*/ 2058 w 2117" name="T46"/>
                <a:gd fmla="*/ 538 h 1903" name="T47"/>
                <a:gd fmla="*/ 2073 w 2117" name="T48"/>
                <a:gd fmla="*/ 297 h 1903" name="T49"/>
                <a:gd fmla="*/ 1939 w 2117" name="T50"/>
                <a:gd fmla="*/ 194 h 1903" name="T51"/>
                <a:gd fmla="*/ 1836 w 2117" name="T52"/>
                <a:gd fmla="*/ 132 h 1903" name="T53"/>
                <a:gd fmla="*/ 1734 w 2117" name="T54"/>
                <a:gd fmla="*/ 98 h 1903" name="T55"/>
                <a:gd fmla="*/ 1715 w 2117" name="T56"/>
                <a:gd fmla="*/ 0 h 1903" name="T57"/>
                <a:gd fmla="*/ 1674 w 2117" name="T58"/>
                <a:gd fmla="*/ 98 h 1903" name="T59"/>
                <a:gd fmla="*/ 1622 w 2117" name="T60"/>
                <a:gd fmla="*/ 358 h 1903" name="T61"/>
                <a:gd fmla="*/ 1485 w 2117" name="T62"/>
                <a:gd fmla="*/ 463 h 1903" name="T63"/>
                <a:gd fmla="*/ 1393 w 2117" name="T64"/>
                <a:gd fmla="*/ 646 h 1903" name="T65"/>
                <a:gd fmla="*/ 1537 w 2117" name="T66"/>
                <a:gd fmla="*/ 679 h 1903" name="T67"/>
                <a:gd fmla="*/ 1739 w 2117" name="T68"/>
                <a:gd fmla="*/ 746 h 1903" name="T69"/>
                <a:gd fmla="*/ 1596 w 2117" name="T70"/>
                <a:gd fmla="*/ 807 h 1903" name="T71"/>
                <a:gd fmla="*/ 1479 w 2117" name="T72"/>
                <a:gd fmla="*/ 884 h 1903" name="T73"/>
                <a:gd fmla="*/ 1326 w 2117" name="T74"/>
                <a:gd fmla="*/ 1023 h 1903" name="T75"/>
                <a:gd fmla="*/ 1143 w 2117" name="T76"/>
                <a:gd fmla="*/ 1051 h 1903" name="T77"/>
                <a:gd fmla="*/ 1104 w 2117" name="T78"/>
                <a:gd fmla="*/ 1226 h 1903" name="T79"/>
                <a:gd fmla="*/ 825 w 2117" name="T80"/>
                <a:gd fmla="*/ 1345 h 1903" name="T81"/>
                <a:gd fmla="*/ 583 w 2117" name="T82"/>
                <a:gd fmla="*/ 1420 h 1903" name="T83"/>
                <a:gd fmla="*/ 212 w 2117" name="T84"/>
                <a:gd fmla="*/ 1332 h 1903" name="T85"/>
                <a:gd fmla="*/ 12 w 2117" name="T86"/>
                <a:gd fmla="*/ 1398 h 1903" name="T87"/>
                <a:gd fmla="*/ 127 w 2117" name="T88"/>
                <a:gd fmla="*/ 1527 h 1903" name="T89"/>
                <a:gd fmla="*/ 240 w 2117" name="T90"/>
                <a:gd fmla="*/ 1576 h 1903" name="T91"/>
                <a:gd fmla="*/ 274 w 2117" name="T92"/>
                <a:gd fmla="*/ 1678 h 1903" name="T93"/>
                <a:gd fmla="*/ 394 w 2117" name="T94"/>
                <a:gd fmla="*/ 1744 h 1903" name="T95"/>
                <a:gd fmla="*/ 566 w 2117" name="T96"/>
                <a:gd fmla="*/ 1729 h 1903" name="T97"/>
                <a:gd fmla="*/ 510 w 2117" name="T98"/>
                <a:gd fmla="*/ 1819 h 190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903" w="2117">
                  <a:moveTo>
                    <a:pt x="596" y="1893"/>
                  </a:moveTo>
                  <a:lnTo>
                    <a:pt x="626" y="1888"/>
                  </a:lnTo>
                  <a:lnTo>
                    <a:pt x="650" y="1879"/>
                  </a:lnTo>
                  <a:lnTo>
                    <a:pt x="690" y="1843"/>
                  </a:lnTo>
                  <a:lnTo>
                    <a:pt x="700" y="1789"/>
                  </a:lnTo>
                  <a:lnTo>
                    <a:pt x="724" y="1711"/>
                  </a:lnTo>
                  <a:lnTo>
                    <a:pt x="775" y="1676"/>
                  </a:lnTo>
                  <a:lnTo>
                    <a:pt x="782" y="1683"/>
                  </a:lnTo>
                  <a:lnTo>
                    <a:pt x="799" y="1738"/>
                  </a:lnTo>
                  <a:lnTo>
                    <a:pt x="775" y="1772"/>
                  </a:lnTo>
                  <a:lnTo>
                    <a:pt x="766" y="1804"/>
                  </a:lnTo>
                  <a:lnTo>
                    <a:pt x="849" y="1833"/>
                  </a:lnTo>
                  <a:lnTo>
                    <a:pt x="854" y="1856"/>
                  </a:lnTo>
                  <a:lnTo>
                    <a:pt x="901" y="1854"/>
                  </a:lnTo>
                  <a:lnTo>
                    <a:pt x="921" y="1860"/>
                  </a:lnTo>
                  <a:lnTo>
                    <a:pt x="932" y="1866"/>
                  </a:lnTo>
                  <a:lnTo>
                    <a:pt x="1014" y="1750"/>
                  </a:lnTo>
                  <a:lnTo>
                    <a:pt x="1036" y="1743"/>
                  </a:lnTo>
                  <a:lnTo>
                    <a:pt x="1041" y="1729"/>
                  </a:lnTo>
                  <a:lnTo>
                    <a:pt x="1039" y="1706"/>
                  </a:lnTo>
                  <a:lnTo>
                    <a:pt x="1067" y="1666"/>
                  </a:lnTo>
                  <a:lnTo>
                    <a:pt x="1119" y="1664"/>
                  </a:lnTo>
                  <a:lnTo>
                    <a:pt x="1139" y="1641"/>
                  </a:lnTo>
                  <a:lnTo>
                    <a:pt x="1151" y="1652"/>
                  </a:lnTo>
                  <a:lnTo>
                    <a:pt x="1181" y="1627"/>
                  </a:lnTo>
                  <a:lnTo>
                    <a:pt x="1197" y="1627"/>
                  </a:lnTo>
                  <a:lnTo>
                    <a:pt x="1251" y="1548"/>
                  </a:lnTo>
                  <a:lnTo>
                    <a:pt x="1279" y="1550"/>
                  </a:lnTo>
                  <a:lnTo>
                    <a:pt x="1314" y="1525"/>
                  </a:lnTo>
                  <a:lnTo>
                    <a:pt x="1323" y="1534"/>
                  </a:lnTo>
                  <a:lnTo>
                    <a:pt x="1388" y="1502"/>
                  </a:lnTo>
                  <a:lnTo>
                    <a:pt x="1356" y="1448"/>
                  </a:lnTo>
                  <a:lnTo>
                    <a:pt x="1365" y="1394"/>
                  </a:lnTo>
                  <a:lnTo>
                    <a:pt x="1393" y="1336"/>
                  </a:lnTo>
                  <a:lnTo>
                    <a:pt x="1416" y="1327"/>
                  </a:lnTo>
                  <a:lnTo>
                    <a:pt x="1430" y="1334"/>
                  </a:lnTo>
                  <a:lnTo>
                    <a:pt x="1430" y="1375"/>
                  </a:lnTo>
                  <a:lnTo>
                    <a:pt x="1447" y="1387"/>
                  </a:lnTo>
                  <a:lnTo>
                    <a:pt x="1488" y="1357"/>
                  </a:lnTo>
                  <a:lnTo>
                    <a:pt x="1505" y="1339"/>
                  </a:lnTo>
                  <a:lnTo>
                    <a:pt x="1521" y="1347"/>
                  </a:lnTo>
                  <a:lnTo>
                    <a:pt x="1542" y="1329"/>
                  </a:lnTo>
                  <a:lnTo>
                    <a:pt x="1584" y="1327"/>
                  </a:lnTo>
                  <a:lnTo>
                    <a:pt x="1591" y="1312"/>
                  </a:lnTo>
                  <a:lnTo>
                    <a:pt x="1581" y="1290"/>
                  </a:lnTo>
                  <a:lnTo>
                    <a:pt x="1610" y="1261"/>
                  </a:lnTo>
                  <a:lnTo>
                    <a:pt x="1645" y="1243"/>
                  </a:lnTo>
                  <a:lnTo>
                    <a:pt x="1700" y="1303"/>
                  </a:lnTo>
                  <a:lnTo>
                    <a:pt x="1697" y="1324"/>
                  </a:lnTo>
                  <a:lnTo>
                    <a:pt x="1724" y="1368"/>
                  </a:lnTo>
                  <a:lnTo>
                    <a:pt x="1789" y="1372"/>
                  </a:lnTo>
                  <a:lnTo>
                    <a:pt x="1803" y="1342"/>
                  </a:lnTo>
                  <a:lnTo>
                    <a:pt x="1787" y="1255"/>
                  </a:lnTo>
                  <a:lnTo>
                    <a:pt x="1801" y="1240"/>
                  </a:lnTo>
                  <a:lnTo>
                    <a:pt x="1831" y="1261"/>
                  </a:lnTo>
                  <a:lnTo>
                    <a:pt x="1859" y="1300"/>
                  </a:lnTo>
                  <a:lnTo>
                    <a:pt x="1901" y="1236"/>
                  </a:lnTo>
                  <a:lnTo>
                    <a:pt x="1921" y="1231"/>
                  </a:lnTo>
                  <a:lnTo>
                    <a:pt x="1951" y="1198"/>
                  </a:lnTo>
                  <a:lnTo>
                    <a:pt x="1967" y="1198"/>
                  </a:lnTo>
                  <a:lnTo>
                    <a:pt x="1994" y="1171"/>
                  </a:lnTo>
                  <a:lnTo>
                    <a:pt x="2009" y="1171"/>
                  </a:lnTo>
                  <a:lnTo>
                    <a:pt x="2023" y="1146"/>
                  </a:lnTo>
                  <a:lnTo>
                    <a:pt x="2060" y="1146"/>
                  </a:lnTo>
                  <a:lnTo>
                    <a:pt x="2099" y="1111"/>
                  </a:lnTo>
                  <a:lnTo>
                    <a:pt x="2116" y="1095"/>
                  </a:lnTo>
                  <a:lnTo>
                    <a:pt x="2116" y="1076"/>
                  </a:lnTo>
                  <a:lnTo>
                    <a:pt x="2085" y="1060"/>
                  </a:lnTo>
                  <a:lnTo>
                    <a:pt x="2085" y="1023"/>
                  </a:lnTo>
                  <a:lnTo>
                    <a:pt x="2036" y="958"/>
                  </a:lnTo>
                  <a:lnTo>
                    <a:pt x="1986" y="1005"/>
                  </a:lnTo>
                  <a:lnTo>
                    <a:pt x="1971" y="996"/>
                  </a:lnTo>
                  <a:lnTo>
                    <a:pt x="1969" y="969"/>
                  </a:lnTo>
                  <a:lnTo>
                    <a:pt x="1949" y="939"/>
                  </a:lnTo>
                  <a:lnTo>
                    <a:pt x="1944" y="907"/>
                  </a:lnTo>
                  <a:lnTo>
                    <a:pt x="1944" y="870"/>
                  </a:lnTo>
                  <a:lnTo>
                    <a:pt x="1910" y="844"/>
                  </a:lnTo>
                  <a:lnTo>
                    <a:pt x="1905" y="832"/>
                  </a:lnTo>
                  <a:lnTo>
                    <a:pt x="1913" y="810"/>
                  </a:lnTo>
                  <a:lnTo>
                    <a:pt x="1979" y="828"/>
                  </a:lnTo>
                  <a:lnTo>
                    <a:pt x="1981" y="798"/>
                  </a:lnTo>
                  <a:lnTo>
                    <a:pt x="2004" y="771"/>
                  </a:lnTo>
                  <a:lnTo>
                    <a:pt x="1989" y="759"/>
                  </a:lnTo>
                  <a:lnTo>
                    <a:pt x="1992" y="729"/>
                  </a:lnTo>
                  <a:lnTo>
                    <a:pt x="2023" y="717"/>
                  </a:lnTo>
                  <a:lnTo>
                    <a:pt x="2028" y="704"/>
                  </a:lnTo>
                  <a:lnTo>
                    <a:pt x="2023" y="697"/>
                  </a:lnTo>
                  <a:lnTo>
                    <a:pt x="1992" y="704"/>
                  </a:lnTo>
                  <a:lnTo>
                    <a:pt x="1931" y="662"/>
                  </a:lnTo>
                  <a:lnTo>
                    <a:pt x="1926" y="650"/>
                  </a:lnTo>
                  <a:lnTo>
                    <a:pt x="1956" y="613"/>
                  </a:lnTo>
                  <a:lnTo>
                    <a:pt x="2017" y="518"/>
                  </a:lnTo>
                  <a:lnTo>
                    <a:pt x="2023" y="511"/>
                  </a:lnTo>
                  <a:lnTo>
                    <a:pt x="2033" y="511"/>
                  </a:lnTo>
                  <a:lnTo>
                    <a:pt x="2053" y="536"/>
                  </a:lnTo>
                  <a:lnTo>
                    <a:pt x="2058" y="538"/>
                  </a:lnTo>
                  <a:lnTo>
                    <a:pt x="2060" y="424"/>
                  </a:lnTo>
                  <a:lnTo>
                    <a:pt x="2078" y="415"/>
                  </a:lnTo>
                  <a:lnTo>
                    <a:pt x="2078" y="370"/>
                  </a:lnTo>
                  <a:lnTo>
                    <a:pt x="2073" y="297"/>
                  </a:lnTo>
                  <a:lnTo>
                    <a:pt x="2099" y="196"/>
                  </a:lnTo>
                  <a:lnTo>
                    <a:pt x="2023" y="142"/>
                  </a:lnTo>
                  <a:lnTo>
                    <a:pt x="1969" y="189"/>
                  </a:lnTo>
                  <a:lnTo>
                    <a:pt x="1939" y="194"/>
                  </a:lnTo>
                  <a:lnTo>
                    <a:pt x="1926" y="210"/>
                  </a:lnTo>
                  <a:lnTo>
                    <a:pt x="1875" y="201"/>
                  </a:lnTo>
                  <a:lnTo>
                    <a:pt x="1851" y="174"/>
                  </a:lnTo>
                  <a:lnTo>
                    <a:pt x="1836" y="132"/>
                  </a:lnTo>
                  <a:lnTo>
                    <a:pt x="1838" y="114"/>
                  </a:lnTo>
                  <a:lnTo>
                    <a:pt x="1799" y="88"/>
                  </a:lnTo>
                  <a:lnTo>
                    <a:pt x="1777" y="126"/>
                  </a:lnTo>
                  <a:lnTo>
                    <a:pt x="1734" y="98"/>
                  </a:lnTo>
                  <a:lnTo>
                    <a:pt x="1727" y="91"/>
                  </a:lnTo>
                  <a:lnTo>
                    <a:pt x="1752" y="27"/>
                  </a:lnTo>
                  <a:lnTo>
                    <a:pt x="1731" y="0"/>
                  </a:lnTo>
                  <a:lnTo>
                    <a:pt x="1715" y="0"/>
                  </a:lnTo>
                  <a:lnTo>
                    <a:pt x="1669" y="32"/>
                  </a:lnTo>
                  <a:lnTo>
                    <a:pt x="1633" y="86"/>
                  </a:lnTo>
                  <a:lnTo>
                    <a:pt x="1647" y="96"/>
                  </a:lnTo>
                  <a:lnTo>
                    <a:pt x="1674" y="98"/>
                  </a:lnTo>
                  <a:lnTo>
                    <a:pt x="1697" y="156"/>
                  </a:lnTo>
                  <a:lnTo>
                    <a:pt x="1685" y="177"/>
                  </a:lnTo>
                  <a:lnTo>
                    <a:pt x="1663" y="210"/>
                  </a:lnTo>
                  <a:lnTo>
                    <a:pt x="1622" y="358"/>
                  </a:lnTo>
                  <a:lnTo>
                    <a:pt x="1638" y="384"/>
                  </a:lnTo>
                  <a:lnTo>
                    <a:pt x="1625" y="405"/>
                  </a:lnTo>
                  <a:lnTo>
                    <a:pt x="1535" y="470"/>
                  </a:lnTo>
                  <a:lnTo>
                    <a:pt x="1485" y="463"/>
                  </a:lnTo>
                  <a:lnTo>
                    <a:pt x="1458" y="452"/>
                  </a:lnTo>
                  <a:lnTo>
                    <a:pt x="1452" y="465"/>
                  </a:lnTo>
                  <a:lnTo>
                    <a:pt x="1412" y="625"/>
                  </a:lnTo>
                  <a:lnTo>
                    <a:pt x="1393" y="646"/>
                  </a:lnTo>
                  <a:lnTo>
                    <a:pt x="1403" y="674"/>
                  </a:lnTo>
                  <a:lnTo>
                    <a:pt x="1428" y="697"/>
                  </a:lnTo>
                  <a:lnTo>
                    <a:pt x="1470" y="672"/>
                  </a:lnTo>
                  <a:lnTo>
                    <a:pt x="1537" y="679"/>
                  </a:lnTo>
                  <a:lnTo>
                    <a:pt x="1556" y="646"/>
                  </a:lnTo>
                  <a:lnTo>
                    <a:pt x="1591" y="637"/>
                  </a:lnTo>
                  <a:lnTo>
                    <a:pt x="1657" y="662"/>
                  </a:lnTo>
                  <a:lnTo>
                    <a:pt x="1739" y="746"/>
                  </a:lnTo>
                  <a:lnTo>
                    <a:pt x="1739" y="764"/>
                  </a:lnTo>
                  <a:lnTo>
                    <a:pt x="1722" y="776"/>
                  </a:lnTo>
                  <a:lnTo>
                    <a:pt x="1627" y="783"/>
                  </a:lnTo>
                  <a:lnTo>
                    <a:pt x="1596" y="807"/>
                  </a:lnTo>
                  <a:lnTo>
                    <a:pt x="1572" y="802"/>
                  </a:lnTo>
                  <a:lnTo>
                    <a:pt x="1554" y="832"/>
                  </a:lnTo>
                  <a:lnTo>
                    <a:pt x="1509" y="840"/>
                  </a:lnTo>
                  <a:lnTo>
                    <a:pt x="1479" y="884"/>
                  </a:lnTo>
                  <a:lnTo>
                    <a:pt x="1475" y="916"/>
                  </a:lnTo>
                  <a:lnTo>
                    <a:pt x="1411" y="958"/>
                  </a:lnTo>
                  <a:lnTo>
                    <a:pt x="1370" y="964"/>
                  </a:lnTo>
                  <a:lnTo>
                    <a:pt x="1326" y="1023"/>
                  </a:lnTo>
                  <a:lnTo>
                    <a:pt x="1284" y="1048"/>
                  </a:lnTo>
                  <a:lnTo>
                    <a:pt x="1202" y="1030"/>
                  </a:lnTo>
                  <a:lnTo>
                    <a:pt x="1176" y="1018"/>
                  </a:lnTo>
                  <a:lnTo>
                    <a:pt x="1143" y="1051"/>
                  </a:lnTo>
                  <a:lnTo>
                    <a:pt x="1129" y="1107"/>
                  </a:lnTo>
                  <a:lnTo>
                    <a:pt x="1172" y="1171"/>
                  </a:lnTo>
                  <a:lnTo>
                    <a:pt x="1143" y="1201"/>
                  </a:lnTo>
                  <a:lnTo>
                    <a:pt x="1104" y="1226"/>
                  </a:lnTo>
                  <a:lnTo>
                    <a:pt x="1044" y="1300"/>
                  </a:lnTo>
                  <a:lnTo>
                    <a:pt x="967" y="1334"/>
                  </a:lnTo>
                  <a:lnTo>
                    <a:pt x="841" y="1347"/>
                  </a:lnTo>
                  <a:lnTo>
                    <a:pt x="825" y="1345"/>
                  </a:lnTo>
                  <a:lnTo>
                    <a:pt x="679" y="1407"/>
                  </a:lnTo>
                  <a:lnTo>
                    <a:pt x="608" y="1448"/>
                  </a:lnTo>
                  <a:lnTo>
                    <a:pt x="590" y="1438"/>
                  </a:lnTo>
                  <a:lnTo>
                    <a:pt x="583" y="1420"/>
                  </a:lnTo>
                  <a:lnTo>
                    <a:pt x="492" y="1414"/>
                  </a:lnTo>
                  <a:lnTo>
                    <a:pt x="391" y="1382"/>
                  </a:lnTo>
                  <a:lnTo>
                    <a:pt x="363" y="1350"/>
                  </a:lnTo>
                  <a:lnTo>
                    <a:pt x="212" y="1332"/>
                  </a:lnTo>
                  <a:lnTo>
                    <a:pt x="184" y="1345"/>
                  </a:lnTo>
                  <a:lnTo>
                    <a:pt x="2" y="1327"/>
                  </a:lnTo>
                  <a:lnTo>
                    <a:pt x="0" y="1354"/>
                  </a:lnTo>
                  <a:lnTo>
                    <a:pt x="12" y="1398"/>
                  </a:lnTo>
                  <a:lnTo>
                    <a:pt x="4" y="1465"/>
                  </a:lnTo>
                  <a:lnTo>
                    <a:pt x="56" y="1542"/>
                  </a:lnTo>
                  <a:lnTo>
                    <a:pt x="85" y="1560"/>
                  </a:lnTo>
                  <a:lnTo>
                    <a:pt x="127" y="1527"/>
                  </a:lnTo>
                  <a:lnTo>
                    <a:pt x="214" y="1527"/>
                  </a:lnTo>
                  <a:lnTo>
                    <a:pt x="236" y="1534"/>
                  </a:lnTo>
                  <a:lnTo>
                    <a:pt x="249" y="1555"/>
                  </a:lnTo>
                  <a:lnTo>
                    <a:pt x="240" y="1576"/>
                  </a:lnTo>
                  <a:lnTo>
                    <a:pt x="190" y="1616"/>
                  </a:lnTo>
                  <a:lnTo>
                    <a:pt x="195" y="1636"/>
                  </a:lnTo>
                  <a:lnTo>
                    <a:pt x="253" y="1678"/>
                  </a:lnTo>
                  <a:lnTo>
                    <a:pt x="274" y="1678"/>
                  </a:lnTo>
                  <a:lnTo>
                    <a:pt x="282" y="1688"/>
                  </a:lnTo>
                  <a:lnTo>
                    <a:pt x="277" y="1706"/>
                  </a:lnTo>
                  <a:lnTo>
                    <a:pt x="312" y="1734"/>
                  </a:lnTo>
                  <a:lnTo>
                    <a:pt x="394" y="1744"/>
                  </a:lnTo>
                  <a:lnTo>
                    <a:pt x="430" y="1736"/>
                  </a:lnTo>
                  <a:lnTo>
                    <a:pt x="481" y="1686"/>
                  </a:lnTo>
                  <a:lnTo>
                    <a:pt x="541" y="1690"/>
                  </a:lnTo>
                  <a:lnTo>
                    <a:pt x="566" y="1729"/>
                  </a:lnTo>
                  <a:lnTo>
                    <a:pt x="552" y="1761"/>
                  </a:lnTo>
                  <a:lnTo>
                    <a:pt x="554" y="1782"/>
                  </a:lnTo>
                  <a:lnTo>
                    <a:pt x="523" y="1802"/>
                  </a:lnTo>
                  <a:lnTo>
                    <a:pt x="510" y="1819"/>
                  </a:lnTo>
                  <a:lnTo>
                    <a:pt x="514" y="1860"/>
                  </a:lnTo>
                  <a:lnTo>
                    <a:pt x="571" y="1902"/>
                  </a:lnTo>
                  <a:lnTo>
                    <a:pt x="596" y="1893"/>
                  </a:lnTo>
                </a:path>
              </a:pathLst>
            </a:custGeom>
            <a:grp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6" name="Freeform 6"/>
            <p:cNvSpPr/>
            <p:nvPr/>
          </p:nvSpPr>
          <p:spPr bwMode="auto">
            <a:xfrm>
              <a:off x="6240462" y="1923257"/>
              <a:ext cx="2101850" cy="1558925"/>
            </a:xfrm>
            <a:custGeom>
              <a:gdLst>
                <a:gd fmla="*/ 1318 w 1922" name="T0"/>
                <a:gd fmla="*/ 50 h 1456" name="T1"/>
                <a:gd fmla="*/ 1377 w 1922" name="T2"/>
                <a:gd fmla="*/ 123 h 1456" name="T3"/>
                <a:gd fmla="*/ 1460 w 1922" name="T4"/>
                <a:gd fmla="*/ 177 h 1456" name="T5"/>
                <a:gd fmla="*/ 1532 w 1922" name="T6"/>
                <a:gd fmla="*/ 319 h 1456" name="T7"/>
                <a:gd fmla="*/ 1492 w 1922" name="T8"/>
                <a:gd fmla="*/ 427 h 1456" name="T9"/>
                <a:gd fmla="*/ 1701 w 1922" name="T10"/>
                <a:gd fmla="*/ 521 h 1456" name="T11"/>
                <a:gd fmla="*/ 1846 w 1922" name="T12"/>
                <a:gd fmla="*/ 627 h 1456" name="T13"/>
                <a:gd fmla="*/ 1921 w 1922" name="T14"/>
                <a:gd fmla="*/ 788 h 1456" name="T15"/>
                <a:gd fmla="*/ 1867 w 1922" name="T16"/>
                <a:gd fmla="*/ 858 h 1456" name="T17"/>
                <a:gd fmla="*/ 1673 w 1922" name="T18"/>
                <a:gd fmla="*/ 965 h 1456" name="T19"/>
                <a:gd fmla="*/ 1645 w 1922" name="T20"/>
                <a:gd fmla="*/ 1133 h 1456" name="T21"/>
                <a:gd fmla="*/ 1370 w 1922" name="T22"/>
                <a:gd fmla="*/ 1215 h 1456" name="T23"/>
                <a:gd fmla="*/ 1419 w 1922" name="T24"/>
                <a:gd fmla="*/ 1367 h 1456" name="T25"/>
                <a:gd fmla="*/ 1389 w 1922" name="T26"/>
                <a:gd fmla="*/ 1416 h 1456" name="T27"/>
                <a:gd fmla="*/ 1349 w 1922" name="T28"/>
                <a:gd fmla="*/ 1455 h 1456" name="T29"/>
                <a:gd fmla="*/ 1240 w 1922" name="T30"/>
                <a:gd fmla="*/ 1427 h 1456" name="T31"/>
                <a:gd fmla="*/ 1053 w 1922" name="T32"/>
                <a:gd fmla="*/ 1401 h 1456" name="T33"/>
                <a:gd fmla="*/ 865 w 1922" name="T34"/>
                <a:gd fmla="*/ 1434 h 1456" name="T35"/>
                <a:gd fmla="*/ 719 w 1922" name="T36"/>
                <a:gd fmla="*/ 1411 h 1456" name="T37"/>
                <a:gd fmla="*/ 553 w 1922" name="T38"/>
                <a:gd fmla="*/ 1425 h 1456" name="T39"/>
                <a:gd fmla="*/ 459 w 1922" name="T40"/>
                <a:gd fmla="*/ 1379 h 1456" name="T41"/>
                <a:gd fmla="*/ 359 w 1922" name="T42"/>
                <a:gd fmla="*/ 1311 h 1456" name="T43"/>
                <a:gd fmla="*/ 146 w 1922" name="T44"/>
                <a:gd fmla="*/ 1272 h 1456" name="T45"/>
                <a:gd fmla="*/ 118 w 1922" name="T46"/>
                <a:gd fmla="*/ 1189 h 1456" name="T47"/>
                <a:gd fmla="*/ 74 w 1922" name="T48"/>
                <a:gd fmla="*/ 1131 h 1456" name="T49"/>
                <a:gd fmla="*/ 41 w 1922" name="T50"/>
                <a:gd fmla="*/ 1074 h 1456" name="T51"/>
                <a:gd fmla="*/ 71 w 1922" name="T52"/>
                <a:gd fmla="*/ 1007 h 1456" name="T53"/>
                <a:gd fmla="*/ 9 w 1922" name="T54"/>
                <a:gd fmla="*/ 926 h 1456" name="T55"/>
                <a:gd fmla="*/ 7 w 1922" name="T56"/>
                <a:gd fmla="*/ 840 h 1456" name="T57"/>
                <a:gd fmla="*/ 44 w 1922" name="T58"/>
                <a:gd fmla="*/ 783 h 1456" name="T59"/>
                <a:gd fmla="*/ 151 w 1922" name="T60"/>
                <a:gd fmla="*/ 746 h 1456" name="T61"/>
                <a:gd fmla="*/ 203 w 1922" name="T62"/>
                <a:gd fmla="*/ 750 h 1456" name="T63"/>
                <a:gd fmla="*/ 267 w 1922" name="T64"/>
                <a:gd fmla="*/ 780 h 1456" name="T65"/>
                <a:gd fmla="*/ 459 w 1922" name="T66"/>
                <a:gd fmla="*/ 713 h 1456" name="T67"/>
                <a:gd fmla="*/ 625 w 1922" name="T68"/>
                <a:gd fmla="*/ 606 h 1456" name="T69"/>
                <a:gd fmla="*/ 676 w 1922" name="T70"/>
                <a:gd fmla="*/ 560 h 1456" name="T71"/>
                <a:gd fmla="*/ 647 w 1922" name="T72"/>
                <a:gd fmla="*/ 380 h 1456" name="T73"/>
                <a:gd fmla="*/ 794 w 1922" name="T74"/>
                <a:gd fmla="*/ 349 h 1456" name="T75"/>
                <a:gd fmla="*/ 857 w 1922" name="T76"/>
                <a:gd fmla="*/ 380 h 1456" name="T77"/>
                <a:gd fmla="*/ 932 w 1922" name="T78"/>
                <a:gd fmla="*/ 183 h 1456" name="T79"/>
                <a:gd fmla="*/ 1048 w 1922" name="T80"/>
                <a:gd fmla="*/ 207 h 1456" name="T81"/>
                <a:gd fmla="*/ 1147 w 1922" name="T82"/>
                <a:gd fmla="*/ 92 h 1456" name="T83"/>
                <a:gd fmla="*/ 1238 w 1922" name="T84"/>
                <a:gd fmla="*/ 41 h 1456" name="T85"/>
                <a:gd fmla="*/ 1310 w 1922" name="T86"/>
                <a:gd fmla="*/ 13 h 1456"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456" w="1922">
                  <a:moveTo>
                    <a:pt x="1310" y="13"/>
                  </a:moveTo>
                  <a:lnTo>
                    <a:pt x="1333" y="13"/>
                  </a:lnTo>
                  <a:lnTo>
                    <a:pt x="1318" y="50"/>
                  </a:lnTo>
                  <a:lnTo>
                    <a:pt x="1337" y="71"/>
                  </a:lnTo>
                  <a:lnTo>
                    <a:pt x="1337" y="87"/>
                  </a:lnTo>
                  <a:lnTo>
                    <a:pt x="1377" y="123"/>
                  </a:lnTo>
                  <a:lnTo>
                    <a:pt x="1387" y="152"/>
                  </a:lnTo>
                  <a:lnTo>
                    <a:pt x="1439" y="158"/>
                  </a:lnTo>
                  <a:lnTo>
                    <a:pt x="1460" y="177"/>
                  </a:lnTo>
                  <a:lnTo>
                    <a:pt x="1473" y="177"/>
                  </a:lnTo>
                  <a:lnTo>
                    <a:pt x="1503" y="239"/>
                  </a:lnTo>
                  <a:lnTo>
                    <a:pt x="1532" y="319"/>
                  </a:lnTo>
                  <a:lnTo>
                    <a:pt x="1517" y="363"/>
                  </a:lnTo>
                  <a:lnTo>
                    <a:pt x="1520" y="380"/>
                  </a:lnTo>
                  <a:lnTo>
                    <a:pt x="1492" y="427"/>
                  </a:lnTo>
                  <a:lnTo>
                    <a:pt x="1499" y="467"/>
                  </a:lnTo>
                  <a:lnTo>
                    <a:pt x="1597" y="506"/>
                  </a:lnTo>
                  <a:lnTo>
                    <a:pt x="1701" y="521"/>
                  </a:lnTo>
                  <a:lnTo>
                    <a:pt x="1809" y="596"/>
                  </a:lnTo>
                  <a:lnTo>
                    <a:pt x="1844" y="606"/>
                  </a:lnTo>
                  <a:lnTo>
                    <a:pt x="1846" y="627"/>
                  </a:lnTo>
                  <a:lnTo>
                    <a:pt x="1869" y="674"/>
                  </a:lnTo>
                  <a:lnTo>
                    <a:pt x="1891" y="735"/>
                  </a:lnTo>
                  <a:lnTo>
                    <a:pt x="1921" y="788"/>
                  </a:lnTo>
                  <a:lnTo>
                    <a:pt x="1904" y="807"/>
                  </a:lnTo>
                  <a:lnTo>
                    <a:pt x="1904" y="843"/>
                  </a:lnTo>
                  <a:lnTo>
                    <a:pt x="1867" y="858"/>
                  </a:lnTo>
                  <a:lnTo>
                    <a:pt x="1774" y="897"/>
                  </a:lnTo>
                  <a:lnTo>
                    <a:pt x="1715" y="945"/>
                  </a:lnTo>
                  <a:lnTo>
                    <a:pt x="1673" y="965"/>
                  </a:lnTo>
                  <a:lnTo>
                    <a:pt x="1666" y="995"/>
                  </a:lnTo>
                  <a:lnTo>
                    <a:pt x="1678" y="1138"/>
                  </a:lnTo>
                  <a:lnTo>
                    <a:pt x="1645" y="1133"/>
                  </a:lnTo>
                  <a:lnTo>
                    <a:pt x="1629" y="1145"/>
                  </a:lnTo>
                  <a:lnTo>
                    <a:pt x="1402" y="1189"/>
                  </a:lnTo>
                  <a:lnTo>
                    <a:pt x="1370" y="1215"/>
                  </a:lnTo>
                  <a:lnTo>
                    <a:pt x="1375" y="1275"/>
                  </a:lnTo>
                  <a:lnTo>
                    <a:pt x="1441" y="1332"/>
                  </a:lnTo>
                  <a:lnTo>
                    <a:pt x="1419" y="1367"/>
                  </a:lnTo>
                  <a:lnTo>
                    <a:pt x="1387" y="1383"/>
                  </a:lnTo>
                  <a:lnTo>
                    <a:pt x="1382" y="1401"/>
                  </a:lnTo>
                  <a:lnTo>
                    <a:pt x="1389" y="1416"/>
                  </a:lnTo>
                  <a:lnTo>
                    <a:pt x="1407" y="1416"/>
                  </a:lnTo>
                  <a:lnTo>
                    <a:pt x="1417" y="1429"/>
                  </a:lnTo>
                  <a:lnTo>
                    <a:pt x="1349" y="1455"/>
                  </a:lnTo>
                  <a:lnTo>
                    <a:pt x="1310" y="1439"/>
                  </a:lnTo>
                  <a:lnTo>
                    <a:pt x="1291" y="1427"/>
                  </a:lnTo>
                  <a:lnTo>
                    <a:pt x="1240" y="1427"/>
                  </a:lnTo>
                  <a:lnTo>
                    <a:pt x="1151" y="1387"/>
                  </a:lnTo>
                  <a:lnTo>
                    <a:pt x="1097" y="1387"/>
                  </a:lnTo>
                  <a:lnTo>
                    <a:pt x="1053" y="1401"/>
                  </a:lnTo>
                  <a:lnTo>
                    <a:pt x="1004" y="1401"/>
                  </a:lnTo>
                  <a:lnTo>
                    <a:pt x="927" y="1441"/>
                  </a:lnTo>
                  <a:lnTo>
                    <a:pt x="865" y="1434"/>
                  </a:lnTo>
                  <a:lnTo>
                    <a:pt x="802" y="1455"/>
                  </a:lnTo>
                  <a:lnTo>
                    <a:pt x="752" y="1439"/>
                  </a:lnTo>
                  <a:lnTo>
                    <a:pt x="719" y="1411"/>
                  </a:lnTo>
                  <a:lnTo>
                    <a:pt x="638" y="1401"/>
                  </a:lnTo>
                  <a:lnTo>
                    <a:pt x="583" y="1437"/>
                  </a:lnTo>
                  <a:lnTo>
                    <a:pt x="553" y="1425"/>
                  </a:lnTo>
                  <a:lnTo>
                    <a:pt x="529" y="1405"/>
                  </a:lnTo>
                  <a:lnTo>
                    <a:pt x="470" y="1389"/>
                  </a:lnTo>
                  <a:lnTo>
                    <a:pt x="459" y="1379"/>
                  </a:lnTo>
                  <a:lnTo>
                    <a:pt x="435" y="1378"/>
                  </a:lnTo>
                  <a:lnTo>
                    <a:pt x="398" y="1319"/>
                  </a:lnTo>
                  <a:lnTo>
                    <a:pt x="359" y="1311"/>
                  </a:lnTo>
                  <a:lnTo>
                    <a:pt x="267" y="1341"/>
                  </a:lnTo>
                  <a:lnTo>
                    <a:pt x="226" y="1332"/>
                  </a:lnTo>
                  <a:lnTo>
                    <a:pt x="146" y="1272"/>
                  </a:lnTo>
                  <a:lnTo>
                    <a:pt x="123" y="1270"/>
                  </a:lnTo>
                  <a:lnTo>
                    <a:pt x="105" y="1229"/>
                  </a:lnTo>
                  <a:lnTo>
                    <a:pt x="118" y="1189"/>
                  </a:lnTo>
                  <a:lnTo>
                    <a:pt x="113" y="1170"/>
                  </a:lnTo>
                  <a:lnTo>
                    <a:pt x="83" y="1150"/>
                  </a:lnTo>
                  <a:lnTo>
                    <a:pt x="74" y="1131"/>
                  </a:lnTo>
                  <a:lnTo>
                    <a:pt x="11" y="1096"/>
                  </a:lnTo>
                  <a:lnTo>
                    <a:pt x="11" y="1086"/>
                  </a:lnTo>
                  <a:lnTo>
                    <a:pt x="41" y="1074"/>
                  </a:lnTo>
                  <a:lnTo>
                    <a:pt x="58" y="1084"/>
                  </a:lnTo>
                  <a:lnTo>
                    <a:pt x="76" y="1067"/>
                  </a:lnTo>
                  <a:lnTo>
                    <a:pt x="71" y="1007"/>
                  </a:lnTo>
                  <a:lnTo>
                    <a:pt x="76" y="958"/>
                  </a:lnTo>
                  <a:lnTo>
                    <a:pt x="37" y="918"/>
                  </a:lnTo>
                  <a:lnTo>
                    <a:pt x="9" y="926"/>
                  </a:lnTo>
                  <a:lnTo>
                    <a:pt x="0" y="897"/>
                  </a:lnTo>
                  <a:lnTo>
                    <a:pt x="14" y="866"/>
                  </a:lnTo>
                  <a:lnTo>
                    <a:pt x="7" y="840"/>
                  </a:lnTo>
                  <a:lnTo>
                    <a:pt x="34" y="815"/>
                  </a:lnTo>
                  <a:lnTo>
                    <a:pt x="44" y="804"/>
                  </a:lnTo>
                  <a:lnTo>
                    <a:pt x="44" y="783"/>
                  </a:lnTo>
                  <a:lnTo>
                    <a:pt x="81" y="766"/>
                  </a:lnTo>
                  <a:lnTo>
                    <a:pt x="118" y="758"/>
                  </a:lnTo>
                  <a:lnTo>
                    <a:pt x="151" y="746"/>
                  </a:lnTo>
                  <a:lnTo>
                    <a:pt x="177" y="753"/>
                  </a:lnTo>
                  <a:lnTo>
                    <a:pt x="197" y="746"/>
                  </a:lnTo>
                  <a:lnTo>
                    <a:pt x="203" y="750"/>
                  </a:lnTo>
                  <a:lnTo>
                    <a:pt x="207" y="776"/>
                  </a:lnTo>
                  <a:lnTo>
                    <a:pt x="224" y="783"/>
                  </a:lnTo>
                  <a:lnTo>
                    <a:pt x="267" y="780"/>
                  </a:lnTo>
                  <a:lnTo>
                    <a:pt x="314" y="728"/>
                  </a:lnTo>
                  <a:lnTo>
                    <a:pt x="410" y="748"/>
                  </a:lnTo>
                  <a:lnTo>
                    <a:pt x="459" y="713"/>
                  </a:lnTo>
                  <a:lnTo>
                    <a:pt x="602" y="681"/>
                  </a:lnTo>
                  <a:lnTo>
                    <a:pt x="611" y="660"/>
                  </a:lnTo>
                  <a:lnTo>
                    <a:pt x="625" y="606"/>
                  </a:lnTo>
                  <a:lnTo>
                    <a:pt x="664" y="575"/>
                  </a:lnTo>
                  <a:lnTo>
                    <a:pt x="676" y="575"/>
                  </a:lnTo>
                  <a:lnTo>
                    <a:pt x="676" y="560"/>
                  </a:lnTo>
                  <a:lnTo>
                    <a:pt x="680" y="422"/>
                  </a:lnTo>
                  <a:lnTo>
                    <a:pt x="686" y="394"/>
                  </a:lnTo>
                  <a:lnTo>
                    <a:pt x="647" y="380"/>
                  </a:lnTo>
                  <a:lnTo>
                    <a:pt x="645" y="370"/>
                  </a:lnTo>
                  <a:lnTo>
                    <a:pt x="686" y="358"/>
                  </a:lnTo>
                  <a:lnTo>
                    <a:pt x="794" y="349"/>
                  </a:lnTo>
                  <a:lnTo>
                    <a:pt x="807" y="370"/>
                  </a:lnTo>
                  <a:lnTo>
                    <a:pt x="848" y="380"/>
                  </a:lnTo>
                  <a:lnTo>
                    <a:pt x="857" y="380"/>
                  </a:lnTo>
                  <a:lnTo>
                    <a:pt x="872" y="362"/>
                  </a:lnTo>
                  <a:lnTo>
                    <a:pt x="853" y="344"/>
                  </a:lnTo>
                  <a:lnTo>
                    <a:pt x="932" y="183"/>
                  </a:lnTo>
                  <a:lnTo>
                    <a:pt x="944" y="172"/>
                  </a:lnTo>
                  <a:lnTo>
                    <a:pt x="1016" y="207"/>
                  </a:lnTo>
                  <a:lnTo>
                    <a:pt x="1048" y="207"/>
                  </a:lnTo>
                  <a:lnTo>
                    <a:pt x="1063" y="227"/>
                  </a:lnTo>
                  <a:lnTo>
                    <a:pt x="1129" y="207"/>
                  </a:lnTo>
                  <a:lnTo>
                    <a:pt x="1147" y="92"/>
                  </a:lnTo>
                  <a:lnTo>
                    <a:pt x="1175" y="74"/>
                  </a:lnTo>
                  <a:lnTo>
                    <a:pt x="1214" y="71"/>
                  </a:lnTo>
                  <a:lnTo>
                    <a:pt x="1238" y="41"/>
                  </a:lnTo>
                  <a:lnTo>
                    <a:pt x="1245" y="13"/>
                  </a:lnTo>
                  <a:lnTo>
                    <a:pt x="1265" y="0"/>
                  </a:lnTo>
                  <a:lnTo>
                    <a:pt x="1310" y="13"/>
                  </a:lnTo>
                </a:path>
              </a:pathLst>
            </a:custGeom>
            <a:grpFill/>
            <a:ln cap="flat" cmpd="sng" w="12700">
              <a:solidFill>
                <a:schemeClr val="bg1"/>
              </a:solidFill>
              <a:prstDash val="solid"/>
              <a:roun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7" name="Freeform 7"/>
            <p:cNvSpPr/>
            <p:nvPr/>
          </p:nvSpPr>
          <p:spPr bwMode="auto">
            <a:xfrm>
              <a:off x="10356850" y="2493169"/>
              <a:ext cx="596900" cy="568325"/>
            </a:xfrm>
            <a:custGeom>
              <a:gdLst>
                <a:gd fmla="*/ 453 w 548" name="T0"/>
                <a:gd fmla="*/ 368 h 530" name="T1"/>
                <a:gd fmla="*/ 508 w 548" name="T2"/>
                <a:gd fmla="*/ 281 h 530" name="T3"/>
                <a:gd fmla="*/ 547 w 548" name="T4"/>
                <a:gd fmla="*/ 239 h 530" name="T5"/>
                <a:gd fmla="*/ 542 w 548" name="T6"/>
                <a:gd fmla="*/ 197 h 530" name="T7"/>
                <a:gd fmla="*/ 503 w 548" name="T8"/>
                <a:gd fmla="*/ 153 h 530" name="T9"/>
                <a:gd fmla="*/ 497 w 548" name="T10"/>
                <a:gd fmla="*/ 117 h 530" name="T11"/>
                <a:gd fmla="*/ 429 w 548" name="T12"/>
                <a:gd fmla="*/ 22 h 530" name="T13"/>
                <a:gd fmla="*/ 423 w 548" name="T14"/>
                <a:gd fmla="*/ 32 h 530" name="T15"/>
                <a:gd fmla="*/ 411 w 548" name="T16"/>
                <a:gd fmla="*/ 45 h 530" name="T17"/>
                <a:gd fmla="*/ 382 w 548" name="T18"/>
                <a:gd fmla="*/ 13 h 530" name="T19"/>
                <a:gd fmla="*/ 337 w 548" name="T20"/>
                <a:gd fmla="*/ 0 h 530" name="T21"/>
                <a:gd fmla="*/ 337 w 548" name="T22"/>
                <a:gd fmla="*/ 13 h 530" name="T23"/>
                <a:gd fmla="*/ 337 w 548" name="T24"/>
                <a:gd fmla="*/ 32 h 530" name="T25"/>
                <a:gd fmla="*/ 320 w 548" name="T26"/>
                <a:gd fmla="*/ 47 h 530" name="T27"/>
                <a:gd fmla="*/ 283 w 548" name="T28"/>
                <a:gd fmla="*/ 82 h 530" name="T29"/>
                <a:gd fmla="*/ 246 w 548" name="T30"/>
                <a:gd fmla="*/ 82 h 530" name="T31"/>
                <a:gd fmla="*/ 232 w 548" name="T32"/>
                <a:gd fmla="*/ 107 h 530" name="T33"/>
                <a:gd fmla="*/ 218 w 548" name="T34"/>
                <a:gd fmla="*/ 107 h 530" name="T35"/>
                <a:gd fmla="*/ 191 w 548" name="T36"/>
                <a:gd fmla="*/ 134 h 530" name="T37"/>
                <a:gd fmla="*/ 175 w 548" name="T38"/>
                <a:gd fmla="*/ 134 h 530" name="T39"/>
                <a:gd fmla="*/ 144 w 548" name="T40"/>
                <a:gd fmla="*/ 166 h 530" name="T41"/>
                <a:gd fmla="*/ 125 w 548" name="T42"/>
                <a:gd fmla="*/ 171 h 530" name="T43"/>
                <a:gd fmla="*/ 82 w 548" name="T44"/>
                <a:gd fmla="*/ 235 h 530" name="T45"/>
                <a:gd fmla="*/ 55 w 548" name="T46"/>
                <a:gd fmla="*/ 196 h 530" name="T47"/>
                <a:gd fmla="*/ 26 w 548" name="T48"/>
                <a:gd fmla="*/ 176 h 530" name="T49"/>
                <a:gd fmla="*/ 12 w 548" name="T50"/>
                <a:gd fmla="*/ 190 h 530" name="T51"/>
                <a:gd fmla="*/ 28 w 548" name="T52"/>
                <a:gd fmla="*/ 277 h 530" name="T53"/>
                <a:gd fmla="*/ 14 w 548" name="T54"/>
                <a:gd fmla="*/ 307 h 530" name="T55"/>
                <a:gd fmla="*/ 0 w 548" name="T56"/>
                <a:gd fmla="*/ 350 h 530" name="T57"/>
                <a:gd fmla="*/ 42 w 548" name="T58"/>
                <a:gd fmla="*/ 377 h 530" name="T59"/>
                <a:gd fmla="*/ 62 w 548" name="T60"/>
                <a:gd fmla="*/ 380 h 530" name="T61"/>
                <a:gd fmla="*/ 92 w 548" name="T62"/>
                <a:gd fmla="*/ 421 h 530" name="T63"/>
                <a:gd fmla="*/ 115 w 548" name="T64"/>
                <a:gd fmla="*/ 409 h 530" name="T65"/>
                <a:gd fmla="*/ 149 w 548" name="T66"/>
                <a:gd fmla="*/ 368 h 530" name="T67"/>
                <a:gd fmla="*/ 182 w 548" name="T68"/>
                <a:gd fmla="*/ 308 h 530" name="T69"/>
                <a:gd fmla="*/ 240 w 548" name="T70"/>
                <a:gd fmla="*/ 296 h 530" name="T71"/>
                <a:gd fmla="*/ 276 w 548" name="T72"/>
                <a:gd fmla="*/ 332 h 530" name="T73"/>
                <a:gd fmla="*/ 251 w 548" name="T74"/>
                <a:gd fmla="*/ 392 h 530" name="T75"/>
                <a:gd fmla="*/ 218 w 548" name="T76"/>
                <a:gd fmla="*/ 445 h 530" name="T77"/>
                <a:gd fmla="*/ 246 w 548" name="T78"/>
                <a:gd fmla="*/ 467 h 530" name="T79"/>
                <a:gd fmla="*/ 246 w 548" name="T80"/>
                <a:gd fmla="*/ 494 h 530" name="T81"/>
                <a:gd fmla="*/ 223 w 548" name="T82"/>
                <a:gd fmla="*/ 518 h 530" name="T83"/>
                <a:gd fmla="*/ 228 w 548" name="T84"/>
                <a:gd fmla="*/ 529 h 530" name="T85"/>
                <a:gd fmla="*/ 269 w 548" name="T86"/>
                <a:gd fmla="*/ 507 h 530" name="T87"/>
                <a:gd fmla="*/ 330 w 548" name="T88"/>
                <a:gd fmla="*/ 425 h 530" name="T89"/>
                <a:gd fmla="*/ 423 w 548" name="T90"/>
                <a:gd fmla="*/ 374 h 530" name="T91"/>
                <a:gd fmla="*/ 453 w 548" name="T92"/>
                <a:gd fmla="*/ 368 h 530"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530" w="548">
                  <a:moveTo>
                    <a:pt x="453" y="368"/>
                  </a:moveTo>
                  <a:lnTo>
                    <a:pt x="508" y="281"/>
                  </a:lnTo>
                  <a:lnTo>
                    <a:pt x="547" y="239"/>
                  </a:lnTo>
                  <a:lnTo>
                    <a:pt x="542" y="197"/>
                  </a:lnTo>
                  <a:lnTo>
                    <a:pt x="503" y="153"/>
                  </a:lnTo>
                  <a:lnTo>
                    <a:pt x="497" y="117"/>
                  </a:lnTo>
                  <a:lnTo>
                    <a:pt x="429" y="22"/>
                  </a:lnTo>
                  <a:lnTo>
                    <a:pt x="423" y="32"/>
                  </a:lnTo>
                  <a:lnTo>
                    <a:pt x="411" y="45"/>
                  </a:lnTo>
                  <a:lnTo>
                    <a:pt x="382" y="13"/>
                  </a:lnTo>
                  <a:lnTo>
                    <a:pt x="337" y="0"/>
                  </a:lnTo>
                  <a:lnTo>
                    <a:pt x="337" y="13"/>
                  </a:lnTo>
                  <a:lnTo>
                    <a:pt x="337" y="32"/>
                  </a:lnTo>
                  <a:lnTo>
                    <a:pt x="320" y="47"/>
                  </a:lnTo>
                  <a:lnTo>
                    <a:pt x="283" y="82"/>
                  </a:lnTo>
                  <a:lnTo>
                    <a:pt x="246" y="82"/>
                  </a:lnTo>
                  <a:lnTo>
                    <a:pt x="232" y="107"/>
                  </a:lnTo>
                  <a:lnTo>
                    <a:pt x="218" y="107"/>
                  </a:lnTo>
                  <a:lnTo>
                    <a:pt x="191" y="134"/>
                  </a:lnTo>
                  <a:lnTo>
                    <a:pt x="175" y="134"/>
                  </a:lnTo>
                  <a:lnTo>
                    <a:pt x="144" y="166"/>
                  </a:lnTo>
                  <a:lnTo>
                    <a:pt x="125" y="171"/>
                  </a:lnTo>
                  <a:lnTo>
                    <a:pt x="82" y="235"/>
                  </a:lnTo>
                  <a:lnTo>
                    <a:pt x="55" y="196"/>
                  </a:lnTo>
                  <a:lnTo>
                    <a:pt x="26" y="176"/>
                  </a:lnTo>
                  <a:lnTo>
                    <a:pt x="12" y="190"/>
                  </a:lnTo>
                  <a:lnTo>
                    <a:pt x="28" y="277"/>
                  </a:lnTo>
                  <a:lnTo>
                    <a:pt x="14" y="307"/>
                  </a:lnTo>
                  <a:lnTo>
                    <a:pt x="0" y="350"/>
                  </a:lnTo>
                  <a:lnTo>
                    <a:pt x="42" y="377"/>
                  </a:lnTo>
                  <a:lnTo>
                    <a:pt x="62" y="380"/>
                  </a:lnTo>
                  <a:lnTo>
                    <a:pt x="92" y="421"/>
                  </a:lnTo>
                  <a:lnTo>
                    <a:pt x="115" y="409"/>
                  </a:lnTo>
                  <a:lnTo>
                    <a:pt x="149" y="368"/>
                  </a:lnTo>
                  <a:lnTo>
                    <a:pt x="182" y="308"/>
                  </a:lnTo>
                  <a:lnTo>
                    <a:pt x="240" y="296"/>
                  </a:lnTo>
                  <a:lnTo>
                    <a:pt x="276" y="332"/>
                  </a:lnTo>
                  <a:lnTo>
                    <a:pt x="251" y="392"/>
                  </a:lnTo>
                  <a:lnTo>
                    <a:pt x="218" y="445"/>
                  </a:lnTo>
                  <a:lnTo>
                    <a:pt x="246" y="467"/>
                  </a:lnTo>
                  <a:lnTo>
                    <a:pt x="246" y="494"/>
                  </a:lnTo>
                  <a:lnTo>
                    <a:pt x="223" y="518"/>
                  </a:lnTo>
                  <a:lnTo>
                    <a:pt x="228" y="529"/>
                  </a:lnTo>
                  <a:lnTo>
                    <a:pt x="269" y="507"/>
                  </a:lnTo>
                  <a:lnTo>
                    <a:pt x="330" y="425"/>
                  </a:lnTo>
                  <a:lnTo>
                    <a:pt x="423" y="374"/>
                  </a:lnTo>
                  <a:lnTo>
                    <a:pt x="453" y="368"/>
                  </a:lnTo>
                </a:path>
              </a:pathLst>
            </a:custGeom>
            <a:grp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8" name="Freeform 8"/>
            <p:cNvSpPr/>
            <p:nvPr/>
          </p:nvSpPr>
          <p:spPr bwMode="auto">
            <a:xfrm>
              <a:off x="10501312" y="2172494"/>
              <a:ext cx="869950" cy="579438"/>
            </a:xfrm>
            <a:custGeom>
              <a:gdLst>
                <a:gd fmla="*/ 768 w 793" name="T0"/>
                <a:gd fmla="*/ 148 h 540" name="T1"/>
                <a:gd fmla="*/ 705 w 793" name="T2"/>
                <a:gd fmla="*/ 136 h 540" name="T3"/>
                <a:gd fmla="*/ 681 w 793" name="T4"/>
                <a:gd fmla="*/ 133 h 540" name="T5"/>
                <a:gd fmla="*/ 625 w 793" name="T6"/>
                <a:gd fmla="*/ 163 h 540" name="T7"/>
                <a:gd fmla="*/ 600 w 793" name="T8"/>
                <a:gd fmla="*/ 178 h 540" name="T9"/>
                <a:gd fmla="*/ 554 w 793" name="T10"/>
                <a:gd fmla="*/ 144 h 540" name="T11"/>
                <a:gd fmla="*/ 511 w 793" name="T12"/>
                <a:gd fmla="*/ 108 h 540" name="T13"/>
                <a:gd fmla="*/ 504 w 793" name="T14"/>
                <a:gd fmla="*/ 156 h 540" name="T15"/>
                <a:gd fmla="*/ 460 w 793" name="T16"/>
                <a:gd fmla="*/ 108 h 540" name="T17"/>
                <a:gd fmla="*/ 423 w 793" name="T18"/>
                <a:gd fmla="*/ 70 h 540" name="T19"/>
                <a:gd fmla="*/ 342 w 793" name="T20"/>
                <a:gd fmla="*/ 70 h 540" name="T21"/>
                <a:gd fmla="*/ 301 w 793" name="T22"/>
                <a:gd fmla="*/ 39 h 540" name="T23"/>
                <a:gd fmla="*/ 241 w 793" name="T24"/>
                <a:gd fmla="*/ 61 h 540" name="T25"/>
                <a:gd fmla="*/ 180 w 793" name="T26"/>
                <a:gd fmla="*/ 45 h 540" name="T27"/>
                <a:gd fmla="*/ 98 w 793" name="T28"/>
                <a:gd fmla="*/ 9 h 540" name="T29"/>
                <a:gd fmla="*/ 73 w 793" name="T30"/>
                <a:gd fmla="*/ 66 h 540" name="T31"/>
                <a:gd fmla="*/ 0 w 793" name="T32"/>
                <a:gd fmla="*/ 70 h 540" name="T33"/>
                <a:gd fmla="*/ 39 w 793" name="T34"/>
                <a:gd fmla="*/ 108 h 540" name="T35"/>
                <a:gd fmla="*/ 44 w 793" name="T36"/>
                <a:gd fmla="*/ 176 h 540" name="T37"/>
                <a:gd fmla="*/ 66 w 793" name="T38"/>
                <a:gd fmla="*/ 231 h 540" name="T39"/>
                <a:gd fmla="*/ 130 w 793" name="T40"/>
                <a:gd fmla="*/ 195 h 540" name="T41"/>
                <a:gd fmla="*/ 180 w 793" name="T42"/>
                <a:gd fmla="*/ 296 h 540" name="T43"/>
                <a:gd fmla="*/ 208 w 793" name="T44"/>
                <a:gd fmla="*/ 298 h 540" name="T45"/>
                <a:gd fmla="*/ 283 w 793" name="T46"/>
                <a:gd fmla="*/ 344 h 540" name="T47"/>
                <a:gd fmla="*/ 301 w 793" name="T48"/>
                <a:gd fmla="*/ 320 h 540" name="T49"/>
                <a:gd fmla="*/ 375 w 793" name="T50"/>
                <a:gd fmla="*/ 452 h 540" name="T51"/>
                <a:gd fmla="*/ 418 w 793" name="T52"/>
                <a:gd fmla="*/ 539 h 540" name="T53"/>
                <a:gd fmla="*/ 483 w 793" name="T54"/>
                <a:gd fmla="*/ 426 h 540" name="T55"/>
                <a:gd fmla="*/ 534 w 793" name="T56"/>
                <a:gd fmla="*/ 440 h 540" name="T57"/>
                <a:gd fmla="*/ 609 w 793" name="T58"/>
                <a:gd fmla="*/ 415 h 540" name="T59"/>
                <a:gd fmla="*/ 591 w 793" name="T60"/>
                <a:gd fmla="*/ 364 h 540" name="T61"/>
                <a:gd fmla="*/ 664 w 793" name="T62"/>
                <a:gd fmla="*/ 307 h 540" name="T63"/>
                <a:gd fmla="*/ 694 w 793" name="T64"/>
                <a:gd fmla="*/ 252 h 540" name="T65"/>
                <a:gd fmla="*/ 716 w 793" name="T66"/>
                <a:gd fmla="*/ 220 h 540" name="T67"/>
                <a:gd fmla="*/ 745 w 793" name="T68"/>
                <a:gd fmla="*/ 246 h 540" name="T69"/>
                <a:gd fmla="*/ 792 w 793" name="T70"/>
                <a:gd fmla="*/ 160 h 54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540" w="793">
                  <a:moveTo>
                    <a:pt x="784" y="151"/>
                  </a:moveTo>
                  <a:lnTo>
                    <a:pt x="768" y="148"/>
                  </a:lnTo>
                  <a:lnTo>
                    <a:pt x="742" y="148"/>
                  </a:lnTo>
                  <a:lnTo>
                    <a:pt x="705" y="136"/>
                  </a:lnTo>
                  <a:lnTo>
                    <a:pt x="694" y="115"/>
                  </a:lnTo>
                  <a:lnTo>
                    <a:pt x="681" y="133"/>
                  </a:lnTo>
                  <a:lnTo>
                    <a:pt x="664" y="120"/>
                  </a:lnTo>
                  <a:lnTo>
                    <a:pt x="625" y="163"/>
                  </a:lnTo>
                  <a:lnTo>
                    <a:pt x="618" y="176"/>
                  </a:lnTo>
                  <a:lnTo>
                    <a:pt x="600" y="178"/>
                  </a:lnTo>
                  <a:lnTo>
                    <a:pt x="576" y="151"/>
                  </a:lnTo>
                  <a:lnTo>
                    <a:pt x="554" y="144"/>
                  </a:lnTo>
                  <a:lnTo>
                    <a:pt x="529" y="94"/>
                  </a:lnTo>
                  <a:lnTo>
                    <a:pt x="511" y="108"/>
                  </a:lnTo>
                  <a:lnTo>
                    <a:pt x="517" y="148"/>
                  </a:lnTo>
                  <a:lnTo>
                    <a:pt x="504" y="156"/>
                  </a:lnTo>
                  <a:lnTo>
                    <a:pt x="472" y="122"/>
                  </a:lnTo>
                  <a:lnTo>
                    <a:pt x="460" y="108"/>
                  </a:lnTo>
                  <a:lnTo>
                    <a:pt x="435" y="108"/>
                  </a:lnTo>
                  <a:lnTo>
                    <a:pt x="423" y="70"/>
                  </a:lnTo>
                  <a:lnTo>
                    <a:pt x="388" y="51"/>
                  </a:lnTo>
                  <a:lnTo>
                    <a:pt x="342" y="70"/>
                  </a:lnTo>
                  <a:lnTo>
                    <a:pt x="325" y="66"/>
                  </a:lnTo>
                  <a:lnTo>
                    <a:pt x="301" y="39"/>
                  </a:lnTo>
                  <a:lnTo>
                    <a:pt x="262" y="61"/>
                  </a:lnTo>
                  <a:lnTo>
                    <a:pt x="241" y="61"/>
                  </a:lnTo>
                  <a:lnTo>
                    <a:pt x="216" y="70"/>
                  </a:lnTo>
                  <a:lnTo>
                    <a:pt x="180" y="45"/>
                  </a:lnTo>
                  <a:lnTo>
                    <a:pt x="154" y="0"/>
                  </a:lnTo>
                  <a:lnTo>
                    <a:pt x="98" y="9"/>
                  </a:lnTo>
                  <a:lnTo>
                    <a:pt x="75" y="37"/>
                  </a:lnTo>
                  <a:lnTo>
                    <a:pt x="73" y="66"/>
                  </a:lnTo>
                  <a:lnTo>
                    <a:pt x="7" y="48"/>
                  </a:lnTo>
                  <a:lnTo>
                    <a:pt x="0" y="70"/>
                  </a:lnTo>
                  <a:lnTo>
                    <a:pt x="4" y="82"/>
                  </a:lnTo>
                  <a:lnTo>
                    <a:pt x="39" y="108"/>
                  </a:lnTo>
                  <a:lnTo>
                    <a:pt x="39" y="144"/>
                  </a:lnTo>
                  <a:lnTo>
                    <a:pt x="44" y="176"/>
                  </a:lnTo>
                  <a:lnTo>
                    <a:pt x="64" y="206"/>
                  </a:lnTo>
                  <a:lnTo>
                    <a:pt x="66" y="231"/>
                  </a:lnTo>
                  <a:lnTo>
                    <a:pt x="80" y="241"/>
                  </a:lnTo>
                  <a:lnTo>
                    <a:pt x="130" y="195"/>
                  </a:lnTo>
                  <a:lnTo>
                    <a:pt x="180" y="259"/>
                  </a:lnTo>
                  <a:lnTo>
                    <a:pt x="180" y="296"/>
                  </a:lnTo>
                  <a:lnTo>
                    <a:pt x="208" y="312"/>
                  </a:lnTo>
                  <a:lnTo>
                    <a:pt x="208" y="298"/>
                  </a:lnTo>
                  <a:lnTo>
                    <a:pt x="253" y="312"/>
                  </a:lnTo>
                  <a:lnTo>
                    <a:pt x="283" y="344"/>
                  </a:lnTo>
                  <a:lnTo>
                    <a:pt x="295" y="330"/>
                  </a:lnTo>
                  <a:lnTo>
                    <a:pt x="301" y="320"/>
                  </a:lnTo>
                  <a:lnTo>
                    <a:pt x="368" y="415"/>
                  </a:lnTo>
                  <a:lnTo>
                    <a:pt x="375" y="452"/>
                  </a:lnTo>
                  <a:lnTo>
                    <a:pt x="414" y="495"/>
                  </a:lnTo>
                  <a:lnTo>
                    <a:pt x="418" y="539"/>
                  </a:lnTo>
                  <a:lnTo>
                    <a:pt x="452" y="517"/>
                  </a:lnTo>
                  <a:lnTo>
                    <a:pt x="483" y="426"/>
                  </a:lnTo>
                  <a:lnTo>
                    <a:pt x="499" y="420"/>
                  </a:lnTo>
                  <a:lnTo>
                    <a:pt x="534" y="440"/>
                  </a:lnTo>
                  <a:lnTo>
                    <a:pt x="591" y="433"/>
                  </a:lnTo>
                  <a:lnTo>
                    <a:pt x="609" y="415"/>
                  </a:lnTo>
                  <a:lnTo>
                    <a:pt x="583" y="375"/>
                  </a:lnTo>
                  <a:lnTo>
                    <a:pt x="591" y="364"/>
                  </a:lnTo>
                  <a:lnTo>
                    <a:pt x="642" y="346"/>
                  </a:lnTo>
                  <a:lnTo>
                    <a:pt x="664" y="307"/>
                  </a:lnTo>
                  <a:lnTo>
                    <a:pt x="691" y="294"/>
                  </a:lnTo>
                  <a:lnTo>
                    <a:pt x="694" y="252"/>
                  </a:lnTo>
                  <a:lnTo>
                    <a:pt x="700" y="225"/>
                  </a:lnTo>
                  <a:lnTo>
                    <a:pt x="716" y="220"/>
                  </a:lnTo>
                  <a:lnTo>
                    <a:pt x="729" y="235"/>
                  </a:lnTo>
                  <a:lnTo>
                    <a:pt x="745" y="246"/>
                  </a:lnTo>
                  <a:lnTo>
                    <a:pt x="782" y="199"/>
                  </a:lnTo>
                  <a:lnTo>
                    <a:pt x="792" y="160"/>
                  </a:lnTo>
                  <a:lnTo>
                    <a:pt x="784" y="151"/>
                  </a:lnTo>
                </a:path>
              </a:pathLst>
            </a:custGeom>
            <a:grp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9" name="Freeform 9"/>
            <p:cNvSpPr/>
            <p:nvPr/>
          </p:nvSpPr>
          <p:spPr bwMode="auto">
            <a:xfrm>
              <a:off x="8342312" y="4345782"/>
              <a:ext cx="947738" cy="962025"/>
            </a:xfrm>
            <a:custGeom>
              <a:gdLst>
                <a:gd fmla="*/ 756 w 867" name="T0"/>
                <a:gd fmla="*/ 139 h 900" name="T1"/>
                <a:gd fmla="*/ 695 w 867" name="T2"/>
                <a:gd fmla="*/ 156 h 900" name="T3"/>
                <a:gd fmla="*/ 671 w 867" name="T4"/>
                <a:gd fmla="*/ 110 h 900" name="T5"/>
                <a:gd fmla="*/ 658 w 867" name="T6"/>
                <a:gd fmla="*/ 78 h 900" name="T7"/>
                <a:gd fmla="*/ 616 w 867" name="T8"/>
                <a:gd fmla="*/ 80 h 900" name="T9"/>
                <a:gd fmla="*/ 591 w 867" name="T10"/>
                <a:gd fmla="*/ 117 h 900" name="T11"/>
                <a:gd fmla="*/ 591 w 867" name="T12"/>
                <a:gd fmla="*/ 157 h 900" name="T13"/>
                <a:gd fmla="*/ 540 w 867" name="T14"/>
                <a:gd fmla="*/ 313 h 900" name="T15"/>
                <a:gd fmla="*/ 497 w 867" name="T16"/>
                <a:gd fmla="*/ 322 h 900" name="T17"/>
                <a:gd fmla="*/ 416 w 867" name="T18"/>
                <a:gd fmla="*/ 345 h 900" name="T19"/>
                <a:gd fmla="*/ 296 w 867" name="T20"/>
                <a:gd fmla="*/ 156 h 900" name="T21"/>
                <a:gd fmla="*/ 255 w 867" name="T22"/>
                <a:gd fmla="*/ 124 h 900" name="T23"/>
                <a:gd fmla="*/ 245 w 867" name="T24"/>
                <a:gd fmla="*/ 80 h 900" name="T25"/>
                <a:gd fmla="*/ 188 w 867" name="T26"/>
                <a:gd fmla="*/ 110 h 900" name="T27"/>
                <a:gd fmla="*/ 163 w 867" name="T28"/>
                <a:gd fmla="*/ 0 h 900" name="T29"/>
                <a:gd fmla="*/ 121 w 867" name="T30"/>
                <a:gd fmla="*/ 44 h 900" name="T31"/>
                <a:gd fmla="*/ 116 w 867" name="T32"/>
                <a:gd fmla="*/ 112 h 900" name="T33"/>
                <a:gd fmla="*/ 88 w 867" name="T34"/>
                <a:gd fmla="*/ 100 h 900" name="T35"/>
                <a:gd fmla="*/ 88 w 867" name="T36"/>
                <a:gd fmla="*/ 182 h 900" name="T37"/>
                <a:gd fmla="*/ 121 w 867" name="T38"/>
                <a:gd fmla="*/ 192 h 900" name="T39"/>
                <a:gd fmla="*/ 117 w 867" name="T40"/>
                <a:gd fmla="*/ 367 h 900" name="T41"/>
                <a:gd fmla="*/ 20 w 867" name="T42"/>
                <a:gd fmla="*/ 482 h 900" name="T43"/>
                <a:gd fmla="*/ 0 w 867" name="T44"/>
                <a:gd fmla="*/ 514 h 900" name="T45"/>
                <a:gd fmla="*/ 2 w 867" name="T46"/>
                <a:gd fmla="*/ 583 h 900" name="T47"/>
                <a:gd fmla="*/ 57 w 867" name="T48"/>
                <a:gd fmla="*/ 572 h 900" name="T49"/>
                <a:gd fmla="*/ 116 w 867" name="T50"/>
                <a:gd fmla="*/ 597 h 900" name="T51"/>
                <a:gd fmla="*/ 133 w 867" name="T52"/>
                <a:gd fmla="*/ 660 h 900" name="T53"/>
                <a:gd fmla="*/ 179 w 867" name="T54"/>
                <a:gd fmla="*/ 672 h 900" name="T55"/>
                <a:gd fmla="*/ 177 w 867" name="T56"/>
                <a:gd fmla="*/ 709 h 900" name="T57"/>
                <a:gd fmla="*/ 160 w 867" name="T58"/>
                <a:gd fmla="*/ 775 h 900" name="T59"/>
                <a:gd fmla="*/ 195 w 867" name="T60"/>
                <a:gd fmla="*/ 790 h 900" name="T61"/>
                <a:gd fmla="*/ 230 w 867" name="T62"/>
                <a:gd fmla="*/ 820 h 900" name="T63"/>
                <a:gd fmla="*/ 297 w 867" name="T64"/>
                <a:gd fmla="*/ 861 h 900" name="T65"/>
                <a:gd fmla="*/ 361 w 867" name="T66"/>
                <a:gd fmla="*/ 841 h 900" name="T67"/>
                <a:gd fmla="*/ 368 w 867" name="T68"/>
                <a:gd fmla="*/ 882 h 900" name="T69"/>
                <a:gd fmla="*/ 409 w 867" name="T70"/>
                <a:gd fmla="*/ 891 h 900" name="T71"/>
                <a:gd fmla="*/ 428 w 867" name="T72"/>
                <a:gd fmla="*/ 886 h 900" name="T73"/>
                <a:gd fmla="*/ 410 w 867" name="T74"/>
                <a:gd fmla="*/ 775 h 900" name="T75"/>
                <a:gd fmla="*/ 465 w 867" name="T76"/>
                <a:gd fmla="*/ 756 h 900" name="T77"/>
                <a:gd fmla="*/ 497 w 867" name="T78"/>
                <a:gd fmla="*/ 728 h 900" name="T79"/>
                <a:gd fmla="*/ 578 w 867" name="T80"/>
                <a:gd fmla="*/ 726 h 900" name="T81"/>
                <a:gd fmla="*/ 616 w 867" name="T82"/>
                <a:gd fmla="*/ 721 h 900" name="T83"/>
                <a:gd fmla="*/ 647 w 867" name="T84"/>
                <a:gd fmla="*/ 745 h 900" name="T85"/>
                <a:gd fmla="*/ 676 w 867" name="T86"/>
                <a:gd fmla="*/ 714 h 900" name="T87"/>
                <a:gd fmla="*/ 713 w 867" name="T88"/>
                <a:gd fmla="*/ 716 h 900" name="T89"/>
                <a:gd fmla="*/ 762 w 867" name="T90"/>
                <a:gd fmla="*/ 660 h 900" name="T91"/>
                <a:gd fmla="*/ 809 w 867" name="T92"/>
                <a:gd fmla="*/ 672 h 900" name="T93"/>
                <a:gd fmla="*/ 846 w 867" name="T94"/>
                <a:gd fmla="*/ 636 h 900" name="T95"/>
                <a:gd fmla="*/ 866 w 867" name="T96"/>
                <a:gd fmla="*/ 595 h 900" name="T97"/>
                <a:gd fmla="*/ 771 w 867" name="T98"/>
                <a:gd fmla="*/ 561 h 900" name="T99"/>
                <a:gd fmla="*/ 734 w 867" name="T100"/>
                <a:gd fmla="*/ 538 h 900" name="T101"/>
                <a:gd fmla="*/ 694 w 867" name="T102"/>
                <a:gd fmla="*/ 512 h 900" name="T103"/>
                <a:gd fmla="*/ 706 w 867" name="T104"/>
                <a:gd fmla="*/ 438 h 900" name="T105"/>
                <a:gd fmla="*/ 695 w 867" name="T106"/>
                <a:gd fmla="*/ 302 h 900" name="T107"/>
                <a:gd fmla="*/ 628 w 867" name="T108"/>
                <a:gd fmla="*/ 306 h 900" name="T109"/>
                <a:gd fmla="*/ 616 w 867" name="T110"/>
                <a:gd fmla="*/ 258 h 900" name="T111"/>
                <a:gd fmla="*/ 630 w 867" name="T112"/>
                <a:gd fmla="*/ 210 h 900" name="T113"/>
                <a:gd fmla="*/ 671 w 867" name="T114"/>
                <a:gd fmla="*/ 207 h 900" name="T115"/>
                <a:gd fmla="*/ 752 w 867" name="T116"/>
                <a:gd fmla="*/ 207 h 900"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900" w="865">
                  <a:moveTo>
                    <a:pt x="762" y="165"/>
                  </a:moveTo>
                  <a:lnTo>
                    <a:pt x="756" y="139"/>
                  </a:lnTo>
                  <a:lnTo>
                    <a:pt x="734" y="133"/>
                  </a:lnTo>
                  <a:lnTo>
                    <a:pt x="695" y="156"/>
                  </a:lnTo>
                  <a:lnTo>
                    <a:pt x="671" y="142"/>
                  </a:lnTo>
                  <a:lnTo>
                    <a:pt x="671" y="110"/>
                  </a:lnTo>
                  <a:lnTo>
                    <a:pt x="658" y="96"/>
                  </a:lnTo>
                  <a:lnTo>
                    <a:pt x="658" y="78"/>
                  </a:lnTo>
                  <a:lnTo>
                    <a:pt x="623" y="72"/>
                  </a:lnTo>
                  <a:lnTo>
                    <a:pt x="616" y="80"/>
                  </a:lnTo>
                  <a:lnTo>
                    <a:pt x="621" y="105"/>
                  </a:lnTo>
                  <a:lnTo>
                    <a:pt x="591" y="117"/>
                  </a:lnTo>
                  <a:lnTo>
                    <a:pt x="585" y="134"/>
                  </a:lnTo>
                  <a:lnTo>
                    <a:pt x="591" y="157"/>
                  </a:lnTo>
                  <a:lnTo>
                    <a:pt x="528" y="229"/>
                  </a:lnTo>
                  <a:lnTo>
                    <a:pt x="540" y="313"/>
                  </a:lnTo>
                  <a:lnTo>
                    <a:pt x="510" y="337"/>
                  </a:lnTo>
                  <a:lnTo>
                    <a:pt x="497" y="322"/>
                  </a:lnTo>
                  <a:lnTo>
                    <a:pt x="437" y="357"/>
                  </a:lnTo>
                  <a:lnTo>
                    <a:pt x="416" y="345"/>
                  </a:lnTo>
                  <a:lnTo>
                    <a:pt x="329" y="180"/>
                  </a:lnTo>
                  <a:lnTo>
                    <a:pt x="296" y="156"/>
                  </a:lnTo>
                  <a:lnTo>
                    <a:pt x="268" y="147"/>
                  </a:lnTo>
                  <a:lnTo>
                    <a:pt x="255" y="124"/>
                  </a:lnTo>
                  <a:lnTo>
                    <a:pt x="271" y="100"/>
                  </a:lnTo>
                  <a:lnTo>
                    <a:pt x="245" y="80"/>
                  </a:lnTo>
                  <a:lnTo>
                    <a:pt x="217" y="105"/>
                  </a:lnTo>
                  <a:lnTo>
                    <a:pt x="188" y="110"/>
                  </a:lnTo>
                  <a:lnTo>
                    <a:pt x="167" y="22"/>
                  </a:lnTo>
                  <a:lnTo>
                    <a:pt x="163" y="0"/>
                  </a:lnTo>
                  <a:lnTo>
                    <a:pt x="133" y="37"/>
                  </a:lnTo>
                  <a:lnTo>
                    <a:pt x="121" y="44"/>
                  </a:lnTo>
                  <a:lnTo>
                    <a:pt x="122" y="100"/>
                  </a:lnTo>
                  <a:lnTo>
                    <a:pt x="116" y="112"/>
                  </a:lnTo>
                  <a:lnTo>
                    <a:pt x="100" y="112"/>
                  </a:lnTo>
                  <a:lnTo>
                    <a:pt x="88" y="100"/>
                  </a:lnTo>
                  <a:lnTo>
                    <a:pt x="73" y="117"/>
                  </a:lnTo>
                  <a:lnTo>
                    <a:pt x="88" y="182"/>
                  </a:lnTo>
                  <a:lnTo>
                    <a:pt x="105" y="182"/>
                  </a:lnTo>
                  <a:lnTo>
                    <a:pt x="121" y="192"/>
                  </a:lnTo>
                  <a:lnTo>
                    <a:pt x="125" y="231"/>
                  </a:lnTo>
                  <a:lnTo>
                    <a:pt x="117" y="367"/>
                  </a:lnTo>
                  <a:lnTo>
                    <a:pt x="25" y="451"/>
                  </a:lnTo>
                  <a:lnTo>
                    <a:pt x="20" y="482"/>
                  </a:lnTo>
                  <a:lnTo>
                    <a:pt x="2" y="496"/>
                  </a:lnTo>
                  <a:lnTo>
                    <a:pt x="0" y="514"/>
                  </a:lnTo>
                  <a:lnTo>
                    <a:pt x="15" y="553"/>
                  </a:lnTo>
                  <a:lnTo>
                    <a:pt x="2" y="583"/>
                  </a:lnTo>
                  <a:lnTo>
                    <a:pt x="10" y="585"/>
                  </a:lnTo>
                  <a:lnTo>
                    <a:pt x="57" y="572"/>
                  </a:lnTo>
                  <a:lnTo>
                    <a:pt x="122" y="571"/>
                  </a:lnTo>
                  <a:lnTo>
                    <a:pt x="116" y="597"/>
                  </a:lnTo>
                  <a:lnTo>
                    <a:pt x="127" y="622"/>
                  </a:lnTo>
                  <a:lnTo>
                    <a:pt x="133" y="660"/>
                  </a:lnTo>
                  <a:lnTo>
                    <a:pt x="140" y="672"/>
                  </a:lnTo>
                  <a:lnTo>
                    <a:pt x="179" y="672"/>
                  </a:lnTo>
                  <a:lnTo>
                    <a:pt x="197" y="684"/>
                  </a:lnTo>
                  <a:lnTo>
                    <a:pt x="177" y="709"/>
                  </a:lnTo>
                  <a:lnTo>
                    <a:pt x="175" y="740"/>
                  </a:lnTo>
                  <a:lnTo>
                    <a:pt x="160" y="775"/>
                  </a:lnTo>
                  <a:lnTo>
                    <a:pt x="170" y="788"/>
                  </a:lnTo>
                  <a:lnTo>
                    <a:pt x="195" y="790"/>
                  </a:lnTo>
                  <a:lnTo>
                    <a:pt x="236" y="806"/>
                  </a:lnTo>
                  <a:lnTo>
                    <a:pt x="230" y="820"/>
                  </a:lnTo>
                  <a:lnTo>
                    <a:pt x="257" y="861"/>
                  </a:lnTo>
                  <a:lnTo>
                    <a:pt x="297" y="861"/>
                  </a:lnTo>
                  <a:lnTo>
                    <a:pt x="347" y="831"/>
                  </a:lnTo>
                  <a:lnTo>
                    <a:pt x="361" y="841"/>
                  </a:lnTo>
                  <a:lnTo>
                    <a:pt x="361" y="856"/>
                  </a:lnTo>
                  <a:lnTo>
                    <a:pt x="368" y="882"/>
                  </a:lnTo>
                  <a:lnTo>
                    <a:pt x="381" y="894"/>
                  </a:lnTo>
                  <a:lnTo>
                    <a:pt x="409" y="891"/>
                  </a:lnTo>
                  <a:lnTo>
                    <a:pt x="418" y="899"/>
                  </a:lnTo>
                  <a:lnTo>
                    <a:pt x="428" y="886"/>
                  </a:lnTo>
                  <a:lnTo>
                    <a:pt x="428" y="848"/>
                  </a:lnTo>
                  <a:lnTo>
                    <a:pt x="410" y="775"/>
                  </a:lnTo>
                  <a:lnTo>
                    <a:pt x="423" y="756"/>
                  </a:lnTo>
                  <a:lnTo>
                    <a:pt x="465" y="756"/>
                  </a:lnTo>
                  <a:lnTo>
                    <a:pt x="474" y="756"/>
                  </a:lnTo>
                  <a:lnTo>
                    <a:pt x="497" y="728"/>
                  </a:lnTo>
                  <a:lnTo>
                    <a:pt x="555" y="745"/>
                  </a:lnTo>
                  <a:lnTo>
                    <a:pt x="578" y="726"/>
                  </a:lnTo>
                  <a:lnTo>
                    <a:pt x="591" y="738"/>
                  </a:lnTo>
                  <a:lnTo>
                    <a:pt x="616" y="721"/>
                  </a:lnTo>
                  <a:lnTo>
                    <a:pt x="640" y="745"/>
                  </a:lnTo>
                  <a:lnTo>
                    <a:pt x="647" y="745"/>
                  </a:lnTo>
                  <a:lnTo>
                    <a:pt x="656" y="733"/>
                  </a:lnTo>
                  <a:lnTo>
                    <a:pt x="676" y="714"/>
                  </a:lnTo>
                  <a:lnTo>
                    <a:pt x="683" y="721"/>
                  </a:lnTo>
                  <a:lnTo>
                    <a:pt x="713" y="716"/>
                  </a:lnTo>
                  <a:lnTo>
                    <a:pt x="738" y="693"/>
                  </a:lnTo>
                  <a:lnTo>
                    <a:pt x="762" y="660"/>
                  </a:lnTo>
                  <a:lnTo>
                    <a:pt x="792" y="655"/>
                  </a:lnTo>
                  <a:lnTo>
                    <a:pt x="809" y="672"/>
                  </a:lnTo>
                  <a:lnTo>
                    <a:pt x="821" y="637"/>
                  </a:lnTo>
                  <a:lnTo>
                    <a:pt x="846" y="636"/>
                  </a:lnTo>
                  <a:lnTo>
                    <a:pt x="856" y="627"/>
                  </a:lnTo>
                  <a:lnTo>
                    <a:pt x="866" y="595"/>
                  </a:lnTo>
                  <a:lnTo>
                    <a:pt x="854" y="578"/>
                  </a:lnTo>
                  <a:lnTo>
                    <a:pt x="771" y="561"/>
                  </a:lnTo>
                  <a:lnTo>
                    <a:pt x="756" y="538"/>
                  </a:lnTo>
                  <a:lnTo>
                    <a:pt x="734" y="538"/>
                  </a:lnTo>
                  <a:lnTo>
                    <a:pt x="708" y="538"/>
                  </a:lnTo>
                  <a:lnTo>
                    <a:pt x="694" y="512"/>
                  </a:lnTo>
                  <a:lnTo>
                    <a:pt x="694" y="496"/>
                  </a:lnTo>
                  <a:lnTo>
                    <a:pt x="706" y="438"/>
                  </a:lnTo>
                  <a:lnTo>
                    <a:pt x="671" y="405"/>
                  </a:lnTo>
                  <a:lnTo>
                    <a:pt x="695" y="302"/>
                  </a:lnTo>
                  <a:lnTo>
                    <a:pt x="681" y="288"/>
                  </a:lnTo>
                  <a:lnTo>
                    <a:pt x="628" y="306"/>
                  </a:lnTo>
                  <a:lnTo>
                    <a:pt x="616" y="283"/>
                  </a:lnTo>
                  <a:lnTo>
                    <a:pt x="616" y="258"/>
                  </a:lnTo>
                  <a:lnTo>
                    <a:pt x="603" y="246"/>
                  </a:lnTo>
                  <a:lnTo>
                    <a:pt x="630" y="210"/>
                  </a:lnTo>
                  <a:lnTo>
                    <a:pt x="658" y="219"/>
                  </a:lnTo>
                  <a:lnTo>
                    <a:pt x="671" y="207"/>
                  </a:lnTo>
                  <a:lnTo>
                    <a:pt x="725" y="214"/>
                  </a:lnTo>
                  <a:lnTo>
                    <a:pt x="752" y="207"/>
                  </a:lnTo>
                  <a:lnTo>
                    <a:pt x="762" y="165"/>
                  </a:lnTo>
                </a:path>
              </a:pathLst>
            </a:custGeom>
            <a:grp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10" name="Freeform 10"/>
            <p:cNvSpPr/>
            <p:nvPr/>
          </p:nvSpPr>
          <p:spPr bwMode="auto">
            <a:xfrm>
              <a:off x="10074275" y="4145757"/>
              <a:ext cx="493712" cy="673100"/>
            </a:xfrm>
            <a:custGeom>
              <a:gdLst>
                <a:gd fmla="*/ 9 w 449" name="T0"/>
                <a:gd fmla="*/ 138 h 630" name="T1"/>
                <a:gd fmla="*/ 38 w 449" name="T2"/>
                <a:gd fmla="*/ 194 h 630" name="T3"/>
                <a:gd fmla="*/ 40 w 449" name="T4"/>
                <a:gd fmla="*/ 223 h 630" name="T5"/>
                <a:gd fmla="*/ 27 w 449" name="T6"/>
                <a:gd fmla="*/ 253 h 630" name="T7"/>
                <a:gd fmla="*/ 4 w 449" name="T8"/>
                <a:gd fmla="*/ 270 h 630" name="T9"/>
                <a:gd fmla="*/ 0 w 449" name="T10"/>
                <a:gd fmla="*/ 322 h 630" name="T11"/>
                <a:gd fmla="*/ 7 w 449" name="T12"/>
                <a:gd fmla="*/ 331 h 630" name="T13"/>
                <a:gd fmla="*/ 19 w 449" name="T14"/>
                <a:gd fmla="*/ 326 h 630" name="T15"/>
                <a:gd fmla="*/ 27 w 449" name="T16"/>
                <a:gd fmla="*/ 331 h 630" name="T17"/>
                <a:gd fmla="*/ 27 w 449" name="T18"/>
                <a:gd fmla="*/ 366 h 630" name="T19"/>
                <a:gd fmla="*/ 40 w 449" name="T20"/>
                <a:gd fmla="*/ 405 h 630" name="T21"/>
                <a:gd fmla="*/ 58 w 449" name="T22"/>
                <a:gd fmla="*/ 412 h 630" name="T23"/>
                <a:gd fmla="*/ 61 w 449" name="T24"/>
                <a:gd fmla="*/ 471 h 630" name="T25"/>
                <a:gd fmla="*/ 50 w 449" name="T26"/>
                <a:gd fmla="*/ 510 h 630" name="T27"/>
                <a:gd fmla="*/ 61 w 449" name="T28"/>
                <a:gd fmla="*/ 528 h 630" name="T29"/>
                <a:gd fmla="*/ 81 w 449" name="T30"/>
                <a:gd fmla="*/ 547 h 630" name="T31"/>
                <a:gd fmla="*/ 126 w 449" name="T32"/>
                <a:gd fmla="*/ 535 h 630" name="T33"/>
                <a:gd fmla="*/ 136 w 449" name="T34"/>
                <a:gd fmla="*/ 553 h 630" name="T35"/>
                <a:gd fmla="*/ 120 w 449" name="T36"/>
                <a:gd fmla="*/ 572 h 630" name="T37"/>
                <a:gd fmla="*/ 97 w 449" name="T38"/>
                <a:gd fmla="*/ 608 h 630" name="T39"/>
                <a:gd fmla="*/ 97 w 449" name="T40"/>
                <a:gd fmla="*/ 618 h 630" name="T41"/>
                <a:gd fmla="*/ 112 w 449" name="T42"/>
                <a:gd fmla="*/ 629 h 630" name="T43"/>
                <a:gd fmla="*/ 209 w 449" name="T44"/>
                <a:gd fmla="*/ 588 h 630" name="T45"/>
                <a:gd fmla="*/ 244 w 449" name="T46"/>
                <a:gd fmla="*/ 608 h 630" name="T47"/>
                <a:gd fmla="*/ 253 w 449" name="T48"/>
                <a:gd fmla="*/ 598 h 630" name="T49"/>
                <a:gd fmla="*/ 244 w 449" name="T50"/>
                <a:gd fmla="*/ 576 h 630" name="T51"/>
                <a:gd fmla="*/ 246 w 449" name="T52"/>
                <a:gd fmla="*/ 562 h 630" name="T53"/>
                <a:gd fmla="*/ 261 w 449" name="T54"/>
                <a:gd fmla="*/ 472 h 630" name="T55"/>
                <a:gd fmla="*/ 275 w 449" name="T56"/>
                <a:gd fmla="*/ 452 h 630" name="T57"/>
                <a:gd fmla="*/ 282 w 449" name="T58"/>
                <a:gd fmla="*/ 427 h 630" name="T59"/>
                <a:gd fmla="*/ 299 w 449" name="T60"/>
                <a:gd fmla="*/ 390 h 630" name="T61"/>
                <a:gd fmla="*/ 289 w 449" name="T62"/>
                <a:gd fmla="*/ 375 h 630" name="T63"/>
                <a:gd fmla="*/ 292 w 449" name="T64"/>
                <a:gd fmla="*/ 344 h 630" name="T65"/>
                <a:gd fmla="*/ 334 w 449" name="T66"/>
                <a:gd fmla="*/ 296 h 630" name="T67"/>
                <a:gd fmla="*/ 333 w 449" name="T68"/>
                <a:gd fmla="*/ 264 h 630" name="T69"/>
                <a:gd fmla="*/ 358 w 449" name="T70"/>
                <a:gd fmla="*/ 218 h 630" name="T71"/>
                <a:gd fmla="*/ 385 w 449" name="T72"/>
                <a:gd fmla="*/ 226 h 630" name="T73"/>
                <a:gd fmla="*/ 438 w 449" name="T74"/>
                <a:gd fmla="*/ 186 h 630" name="T75"/>
                <a:gd fmla="*/ 448 w 449" name="T76"/>
                <a:gd fmla="*/ 166 h 630" name="T77"/>
                <a:gd fmla="*/ 414 w 449" name="T78"/>
                <a:gd fmla="*/ 103 h 630" name="T79"/>
                <a:gd fmla="*/ 392 w 449" name="T80"/>
                <a:gd fmla="*/ 70 h 630" name="T81"/>
                <a:gd fmla="*/ 408 w 449" name="T82"/>
                <a:gd fmla="*/ 56 h 630" name="T83"/>
                <a:gd fmla="*/ 388 w 449" name="T84"/>
                <a:gd fmla="*/ 37 h 630" name="T85"/>
                <a:gd fmla="*/ 336 w 449" name="T86"/>
                <a:gd fmla="*/ 37 h 630" name="T87"/>
                <a:gd fmla="*/ 315 w 449" name="T88"/>
                <a:gd fmla="*/ 12 h 630" name="T89"/>
                <a:gd fmla="*/ 273 w 449" name="T90"/>
                <a:gd fmla="*/ 54 h 630" name="T91"/>
                <a:gd fmla="*/ 258 w 449" name="T92"/>
                <a:gd fmla="*/ 46 h 630" name="T93"/>
                <a:gd fmla="*/ 275 w 449" name="T94"/>
                <a:gd fmla="*/ 14 h 630" name="T95"/>
                <a:gd fmla="*/ 273 w 449" name="T96"/>
                <a:gd fmla="*/ 4 h 630" name="T97"/>
                <a:gd fmla="*/ 258 w 449" name="T98"/>
                <a:gd fmla="*/ 0 h 630" name="T99"/>
                <a:gd fmla="*/ 209 w 449" name="T100"/>
                <a:gd fmla="*/ 27 h 630" name="T101"/>
                <a:gd fmla="*/ 171 w 449" name="T102"/>
                <a:gd fmla="*/ 39 h 630" name="T103"/>
                <a:gd fmla="*/ 138 w 449" name="T104"/>
                <a:gd fmla="*/ 37 h 630" name="T105"/>
                <a:gd fmla="*/ 70 w 449" name="T106"/>
                <a:gd fmla="*/ 100 h 630" name="T107"/>
                <a:gd fmla="*/ 34 w 449" name="T108"/>
                <a:gd fmla="*/ 112 h 630" name="T109"/>
                <a:gd fmla="*/ 9 w 449" name="T110"/>
                <a:gd fmla="*/ 138 h 630"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630" w="449">
                  <a:moveTo>
                    <a:pt x="9" y="138"/>
                  </a:moveTo>
                  <a:lnTo>
                    <a:pt x="38" y="194"/>
                  </a:lnTo>
                  <a:lnTo>
                    <a:pt x="40" y="223"/>
                  </a:lnTo>
                  <a:lnTo>
                    <a:pt x="27" y="253"/>
                  </a:lnTo>
                  <a:lnTo>
                    <a:pt x="4" y="270"/>
                  </a:lnTo>
                  <a:lnTo>
                    <a:pt x="0" y="322"/>
                  </a:lnTo>
                  <a:lnTo>
                    <a:pt x="7" y="331"/>
                  </a:lnTo>
                  <a:lnTo>
                    <a:pt x="19" y="326"/>
                  </a:lnTo>
                  <a:lnTo>
                    <a:pt x="27" y="331"/>
                  </a:lnTo>
                  <a:lnTo>
                    <a:pt x="27" y="366"/>
                  </a:lnTo>
                  <a:lnTo>
                    <a:pt x="40" y="405"/>
                  </a:lnTo>
                  <a:lnTo>
                    <a:pt x="58" y="412"/>
                  </a:lnTo>
                  <a:lnTo>
                    <a:pt x="61" y="471"/>
                  </a:lnTo>
                  <a:lnTo>
                    <a:pt x="50" y="510"/>
                  </a:lnTo>
                  <a:lnTo>
                    <a:pt x="61" y="528"/>
                  </a:lnTo>
                  <a:lnTo>
                    <a:pt x="81" y="547"/>
                  </a:lnTo>
                  <a:lnTo>
                    <a:pt x="126" y="535"/>
                  </a:lnTo>
                  <a:lnTo>
                    <a:pt x="136" y="553"/>
                  </a:lnTo>
                  <a:lnTo>
                    <a:pt x="120" y="572"/>
                  </a:lnTo>
                  <a:lnTo>
                    <a:pt x="97" y="608"/>
                  </a:lnTo>
                  <a:lnTo>
                    <a:pt x="97" y="618"/>
                  </a:lnTo>
                  <a:lnTo>
                    <a:pt x="112" y="629"/>
                  </a:lnTo>
                  <a:lnTo>
                    <a:pt x="209" y="588"/>
                  </a:lnTo>
                  <a:lnTo>
                    <a:pt x="244" y="608"/>
                  </a:lnTo>
                  <a:lnTo>
                    <a:pt x="253" y="598"/>
                  </a:lnTo>
                  <a:lnTo>
                    <a:pt x="244" y="576"/>
                  </a:lnTo>
                  <a:lnTo>
                    <a:pt x="246" y="562"/>
                  </a:lnTo>
                  <a:lnTo>
                    <a:pt x="261" y="472"/>
                  </a:lnTo>
                  <a:lnTo>
                    <a:pt x="275" y="452"/>
                  </a:lnTo>
                  <a:lnTo>
                    <a:pt x="282" y="427"/>
                  </a:lnTo>
                  <a:lnTo>
                    <a:pt x="299" y="390"/>
                  </a:lnTo>
                  <a:lnTo>
                    <a:pt x="289" y="375"/>
                  </a:lnTo>
                  <a:lnTo>
                    <a:pt x="292" y="344"/>
                  </a:lnTo>
                  <a:lnTo>
                    <a:pt x="334" y="296"/>
                  </a:lnTo>
                  <a:lnTo>
                    <a:pt x="333" y="264"/>
                  </a:lnTo>
                  <a:lnTo>
                    <a:pt x="358" y="218"/>
                  </a:lnTo>
                  <a:lnTo>
                    <a:pt x="385" y="226"/>
                  </a:lnTo>
                  <a:lnTo>
                    <a:pt x="438" y="186"/>
                  </a:lnTo>
                  <a:lnTo>
                    <a:pt x="448" y="166"/>
                  </a:lnTo>
                  <a:lnTo>
                    <a:pt x="414" y="103"/>
                  </a:lnTo>
                  <a:lnTo>
                    <a:pt x="392" y="70"/>
                  </a:lnTo>
                  <a:lnTo>
                    <a:pt x="408" y="56"/>
                  </a:lnTo>
                  <a:lnTo>
                    <a:pt x="388" y="37"/>
                  </a:lnTo>
                  <a:lnTo>
                    <a:pt x="336" y="37"/>
                  </a:lnTo>
                  <a:lnTo>
                    <a:pt x="315" y="12"/>
                  </a:lnTo>
                  <a:lnTo>
                    <a:pt x="273" y="54"/>
                  </a:lnTo>
                  <a:lnTo>
                    <a:pt x="258" y="46"/>
                  </a:lnTo>
                  <a:lnTo>
                    <a:pt x="275" y="14"/>
                  </a:lnTo>
                  <a:lnTo>
                    <a:pt x="273" y="4"/>
                  </a:lnTo>
                  <a:lnTo>
                    <a:pt x="258" y="0"/>
                  </a:lnTo>
                  <a:lnTo>
                    <a:pt x="209" y="27"/>
                  </a:lnTo>
                  <a:lnTo>
                    <a:pt x="171" y="39"/>
                  </a:lnTo>
                  <a:lnTo>
                    <a:pt x="138" y="37"/>
                  </a:lnTo>
                  <a:lnTo>
                    <a:pt x="70" y="100"/>
                  </a:lnTo>
                  <a:lnTo>
                    <a:pt x="34" y="112"/>
                  </a:lnTo>
                  <a:lnTo>
                    <a:pt x="9" y="138"/>
                  </a:lnTo>
                </a:path>
              </a:pathLst>
            </a:custGeom>
            <a:grp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11" name="Freeform 11"/>
            <p:cNvSpPr/>
            <p:nvPr/>
          </p:nvSpPr>
          <p:spPr bwMode="auto">
            <a:xfrm>
              <a:off x="9002712" y="4342607"/>
              <a:ext cx="657225" cy="541337"/>
            </a:xfrm>
            <a:custGeom>
              <a:gdLst>
                <a:gd fmla="*/ 163 w 600" name="T0"/>
                <a:gd fmla="*/ 169 h 506" name="T1"/>
                <a:gd fmla="*/ 152 w 600" name="T2"/>
                <a:gd fmla="*/ 210 h 506" name="T3"/>
                <a:gd fmla="*/ 126 w 600" name="T4"/>
                <a:gd fmla="*/ 217 h 506" name="T5"/>
                <a:gd fmla="*/ 70 w 600" name="T6"/>
                <a:gd fmla="*/ 210 h 506" name="T7"/>
                <a:gd fmla="*/ 57 w 600" name="T8"/>
                <a:gd fmla="*/ 222 h 506" name="T9"/>
                <a:gd fmla="*/ 28 w 600" name="T10"/>
                <a:gd fmla="*/ 212 h 506" name="T11"/>
                <a:gd fmla="*/ 0 w 600" name="T12"/>
                <a:gd fmla="*/ 249 h 506" name="T13"/>
                <a:gd fmla="*/ 13 w 600" name="T14"/>
                <a:gd fmla="*/ 261 h 506" name="T15"/>
                <a:gd fmla="*/ 13 w 600" name="T16"/>
                <a:gd fmla="*/ 286 h 506" name="T17"/>
                <a:gd fmla="*/ 26 w 600" name="T18"/>
                <a:gd fmla="*/ 308 h 506" name="T19"/>
                <a:gd fmla="*/ 80 w 600" name="T20"/>
                <a:gd fmla="*/ 291 h 506" name="T21"/>
                <a:gd fmla="*/ 95 w 600" name="T22"/>
                <a:gd fmla="*/ 304 h 506" name="T23"/>
                <a:gd fmla="*/ 70 w 600" name="T24"/>
                <a:gd fmla="*/ 407 h 506" name="T25"/>
                <a:gd fmla="*/ 106 w 600" name="T26"/>
                <a:gd fmla="*/ 439 h 506" name="T27"/>
                <a:gd fmla="*/ 94 w 600" name="T28"/>
                <a:gd fmla="*/ 496 h 506" name="T29"/>
                <a:gd fmla="*/ 130 w 600" name="T30"/>
                <a:gd fmla="*/ 500 h 506" name="T31"/>
                <a:gd fmla="*/ 163 w 600" name="T32"/>
                <a:gd fmla="*/ 467 h 506" name="T33"/>
                <a:gd fmla="*/ 177 w 600" name="T34"/>
                <a:gd fmla="*/ 476 h 506" name="T35"/>
                <a:gd fmla="*/ 246 w 600" name="T36"/>
                <a:gd fmla="*/ 505 h 506" name="T37"/>
                <a:gd fmla="*/ 257 w 600" name="T38"/>
                <a:gd fmla="*/ 496 h 506" name="T39"/>
                <a:gd fmla="*/ 260 w 600" name="T40"/>
                <a:gd fmla="*/ 476 h 506" name="T41"/>
                <a:gd fmla="*/ 274 w 600" name="T42"/>
                <a:gd fmla="*/ 463 h 506" name="T43"/>
                <a:gd fmla="*/ 372 w 600" name="T44"/>
                <a:gd fmla="*/ 402 h 506" name="T45"/>
                <a:gd fmla="*/ 386 w 600" name="T46"/>
                <a:gd fmla="*/ 422 h 506" name="T47"/>
                <a:gd fmla="*/ 448 w 600" name="T48"/>
                <a:gd fmla="*/ 439 h 506" name="T49"/>
                <a:gd fmla="*/ 478 w 600" name="T50"/>
                <a:gd fmla="*/ 397 h 506" name="T51"/>
                <a:gd fmla="*/ 493 w 600" name="T52"/>
                <a:gd fmla="*/ 407 h 506" name="T53"/>
                <a:gd fmla="*/ 517 w 600" name="T54"/>
                <a:gd fmla="*/ 407 h 506" name="T55"/>
                <a:gd fmla="*/ 517 w 600" name="T56"/>
                <a:gd fmla="*/ 395 h 506" name="T57"/>
                <a:gd fmla="*/ 548 w 600" name="T58"/>
                <a:gd fmla="*/ 385 h 506" name="T59"/>
                <a:gd fmla="*/ 548 w 600" name="T60"/>
                <a:gd fmla="*/ 377 h 506" name="T61"/>
                <a:gd fmla="*/ 559 w 600" name="T62"/>
                <a:gd fmla="*/ 364 h 506" name="T63"/>
                <a:gd fmla="*/ 566 w 600" name="T64"/>
                <a:gd fmla="*/ 366 h 506" name="T65"/>
                <a:gd fmla="*/ 599 w 600" name="T66"/>
                <a:gd fmla="*/ 337 h 506" name="T67"/>
                <a:gd fmla="*/ 571 w 600" name="T68"/>
                <a:gd fmla="*/ 293 h 506" name="T69"/>
                <a:gd fmla="*/ 585 w 600" name="T70"/>
                <a:gd fmla="*/ 232 h 506" name="T71"/>
                <a:gd fmla="*/ 570 w 600" name="T72"/>
                <a:gd fmla="*/ 212 h 506" name="T73"/>
                <a:gd fmla="*/ 524 w 600" name="T74"/>
                <a:gd fmla="*/ 224 h 506" name="T75"/>
                <a:gd fmla="*/ 519 w 600" name="T76"/>
                <a:gd fmla="*/ 217 h 506" name="T77"/>
                <a:gd fmla="*/ 570 w 600" name="T78"/>
                <a:gd fmla="*/ 164 h 506" name="T79"/>
                <a:gd fmla="*/ 548 w 600" name="T80"/>
                <a:gd fmla="*/ 78 h 506" name="T81"/>
                <a:gd fmla="*/ 514 w 600" name="T82"/>
                <a:gd fmla="*/ 103 h 506" name="T83"/>
                <a:gd fmla="*/ 483 w 600" name="T84"/>
                <a:gd fmla="*/ 74 h 506" name="T85"/>
                <a:gd fmla="*/ 456 w 600" name="T86"/>
                <a:gd fmla="*/ 38 h 506" name="T87"/>
                <a:gd fmla="*/ 452 w 600" name="T88"/>
                <a:gd fmla="*/ 15 h 506" name="T89"/>
                <a:gd fmla="*/ 436 w 600" name="T90"/>
                <a:gd fmla="*/ 10 h 506" name="T91"/>
                <a:gd fmla="*/ 410 w 600" name="T92"/>
                <a:gd fmla="*/ 17 h 506" name="T93"/>
                <a:gd fmla="*/ 372 w 600" name="T94"/>
                <a:gd fmla="*/ 0 h 506" name="T95"/>
                <a:gd fmla="*/ 354 w 600" name="T96"/>
                <a:gd fmla="*/ 41 h 506" name="T97"/>
                <a:gd fmla="*/ 322 w 600" name="T98"/>
                <a:gd fmla="*/ 44 h 506" name="T99"/>
                <a:gd fmla="*/ 298 w 600" name="T100"/>
                <a:gd fmla="*/ 78 h 506" name="T101"/>
                <a:gd fmla="*/ 283 w 600" name="T102"/>
                <a:gd fmla="*/ 71 h 506" name="T103"/>
                <a:gd fmla="*/ 260 w 600" name="T104"/>
                <a:gd fmla="*/ 78 h 506" name="T105"/>
                <a:gd fmla="*/ 225 w 600" name="T106"/>
                <a:gd fmla="*/ 58 h 506" name="T107"/>
                <a:gd fmla="*/ 197 w 600" name="T108"/>
                <a:gd fmla="*/ 90 h 506" name="T109"/>
                <a:gd fmla="*/ 197 w 600" name="T110"/>
                <a:gd fmla="*/ 106 h 506" name="T111"/>
                <a:gd fmla="*/ 252 w 600" name="T112"/>
                <a:gd fmla="*/ 133 h 506" name="T113"/>
                <a:gd fmla="*/ 265 w 600" name="T114"/>
                <a:gd fmla="*/ 156 h 506" name="T115"/>
                <a:gd fmla="*/ 225 w 600" name="T116"/>
                <a:gd fmla="*/ 170 h 506" name="T117"/>
                <a:gd fmla="*/ 163 w 600" name="T118"/>
                <a:gd fmla="*/ 169 h 50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506" w="600">
                  <a:moveTo>
                    <a:pt x="163" y="169"/>
                  </a:moveTo>
                  <a:lnTo>
                    <a:pt x="152" y="210"/>
                  </a:lnTo>
                  <a:lnTo>
                    <a:pt x="126" y="217"/>
                  </a:lnTo>
                  <a:lnTo>
                    <a:pt x="70" y="210"/>
                  </a:lnTo>
                  <a:lnTo>
                    <a:pt x="57" y="222"/>
                  </a:lnTo>
                  <a:lnTo>
                    <a:pt x="28" y="212"/>
                  </a:lnTo>
                  <a:lnTo>
                    <a:pt x="0" y="249"/>
                  </a:lnTo>
                  <a:lnTo>
                    <a:pt x="13" y="261"/>
                  </a:lnTo>
                  <a:lnTo>
                    <a:pt x="13" y="286"/>
                  </a:lnTo>
                  <a:lnTo>
                    <a:pt x="26" y="308"/>
                  </a:lnTo>
                  <a:lnTo>
                    <a:pt x="80" y="291"/>
                  </a:lnTo>
                  <a:lnTo>
                    <a:pt x="95" y="304"/>
                  </a:lnTo>
                  <a:lnTo>
                    <a:pt x="70" y="407"/>
                  </a:lnTo>
                  <a:lnTo>
                    <a:pt x="106" y="439"/>
                  </a:lnTo>
                  <a:lnTo>
                    <a:pt x="94" y="496"/>
                  </a:lnTo>
                  <a:lnTo>
                    <a:pt x="130" y="500"/>
                  </a:lnTo>
                  <a:lnTo>
                    <a:pt x="163" y="467"/>
                  </a:lnTo>
                  <a:lnTo>
                    <a:pt x="177" y="476"/>
                  </a:lnTo>
                  <a:lnTo>
                    <a:pt x="246" y="505"/>
                  </a:lnTo>
                  <a:lnTo>
                    <a:pt x="257" y="496"/>
                  </a:lnTo>
                  <a:lnTo>
                    <a:pt x="260" y="476"/>
                  </a:lnTo>
                  <a:lnTo>
                    <a:pt x="274" y="463"/>
                  </a:lnTo>
                  <a:lnTo>
                    <a:pt x="372" y="402"/>
                  </a:lnTo>
                  <a:lnTo>
                    <a:pt x="386" y="422"/>
                  </a:lnTo>
                  <a:lnTo>
                    <a:pt x="448" y="439"/>
                  </a:lnTo>
                  <a:lnTo>
                    <a:pt x="478" y="397"/>
                  </a:lnTo>
                  <a:lnTo>
                    <a:pt x="493" y="407"/>
                  </a:lnTo>
                  <a:lnTo>
                    <a:pt x="517" y="407"/>
                  </a:lnTo>
                  <a:lnTo>
                    <a:pt x="517" y="395"/>
                  </a:lnTo>
                  <a:lnTo>
                    <a:pt x="548" y="385"/>
                  </a:lnTo>
                  <a:lnTo>
                    <a:pt x="548" y="377"/>
                  </a:lnTo>
                  <a:lnTo>
                    <a:pt x="559" y="364"/>
                  </a:lnTo>
                  <a:lnTo>
                    <a:pt x="566" y="366"/>
                  </a:lnTo>
                  <a:lnTo>
                    <a:pt x="599" y="337"/>
                  </a:lnTo>
                  <a:lnTo>
                    <a:pt x="571" y="293"/>
                  </a:lnTo>
                  <a:lnTo>
                    <a:pt x="585" y="232"/>
                  </a:lnTo>
                  <a:lnTo>
                    <a:pt x="570" y="212"/>
                  </a:lnTo>
                  <a:lnTo>
                    <a:pt x="524" y="224"/>
                  </a:lnTo>
                  <a:lnTo>
                    <a:pt x="519" y="217"/>
                  </a:lnTo>
                  <a:lnTo>
                    <a:pt x="570" y="164"/>
                  </a:lnTo>
                  <a:lnTo>
                    <a:pt x="548" y="78"/>
                  </a:lnTo>
                  <a:lnTo>
                    <a:pt x="514" y="103"/>
                  </a:lnTo>
                  <a:lnTo>
                    <a:pt x="483" y="74"/>
                  </a:lnTo>
                  <a:lnTo>
                    <a:pt x="456" y="38"/>
                  </a:lnTo>
                  <a:lnTo>
                    <a:pt x="452" y="15"/>
                  </a:lnTo>
                  <a:lnTo>
                    <a:pt x="436" y="10"/>
                  </a:lnTo>
                  <a:lnTo>
                    <a:pt x="410" y="17"/>
                  </a:lnTo>
                  <a:lnTo>
                    <a:pt x="372" y="0"/>
                  </a:lnTo>
                  <a:lnTo>
                    <a:pt x="354" y="41"/>
                  </a:lnTo>
                  <a:lnTo>
                    <a:pt x="322" y="44"/>
                  </a:lnTo>
                  <a:lnTo>
                    <a:pt x="298" y="78"/>
                  </a:lnTo>
                  <a:lnTo>
                    <a:pt x="283" y="71"/>
                  </a:lnTo>
                  <a:lnTo>
                    <a:pt x="260" y="78"/>
                  </a:lnTo>
                  <a:lnTo>
                    <a:pt x="225" y="58"/>
                  </a:lnTo>
                  <a:lnTo>
                    <a:pt x="197" y="90"/>
                  </a:lnTo>
                  <a:lnTo>
                    <a:pt x="197" y="106"/>
                  </a:lnTo>
                  <a:lnTo>
                    <a:pt x="252" y="133"/>
                  </a:lnTo>
                  <a:lnTo>
                    <a:pt x="265" y="156"/>
                  </a:lnTo>
                  <a:lnTo>
                    <a:pt x="225" y="170"/>
                  </a:lnTo>
                  <a:lnTo>
                    <a:pt x="163" y="169"/>
                  </a:lnTo>
                </a:path>
              </a:pathLst>
            </a:custGeom>
            <a:grp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12" name="Freeform 12"/>
            <p:cNvSpPr/>
            <p:nvPr/>
          </p:nvSpPr>
          <p:spPr bwMode="auto">
            <a:xfrm>
              <a:off x="8372475" y="3771107"/>
              <a:ext cx="1290637" cy="954087"/>
            </a:xfrm>
            <a:custGeom>
              <a:gdLst>
                <a:gd fmla="*/ 462 w 1181" name="T0"/>
                <a:gd fmla="*/ 75 h 893" name="T1"/>
                <a:gd fmla="*/ 441 w 1181" name="T2"/>
                <a:gd fmla="*/ 27 h 893" name="T3"/>
                <a:gd fmla="*/ 517 w 1181" name="T4"/>
                <a:gd fmla="*/ 0 h 893" name="T5"/>
                <a:gd fmla="*/ 530 w 1181" name="T6"/>
                <a:gd fmla="*/ 52 h 893" name="T7"/>
                <a:gd fmla="*/ 600 w 1181" name="T8"/>
                <a:gd fmla="*/ 111 h 893" name="T9"/>
                <a:gd fmla="*/ 636 w 1181" name="T10"/>
                <a:gd fmla="*/ 111 h 893" name="T11"/>
                <a:gd fmla="*/ 667 w 1181" name="T12"/>
                <a:gd fmla="*/ 166 h 893" name="T13"/>
                <a:gd fmla="*/ 739 w 1181" name="T14"/>
                <a:gd fmla="*/ 160 h 893" name="T15"/>
                <a:gd fmla="*/ 771 w 1181" name="T16"/>
                <a:gd fmla="*/ 135 h 893" name="T17"/>
                <a:gd fmla="*/ 794 w 1181" name="T18"/>
                <a:gd fmla="*/ 160 h 893" name="T19"/>
                <a:gd fmla="*/ 876 w 1181" name="T20"/>
                <a:gd fmla="*/ 150 h 893" name="T21"/>
                <a:gd fmla="*/ 893 w 1181" name="T22"/>
                <a:gd fmla="*/ 171 h 893" name="T23"/>
                <a:gd fmla="*/ 974 w 1181" name="T24"/>
                <a:gd fmla="*/ 207 h 893" name="T25"/>
                <a:gd fmla="*/ 1076 w 1181" name="T26"/>
                <a:gd fmla="*/ 219 h 893" name="T27"/>
                <a:gd fmla="*/ 1124 w 1181" name="T28"/>
                <a:gd fmla="*/ 230 h 893" name="T29"/>
                <a:gd fmla="*/ 1169 w 1181" name="T30"/>
                <a:gd fmla="*/ 262 h 893" name="T31"/>
                <a:gd fmla="*/ 1172 w 1181" name="T32"/>
                <a:gd fmla="*/ 339 h 893" name="T33"/>
                <a:gd fmla="*/ 1115 w 1181" name="T34"/>
                <a:gd fmla="*/ 367 h 893" name="T35"/>
                <a:gd fmla="*/ 1025 w 1181" name="T36"/>
                <a:gd fmla="*/ 398 h 893" name="T37"/>
                <a:gd fmla="*/ 1041 w 1181" name="T38"/>
                <a:gd fmla="*/ 461 h 893" name="T39"/>
                <a:gd fmla="*/ 1110 w 1181" name="T40"/>
                <a:gd fmla="*/ 527 h 893" name="T41"/>
                <a:gd fmla="*/ 1081 w 1181" name="T42"/>
                <a:gd fmla="*/ 633 h 893" name="T43"/>
                <a:gd fmla="*/ 1025 w 1181" name="T44"/>
                <a:gd fmla="*/ 566 h 893" name="T45"/>
                <a:gd fmla="*/ 1004 w 1181" name="T46"/>
                <a:gd fmla="*/ 539 h 893" name="T47"/>
                <a:gd fmla="*/ 942 w 1181" name="T48"/>
                <a:gd fmla="*/ 528 h 893" name="T49"/>
                <a:gd fmla="*/ 893 w 1181" name="T50"/>
                <a:gd fmla="*/ 573 h 893" name="T51"/>
                <a:gd fmla="*/ 857 w 1181" name="T52"/>
                <a:gd fmla="*/ 601 h 893" name="T53"/>
                <a:gd fmla="*/ 799 w 1181" name="T54"/>
                <a:gd fmla="*/ 588 h 893" name="T55"/>
                <a:gd fmla="*/ 771 w 1181" name="T56"/>
                <a:gd fmla="*/ 636 h 893" name="T57"/>
                <a:gd fmla="*/ 839 w 1181" name="T58"/>
                <a:gd fmla="*/ 686 h 893" name="T59"/>
                <a:gd fmla="*/ 739 w 1181" name="T60"/>
                <a:gd fmla="*/ 699 h 893" name="T61"/>
                <a:gd fmla="*/ 710 w 1181" name="T62"/>
                <a:gd fmla="*/ 668 h 893" name="T63"/>
                <a:gd fmla="*/ 649 w 1181" name="T64"/>
                <a:gd fmla="*/ 677 h 893" name="T65"/>
                <a:gd fmla="*/ 636 w 1181" name="T66"/>
                <a:gd fmla="*/ 631 h 893" name="T67"/>
                <a:gd fmla="*/ 600 w 1181" name="T68"/>
                <a:gd fmla="*/ 606 h 893" name="T69"/>
                <a:gd fmla="*/ 597 w 1181" name="T70"/>
                <a:gd fmla="*/ 641 h 893" name="T71"/>
                <a:gd fmla="*/ 561 w 1181" name="T72"/>
                <a:gd fmla="*/ 668 h 893" name="T73"/>
                <a:gd fmla="*/ 505 w 1181" name="T74"/>
                <a:gd fmla="*/ 764 h 893" name="T75"/>
                <a:gd fmla="*/ 488 w 1181" name="T76"/>
                <a:gd fmla="*/ 871 h 893" name="T77"/>
                <a:gd fmla="*/ 414 w 1181" name="T78"/>
                <a:gd fmla="*/ 892 h 893" name="T79"/>
                <a:gd fmla="*/ 304 w 1181" name="T80"/>
                <a:gd fmla="*/ 714 h 893" name="T81"/>
                <a:gd fmla="*/ 244 w 1181" name="T82"/>
                <a:gd fmla="*/ 681 h 893" name="T83"/>
                <a:gd fmla="*/ 247 w 1181" name="T84"/>
                <a:gd fmla="*/ 636 h 893" name="T85"/>
                <a:gd fmla="*/ 192 w 1181" name="T86"/>
                <a:gd fmla="*/ 641 h 893" name="T87"/>
                <a:gd fmla="*/ 142 w 1181" name="T88"/>
                <a:gd fmla="*/ 557 h 893" name="T89"/>
                <a:gd fmla="*/ 132 w 1181" name="T90"/>
                <a:gd fmla="*/ 391 h 893" name="T91"/>
                <a:gd fmla="*/ 124 w 1181" name="T92"/>
                <a:gd fmla="*/ 306 h 893" name="T93"/>
                <a:gd fmla="*/ 0 w 1181" name="T94"/>
                <a:gd fmla="*/ 147 h 893" name="T95"/>
                <a:gd fmla="*/ 16 w 1181" name="T96"/>
                <a:gd fmla="*/ 106 h 893" name="T97"/>
                <a:gd fmla="*/ 184 w 1181" name="T98"/>
                <a:gd fmla="*/ 111 h 893" name="T99"/>
                <a:gd fmla="*/ 240 w 1181" name="T100"/>
                <a:gd fmla="*/ 122 h 893" name="T101"/>
                <a:gd fmla="*/ 327 w 1181" name="T102"/>
                <a:gd fmla="*/ 165 h 893" name="T103"/>
                <a:gd fmla="*/ 337 w 1181" name="T104"/>
                <a:gd fmla="*/ 116 h 893" name="T105"/>
                <a:gd fmla="*/ 392 w 1181" name="T106"/>
                <a:gd fmla="*/ 126 h 893" name="T107"/>
                <a:gd fmla="*/ 446 w 1181" name="T108"/>
                <a:gd fmla="*/ 112 h 89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893" w="1181">
                  <a:moveTo>
                    <a:pt x="446" y="111"/>
                  </a:moveTo>
                  <a:lnTo>
                    <a:pt x="462" y="75"/>
                  </a:lnTo>
                  <a:lnTo>
                    <a:pt x="445" y="57"/>
                  </a:lnTo>
                  <a:lnTo>
                    <a:pt x="441" y="27"/>
                  </a:lnTo>
                  <a:lnTo>
                    <a:pt x="500" y="0"/>
                  </a:lnTo>
                  <a:lnTo>
                    <a:pt x="517" y="0"/>
                  </a:lnTo>
                  <a:lnTo>
                    <a:pt x="525" y="24"/>
                  </a:lnTo>
                  <a:lnTo>
                    <a:pt x="530" y="52"/>
                  </a:lnTo>
                  <a:lnTo>
                    <a:pt x="559" y="74"/>
                  </a:lnTo>
                  <a:lnTo>
                    <a:pt x="600" y="111"/>
                  </a:lnTo>
                  <a:lnTo>
                    <a:pt x="621" y="94"/>
                  </a:lnTo>
                  <a:lnTo>
                    <a:pt x="636" y="111"/>
                  </a:lnTo>
                  <a:lnTo>
                    <a:pt x="642" y="150"/>
                  </a:lnTo>
                  <a:lnTo>
                    <a:pt x="667" y="166"/>
                  </a:lnTo>
                  <a:lnTo>
                    <a:pt x="728" y="171"/>
                  </a:lnTo>
                  <a:lnTo>
                    <a:pt x="739" y="160"/>
                  </a:lnTo>
                  <a:lnTo>
                    <a:pt x="734" y="142"/>
                  </a:lnTo>
                  <a:lnTo>
                    <a:pt x="771" y="135"/>
                  </a:lnTo>
                  <a:lnTo>
                    <a:pt x="794" y="138"/>
                  </a:lnTo>
                  <a:lnTo>
                    <a:pt x="794" y="160"/>
                  </a:lnTo>
                  <a:lnTo>
                    <a:pt x="811" y="162"/>
                  </a:lnTo>
                  <a:lnTo>
                    <a:pt x="876" y="150"/>
                  </a:lnTo>
                  <a:lnTo>
                    <a:pt x="888" y="154"/>
                  </a:lnTo>
                  <a:lnTo>
                    <a:pt x="893" y="171"/>
                  </a:lnTo>
                  <a:lnTo>
                    <a:pt x="917" y="180"/>
                  </a:lnTo>
                  <a:lnTo>
                    <a:pt x="974" y="207"/>
                  </a:lnTo>
                  <a:lnTo>
                    <a:pt x="1007" y="194"/>
                  </a:lnTo>
                  <a:lnTo>
                    <a:pt x="1076" y="219"/>
                  </a:lnTo>
                  <a:lnTo>
                    <a:pt x="1089" y="238"/>
                  </a:lnTo>
                  <a:lnTo>
                    <a:pt x="1124" y="230"/>
                  </a:lnTo>
                  <a:lnTo>
                    <a:pt x="1147" y="234"/>
                  </a:lnTo>
                  <a:lnTo>
                    <a:pt x="1169" y="262"/>
                  </a:lnTo>
                  <a:lnTo>
                    <a:pt x="1180" y="320"/>
                  </a:lnTo>
                  <a:lnTo>
                    <a:pt x="1172" y="339"/>
                  </a:lnTo>
                  <a:lnTo>
                    <a:pt x="1158" y="334"/>
                  </a:lnTo>
                  <a:lnTo>
                    <a:pt x="1115" y="367"/>
                  </a:lnTo>
                  <a:lnTo>
                    <a:pt x="1044" y="379"/>
                  </a:lnTo>
                  <a:lnTo>
                    <a:pt x="1025" y="398"/>
                  </a:lnTo>
                  <a:lnTo>
                    <a:pt x="1039" y="418"/>
                  </a:lnTo>
                  <a:lnTo>
                    <a:pt x="1041" y="461"/>
                  </a:lnTo>
                  <a:lnTo>
                    <a:pt x="1061" y="465"/>
                  </a:lnTo>
                  <a:lnTo>
                    <a:pt x="1110" y="527"/>
                  </a:lnTo>
                  <a:lnTo>
                    <a:pt x="1112" y="608"/>
                  </a:lnTo>
                  <a:lnTo>
                    <a:pt x="1081" y="633"/>
                  </a:lnTo>
                  <a:lnTo>
                    <a:pt x="1051" y="603"/>
                  </a:lnTo>
                  <a:lnTo>
                    <a:pt x="1025" y="566"/>
                  </a:lnTo>
                  <a:lnTo>
                    <a:pt x="1021" y="543"/>
                  </a:lnTo>
                  <a:lnTo>
                    <a:pt x="1004" y="539"/>
                  </a:lnTo>
                  <a:lnTo>
                    <a:pt x="979" y="546"/>
                  </a:lnTo>
                  <a:lnTo>
                    <a:pt x="942" y="528"/>
                  </a:lnTo>
                  <a:lnTo>
                    <a:pt x="925" y="571"/>
                  </a:lnTo>
                  <a:lnTo>
                    <a:pt x="893" y="573"/>
                  </a:lnTo>
                  <a:lnTo>
                    <a:pt x="871" y="608"/>
                  </a:lnTo>
                  <a:lnTo>
                    <a:pt x="857" y="601"/>
                  </a:lnTo>
                  <a:lnTo>
                    <a:pt x="834" y="608"/>
                  </a:lnTo>
                  <a:lnTo>
                    <a:pt x="799" y="588"/>
                  </a:lnTo>
                  <a:lnTo>
                    <a:pt x="771" y="620"/>
                  </a:lnTo>
                  <a:lnTo>
                    <a:pt x="771" y="636"/>
                  </a:lnTo>
                  <a:lnTo>
                    <a:pt x="827" y="665"/>
                  </a:lnTo>
                  <a:lnTo>
                    <a:pt x="839" y="686"/>
                  </a:lnTo>
                  <a:lnTo>
                    <a:pt x="799" y="701"/>
                  </a:lnTo>
                  <a:lnTo>
                    <a:pt x="739" y="699"/>
                  </a:lnTo>
                  <a:lnTo>
                    <a:pt x="733" y="673"/>
                  </a:lnTo>
                  <a:lnTo>
                    <a:pt x="710" y="668"/>
                  </a:lnTo>
                  <a:lnTo>
                    <a:pt x="673" y="690"/>
                  </a:lnTo>
                  <a:lnTo>
                    <a:pt x="649" y="677"/>
                  </a:lnTo>
                  <a:lnTo>
                    <a:pt x="649" y="645"/>
                  </a:lnTo>
                  <a:lnTo>
                    <a:pt x="636" y="631"/>
                  </a:lnTo>
                  <a:lnTo>
                    <a:pt x="636" y="613"/>
                  </a:lnTo>
                  <a:lnTo>
                    <a:pt x="600" y="606"/>
                  </a:lnTo>
                  <a:lnTo>
                    <a:pt x="593" y="615"/>
                  </a:lnTo>
                  <a:lnTo>
                    <a:pt x="597" y="641"/>
                  </a:lnTo>
                  <a:lnTo>
                    <a:pt x="567" y="653"/>
                  </a:lnTo>
                  <a:lnTo>
                    <a:pt x="561" y="668"/>
                  </a:lnTo>
                  <a:lnTo>
                    <a:pt x="567" y="691"/>
                  </a:lnTo>
                  <a:lnTo>
                    <a:pt x="505" y="764"/>
                  </a:lnTo>
                  <a:lnTo>
                    <a:pt x="517" y="847"/>
                  </a:lnTo>
                  <a:lnTo>
                    <a:pt x="488" y="871"/>
                  </a:lnTo>
                  <a:lnTo>
                    <a:pt x="474" y="857"/>
                  </a:lnTo>
                  <a:lnTo>
                    <a:pt x="414" y="892"/>
                  </a:lnTo>
                  <a:lnTo>
                    <a:pt x="392" y="879"/>
                  </a:lnTo>
                  <a:lnTo>
                    <a:pt x="304" y="714"/>
                  </a:lnTo>
                  <a:lnTo>
                    <a:pt x="272" y="690"/>
                  </a:lnTo>
                  <a:lnTo>
                    <a:pt x="244" y="681"/>
                  </a:lnTo>
                  <a:lnTo>
                    <a:pt x="231" y="660"/>
                  </a:lnTo>
                  <a:lnTo>
                    <a:pt x="247" y="636"/>
                  </a:lnTo>
                  <a:lnTo>
                    <a:pt x="222" y="615"/>
                  </a:lnTo>
                  <a:lnTo>
                    <a:pt x="192" y="641"/>
                  </a:lnTo>
                  <a:lnTo>
                    <a:pt x="163" y="645"/>
                  </a:lnTo>
                  <a:lnTo>
                    <a:pt x="142" y="557"/>
                  </a:lnTo>
                  <a:lnTo>
                    <a:pt x="138" y="534"/>
                  </a:lnTo>
                  <a:lnTo>
                    <a:pt x="132" y="391"/>
                  </a:lnTo>
                  <a:lnTo>
                    <a:pt x="105" y="320"/>
                  </a:lnTo>
                  <a:lnTo>
                    <a:pt x="124" y="306"/>
                  </a:lnTo>
                  <a:lnTo>
                    <a:pt x="69" y="202"/>
                  </a:lnTo>
                  <a:lnTo>
                    <a:pt x="0" y="147"/>
                  </a:lnTo>
                  <a:lnTo>
                    <a:pt x="10" y="116"/>
                  </a:lnTo>
                  <a:lnTo>
                    <a:pt x="16" y="106"/>
                  </a:lnTo>
                  <a:lnTo>
                    <a:pt x="117" y="90"/>
                  </a:lnTo>
                  <a:lnTo>
                    <a:pt x="184" y="111"/>
                  </a:lnTo>
                  <a:lnTo>
                    <a:pt x="224" y="98"/>
                  </a:lnTo>
                  <a:lnTo>
                    <a:pt x="240" y="122"/>
                  </a:lnTo>
                  <a:lnTo>
                    <a:pt x="290" y="171"/>
                  </a:lnTo>
                  <a:lnTo>
                    <a:pt x="327" y="165"/>
                  </a:lnTo>
                  <a:lnTo>
                    <a:pt x="327" y="135"/>
                  </a:lnTo>
                  <a:lnTo>
                    <a:pt x="337" y="116"/>
                  </a:lnTo>
                  <a:lnTo>
                    <a:pt x="376" y="99"/>
                  </a:lnTo>
                  <a:lnTo>
                    <a:pt x="392" y="126"/>
                  </a:lnTo>
                  <a:lnTo>
                    <a:pt x="414" y="111"/>
                  </a:lnTo>
                  <a:lnTo>
                    <a:pt x="446" y="112"/>
                  </a:lnTo>
                  <a:lnTo>
                    <a:pt x="446" y="111"/>
                  </a:lnTo>
                </a:path>
              </a:pathLst>
            </a:custGeom>
            <a:solidFill>
              <a:srgbClr val="C90739"/>
            </a:solid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13" name="Freeform 13"/>
            <p:cNvSpPr/>
            <p:nvPr/>
          </p:nvSpPr>
          <p:spPr bwMode="auto">
            <a:xfrm>
              <a:off x="6488112" y="3407569"/>
              <a:ext cx="2035175" cy="1076325"/>
            </a:xfrm>
            <a:custGeom>
              <a:gdLst>
                <a:gd fmla="*/ 1132 w 1863" name="T0"/>
                <a:gd fmla="*/ 958 h 1005" name="T1"/>
                <a:gd fmla="*/ 1161 w 1863" name="T2"/>
                <a:gd fmla="*/ 990 h 1005" name="T3"/>
                <a:gd fmla="*/ 1256 w 1863" name="T4"/>
                <a:gd fmla="*/ 958 h 1005" name="T5"/>
                <a:gd fmla="*/ 1316 w 1863" name="T6"/>
                <a:gd fmla="*/ 915 h 1005" name="T7"/>
                <a:gd fmla="*/ 1386 w 1863" name="T8"/>
                <a:gd fmla="*/ 887 h 1005" name="T9"/>
                <a:gd fmla="*/ 1461 w 1863" name="T10"/>
                <a:gd fmla="*/ 863 h 1005" name="T11"/>
                <a:gd fmla="*/ 1582 w 1863" name="T12"/>
                <a:gd fmla="*/ 843 h 1005" name="T13"/>
                <a:gd fmla="*/ 1584 w 1863" name="T14"/>
                <a:gd fmla="*/ 887 h 1005" name="T15"/>
                <a:gd fmla="*/ 1622 w 1863" name="T16"/>
                <a:gd fmla="*/ 895 h 1005" name="T17"/>
                <a:gd fmla="*/ 1599 w 1863" name="T18"/>
                <a:gd fmla="*/ 951 h 1005" name="T19"/>
                <a:gd fmla="*/ 1622 w 1863" name="T20"/>
                <a:gd fmla="*/ 958 h 1005" name="T21"/>
                <a:gd fmla="*/ 1725 w 1863" name="T22"/>
                <a:gd fmla="*/ 951 h 1005" name="T23"/>
                <a:gd fmla="*/ 1787 w 1863" name="T24"/>
                <a:gd fmla="*/ 971 h 1005" name="T25"/>
                <a:gd fmla="*/ 1815 w 1863" name="T26"/>
                <a:gd fmla="*/ 983 h 1005" name="T27"/>
                <a:gd fmla="*/ 1820 w 1863" name="T28"/>
                <a:gd fmla="*/ 915 h 1005" name="T29"/>
                <a:gd fmla="*/ 1862 w 1863" name="T30"/>
                <a:gd fmla="*/ 870 h 1005" name="T31"/>
                <a:gd fmla="*/ 1829 w 1863" name="T32"/>
                <a:gd fmla="*/ 655 h 1005" name="T33"/>
                <a:gd fmla="*/ 1792 w 1863" name="T34"/>
                <a:gd fmla="*/ 538 h 1005" name="T35"/>
                <a:gd fmla="*/ 1703 w 1863" name="T36"/>
                <a:gd fmla="*/ 495 h 1005" name="T37"/>
                <a:gd fmla="*/ 1647 w 1863" name="T38"/>
                <a:gd fmla="*/ 602 h 1005" name="T39"/>
                <a:gd fmla="*/ 1540 w 1863" name="T40"/>
                <a:gd fmla="*/ 547 h 1005" name="T41"/>
                <a:gd fmla="*/ 1342 w 1863" name="T42"/>
                <a:gd fmla="*/ 475 h 1005" name="T43"/>
                <a:gd fmla="*/ 1260 w 1863" name="T44"/>
                <a:gd fmla="*/ 463 h 1005" name="T45"/>
                <a:gd fmla="*/ 1102 w 1863" name="T46"/>
                <a:gd fmla="*/ 397 h 1005" name="T47"/>
                <a:gd fmla="*/ 1026 w 1863" name="T48"/>
                <a:gd fmla="*/ 214 h 1005" name="T49"/>
                <a:gd fmla="*/ 1055 w 1863" name="T50"/>
                <a:gd fmla="*/ 157 h 1005" name="T51"/>
                <a:gd fmla="*/ 1054 w 1863" name="T52"/>
                <a:gd fmla="*/ 78 h 1005" name="T53"/>
                <a:gd fmla="*/ 1066 w 1863" name="T54"/>
                <a:gd fmla="*/ 39 h 1005" name="T55"/>
                <a:gd fmla="*/ 927 w 1863" name="T56"/>
                <a:gd fmla="*/ 0 h 1005" name="T57"/>
                <a:gd fmla="*/ 827 w 1863" name="T58"/>
                <a:gd fmla="*/ 13 h 1005" name="T59"/>
                <a:gd fmla="*/ 703 w 1863" name="T60"/>
                <a:gd fmla="*/ 54 h 1005" name="T61"/>
                <a:gd fmla="*/ 578 w 1863" name="T62"/>
                <a:gd fmla="*/ 67 h 1005" name="T63"/>
                <a:gd fmla="*/ 494 w 1863" name="T64"/>
                <a:gd fmla="*/ 24 h 1005" name="T65"/>
                <a:gd fmla="*/ 358 w 1863" name="T66"/>
                <a:gd fmla="*/ 49 h 1005" name="T67"/>
                <a:gd fmla="*/ 304 w 1863" name="T68"/>
                <a:gd fmla="*/ 18 h 1005" name="T69"/>
                <a:gd fmla="*/ 202 w 1863" name="T70"/>
                <a:gd fmla="*/ 28 h 1005" name="T71"/>
                <a:gd fmla="*/ 153 w 1863" name="T72"/>
                <a:gd fmla="*/ 94 h 1005" name="T73"/>
                <a:gd fmla="*/ 124 w 1863" name="T74"/>
                <a:gd fmla="*/ 127 h 1005" name="T75"/>
                <a:gd fmla="*/ 89 w 1863" name="T76"/>
                <a:gd fmla="*/ 147 h 1005" name="T77"/>
                <a:gd fmla="*/ 74 w 1863" name="T78"/>
                <a:gd fmla="*/ 172 h 1005" name="T79"/>
                <a:gd fmla="*/ 101 w 1863" name="T80"/>
                <a:gd fmla="*/ 231 h 1005" name="T81"/>
                <a:gd fmla="*/ 94 w 1863" name="T82"/>
                <a:gd fmla="*/ 288 h 1005" name="T83"/>
                <a:gd fmla="*/ 27 w 1863" name="T84"/>
                <a:gd fmla="*/ 267 h 1005" name="T85"/>
                <a:gd fmla="*/ 0 w 1863" name="T86"/>
                <a:gd fmla="*/ 293 h 1005" name="T87"/>
                <a:gd fmla="*/ 17 w 1863" name="T88"/>
                <a:gd fmla="*/ 347 h 1005" name="T89"/>
                <a:gd fmla="*/ 9 w 1863" name="T90"/>
                <a:gd fmla="*/ 397 h 1005" name="T91"/>
                <a:gd fmla="*/ 43 w 1863" name="T92"/>
                <a:gd fmla="*/ 415 h 1005" name="T93"/>
                <a:gd fmla="*/ 124 w 1863" name="T94"/>
                <a:gd fmla="*/ 495 h 1005" name="T95"/>
                <a:gd fmla="*/ 172 w 1863" name="T96"/>
                <a:gd fmla="*/ 565 h 1005" name="T97"/>
                <a:gd fmla="*/ 205 w 1863" name="T98"/>
                <a:gd fmla="*/ 588 h 1005" name="T99"/>
                <a:gd fmla="*/ 261 w 1863" name="T100"/>
                <a:gd fmla="*/ 584 h 1005" name="T101"/>
                <a:gd fmla="*/ 395 w 1863" name="T102"/>
                <a:gd fmla="*/ 730 h 1005" name="T103"/>
                <a:gd fmla="*/ 435 w 1863" name="T104"/>
                <a:gd fmla="*/ 715 h 1005" name="T105"/>
                <a:gd fmla="*/ 447 w 1863" name="T106"/>
                <a:gd fmla="*/ 771 h 1005" name="T107"/>
                <a:gd fmla="*/ 529 w 1863" name="T108"/>
                <a:gd fmla="*/ 805 h 1005" name="T109"/>
                <a:gd fmla="*/ 596 w 1863" name="T110"/>
                <a:gd fmla="*/ 875 h 1005" name="T111"/>
                <a:gd fmla="*/ 608 w 1863" name="T112"/>
                <a:gd fmla="*/ 905 h 1005" name="T113"/>
                <a:gd fmla="*/ 682 w 1863" name="T114"/>
                <a:gd fmla="*/ 903 h 1005" name="T115"/>
                <a:gd fmla="*/ 813 w 1863" name="T116"/>
                <a:gd fmla="*/ 928 h 1005" name="T117"/>
                <a:gd fmla="*/ 872 w 1863" name="T118"/>
                <a:gd fmla="*/ 946 h 1005" name="T119"/>
                <a:gd fmla="*/ 872 w 1863" name="T120"/>
                <a:gd fmla="*/ 1004 h 1005" name="T121"/>
                <a:gd fmla="*/ 984 w 1863" name="T122"/>
                <a:gd fmla="*/ 918 h 1005" name="T123"/>
                <a:gd fmla="*/ 1073 w 1863" name="T124"/>
                <a:gd fmla="*/ 951 h 100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004" w="1863">
                  <a:moveTo>
                    <a:pt x="1073" y="951"/>
                  </a:moveTo>
                  <a:lnTo>
                    <a:pt x="1132" y="958"/>
                  </a:lnTo>
                  <a:lnTo>
                    <a:pt x="1151" y="985"/>
                  </a:lnTo>
                  <a:lnTo>
                    <a:pt x="1161" y="990"/>
                  </a:lnTo>
                  <a:lnTo>
                    <a:pt x="1250" y="973"/>
                  </a:lnTo>
                  <a:lnTo>
                    <a:pt x="1256" y="958"/>
                  </a:lnTo>
                  <a:lnTo>
                    <a:pt x="1272" y="948"/>
                  </a:lnTo>
                  <a:lnTo>
                    <a:pt x="1316" y="915"/>
                  </a:lnTo>
                  <a:lnTo>
                    <a:pt x="1353" y="910"/>
                  </a:lnTo>
                  <a:lnTo>
                    <a:pt x="1386" y="887"/>
                  </a:lnTo>
                  <a:lnTo>
                    <a:pt x="1452" y="850"/>
                  </a:lnTo>
                  <a:lnTo>
                    <a:pt x="1461" y="863"/>
                  </a:lnTo>
                  <a:lnTo>
                    <a:pt x="1510" y="880"/>
                  </a:lnTo>
                  <a:lnTo>
                    <a:pt x="1582" y="843"/>
                  </a:lnTo>
                  <a:lnTo>
                    <a:pt x="1604" y="858"/>
                  </a:lnTo>
                  <a:lnTo>
                    <a:pt x="1584" y="887"/>
                  </a:lnTo>
                  <a:lnTo>
                    <a:pt x="1592" y="895"/>
                  </a:lnTo>
                  <a:lnTo>
                    <a:pt x="1622" y="895"/>
                  </a:lnTo>
                  <a:lnTo>
                    <a:pt x="1624" y="907"/>
                  </a:lnTo>
                  <a:lnTo>
                    <a:pt x="1599" y="951"/>
                  </a:lnTo>
                  <a:lnTo>
                    <a:pt x="1607" y="958"/>
                  </a:lnTo>
                  <a:lnTo>
                    <a:pt x="1622" y="958"/>
                  </a:lnTo>
                  <a:lnTo>
                    <a:pt x="1694" y="978"/>
                  </a:lnTo>
                  <a:lnTo>
                    <a:pt x="1725" y="951"/>
                  </a:lnTo>
                  <a:lnTo>
                    <a:pt x="1772" y="988"/>
                  </a:lnTo>
                  <a:lnTo>
                    <a:pt x="1787" y="971"/>
                  </a:lnTo>
                  <a:lnTo>
                    <a:pt x="1799" y="983"/>
                  </a:lnTo>
                  <a:lnTo>
                    <a:pt x="1815" y="983"/>
                  </a:lnTo>
                  <a:lnTo>
                    <a:pt x="1821" y="971"/>
                  </a:lnTo>
                  <a:lnTo>
                    <a:pt x="1820" y="915"/>
                  </a:lnTo>
                  <a:lnTo>
                    <a:pt x="1832" y="907"/>
                  </a:lnTo>
                  <a:lnTo>
                    <a:pt x="1862" y="870"/>
                  </a:lnTo>
                  <a:lnTo>
                    <a:pt x="1856" y="727"/>
                  </a:lnTo>
                  <a:lnTo>
                    <a:pt x="1829" y="655"/>
                  </a:lnTo>
                  <a:lnTo>
                    <a:pt x="1848" y="641"/>
                  </a:lnTo>
                  <a:lnTo>
                    <a:pt x="1792" y="538"/>
                  </a:lnTo>
                  <a:lnTo>
                    <a:pt x="1722" y="482"/>
                  </a:lnTo>
                  <a:lnTo>
                    <a:pt x="1703" y="495"/>
                  </a:lnTo>
                  <a:lnTo>
                    <a:pt x="1706" y="528"/>
                  </a:lnTo>
                  <a:lnTo>
                    <a:pt x="1647" y="602"/>
                  </a:lnTo>
                  <a:lnTo>
                    <a:pt x="1547" y="584"/>
                  </a:lnTo>
                  <a:lnTo>
                    <a:pt x="1540" y="547"/>
                  </a:lnTo>
                  <a:lnTo>
                    <a:pt x="1478" y="497"/>
                  </a:lnTo>
                  <a:lnTo>
                    <a:pt x="1342" y="475"/>
                  </a:lnTo>
                  <a:lnTo>
                    <a:pt x="1283" y="465"/>
                  </a:lnTo>
                  <a:lnTo>
                    <a:pt x="1260" y="463"/>
                  </a:lnTo>
                  <a:lnTo>
                    <a:pt x="1209" y="420"/>
                  </a:lnTo>
                  <a:lnTo>
                    <a:pt x="1102" y="397"/>
                  </a:lnTo>
                  <a:lnTo>
                    <a:pt x="1028" y="253"/>
                  </a:lnTo>
                  <a:lnTo>
                    <a:pt x="1026" y="214"/>
                  </a:lnTo>
                  <a:lnTo>
                    <a:pt x="1055" y="201"/>
                  </a:lnTo>
                  <a:lnTo>
                    <a:pt x="1055" y="157"/>
                  </a:lnTo>
                  <a:lnTo>
                    <a:pt x="1078" y="103"/>
                  </a:lnTo>
                  <a:lnTo>
                    <a:pt x="1054" y="78"/>
                  </a:lnTo>
                  <a:lnTo>
                    <a:pt x="1085" y="51"/>
                  </a:lnTo>
                  <a:lnTo>
                    <a:pt x="1066" y="39"/>
                  </a:lnTo>
                  <a:lnTo>
                    <a:pt x="1016" y="39"/>
                  </a:lnTo>
                  <a:lnTo>
                    <a:pt x="927" y="0"/>
                  </a:lnTo>
                  <a:lnTo>
                    <a:pt x="872" y="0"/>
                  </a:lnTo>
                  <a:lnTo>
                    <a:pt x="827" y="13"/>
                  </a:lnTo>
                  <a:lnTo>
                    <a:pt x="778" y="13"/>
                  </a:lnTo>
                  <a:lnTo>
                    <a:pt x="703" y="54"/>
                  </a:lnTo>
                  <a:lnTo>
                    <a:pt x="640" y="46"/>
                  </a:lnTo>
                  <a:lnTo>
                    <a:pt x="578" y="67"/>
                  </a:lnTo>
                  <a:lnTo>
                    <a:pt x="526" y="51"/>
                  </a:lnTo>
                  <a:lnTo>
                    <a:pt x="494" y="24"/>
                  </a:lnTo>
                  <a:lnTo>
                    <a:pt x="413" y="13"/>
                  </a:lnTo>
                  <a:lnTo>
                    <a:pt x="358" y="49"/>
                  </a:lnTo>
                  <a:lnTo>
                    <a:pt x="328" y="37"/>
                  </a:lnTo>
                  <a:lnTo>
                    <a:pt x="304" y="18"/>
                  </a:lnTo>
                  <a:lnTo>
                    <a:pt x="244" y="1"/>
                  </a:lnTo>
                  <a:lnTo>
                    <a:pt x="202" y="28"/>
                  </a:lnTo>
                  <a:lnTo>
                    <a:pt x="184" y="76"/>
                  </a:lnTo>
                  <a:lnTo>
                    <a:pt x="153" y="94"/>
                  </a:lnTo>
                  <a:lnTo>
                    <a:pt x="146" y="120"/>
                  </a:lnTo>
                  <a:lnTo>
                    <a:pt x="124" y="127"/>
                  </a:lnTo>
                  <a:lnTo>
                    <a:pt x="99" y="124"/>
                  </a:lnTo>
                  <a:lnTo>
                    <a:pt x="89" y="147"/>
                  </a:lnTo>
                  <a:lnTo>
                    <a:pt x="83" y="175"/>
                  </a:lnTo>
                  <a:lnTo>
                    <a:pt x="74" y="172"/>
                  </a:lnTo>
                  <a:lnTo>
                    <a:pt x="71" y="201"/>
                  </a:lnTo>
                  <a:lnTo>
                    <a:pt x="101" y="231"/>
                  </a:lnTo>
                  <a:lnTo>
                    <a:pt x="104" y="273"/>
                  </a:lnTo>
                  <a:lnTo>
                    <a:pt x="94" y="288"/>
                  </a:lnTo>
                  <a:lnTo>
                    <a:pt x="49" y="293"/>
                  </a:lnTo>
                  <a:lnTo>
                    <a:pt x="27" y="267"/>
                  </a:lnTo>
                  <a:lnTo>
                    <a:pt x="4" y="273"/>
                  </a:lnTo>
                  <a:lnTo>
                    <a:pt x="0" y="293"/>
                  </a:lnTo>
                  <a:lnTo>
                    <a:pt x="11" y="323"/>
                  </a:lnTo>
                  <a:lnTo>
                    <a:pt x="17" y="347"/>
                  </a:lnTo>
                  <a:lnTo>
                    <a:pt x="17" y="374"/>
                  </a:lnTo>
                  <a:lnTo>
                    <a:pt x="9" y="397"/>
                  </a:lnTo>
                  <a:lnTo>
                    <a:pt x="11" y="411"/>
                  </a:lnTo>
                  <a:lnTo>
                    <a:pt x="43" y="415"/>
                  </a:lnTo>
                  <a:lnTo>
                    <a:pt x="57" y="441"/>
                  </a:lnTo>
                  <a:lnTo>
                    <a:pt x="124" y="495"/>
                  </a:lnTo>
                  <a:lnTo>
                    <a:pt x="124" y="510"/>
                  </a:lnTo>
                  <a:lnTo>
                    <a:pt x="172" y="565"/>
                  </a:lnTo>
                  <a:lnTo>
                    <a:pt x="189" y="584"/>
                  </a:lnTo>
                  <a:lnTo>
                    <a:pt x="205" y="588"/>
                  </a:lnTo>
                  <a:lnTo>
                    <a:pt x="233" y="559"/>
                  </a:lnTo>
                  <a:lnTo>
                    <a:pt x="261" y="584"/>
                  </a:lnTo>
                  <a:lnTo>
                    <a:pt x="375" y="679"/>
                  </a:lnTo>
                  <a:lnTo>
                    <a:pt x="395" y="730"/>
                  </a:lnTo>
                  <a:lnTo>
                    <a:pt x="421" y="730"/>
                  </a:lnTo>
                  <a:lnTo>
                    <a:pt x="435" y="715"/>
                  </a:lnTo>
                  <a:lnTo>
                    <a:pt x="447" y="727"/>
                  </a:lnTo>
                  <a:lnTo>
                    <a:pt x="447" y="771"/>
                  </a:lnTo>
                  <a:lnTo>
                    <a:pt x="513" y="808"/>
                  </a:lnTo>
                  <a:lnTo>
                    <a:pt x="529" y="805"/>
                  </a:lnTo>
                  <a:lnTo>
                    <a:pt x="538" y="843"/>
                  </a:lnTo>
                  <a:lnTo>
                    <a:pt x="596" y="875"/>
                  </a:lnTo>
                  <a:lnTo>
                    <a:pt x="596" y="898"/>
                  </a:lnTo>
                  <a:lnTo>
                    <a:pt x="608" y="905"/>
                  </a:lnTo>
                  <a:lnTo>
                    <a:pt x="657" y="903"/>
                  </a:lnTo>
                  <a:lnTo>
                    <a:pt x="682" y="903"/>
                  </a:lnTo>
                  <a:lnTo>
                    <a:pt x="724" y="931"/>
                  </a:lnTo>
                  <a:lnTo>
                    <a:pt x="813" y="928"/>
                  </a:lnTo>
                  <a:lnTo>
                    <a:pt x="860" y="927"/>
                  </a:lnTo>
                  <a:lnTo>
                    <a:pt x="872" y="946"/>
                  </a:lnTo>
                  <a:lnTo>
                    <a:pt x="860" y="988"/>
                  </a:lnTo>
                  <a:lnTo>
                    <a:pt x="872" y="1004"/>
                  </a:lnTo>
                  <a:lnTo>
                    <a:pt x="922" y="961"/>
                  </a:lnTo>
                  <a:lnTo>
                    <a:pt x="984" y="918"/>
                  </a:lnTo>
                  <a:lnTo>
                    <a:pt x="1028" y="923"/>
                  </a:lnTo>
                  <a:lnTo>
                    <a:pt x="1073" y="951"/>
                  </a:lnTo>
                </a:path>
              </a:pathLst>
            </a:custGeom>
            <a:grp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14" name="Freeform 14"/>
            <p:cNvSpPr/>
            <p:nvPr/>
          </p:nvSpPr>
          <p:spPr bwMode="auto">
            <a:xfrm>
              <a:off x="9650412" y="3463132"/>
              <a:ext cx="633413" cy="542925"/>
            </a:xfrm>
            <a:custGeom>
              <a:gdLst>
                <a:gd fmla="*/ 67 w 580" name="T0"/>
                <a:gd fmla="*/ 352 h 507" name="T1"/>
                <a:gd fmla="*/ 151 w 580" name="T2"/>
                <a:gd fmla="*/ 423 h 507" name="T3"/>
                <a:gd fmla="*/ 220 w 580" name="T4"/>
                <a:gd fmla="*/ 437 h 507" name="T5"/>
                <a:gd fmla="*/ 282 w 580" name="T6"/>
                <a:gd fmla="*/ 430 h 507" name="T7"/>
                <a:gd fmla="*/ 303 w 580" name="T8"/>
                <a:gd fmla="*/ 437 h 507" name="T9"/>
                <a:gd fmla="*/ 326 w 580" name="T10"/>
                <a:gd fmla="*/ 425 h 507" name="T11"/>
                <a:gd fmla="*/ 340 w 580" name="T12"/>
                <a:gd fmla="*/ 443 h 507" name="T13"/>
                <a:gd fmla="*/ 347 w 580" name="T14"/>
                <a:gd fmla="*/ 465 h 507" name="T15"/>
                <a:gd fmla="*/ 378 w 580" name="T16"/>
                <a:gd fmla="*/ 480 h 507" name="T17"/>
                <a:gd fmla="*/ 418 w 580" name="T18"/>
                <a:gd fmla="*/ 480 h 507" name="T19"/>
                <a:gd fmla="*/ 448 w 580" name="T20"/>
                <a:gd fmla="*/ 506 h 507" name="T21"/>
                <a:gd fmla="*/ 475 w 580" name="T22"/>
                <a:gd fmla="*/ 494 h 507" name="T23"/>
                <a:gd fmla="*/ 496 w 580" name="T24"/>
                <a:gd fmla="*/ 506 h 507" name="T25"/>
                <a:gd fmla="*/ 513 w 580" name="T26"/>
                <a:gd fmla="*/ 471 h 507" name="T27"/>
                <a:gd fmla="*/ 538 w 580" name="T28"/>
                <a:gd fmla="*/ 460 h 507" name="T29"/>
                <a:gd fmla="*/ 543 w 580" name="T30"/>
                <a:gd fmla="*/ 432 h 507" name="T31"/>
                <a:gd fmla="*/ 533 w 580" name="T32"/>
                <a:gd fmla="*/ 382 h 507" name="T33"/>
                <a:gd fmla="*/ 529 w 580" name="T34"/>
                <a:gd fmla="*/ 378 h 507" name="T35"/>
                <a:gd fmla="*/ 503 w 580" name="T36"/>
                <a:gd fmla="*/ 405 h 507" name="T37"/>
                <a:gd fmla="*/ 465 w 580" name="T38"/>
                <a:gd fmla="*/ 374 h 507" name="T39"/>
                <a:gd fmla="*/ 437 w 580" name="T40"/>
                <a:gd fmla="*/ 340 h 507" name="T41"/>
                <a:gd fmla="*/ 465 w 580" name="T42"/>
                <a:gd fmla="*/ 320 h 507" name="T43"/>
                <a:gd fmla="*/ 474 w 580" name="T44"/>
                <a:gd fmla="*/ 286 h 507" name="T45"/>
                <a:gd fmla="*/ 490 w 580" name="T46"/>
                <a:gd fmla="*/ 274 h 507" name="T47"/>
                <a:gd fmla="*/ 489 w 580" name="T48"/>
                <a:gd fmla="*/ 227 h 507" name="T49"/>
                <a:gd fmla="*/ 501 w 580" name="T50"/>
                <a:gd fmla="*/ 217 h 507" name="T51"/>
                <a:gd fmla="*/ 524 w 580" name="T52"/>
                <a:gd fmla="*/ 235 h 507" name="T53"/>
                <a:gd fmla="*/ 538 w 580" name="T54"/>
                <a:gd fmla="*/ 254 h 507" name="T55"/>
                <a:gd fmla="*/ 569 w 580" name="T56"/>
                <a:gd fmla="*/ 235 h 507" name="T57"/>
                <a:gd fmla="*/ 579 w 580" name="T58"/>
                <a:gd fmla="*/ 223 h 507" name="T59"/>
                <a:gd fmla="*/ 574 w 580" name="T60"/>
                <a:gd fmla="*/ 199 h 507" name="T61"/>
                <a:gd fmla="*/ 538 w 580" name="T62"/>
                <a:gd fmla="*/ 181 h 507" name="T63"/>
                <a:gd fmla="*/ 530 w 580" name="T64"/>
                <a:gd fmla="*/ 155 h 507" name="T65"/>
                <a:gd fmla="*/ 469 w 580" name="T66"/>
                <a:gd fmla="*/ 164 h 507" name="T67"/>
                <a:gd fmla="*/ 428 w 580" name="T68"/>
                <a:gd fmla="*/ 131 h 507" name="T69"/>
                <a:gd fmla="*/ 410 w 580" name="T70"/>
                <a:gd fmla="*/ 127 h 507" name="T71"/>
                <a:gd fmla="*/ 410 w 580" name="T72"/>
                <a:gd fmla="*/ 103 h 507" name="T73"/>
                <a:gd fmla="*/ 498 w 580" name="T74"/>
                <a:gd fmla="*/ 9 h 507" name="T75"/>
                <a:gd fmla="*/ 465 w 580" name="T76"/>
                <a:gd fmla="*/ 17 h 507" name="T77"/>
                <a:gd fmla="*/ 445 w 580" name="T78"/>
                <a:gd fmla="*/ 28 h 507" name="T79"/>
                <a:gd fmla="*/ 437 w 580" name="T80"/>
                <a:gd fmla="*/ 17 h 507" name="T81"/>
                <a:gd fmla="*/ 437 w 580" name="T82"/>
                <a:gd fmla="*/ 4 h 507" name="T83"/>
                <a:gd fmla="*/ 423 w 580" name="T84"/>
                <a:gd fmla="*/ 0 h 507" name="T85"/>
                <a:gd fmla="*/ 383 w 580" name="T86"/>
                <a:gd fmla="*/ 14 h 507" name="T87"/>
                <a:gd fmla="*/ 282 w 580" name="T88"/>
                <a:gd fmla="*/ 2 h 507" name="T89"/>
                <a:gd fmla="*/ 277 w 580" name="T90"/>
                <a:gd fmla="*/ 82 h 507" name="T91"/>
                <a:gd fmla="*/ 230 w 580" name="T92"/>
                <a:gd fmla="*/ 121 h 507" name="T93"/>
                <a:gd fmla="*/ 163 w 580" name="T94"/>
                <a:gd fmla="*/ 131 h 507" name="T95"/>
                <a:gd fmla="*/ 72 w 580" name="T96"/>
                <a:gd fmla="*/ 190 h 507" name="T97"/>
                <a:gd fmla="*/ 0 w 580" name="T98"/>
                <a:gd fmla="*/ 211 h 507" name="T99"/>
                <a:gd fmla="*/ 0 w 580" name="T100"/>
                <a:gd fmla="*/ 223 h 507" name="T101"/>
                <a:gd fmla="*/ 67 w 580" name="T102"/>
                <a:gd fmla="*/ 322 h 507" name="T103"/>
                <a:gd fmla="*/ 67 w 580" name="T104"/>
                <a:gd fmla="*/ 352 h 507"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507" w="580">
                  <a:moveTo>
                    <a:pt x="67" y="352"/>
                  </a:moveTo>
                  <a:lnTo>
                    <a:pt x="151" y="423"/>
                  </a:lnTo>
                  <a:lnTo>
                    <a:pt x="220" y="437"/>
                  </a:lnTo>
                  <a:lnTo>
                    <a:pt x="282" y="430"/>
                  </a:lnTo>
                  <a:lnTo>
                    <a:pt x="303" y="437"/>
                  </a:lnTo>
                  <a:lnTo>
                    <a:pt x="326" y="425"/>
                  </a:lnTo>
                  <a:lnTo>
                    <a:pt x="340" y="443"/>
                  </a:lnTo>
                  <a:lnTo>
                    <a:pt x="347" y="465"/>
                  </a:lnTo>
                  <a:lnTo>
                    <a:pt x="378" y="480"/>
                  </a:lnTo>
                  <a:lnTo>
                    <a:pt x="418" y="480"/>
                  </a:lnTo>
                  <a:lnTo>
                    <a:pt x="448" y="506"/>
                  </a:lnTo>
                  <a:lnTo>
                    <a:pt x="475" y="494"/>
                  </a:lnTo>
                  <a:lnTo>
                    <a:pt x="496" y="506"/>
                  </a:lnTo>
                  <a:lnTo>
                    <a:pt x="513" y="471"/>
                  </a:lnTo>
                  <a:lnTo>
                    <a:pt x="538" y="460"/>
                  </a:lnTo>
                  <a:lnTo>
                    <a:pt x="543" y="432"/>
                  </a:lnTo>
                  <a:lnTo>
                    <a:pt x="533" y="382"/>
                  </a:lnTo>
                  <a:lnTo>
                    <a:pt x="529" y="378"/>
                  </a:lnTo>
                  <a:lnTo>
                    <a:pt x="503" y="405"/>
                  </a:lnTo>
                  <a:lnTo>
                    <a:pt x="465" y="374"/>
                  </a:lnTo>
                  <a:lnTo>
                    <a:pt x="437" y="340"/>
                  </a:lnTo>
                  <a:lnTo>
                    <a:pt x="465" y="320"/>
                  </a:lnTo>
                  <a:lnTo>
                    <a:pt x="474" y="286"/>
                  </a:lnTo>
                  <a:lnTo>
                    <a:pt x="490" y="274"/>
                  </a:lnTo>
                  <a:lnTo>
                    <a:pt x="489" y="227"/>
                  </a:lnTo>
                  <a:lnTo>
                    <a:pt x="501" y="217"/>
                  </a:lnTo>
                  <a:lnTo>
                    <a:pt x="524" y="235"/>
                  </a:lnTo>
                  <a:lnTo>
                    <a:pt x="538" y="254"/>
                  </a:lnTo>
                  <a:lnTo>
                    <a:pt x="569" y="235"/>
                  </a:lnTo>
                  <a:lnTo>
                    <a:pt x="579" y="223"/>
                  </a:lnTo>
                  <a:lnTo>
                    <a:pt x="574" y="199"/>
                  </a:lnTo>
                  <a:lnTo>
                    <a:pt x="538" y="181"/>
                  </a:lnTo>
                  <a:lnTo>
                    <a:pt x="530" y="155"/>
                  </a:lnTo>
                  <a:lnTo>
                    <a:pt x="469" y="164"/>
                  </a:lnTo>
                  <a:lnTo>
                    <a:pt x="428" y="131"/>
                  </a:lnTo>
                  <a:lnTo>
                    <a:pt x="410" y="127"/>
                  </a:lnTo>
                  <a:lnTo>
                    <a:pt x="410" y="103"/>
                  </a:lnTo>
                  <a:lnTo>
                    <a:pt x="498" y="9"/>
                  </a:lnTo>
                  <a:lnTo>
                    <a:pt x="465" y="17"/>
                  </a:lnTo>
                  <a:lnTo>
                    <a:pt x="445" y="28"/>
                  </a:lnTo>
                  <a:lnTo>
                    <a:pt x="437" y="17"/>
                  </a:lnTo>
                  <a:lnTo>
                    <a:pt x="437" y="4"/>
                  </a:lnTo>
                  <a:lnTo>
                    <a:pt x="423" y="0"/>
                  </a:lnTo>
                  <a:lnTo>
                    <a:pt x="383" y="14"/>
                  </a:lnTo>
                  <a:lnTo>
                    <a:pt x="282" y="2"/>
                  </a:lnTo>
                  <a:lnTo>
                    <a:pt x="277" y="82"/>
                  </a:lnTo>
                  <a:lnTo>
                    <a:pt x="230" y="121"/>
                  </a:lnTo>
                  <a:lnTo>
                    <a:pt x="163" y="131"/>
                  </a:lnTo>
                  <a:lnTo>
                    <a:pt x="72" y="190"/>
                  </a:lnTo>
                  <a:lnTo>
                    <a:pt x="0" y="211"/>
                  </a:lnTo>
                  <a:lnTo>
                    <a:pt x="0" y="223"/>
                  </a:lnTo>
                  <a:lnTo>
                    <a:pt x="67" y="322"/>
                  </a:lnTo>
                  <a:lnTo>
                    <a:pt x="67" y="352"/>
                  </a:lnTo>
                </a:path>
              </a:pathLst>
            </a:custGeom>
            <a:grp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15" name="Freeform 15"/>
            <p:cNvSpPr/>
            <p:nvPr/>
          </p:nvSpPr>
          <p:spPr bwMode="auto">
            <a:xfrm>
              <a:off x="7613650" y="3136107"/>
              <a:ext cx="1317625" cy="915987"/>
            </a:xfrm>
            <a:custGeom>
              <a:gdLst>
                <a:gd fmla="*/ 98 w 1202" name="T0"/>
                <a:gd fmla="*/ 320 h 856" name="T1"/>
                <a:gd fmla="*/ 154 w 1202" name="T2"/>
                <a:gd fmla="*/ 281 h 856" name="T3"/>
                <a:gd fmla="*/ 129 w 1202" name="T4"/>
                <a:gd fmla="*/ 266 h 856" name="T5"/>
                <a:gd fmla="*/ 166 w 1202" name="T6"/>
                <a:gd fmla="*/ 232 h 856" name="T7"/>
                <a:gd fmla="*/ 122 w 1202" name="T8"/>
                <a:gd fmla="*/ 140 h 856" name="T9"/>
                <a:gd fmla="*/ 149 w 1202" name="T10"/>
                <a:gd fmla="*/ 56 h 856" name="T11"/>
                <a:gd fmla="*/ 392 w 1202" name="T12"/>
                <a:gd fmla="*/ 0 h 856" name="T13"/>
                <a:gd fmla="*/ 539 w 1202" name="T14"/>
                <a:gd fmla="*/ 31 h 856" name="T15"/>
                <a:gd fmla="*/ 623 w 1202" name="T16"/>
                <a:gd fmla="*/ 80 h 856" name="T17"/>
                <a:gd fmla="*/ 705 w 1202" name="T18"/>
                <a:gd fmla="*/ 49 h 856" name="T19"/>
                <a:gd fmla="*/ 811 w 1202" name="T20"/>
                <a:gd fmla="*/ 37 h 856" name="T21"/>
                <a:gd fmla="*/ 944 w 1202" name="T22"/>
                <a:gd fmla="*/ 73 h 856" name="T23"/>
                <a:gd fmla="*/ 1028 w 1202" name="T24"/>
                <a:gd fmla="*/ 169 h 856" name="T25"/>
                <a:gd fmla="*/ 1103 w 1202" name="T26"/>
                <a:gd fmla="*/ 197 h 856" name="T27"/>
                <a:gd fmla="*/ 1175 w 1202" name="T28"/>
                <a:gd fmla="*/ 329 h 856" name="T29"/>
                <a:gd fmla="*/ 1193 w 1202" name="T30"/>
                <a:gd fmla="*/ 423 h 856" name="T31"/>
                <a:gd fmla="*/ 1154 w 1202" name="T32"/>
                <a:gd fmla="*/ 484 h 856" name="T33"/>
                <a:gd fmla="*/ 1108 w 1202" name="T34"/>
                <a:gd fmla="*/ 526 h 856" name="T35"/>
                <a:gd fmla="*/ 1088 w 1202" name="T36"/>
                <a:gd fmla="*/ 587 h 856" name="T37"/>
                <a:gd fmla="*/ 1037 w 1202" name="T38"/>
                <a:gd fmla="*/ 557 h 856" name="T39"/>
                <a:gd fmla="*/ 1040 w 1202" name="T40"/>
                <a:gd fmla="*/ 601 h 856" name="T41"/>
                <a:gd fmla="*/ 1117 w 1202" name="T42"/>
                <a:gd fmla="*/ 643 h 856" name="T43"/>
                <a:gd fmla="*/ 1156 w 1202" name="T44"/>
                <a:gd fmla="*/ 663 h 856" name="T45"/>
                <a:gd fmla="*/ 1141 w 1202" name="T46"/>
                <a:gd fmla="*/ 700 h 856" name="T47"/>
                <a:gd fmla="*/ 1088 w 1202" name="T48"/>
                <a:gd fmla="*/ 713 h 856" name="T49"/>
                <a:gd fmla="*/ 1033 w 1202" name="T50"/>
                <a:gd fmla="*/ 703 h 856" name="T51"/>
                <a:gd fmla="*/ 1023 w 1202" name="T52"/>
                <a:gd fmla="*/ 753 h 856" name="T53"/>
                <a:gd fmla="*/ 934 w 1202" name="T54"/>
                <a:gd fmla="*/ 709 h 856" name="T55"/>
                <a:gd fmla="*/ 880 w 1202" name="T56"/>
                <a:gd fmla="*/ 699 h 856" name="T57"/>
                <a:gd fmla="*/ 711 w 1202" name="T58"/>
                <a:gd fmla="*/ 694 h 856" name="T59"/>
                <a:gd fmla="*/ 695 w 1202" name="T60"/>
                <a:gd fmla="*/ 735 h 856" name="T61"/>
                <a:gd fmla="*/ 677 w 1202" name="T62"/>
                <a:gd fmla="*/ 780 h 856" name="T63"/>
                <a:gd fmla="*/ 519 w 1202" name="T64"/>
                <a:gd fmla="*/ 835 h 856" name="T65"/>
                <a:gd fmla="*/ 451 w 1202" name="T66"/>
                <a:gd fmla="*/ 749 h 856" name="T67"/>
                <a:gd fmla="*/ 256 w 1202" name="T68"/>
                <a:gd fmla="*/ 718 h 856" name="T69"/>
                <a:gd fmla="*/ 182 w 1202" name="T70"/>
                <a:gd fmla="*/ 672 h 856" name="T71"/>
                <a:gd fmla="*/ 1 w 1202" name="T72"/>
                <a:gd fmla="*/ 506 h 856" name="T73"/>
                <a:gd fmla="*/ 28 w 1202" name="T74"/>
                <a:gd fmla="*/ 454 h 856" name="T75"/>
                <a:gd fmla="*/ 51 w 1202" name="T76"/>
                <a:gd fmla="*/ 356 h 856" name="T77"/>
                <a:gd fmla="*/ 58 w 1202" name="T78"/>
                <a:gd fmla="*/ 304 h 85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856" w="1202">
                  <a:moveTo>
                    <a:pt x="58" y="304"/>
                  </a:moveTo>
                  <a:lnTo>
                    <a:pt x="98" y="320"/>
                  </a:lnTo>
                  <a:lnTo>
                    <a:pt x="164" y="294"/>
                  </a:lnTo>
                  <a:lnTo>
                    <a:pt x="154" y="281"/>
                  </a:lnTo>
                  <a:lnTo>
                    <a:pt x="136" y="281"/>
                  </a:lnTo>
                  <a:lnTo>
                    <a:pt x="129" y="266"/>
                  </a:lnTo>
                  <a:lnTo>
                    <a:pt x="134" y="248"/>
                  </a:lnTo>
                  <a:lnTo>
                    <a:pt x="166" y="232"/>
                  </a:lnTo>
                  <a:lnTo>
                    <a:pt x="189" y="197"/>
                  </a:lnTo>
                  <a:lnTo>
                    <a:pt x="122" y="140"/>
                  </a:lnTo>
                  <a:lnTo>
                    <a:pt x="117" y="80"/>
                  </a:lnTo>
                  <a:lnTo>
                    <a:pt x="149" y="56"/>
                  </a:lnTo>
                  <a:lnTo>
                    <a:pt x="376" y="11"/>
                  </a:lnTo>
                  <a:lnTo>
                    <a:pt x="392" y="0"/>
                  </a:lnTo>
                  <a:lnTo>
                    <a:pt x="425" y="4"/>
                  </a:lnTo>
                  <a:lnTo>
                    <a:pt x="539" y="31"/>
                  </a:lnTo>
                  <a:lnTo>
                    <a:pt x="573" y="51"/>
                  </a:lnTo>
                  <a:lnTo>
                    <a:pt x="623" y="80"/>
                  </a:lnTo>
                  <a:lnTo>
                    <a:pt x="656" y="77"/>
                  </a:lnTo>
                  <a:lnTo>
                    <a:pt x="705" y="49"/>
                  </a:lnTo>
                  <a:lnTo>
                    <a:pt x="769" y="58"/>
                  </a:lnTo>
                  <a:lnTo>
                    <a:pt x="811" y="37"/>
                  </a:lnTo>
                  <a:lnTo>
                    <a:pt x="897" y="89"/>
                  </a:lnTo>
                  <a:lnTo>
                    <a:pt x="944" y="73"/>
                  </a:lnTo>
                  <a:lnTo>
                    <a:pt x="968" y="131"/>
                  </a:lnTo>
                  <a:lnTo>
                    <a:pt x="1028" y="169"/>
                  </a:lnTo>
                  <a:lnTo>
                    <a:pt x="1072" y="208"/>
                  </a:lnTo>
                  <a:lnTo>
                    <a:pt x="1103" y="197"/>
                  </a:lnTo>
                  <a:lnTo>
                    <a:pt x="1163" y="277"/>
                  </a:lnTo>
                  <a:lnTo>
                    <a:pt x="1175" y="329"/>
                  </a:lnTo>
                  <a:lnTo>
                    <a:pt x="1201" y="360"/>
                  </a:lnTo>
                  <a:lnTo>
                    <a:pt x="1193" y="423"/>
                  </a:lnTo>
                  <a:lnTo>
                    <a:pt x="1144" y="459"/>
                  </a:lnTo>
                  <a:lnTo>
                    <a:pt x="1154" y="484"/>
                  </a:lnTo>
                  <a:lnTo>
                    <a:pt x="1135" y="503"/>
                  </a:lnTo>
                  <a:lnTo>
                    <a:pt x="1108" y="526"/>
                  </a:lnTo>
                  <a:lnTo>
                    <a:pt x="1108" y="568"/>
                  </a:lnTo>
                  <a:lnTo>
                    <a:pt x="1088" y="587"/>
                  </a:lnTo>
                  <a:lnTo>
                    <a:pt x="1060" y="577"/>
                  </a:lnTo>
                  <a:lnTo>
                    <a:pt x="1037" y="557"/>
                  </a:lnTo>
                  <a:lnTo>
                    <a:pt x="1025" y="580"/>
                  </a:lnTo>
                  <a:lnTo>
                    <a:pt x="1040" y="601"/>
                  </a:lnTo>
                  <a:lnTo>
                    <a:pt x="1081" y="606"/>
                  </a:lnTo>
                  <a:lnTo>
                    <a:pt x="1117" y="643"/>
                  </a:lnTo>
                  <a:lnTo>
                    <a:pt x="1139" y="643"/>
                  </a:lnTo>
                  <a:lnTo>
                    <a:pt x="1156" y="663"/>
                  </a:lnTo>
                  <a:lnTo>
                    <a:pt x="1141" y="699"/>
                  </a:lnTo>
                  <a:lnTo>
                    <a:pt x="1141" y="700"/>
                  </a:lnTo>
                  <a:lnTo>
                    <a:pt x="1108" y="699"/>
                  </a:lnTo>
                  <a:lnTo>
                    <a:pt x="1088" y="713"/>
                  </a:lnTo>
                  <a:lnTo>
                    <a:pt x="1072" y="687"/>
                  </a:lnTo>
                  <a:lnTo>
                    <a:pt x="1033" y="703"/>
                  </a:lnTo>
                  <a:lnTo>
                    <a:pt x="1023" y="723"/>
                  </a:lnTo>
                  <a:lnTo>
                    <a:pt x="1023" y="753"/>
                  </a:lnTo>
                  <a:lnTo>
                    <a:pt x="985" y="759"/>
                  </a:lnTo>
                  <a:lnTo>
                    <a:pt x="934" y="709"/>
                  </a:lnTo>
                  <a:lnTo>
                    <a:pt x="919" y="685"/>
                  </a:lnTo>
                  <a:lnTo>
                    <a:pt x="880" y="699"/>
                  </a:lnTo>
                  <a:lnTo>
                    <a:pt x="813" y="677"/>
                  </a:lnTo>
                  <a:lnTo>
                    <a:pt x="711" y="694"/>
                  </a:lnTo>
                  <a:lnTo>
                    <a:pt x="705" y="703"/>
                  </a:lnTo>
                  <a:lnTo>
                    <a:pt x="695" y="735"/>
                  </a:lnTo>
                  <a:lnTo>
                    <a:pt x="675" y="748"/>
                  </a:lnTo>
                  <a:lnTo>
                    <a:pt x="677" y="780"/>
                  </a:lnTo>
                  <a:lnTo>
                    <a:pt x="619" y="855"/>
                  </a:lnTo>
                  <a:lnTo>
                    <a:pt x="519" y="835"/>
                  </a:lnTo>
                  <a:lnTo>
                    <a:pt x="512" y="798"/>
                  </a:lnTo>
                  <a:lnTo>
                    <a:pt x="451" y="749"/>
                  </a:lnTo>
                  <a:lnTo>
                    <a:pt x="314" y="727"/>
                  </a:lnTo>
                  <a:lnTo>
                    <a:pt x="256" y="718"/>
                  </a:lnTo>
                  <a:lnTo>
                    <a:pt x="233" y="715"/>
                  </a:lnTo>
                  <a:lnTo>
                    <a:pt x="182" y="672"/>
                  </a:lnTo>
                  <a:lnTo>
                    <a:pt x="76" y="648"/>
                  </a:lnTo>
                  <a:lnTo>
                    <a:pt x="1" y="506"/>
                  </a:lnTo>
                  <a:lnTo>
                    <a:pt x="0" y="467"/>
                  </a:lnTo>
                  <a:lnTo>
                    <a:pt x="28" y="454"/>
                  </a:lnTo>
                  <a:lnTo>
                    <a:pt x="28" y="410"/>
                  </a:lnTo>
                  <a:lnTo>
                    <a:pt x="51" y="356"/>
                  </a:lnTo>
                  <a:lnTo>
                    <a:pt x="27" y="330"/>
                  </a:lnTo>
                  <a:lnTo>
                    <a:pt x="58" y="304"/>
                  </a:lnTo>
                </a:path>
              </a:pathLst>
            </a:custGeom>
            <a:grp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16" name="Freeform 16"/>
            <p:cNvSpPr/>
            <p:nvPr/>
          </p:nvSpPr>
          <p:spPr bwMode="auto">
            <a:xfrm>
              <a:off x="9078912" y="3159919"/>
              <a:ext cx="271463" cy="474663"/>
            </a:xfrm>
            <a:custGeom>
              <a:gdLst>
                <a:gd fmla="*/ 232 w 252" name="T0"/>
                <a:gd fmla="*/ 247 h 443" name="T1"/>
                <a:gd fmla="*/ 236 w 252" name="T2"/>
                <a:gd fmla="*/ 200 h 443" name="T3"/>
                <a:gd fmla="*/ 251 w 252" name="T4"/>
                <a:gd fmla="*/ 178 h 443" name="T5"/>
                <a:gd fmla="*/ 246 w 252" name="T6"/>
                <a:gd fmla="*/ 156 h 443" name="T7"/>
                <a:gd fmla="*/ 165 w 252" name="T8"/>
                <a:gd fmla="*/ 127 h 443" name="T9"/>
                <a:gd fmla="*/ 174 w 252" name="T10"/>
                <a:gd fmla="*/ 96 h 443" name="T11"/>
                <a:gd fmla="*/ 196 w 252" name="T12"/>
                <a:gd fmla="*/ 61 h 443" name="T13"/>
                <a:gd fmla="*/ 181 w 252" name="T14"/>
                <a:gd fmla="*/ 7 h 443" name="T15"/>
                <a:gd fmla="*/ 174 w 252" name="T16"/>
                <a:gd fmla="*/ 0 h 443" name="T17"/>
                <a:gd fmla="*/ 124 w 252" name="T18"/>
                <a:gd fmla="*/ 34 h 443" name="T19"/>
                <a:gd fmla="*/ 102 w 252" name="T20"/>
                <a:gd fmla="*/ 111 h 443" name="T21"/>
                <a:gd fmla="*/ 91 w 252" name="T22"/>
                <a:gd fmla="*/ 165 h 443" name="T23"/>
                <a:gd fmla="*/ 52 w 252" name="T24"/>
                <a:gd fmla="*/ 200 h 443" name="T25"/>
                <a:gd fmla="*/ 28 w 252" name="T26"/>
                <a:gd fmla="*/ 210 h 443" name="T27"/>
                <a:gd fmla="*/ 0 w 252" name="T28"/>
                <a:gd fmla="*/ 214 h 443" name="T29"/>
                <a:gd fmla="*/ 63 w 252" name="T30"/>
                <a:gd fmla="*/ 299 h 443" name="T31"/>
                <a:gd fmla="*/ 80 w 252" name="T32"/>
                <a:gd fmla="*/ 356 h 443" name="T33"/>
                <a:gd fmla="*/ 72 w 252" name="T34"/>
                <a:gd fmla="*/ 389 h 443" name="T35"/>
                <a:gd fmla="*/ 115 w 252" name="T36"/>
                <a:gd fmla="*/ 413 h 443" name="T37"/>
                <a:gd fmla="*/ 115 w 252" name="T38"/>
                <a:gd fmla="*/ 429 h 443" name="T39"/>
                <a:gd fmla="*/ 156 w 252" name="T40"/>
                <a:gd fmla="*/ 442 h 443" name="T41"/>
                <a:gd fmla="*/ 169 w 252" name="T42"/>
                <a:gd fmla="*/ 442 h 443" name="T43"/>
                <a:gd fmla="*/ 169 w 252" name="T44"/>
                <a:gd fmla="*/ 408 h 443" name="T45"/>
                <a:gd fmla="*/ 200 w 252" name="T46"/>
                <a:gd fmla="*/ 402 h 443" name="T47"/>
                <a:gd fmla="*/ 210 w 252" name="T48"/>
                <a:gd fmla="*/ 361 h 443" name="T49"/>
                <a:gd fmla="*/ 186 w 252" name="T50"/>
                <a:gd fmla="*/ 344 h 443" name="T51"/>
                <a:gd fmla="*/ 169 w 252" name="T52"/>
                <a:gd fmla="*/ 327 h 443" name="T53"/>
                <a:gd fmla="*/ 176 w 252" name="T54"/>
                <a:gd fmla="*/ 251 h 443" name="T55"/>
                <a:gd fmla="*/ 192 w 252" name="T56"/>
                <a:gd fmla="*/ 239 h 443" name="T57"/>
                <a:gd fmla="*/ 223 w 252" name="T58"/>
                <a:gd fmla="*/ 252 h 443" name="T59"/>
                <a:gd fmla="*/ 232 w 252" name="T60"/>
                <a:gd fmla="*/ 247 h 443"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42" w="251">
                  <a:moveTo>
                    <a:pt x="232" y="247"/>
                  </a:moveTo>
                  <a:lnTo>
                    <a:pt x="236" y="200"/>
                  </a:lnTo>
                  <a:lnTo>
                    <a:pt x="251" y="178"/>
                  </a:lnTo>
                  <a:lnTo>
                    <a:pt x="246" y="156"/>
                  </a:lnTo>
                  <a:lnTo>
                    <a:pt x="165" y="127"/>
                  </a:lnTo>
                  <a:lnTo>
                    <a:pt x="174" y="96"/>
                  </a:lnTo>
                  <a:lnTo>
                    <a:pt x="196" y="61"/>
                  </a:lnTo>
                  <a:lnTo>
                    <a:pt x="181" y="7"/>
                  </a:lnTo>
                  <a:lnTo>
                    <a:pt x="174" y="0"/>
                  </a:lnTo>
                  <a:lnTo>
                    <a:pt x="124" y="34"/>
                  </a:lnTo>
                  <a:lnTo>
                    <a:pt x="102" y="111"/>
                  </a:lnTo>
                  <a:lnTo>
                    <a:pt x="91" y="165"/>
                  </a:lnTo>
                  <a:lnTo>
                    <a:pt x="52" y="200"/>
                  </a:lnTo>
                  <a:lnTo>
                    <a:pt x="28" y="210"/>
                  </a:lnTo>
                  <a:lnTo>
                    <a:pt x="0" y="214"/>
                  </a:lnTo>
                  <a:lnTo>
                    <a:pt x="63" y="299"/>
                  </a:lnTo>
                  <a:lnTo>
                    <a:pt x="80" y="356"/>
                  </a:lnTo>
                  <a:lnTo>
                    <a:pt x="72" y="389"/>
                  </a:lnTo>
                  <a:lnTo>
                    <a:pt x="115" y="413"/>
                  </a:lnTo>
                  <a:lnTo>
                    <a:pt x="115" y="429"/>
                  </a:lnTo>
                  <a:lnTo>
                    <a:pt x="156" y="442"/>
                  </a:lnTo>
                  <a:lnTo>
                    <a:pt x="169" y="442"/>
                  </a:lnTo>
                  <a:lnTo>
                    <a:pt x="169" y="408"/>
                  </a:lnTo>
                  <a:lnTo>
                    <a:pt x="200" y="402"/>
                  </a:lnTo>
                  <a:lnTo>
                    <a:pt x="210" y="361"/>
                  </a:lnTo>
                  <a:lnTo>
                    <a:pt x="186" y="344"/>
                  </a:lnTo>
                  <a:lnTo>
                    <a:pt x="169" y="327"/>
                  </a:lnTo>
                  <a:lnTo>
                    <a:pt x="176" y="251"/>
                  </a:lnTo>
                  <a:lnTo>
                    <a:pt x="192" y="239"/>
                  </a:lnTo>
                  <a:lnTo>
                    <a:pt x="223" y="252"/>
                  </a:lnTo>
                  <a:lnTo>
                    <a:pt x="232" y="247"/>
                  </a:lnTo>
                </a:path>
              </a:pathLst>
            </a:custGeom>
            <a:grp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17" name="Freeform 17"/>
            <p:cNvSpPr/>
            <p:nvPr/>
          </p:nvSpPr>
          <p:spPr bwMode="auto">
            <a:xfrm>
              <a:off x="9904412" y="2690019"/>
              <a:ext cx="557213" cy="785813"/>
            </a:xfrm>
            <a:custGeom>
              <a:gdLst>
                <a:gd fmla="*/ 201 w 507" name="T0"/>
                <a:gd fmla="*/ 710 h 733" name="T1"/>
                <a:gd fmla="*/ 243 w 507" name="T2"/>
                <a:gd fmla="*/ 572 h 733" name="T3"/>
                <a:gd fmla="*/ 336 w 507" name="T4"/>
                <a:gd fmla="*/ 514 h 733" name="T5"/>
                <a:gd fmla="*/ 359 w 507" name="T6"/>
                <a:gd fmla="*/ 457 h 733" name="T7"/>
                <a:gd fmla="*/ 317 w 507" name="T8"/>
                <a:gd fmla="*/ 434 h 733" name="T9"/>
                <a:gd fmla="*/ 268 w 507" name="T10"/>
                <a:gd fmla="*/ 411 h 733" name="T11"/>
                <a:gd fmla="*/ 242 w 507" name="T12"/>
                <a:gd fmla="*/ 340 h 733" name="T13"/>
                <a:gd fmla="*/ 195 w 507" name="T14"/>
                <a:gd fmla="*/ 346 h 733" name="T15"/>
                <a:gd fmla="*/ 146 w 507" name="T16"/>
                <a:gd fmla="*/ 334 h 733" name="T17"/>
                <a:gd fmla="*/ 183 w 507" name="T18"/>
                <a:gd fmla="*/ 261 h 733" name="T19"/>
                <a:gd fmla="*/ 221 w 507" name="T20"/>
                <a:gd fmla="*/ 186 h 733" name="T21"/>
                <a:gd fmla="*/ 293 w 507" name="T22"/>
                <a:gd fmla="*/ 216 h 733" name="T23"/>
                <a:gd fmla="*/ 318 w 507" name="T24"/>
                <a:gd fmla="*/ 266 h 733" name="T25"/>
                <a:gd fmla="*/ 324 w 507" name="T26"/>
                <a:gd fmla="*/ 309 h 733" name="T27"/>
                <a:gd fmla="*/ 364 w 507" name="T28"/>
                <a:gd fmla="*/ 354 h 733" name="T29"/>
                <a:gd fmla="*/ 464 w 507" name="T30"/>
                <a:gd fmla="*/ 326 h 733" name="T31"/>
                <a:gd fmla="*/ 506 w 507" name="T32"/>
                <a:gd fmla="*/ 243 h 733" name="T33"/>
                <a:gd fmla="*/ 455 w 507" name="T34"/>
                <a:gd fmla="*/ 199 h 733" name="T35"/>
                <a:gd fmla="*/ 428 w 507" name="T36"/>
                <a:gd fmla="*/ 128 h 733" name="T37"/>
                <a:gd fmla="*/ 336 w 507" name="T38"/>
                <a:gd fmla="*/ 80 h 733" name="T39"/>
                <a:gd fmla="*/ 286 w 507" name="T40"/>
                <a:gd fmla="*/ 0 h 733" name="T41"/>
                <a:gd fmla="*/ 221 w 507" name="T42"/>
                <a:gd fmla="*/ 46 h 733" name="T43"/>
                <a:gd fmla="*/ 224 w 507" name="T44"/>
                <a:gd fmla="*/ 82 h 733" name="T45"/>
                <a:gd fmla="*/ 163 w 507" name="T46"/>
                <a:gd fmla="*/ 103 h 733" name="T47"/>
                <a:gd fmla="*/ 129 w 507" name="T48"/>
                <a:gd fmla="*/ 112 h 733" name="T49"/>
                <a:gd fmla="*/ 73 w 507" name="T50"/>
                <a:gd fmla="*/ 130 h 733" name="T51"/>
                <a:gd fmla="*/ 58 w 507" name="T52"/>
                <a:gd fmla="*/ 82 h 733" name="T53"/>
                <a:gd fmla="*/ 9 w 507" name="T54"/>
                <a:gd fmla="*/ 150 h 733" name="T55"/>
                <a:gd fmla="*/ 32 w 507" name="T56"/>
                <a:gd fmla="*/ 258 h 733" name="T57"/>
                <a:gd fmla="*/ 58 w 507" name="T58"/>
                <a:gd fmla="*/ 326 h 733" name="T59"/>
                <a:gd fmla="*/ 68 w 507" name="T60"/>
                <a:gd fmla="*/ 406 h 733" name="T61"/>
                <a:gd fmla="*/ 7 w 507" name="T62"/>
                <a:gd fmla="*/ 496 h 733" name="T63"/>
                <a:gd fmla="*/ 65 w 507" name="T64"/>
                <a:gd fmla="*/ 584 h 733" name="T65"/>
                <a:gd fmla="*/ 45 w 507" name="T66"/>
                <a:gd fmla="*/ 644 h 733" name="T67"/>
                <a:gd fmla="*/ 23 w 507" name="T68"/>
                <a:gd fmla="*/ 691 h 733" name="T69"/>
                <a:gd fmla="*/ 143 w 507" name="T70"/>
                <a:gd fmla="*/ 732 h 733" name="T71"/>
                <a:gd fmla="*/ 197 w 507" name="T72"/>
                <a:gd fmla="*/ 722 h 733"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33" w="507">
                  <a:moveTo>
                    <a:pt x="197" y="722"/>
                  </a:moveTo>
                  <a:lnTo>
                    <a:pt x="201" y="710"/>
                  </a:lnTo>
                  <a:lnTo>
                    <a:pt x="185" y="681"/>
                  </a:lnTo>
                  <a:lnTo>
                    <a:pt x="243" y="572"/>
                  </a:lnTo>
                  <a:lnTo>
                    <a:pt x="297" y="524"/>
                  </a:lnTo>
                  <a:lnTo>
                    <a:pt x="336" y="514"/>
                  </a:lnTo>
                  <a:lnTo>
                    <a:pt x="374" y="466"/>
                  </a:lnTo>
                  <a:lnTo>
                    <a:pt x="359" y="457"/>
                  </a:lnTo>
                  <a:lnTo>
                    <a:pt x="345" y="423"/>
                  </a:lnTo>
                  <a:lnTo>
                    <a:pt x="317" y="434"/>
                  </a:lnTo>
                  <a:lnTo>
                    <a:pt x="270" y="423"/>
                  </a:lnTo>
                  <a:lnTo>
                    <a:pt x="268" y="411"/>
                  </a:lnTo>
                  <a:lnTo>
                    <a:pt x="266" y="331"/>
                  </a:lnTo>
                  <a:lnTo>
                    <a:pt x="242" y="340"/>
                  </a:lnTo>
                  <a:lnTo>
                    <a:pt x="227" y="356"/>
                  </a:lnTo>
                  <a:lnTo>
                    <a:pt x="195" y="346"/>
                  </a:lnTo>
                  <a:lnTo>
                    <a:pt x="153" y="354"/>
                  </a:lnTo>
                  <a:lnTo>
                    <a:pt x="146" y="334"/>
                  </a:lnTo>
                  <a:lnTo>
                    <a:pt x="151" y="297"/>
                  </a:lnTo>
                  <a:lnTo>
                    <a:pt x="183" y="261"/>
                  </a:lnTo>
                  <a:lnTo>
                    <a:pt x="190" y="218"/>
                  </a:lnTo>
                  <a:lnTo>
                    <a:pt x="221" y="186"/>
                  </a:lnTo>
                  <a:lnTo>
                    <a:pt x="279" y="216"/>
                  </a:lnTo>
                  <a:lnTo>
                    <a:pt x="293" y="216"/>
                  </a:lnTo>
                  <a:lnTo>
                    <a:pt x="303" y="258"/>
                  </a:lnTo>
                  <a:lnTo>
                    <a:pt x="318" y="266"/>
                  </a:lnTo>
                  <a:lnTo>
                    <a:pt x="327" y="292"/>
                  </a:lnTo>
                  <a:lnTo>
                    <a:pt x="324" y="309"/>
                  </a:lnTo>
                  <a:lnTo>
                    <a:pt x="359" y="334"/>
                  </a:lnTo>
                  <a:lnTo>
                    <a:pt x="364" y="354"/>
                  </a:lnTo>
                  <a:lnTo>
                    <a:pt x="393" y="366"/>
                  </a:lnTo>
                  <a:lnTo>
                    <a:pt x="464" y="326"/>
                  </a:lnTo>
                  <a:lnTo>
                    <a:pt x="464" y="304"/>
                  </a:lnTo>
                  <a:lnTo>
                    <a:pt x="506" y="243"/>
                  </a:lnTo>
                  <a:lnTo>
                    <a:pt x="476" y="201"/>
                  </a:lnTo>
                  <a:lnTo>
                    <a:pt x="455" y="199"/>
                  </a:lnTo>
                  <a:lnTo>
                    <a:pt x="413" y="172"/>
                  </a:lnTo>
                  <a:lnTo>
                    <a:pt x="428" y="128"/>
                  </a:lnTo>
                  <a:lnTo>
                    <a:pt x="364" y="123"/>
                  </a:lnTo>
                  <a:lnTo>
                    <a:pt x="336" y="80"/>
                  </a:lnTo>
                  <a:lnTo>
                    <a:pt x="340" y="60"/>
                  </a:lnTo>
                  <a:lnTo>
                    <a:pt x="286" y="0"/>
                  </a:lnTo>
                  <a:lnTo>
                    <a:pt x="251" y="18"/>
                  </a:lnTo>
                  <a:lnTo>
                    <a:pt x="221" y="46"/>
                  </a:lnTo>
                  <a:lnTo>
                    <a:pt x="232" y="68"/>
                  </a:lnTo>
                  <a:lnTo>
                    <a:pt x="224" y="82"/>
                  </a:lnTo>
                  <a:lnTo>
                    <a:pt x="183" y="85"/>
                  </a:lnTo>
                  <a:lnTo>
                    <a:pt x="163" y="103"/>
                  </a:lnTo>
                  <a:lnTo>
                    <a:pt x="146" y="94"/>
                  </a:lnTo>
                  <a:lnTo>
                    <a:pt x="129" y="112"/>
                  </a:lnTo>
                  <a:lnTo>
                    <a:pt x="89" y="142"/>
                  </a:lnTo>
                  <a:lnTo>
                    <a:pt x="73" y="130"/>
                  </a:lnTo>
                  <a:lnTo>
                    <a:pt x="73" y="90"/>
                  </a:lnTo>
                  <a:lnTo>
                    <a:pt x="58" y="82"/>
                  </a:lnTo>
                  <a:lnTo>
                    <a:pt x="37" y="92"/>
                  </a:lnTo>
                  <a:lnTo>
                    <a:pt x="9" y="150"/>
                  </a:lnTo>
                  <a:lnTo>
                    <a:pt x="0" y="204"/>
                  </a:lnTo>
                  <a:lnTo>
                    <a:pt x="32" y="258"/>
                  </a:lnTo>
                  <a:lnTo>
                    <a:pt x="58" y="283"/>
                  </a:lnTo>
                  <a:lnTo>
                    <a:pt x="58" y="326"/>
                  </a:lnTo>
                  <a:lnTo>
                    <a:pt x="75" y="363"/>
                  </a:lnTo>
                  <a:lnTo>
                    <a:pt x="68" y="406"/>
                  </a:lnTo>
                  <a:lnTo>
                    <a:pt x="27" y="432"/>
                  </a:lnTo>
                  <a:lnTo>
                    <a:pt x="7" y="496"/>
                  </a:lnTo>
                  <a:lnTo>
                    <a:pt x="41" y="536"/>
                  </a:lnTo>
                  <a:lnTo>
                    <a:pt x="65" y="584"/>
                  </a:lnTo>
                  <a:lnTo>
                    <a:pt x="50" y="609"/>
                  </a:lnTo>
                  <a:lnTo>
                    <a:pt x="45" y="644"/>
                  </a:lnTo>
                  <a:lnTo>
                    <a:pt x="32" y="666"/>
                  </a:lnTo>
                  <a:lnTo>
                    <a:pt x="23" y="691"/>
                  </a:lnTo>
                  <a:lnTo>
                    <a:pt x="45" y="720"/>
                  </a:lnTo>
                  <a:lnTo>
                    <a:pt x="143" y="732"/>
                  </a:lnTo>
                  <a:lnTo>
                    <a:pt x="183" y="717"/>
                  </a:lnTo>
                  <a:lnTo>
                    <a:pt x="197" y="722"/>
                  </a:lnTo>
                </a:path>
              </a:pathLst>
            </a:custGeom>
            <a:grp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18" name="Freeform 18"/>
            <p:cNvSpPr/>
            <p:nvPr/>
          </p:nvSpPr>
          <p:spPr bwMode="auto">
            <a:xfrm>
              <a:off x="10196512" y="2966244"/>
              <a:ext cx="114300" cy="184150"/>
            </a:xfrm>
            <a:custGeom>
              <a:gdLst>
                <a:gd fmla="*/ 86 w 105" name="T0"/>
                <a:gd fmla="*/ 159 h 173" name="T1"/>
                <a:gd fmla="*/ 60 w 105" name="T2"/>
                <a:gd fmla="*/ 172 h 173" name="T3"/>
                <a:gd fmla="*/ 14 w 105" name="T4"/>
                <a:gd fmla="*/ 162 h 173" name="T5"/>
                <a:gd fmla="*/ 3 w 105" name="T6"/>
                <a:gd fmla="*/ 150 h 173" name="T7"/>
                <a:gd fmla="*/ 0 w 105" name="T8"/>
                <a:gd fmla="*/ 74 h 173" name="T9"/>
                <a:gd fmla="*/ 41 w 105" name="T10"/>
                <a:gd fmla="*/ 57 h 173" name="T11"/>
                <a:gd fmla="*/ 37 w 105" name="T12"/>
                <a:gd fmla="*/ 43 h 173" name="T13"/>
                <a:gd fmla="*/ 44 w 105" name="T14"/>
                <a:gd fmla="*/ 14 h 173" name="T15"/>
                <a:gd fmla="*/ 47 w 105" name="T16"/>
                <a:gd fmla="*/ 0 h 173" name="T17"/>
                <a:gd fmla="*/ 62 w 105" name="T18"/>
                <a:gd fmla="*/ 8 h 173" name="T19"/>
                <a:gd fmla="*/ 69 w 105" name="T20"/>
                <a:gd fmla="*/ 33 h 173" name="T21"/>
                <a:gd fmla="*/ 66 w 105" name="T22"/>
                <a:gd fmla="*/ 50 h 173" name="T23"/>
                <a:gd fmla="*/ 99 w 105" name="T24"/>
                <a:gd fmla="*/ 74 h 173" name="T25"/>
                <a:gd fmla="*/ 104 w 105" name="T26"/>
                <a:gd fmla="*/ 93 h 173" name="T27"/>
                <a:gd fmla="*/ 86 w 105" name="T28"/>
                <a:gd fmla="*/ 107 h 173" name="T29"/>
                <a:gd fmla="*/ 78 w 105" name="T30"/>
                <a:gd fmla="*/ 139 h 173" name="T31"/>
                <a:gd fmla="*/ 86 w 105" name="T32"/>
                <a:gd fmla="*/ 159 h 17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73" w="105">
                  <a:moveTo>
                    <a:pt x="86" y="159"/>
                  </a:moveTo>
                  <a:lnTo>
                    <a:pt x="60" y="172"/>
                  </a:lnTo>
                  <a:lnTo>
                    <a:pt x="14" y="162"/>
                  </a:lnTo>
                  <a:lnTo>
                    <a:pt x="3" y="150"/>
                  </a:lnTo>
                  <a:lnTo>
                    <a:pt x="0" y="74"/>
                  </a:lnTo>
                  <a:lnTo>
                    <a:pt x="41" y="57"/>
                  </a:lnTo>
                  <a:lnTo>
                    <a:pt x="37" y="43"/>
                  </a:lnTo>
                  <a:lnTo>
                    <a:pt x="44" y="14"/>
                  </a:lnTo>
                  <a:lnTo>
                    <a:pt x="47" y="0"/>
                  </a:lnTo>
                  <a:lnTo>
                    <a:pt x="62" y="8"/>
                  </a:lnTo>
                  <a:lnTo>
                    <a:pt x="69" y="33"/>
                  </a:lnTo>
                  <a:lnTo>
                    <a:pt x="66" y="50"/>
                  </a:lnTo>
                  <a:lnTo>
                    <a:pt x="99" y="74"/>
                  </a:lnTo>
                  <a:lnTo>
                    <a:pt x="104" y="93"/>
                  </a:lnTo>
                  <a:lnTo>
                    <a:pt x="86" y="107"/>
                  </a:lnTo>
                  <a:lnTo>
                    <a:pt x="78" y="139"/>
                  </a:lnTo>
                  <a:lnTo>
                    <a:pt x="86" y="159"/>
                  </a:lnTo>
                </a:path>
              </a:pathLst>
            </a:custGeom>
            <a:grp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19" name="Freeform 19"/>
            <p:cNvSpPr/>
            <p:nvPr/>
          </p:nvSpPr>
          <p:spPr bwMode="auto">
            <a:xfrm>
              <a:off x="10061575" y="2886869"/>
              <a:ext cx="180975" cy="182563"/>
            </a:xfrm>
            <a:custGeom>
              <a:gdLst>
                <a:gd fmla="*/ 125 w 164" name="T0"/>
                <a:gd fmla="*/ 141 h 169" name="T1"/>
                <a:gd fmla="*/ 124 w 164" name="T2"/>
                <a:gd fmla="*/ 118 h 169" name="T3"/>
                <a:gd fmla="*/ 117 w 164" name="T4"/>
                <a:gd fmla="*/ 100 h 169" name="T5"/>
                <a:gd fmla="*/ 159 w 164" name="T6"/>
                <a:gd fmla="*/ 84 h 169" name="T7"/>
                <a:gd fmla="*/ 163 w 164" name="T8"/>
                <a:gd fmla="*/ 69 h 169" name="T9"/>
                <a:gd fmla="*/ 152 w 164" name="T10"/>
                <a:gd fmla="*/ 30 h 169" name="T11"/>
                <a:gd fmla="*/ 139 w 164" name="T12"/>
                <a:gd fmla="*/ 30 h 169" name="T13"/>
                <a:gd fmla="*/ 74 w 164" name="T14"/>
                <a:gd fmla="*/ 0 h 169" name="T15"/>
                <a:gd fmla="*/ 47 w 164" name="T16"/>
                <a:gd fmla="*/ 30 h 169" name="T17"/>
                <a:gd fmla="*/ 35 w 164" name="T18"/>
                <a:gd fmla="*/ 66 h 169" name="T19"/>
                <a:gd fmla="*/ 5 w 164" name="T20"/>
                <a:gd fmla="*/ 109 h 169" name="T21"/>
                <a:gd fmla="*/ 0 w 164" name="T22"/>
                <a:gd fmla="*/ 139 h 169" name="T23"/>
                <a:gd fmla="*/ 11 w 164" name="T24"/>
                <a:gd fmla="*/ 159 h 169" name="T25"/>
                <a:gd fmla="*/ 57 w 164" name="T26"/>
                <a:gd fmla="*/ 156 h 169" name="T27"/>
                <a:gd fmla="*/ 81 w 164" name="T28"/>
                <a:gd fmla="*/ 168 h 169" name="T29"/>
                <a:gd fmla="*/ 103 w 164" name="T30"/>
                <a:gd fmla="*/ 151 h 169" name="T31"/>
                <a:gd fmla="*/ 125 w 164" name="T32"/>
                <a:gd fmla="*/ 141 h 16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9" w="164">
                  <a:moveTo>
                    <a:pt x="125" y="141"/>
                  </a:moveTo>
                  <a:lnTo>
                    <a:pt x="124" y="118"/>
                  </a:lnTo>
                  <a:lnTo>
                    <a:pt x="117" y="100"/>
                  </a:lnTo>
                  <a:lnTo>
                    <a:pt x="159" y="84"/>
                  </a:lnTo>
                  <a:lnTo>
                    <a:pt x="163" y="69"/>
                  </a:lnTo>
                  <a:lnTo>
                    <a:pt x="152" y="30"/>
                  </a:lnTo>
                  <a:lnTo>
                    <a:pt x="139" y="30"/>
                  </a:lnTo>
                  <a:lnTo>
                    <a:pt x="74" y="0"/>
                  </a:lnTo>
                  <a:lnTo>
                    <a:pt x="47" y="30"/>
                  </a:lnTo>
                  <a:lnTo>
                    <a:pt x="35" y="66"/>
                  </a:lnTo>
                  <a:lnTo>
                    <a:pt x="5" y="109"/>
                  </a:lnTo>
                  <a:lnTo>
                    <a:pt x="0" y="139"/>
                  </a:lnTo>
                  <a:lnTo>
                    <a:pt x="11" y="159"/>
                  </a:lnTo>
                  <a:lnTo>
                    <a:pt x="57" y="156"/>
                  </a:lnTo>
                  <a:lnTo>
                    <a:pt x="81" y="168"/>
                  </a:lnTo>
                  <a:lnTo>
                    <a:pt x="103" y="151"/>
                  </a:lnTo>
                  <a:lnTo>
                    <a:pt x="125" y="141"/>
                  </a:lnTo>
                </a:path>
              </a:pathLst>
            </a:custGeom>
            <a:grp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20" name="Freeform 20"/>
            <p:cNvSpPr/>
            <p:nvPr/>
          </p:nvSpPr>
          <p:spPr bwMode="auto">
            <a:xfrm>
              <a:off x="9632950" y="2961482"/>
              <a:ext cx="352425" cy="717550"/>
            </a:xfrm>
            <a:custGeom>
              <a:gdLst>
                <a:gd fmla="*/ 21 w 323" name="T0"/>
                <a:gd fmla="*/ 671 h 672" name="T1"/>
                <a:gd fmla="*/ 90 w 323" name="T2"/>
                <a:gd fmla="*/ 650 h 672" name="T3"/>
                <a:gd fmla="*/ 179 w 323" name="T4"/>
                <a:gd fmla="*/ 592 h 672" name="T5"/>
                <a:gd fmla="*/ 241 w 323" name="T6"/>
                <a:gd fmla="*/ 580 h 672" name="T7"/>
                <a:gd fmla="*/ 288 w 323" name="T8"/>
                <a:gd fmla="*/ 542 h 672" name="T9"/>
                <a:gd fmla="*/ 293 w 323" name="T10"/>
                <a:gd fmla="*/ 462 h 672" name="T11"/>
                <a:gd fmla="*/ 270 w 323" name="T12"/>
                <a:gd fmla="*/ 433 h 672" name="T13"/>
                <a:gd fmla="*/ 278 w 323" name="T14"/>
                <a:gd fmla="*/ 406 h 672" name="T15"/>
                <a:gd fmla="*/ 293 w 323" name="T16"/>
                <a:gd fmla="*/ 386 h 672" name="T17"/>
                <a:gd fmla="*/ 296 w 323" name="T18"/>
                <a:gd fmla="*/ 351 h 672" name="T19"/>
                <a:gd fmla="*/ 312 w 323" name="T20"/>
                <a:gd fmla="*/ 326 h 672" name="T21"/>
                <a:gd fmla="*/ 288 w 323" name="T22"/>
                <a:gd fmla="*/ 278 h 672" name="T23"/>
                <a:gd fmla="*/ 253 w 323" name="T24"/>
                <a:gd fmla="*/ 238 h 672" name="T25"/>
                <a:gd fmla="*/ 274 w 323" name="T26"/>
                <a:gd fmla="*/ 174 h 672" name="T27"/>
                <a:gd fmla="*/ 314 w 323" name="T28"/>
                <a:gd fmla="*/ 148 h 672" name="T29"/>
                <a:gd fmla="*/ 322 w 323" name="T30"/>
                <a:gd fmla="*/ 105 h 672" name="T31"/>
                <a:gd fmla="*/ 305 w 323" name="T32"/>
                <a:gd fmla="*/ 68 h 672" name="T33"/>
                <a:gd fmla="*/ 305 w 323" name="T34"/>
                <a:gd fmla="*/ 25 h 672" name="T35"/>
                <a:gd fmla="*/ 278 w 323" name="T36"/>
                <a:gd fmla="*/ 0 h 672" name="T37"/>
                <a:gd fmla="*/ 215 w 323" name="T38"/>
                <a:gd fmla="*/ 32 h 672" name="T39"/>
                <a:gd fmla="*/ 205 w 323" name="T40"/>
                <a:gd fmla="*/ 22 h 672" name="T41"/>
                <a:gd fmla="*/ 172 w 323" name="T42"/>
                <a:gd fmla="*/ 48 h 672" name="T43"/>
                <a:gd fmla="*/ 144 w 323" name="T44"/>
                <a:gd fmla="*/ 45 h 672" name="T45"/>
                <a:gd fmla="*/ 90 w 323" name="T46"/>
                <a:gd fmla="*/ 123 h 672" name="T47"/>
                <a:gd fmla="*/ 75 w 323" name="T48"/>
                <a:gd fmla="*/ 123 h 672" name="T49"/>
                <a:gd fmla="*/ 45 w 323" name="T50"/>
                <a:gd fmla="*/ 148 h 672" name="T51"/>
                <a:gd fmla="*/ 47 w 323" name="T52"/>
                <a:gd fmla="*/ 181 h 672" name="T53"/>
                <a:gd fmla="*/ 33 w 323" name="T54"/>
                <a:gd fmla="*/ 211 h 672" name="T55"/>
                <a:gd fmla="*/ 28 w 323" name="T56"/>
                <a:gd fmla="*/ 252 h 672" name="T57"/>
                <a:gd fmla="*/ 2 w 323" name="T58"/>
                <a:gd fmla="*/ 292 h 672" name="T59"/>
                <a:gd fmla="*/ 31 w 323" name="T60"/>
                <a:gd fmla="*/ 351 h 672" name="T61"/>
                <a:gd fmla="*/ 21 w 323" name="T62"/>
                <a:gd fmla="*/ 386 h 672" name="T63"/>
                <a:gd fmla="*/ 0 w 323" name="T64"/>
                <a:gd fmla="*/ 423 h 672" name="T65"/>
                <a:gd fmla="*/ 31 w 323" name="T66"/>
                <a:gd fmla="*/ 567 h 672" name="T67"/>
                <a:gd fmla="*/ 10 w 323" name="T68"/>
                <a:gd fmla="*/ 640 h 672" name="T69"/>
                <a:gd fmla="*/ 21 w 323" name="T70"/>
                <a:gd fmla="*/ 671 h 672"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672" w="323">
                  <a:moveTo>
                    <a:pt x="21" y="671"/>
                  </a:moveTo>
                  <a:lnTo>
                    <a:pt x="90" y="650"/>
                  </a:lnTo>
                  <a:lnTo>
                    <a:pt x="179" y="592"/>
                  </a:lnTo>
                  <a:lnTo>
                    <a:pt x="241" y="580"/>
                  </a:lnTo>
                  <a:lnTo>
                    <a:pt x="288" y="542"/>
                  </a:lnTo>
                  <a:lnTo>
                    <a:pt x="293" y="462"/>
                  </a:lnTo>
                  <a:lnTo>
                    <a:pt x="270" y="433"/>
                  </a:lnTo>
                  <a:lnTo>
                    <a:pt x="278" y="406"/>
                  </a:lnTo>
                  <a:lnTo>
                    <a:pt x="293" y="386"/>
                  </a:lnTo>
                  <a:lnTo>
                    <a:pt x="296" y="351"/>
                  </a:lnTo>
                  <a:lnTo>
                    <a:pt x="312" y="326"/>
                  </a:lnTo>
                  <a:lnTo>
                    <a:pt x="288" y="278"/>
                  </a:lnTo>
                  <a:lnTo>
                    <a:pt x="253" y="238"/>
                  </a:lnTo>
                  <a:lnTo>
                    <a:pt x="274" y="174"/>
                  </a:lnTo>
                  <a:lnTo>
                    <a:pt x="314" y="148"/>
                  </a:lnTo>
                  <a:lnTo>
                    <a:pt x="322" y="105"/>
                  </a:lnTo>
                  <a:lnTo>
                    <a:pt x="305" y="68"/>
                  </a:lnTo>
                  <a:lnTo>
                    <a:pt x="305" y="25"/>
                  </a:lnTo>
                  <a:lnTo>
                    <a:pt x="278" y="0"/>
                  </a:lnTo>
                  <a:lnTo>
                    <a:pt x="215" y="32"/>
                  </a:lnTo>
                  <a:lnTo>
                    <a:pt x="205" y="22"/>
                  </a:lnTo>
                  <a:lnTo>
                    <a:pt x="172" y="48"/>
                  </a:lnTo>
                  <a:lnTo>
                    <a:pt x="144" y="45"/>
                  </a:lnTo>
                  <a:lnTo>
                    <a:pt x="90" y="123"/>
                  </a:lnTo>
                  <a:lnTo>
                    <a:pt x="75" y="123"/>
                  </a:lnTo>
                  <a:lnTo>
                    <a:pt x="45" y="148"/>
                  </a:lnTo>
                  <a:lnTo>
                    <a:pt x="47" y="181"/>
                  </a:lnTo>
                  <a:lnTo>
                    <a:pt x="33" y="211"/>
                  </a:lnTo>
                  <a:lnTo>
                    <a:pt x="28" y="252"/>
                  </a:lnTo>
                  <a:lnTo>
                    <a:pt x="2" y="292"/>
                  </a:lnTo>
                  <a:lnTo>
                    <a:pt x="31" y="351"/>
                  </a:lnTo>
                  <a:lnTo>
                    <a:pt x="21" y="386"/>
                  </a:lnTo>
                  <a:lnTo>
                    <a:pt x="0" y="423"/>
                  </a:lnTo>
                  <a:lnTo>
                    <a:pt x="31" y="567"/>
                  </a:lnTo>
                  <a:lnTo>
                    <a:pt x="10" y="640"/>
                  </a:lnTo>
                  <a:lnTo>
                    <a:pt x="21" y="671"/>
                  </a:lnTo>
                </a:path>
              </a:pathLst>
            </a:custGeom>
            <a:grp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21" name="Freeform 21"/>
            <p:cNvSpPr/>
            <p:nvPr/>
          </p:nvSpPr>
          <p:spPr bwMode="auto">
            <a:xfrm>
              <a:off x="10198100" y="2978944"/>
              <a:ext cx="41275" cy="58738"/>
            </a:xfrm>
            <a:custGeom>
              <a:gdLst>
                <a:gd fmla="*/ 37 w 38" name="T0"/>
                <a:gd fmla="*/ 0 h 53" name="T1"/>
                <a:gd fmla="*/ 31 w 38" name="T2"/>
                <a:gd fmla="*/ 27 h 53" name="T3"/>
                <a:gd fmla="*/ 34 w 38" name="T4"/>
                <a:gd fmla="*/ 39 h 53" name="T5"/>
                <a:gd fmla="*/ 8 w 38" name="T6"/>
                <a:gd fmla="*/ 52 h 53" name="T7"/>
                <a:gd fmla="*/ 5 w 38" name="T8"/>
                <a:gd fmla="*/ 30 h 53" name="T9"/>
                <a:gd fmla="*/ 0 w 38" name="T10"/>
                <a:gd fmla="*/ 15 h 53" name="T11"/>
                <a:gd fmla="*/ 37 w 38" name="T12"/>
                <a:gd fmla="*/ 0 h 53" name="T13"/>
              </a:gdLst>
              <a:cxnLst>
                <a:cxn ang="0">
                  <a:pos x="T0" y="T1"/>
                </a:cxn>
                <a:cxn ang="0">
                  <a:pos x="T2" y="T3"/>
                </a:cxn>
                <a:cxn ang="0">
                  <a:pos x="T4" y="T5"/>
                </a:cxn>
                <a:cxn ang="0">
                  <a:pos x="T6" y="T7"/>
                </a:cxn>
                <a:cxn ang="0">
                  <a:pos x="T8" y="T9"/>
                </a:cxn>
                <a:cxn ang="0">
                  <a:pos x="T10" y="T11"/>
                </a:cxn>
                <a:cxn ang="0">
                  <a:pos x="T12" y="T13"/>
                </a:cxn>
              </a:cxnLst>
              <a:rect b="b" l="0" r="r" t="0"/>
              <a:pathLst>
                <a:path h="52" w="38">
                  <a:moveTo>
                    <a:pt x="37" y="0"/>
                  </a:moveTo>
                  <a:lnTo>
                    <a:pt x="31" y="27"/>
                  </a:lnTo>
                  <a:lnTo>
                    <a:pt x="34" y="39"/>
                  </a:lnTo>
                  <a:lnTo>
                    <a:pt x="8" y="52"/>
                  </a:lnTo>
                  <a:lnTo>
                    <a:pt x="5" y="30"/>
                  </a:lnTo>
                  <a:lnTo>
                    <a:pt x="0" y="15"/>
                  </a:lnTo>
                  <a:lnTo>
                    <a:pt x="37" y="0"/>
                  </a:lnTo>
                </a:path>
              </a:pathLst>
            </a:custGeom>
            <a:grp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22" name="Freeform 22"/>
            <p:cNvSpPr/>
            <p:nvPr/>
          </p:nvSpPr>
          <p:spPr bwMode="auto">
            <a:xfrm>
              <a:off x="10169525" y="5060157"/>
              <a:ext cx="79375" cy="55562"/>
            </a:xfrm>
            <a:custGeom>
              <a:gdLst>
                <a:gd fmla="*/ 4 w 72" name="T0"/>
                <a:gd fmla="*/ 13 h 49" name="T1"/>
                <a:gd fmla="*/ 30 w 72" name="T2"/>
                <a:gd fmla="*/ 18 h 49" name="T3"/>
                <a:gd fmla="*/ 57 w 72" name="T4"/>
                <a:gd fmla="*/ 0 h 49" name="T5"/>
                <a:gd fmla="*/ 71 w 72" name="T6"/>
                <a:gd fmla="*/ 36 h 49" name="T7"/>
                <a:gd fmla="*/ 42 w 72" name="T8"/>
                <a:gd fmla="*/ 48 h 49" name="T9"/>
                <a:gd fmla="*/ 6 w 72" name="T10"/>
                <a:gd fmla="*/ 45 h 49" name="T11"/>
                <a:gd fmla="*/ 0 w 72" name="T12"/>
                <a:gd fmla="*/ 18 h 49" name="T13"/>
                <a:gd fmla="*/ 4 w 72" name="T14"/>
                <a:gd fmla="*/ 13 h 4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9" w="72">
                  <a:moveTo>
                    <a:pt x="4" y="13"/>
                  </a:moveTo>
                  <a:lnTo>
                    <a:pt x="30" y="18"/>
                  </a:lnTo>
                  <a:lnTo>
                    <a:pt x="57" y="0"/>
                  </a:lnTo>
                  <a:lnTo>
                    <a:pt x="71" y="36"/>
                  </a:lnTo>
                  <a:lnTo>
                    <a:pt x="42" y="48"/>
                  </a:lnTo>
                  <a:lnTo>
                    <a:pt x="6" y="45"/>
                  </a:lnTo>
                  <a:lnTo>
                    <a:pt x="0" y="18"/>
                  </a:lnTo>
                  <a:lnTo>
                    <a:pt x="4" y="13"/>
                  </a:lnTo>
                </a:path>
              </a:pathLst>
            </a:custGeom>
            <a:grp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23" name="Freeform 23"/>
            <p:cNvSpPr/>
            <p:nvPr/>
          </p:nvSpPr>
          <p:spPr bwMode="auto">
            <a:xfrm>
              <a:off x="9709150" y="4709319"/>
              <a:ext cx="798512" cy="646113"/>
            </a:xfrm>
            <a:custGeom>
              <a:gdLst>
                <a:gd fmla="*/ 214 w 729" name="T0"/>
                <a:gd fmla="*/ 87 h 604" name="T1"/>
                <a:gd fmla="*/ 224 w 729" name="T2"/>
                <a:gd fmla="*/ 49 h 604" name="T3"/>
                <a:gd fmla="*/ 291 w 729" name="T4"/>
                <a:gd fmla="*/ 70 h 604" name="T5"/>
                <a:gd fmla="*/ 289 w 729" name="T6"/>
                <a:gd fmla="*/ 39 h 604" name="T7"/>
                <a:gd fmla="*/ 317 w 729" name="T8"/>
                <a:gd fmla="*/ 4 h 604" name="T9"/>
                <a:gd fmla="*/ 392 w 729" name="T10"/>
                <a:gd fmla="*/ 0 h 604" name="T11"/>
                <a:gd fmla="*/ 458 w 729" name="T12"/>
                <a:gd fmla="*/ 7 h 604" name="T13"/>
                <a:gd fmla="*/ 452 w 729" name="T14"/>
                <a:gd fmla="*/ 44 h 604" name="T15"/>
                <a:gd fmla="*/ 426 w 729" name="T16"/>
                <a:gd fmla="*/ 89 h 604" name="T17"/>
                <a:gd fmla="*/ 542 w 729" name="T18"/>
                <a:gd fmla="*/ 59 h 604" name="T19"/>
                <a:gd fmla="*/ 585 w 729" name="T20"/>
                <a:gd fmla="*/ 70 h 604" name="T21"/>
                <a:gd fmla="*/ 578 w 729" name="T22"/>
                <a:gd fmla="*/ 34 h 604" name="T23"/>
                <a:gd fmla="*/ 654 w 729" name="T24"/>
                <a:gd fmla="*/ 57 h 604" name="T25"/>
                <a:gd fmla="*/ 698 w 729" name="T26"/>
                <a:gd fmla="*/ 89 h 604" name="T27"/>
                <a:gd fmla="*/ 708 w 729" name="T28"/>
                <a:gd fmla="*/ 167 h 604" name="T29"/>
                <a:gd fmla="*/ 675 w 729" name="T30"/>
                <a:gd fmla="*/ 206 h 604" name="T31"/>
                <a:gd fmla="*/ 612 w 729" name="T32"/>
                <a:gd fmla="*/ 258 h 604" name="T33"/>
                <a:gd fmla="*/ 580 w 729" name="T34"/>
                <a:gd fmla="*/ 268 h 604" name="T35"/>
                <a:gd fmla="*/ 566 w 729" name="T36"/>
                <a:gd fmla="*/ 275 h 604" name="T37"/>
                <a:gd fmla="*/ 514 w 729" name="T38"/>
                <a:gd fmla="*/ 293 h 604" name="T39"/>
                <a:gd fmla="*/ 474 w 729" name="T40"/>
                <a:gd fmla="*/ 296 h 604" name="T41"/>
                <a:gd fmla="*/ 376 w 729" name="T42"/>
                <a:gd fmla="*/ 285 h 604" name="T43"/>
                <a:gd fmla="*/ 389 w 729" name="T44"/>
                <a:gd fmla="*/ 354 h 604" name="T45"/>
                <a:gd fmla="*/ 327 w 729" name="T46"/>
                <a:gd fmla="*/ 399 h 604" name="T47"/>
                <a:gd fmla="*/ 263 w 729" name="T48"/>
                <a:gd fmla="*/ 418 h 604" name="T49"/>
                <a:gd fmla="*/ 189 w 729" name="T50"/>
                <a:gd fmla="*/ 450 h 604" name="T51"/>
                <a:gd fmla="*/ 70 w 729" name="T52"/>
                <a:gd fmla="*/ 502 h 604" name="T53"/>
                <a:gd fmla="*/ 88 w 729" name="T54"/>
                <a:gd fmla="*/ 582 h 604" name="T55"/>
                <a:gd fmla="*/ 35 w 729" name="T56"/>
                <a:gd fmla="*/ 599 h 604" name="T57"/>
                <a:gd fmla="*/ 8 w 729" name="T58"/>
                <a:gd fmla="*/ 491 h 604" name="T59"/>
                <a:gd fmla="*/ 33 w 729" name="T60"/>
                <a:gd fmla="*/ 431 h 604" name="T61"/>
                <a:gd fmla="*/ 61 w 729" name="T62"/>
                <a:gd fmla="*/ 403 h 604" name="T63"/>
                <a:gd fmla="*/ 98 w 729" name="T64"/>
                <a:gd fmla="*/ 352 h 604" name="T65"/>
                <a:gd fmla="*/ 153 w 729" name="T66"/>
                <a:gd fmla="*/ 246 h 604" name="T67"/>
                <a:gd fmla="*/ 194 w 729" name="T68"/>
                <a:gd fmla="*/ 170 h 604" name="T69"/>
                <a:gd fmla="*/ 194 w 729" name="T70"/>
                <a:gd fmla="*/ 103 h 604"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604" w="729">
                  <a:moveTo>
                    <a:pt x="194" y="103"/>
                  </a:moveTo>
                  <a:lnTo>
                    <a:pt x="214" y="87"/>
                  </a:lnTo>
                  <a:lnTo>
                    <a:pt x="214" y="57"/>
                  </a:lnTo>
                  <a:lnTo>
                    <a:pt x="224" y="49"/>
                  </a:lnTo>
                  <a:lnTo>
                    <a:pt x="249" y="50"/>
                  </a:lnTo>
                  <a:lnTo>
                    <a:pt x="291" y="70"/>
                  </a:lnTo>
                  <a:lnTo>
                    <a:pt x="298" y="55"/>
                  </a:lnTo>
                  <a:lnTo>
                    <a:pt x="289" y="39"/>
                  </a:lnTo>
                  <a:lnTo>
                    <a:pt x="291" y="27"/>
                  </a:lnTo>
                  <a:lnTo>
                    <a:pt x="317" y="4"/>
                  </a:lnTo>
                  <a:lnTo>
                    <a:pt x="364" y="16"/>
                  </a:lnTo>
                  <a:lnTo>
                    <a:pt x="392" y="0"/>
                  </a:lnTo>
                  <a:lnTo>
                    <a:pt x="412" y="19"/>
                  </a:lnTo>
                  <a:lnTo>
                    <a:pt x="458" y="7"/>
                  </a:lnTo>
                  <a:lnTo>
                    <a:pt x="467" y="25"/>
                  </a:lnTo>
                  <a:lnTo>
                    <a:pt x="452" y="44"/>
                  </a:lnTo>
                  <a:lnTo>
                    <a:pt x="426" y="80"/>
                  </a:lnTo>
                  <a:lnTo>
                    <a:pt x="426" y="89"/>
                  </a:lnTo>
                  <a:lnTo>
                    <a:pt x="442" y="100"/>
                  </a:lnTo>
                  <a:lnTo>
                    <a:pt x="542" y="59"/>
                  </a:lnTo>
                  <a:lnTo>
                    <a:pt x="575" y="80"/>
                  </a:lnTo>
                  <a:lnTo>
                    <a:pt x="585" y="70"/>
                  </a:lnTo>
                  <a:lnTo>
                    <a:pt x="575" y="49"/>
                  </a:lnTo>
                  <a:lnTo>
                    <a:pt x="578" y="34"/>
                  </a:lnTo>
                  <a:lnTo>
                    <a:pt x="642" y="49"/>
                  </a:lnTo>
                  <a:lnTo>
                    <a:pt x="654" y="57"/>
                  </a:lnTo>
                  <a:lnTo>
                    <a:pt x="670" y="55"/>
                  </a:lnTo>
                  <a:lnTo>
                    <a:pt x="698" y="89"/>
                  </a:lnTo>
                  <a:lnTo>
                    <a:pt x="728" y="153"/>
                  </a:lnTo>
                  <a:lnTo>
                    <a:pt x="708" y="167"/>
                  </a:lnTo>
                  <a:lnTo>
                    <a:pt x="690" y="201"/>
                  </a:lnTo>
                  <a:lnTo>
                    <a:pt x="675" y="206"/>
                  </a:lnTo>
                  <a:lnTo>
                    <a:pt x="662" y="234"/>
                  </a:lnTo>
                  <a:lnTo>
                    <a:pt x="612" y="258"/>
                  </a:lnTo>
                  <a:lnTo>
                    <a:pt x="593" y="246"/>
                  </a:lnTo>
                  <a:lnTo>
                    <a:pt x="580" y="268"/>
                  </a:lnTo>
                  <a:lnTo>
                    <a:pt x="580" y="275"/>
                  </a:lnTo>
                  <a:lnTo>
                    <a:pt x="566" y="275"/>
                  </a:lnTo>
                  <a:lnTo>
                    <a:pt x="539" y="275"/>
                  </a:lnTo>
                  <a:lnTo>
                    <a:pt x="514" y="293"/>
                  </a:lnTo>
                  <a:lnTo>
                    <a:pt x="497" y="284"/>
                  </a:lnTo>
                  <a:lnTo>
                    <a:pt x="474" y="296"/>
                  </a:lnTo>
                  <a:lnTo>
                    <a:pt x="422" y="320"/>
                  </a:lnTo>
                  <a:lnTo>
                    <a:pt x="376" y="285"/>
                  </a:lnTo>
                  <a:lnTo>
                    <a:pt x="374" y="312"/>
                  </a:lnTo>
                  <a:lnTo>
                    <a:pt x="389" y="354"/>
                  </a:lnTo>
                  <a:lnTo>
                    <a:pt x="349" y="369"/>
                  </a:lnTo>
                  <a:lnTo>
                    <a:pt x="327" y="399"/>
                  </a:lnTo>
                  <a:lnTo>
                    <a:pt x="286" y="411"/>
                  </a:lnTo>
                  <a:lnTo>
                    <a:pt x="263" y="418"/>
                  </a:lnTo>
                  <a:lnTo>
                    <a:pt x="219" y="418"/>
                  </a:lnTo>
                  <a:lnTo>
                    <a:pt x="189" y="450"/>
                  </a:lnTo>
                  <a:lnTo>
                    <a:pt x="111" y="477"/>
                  </a:lnTo>
                  <a:lnTo>
                    <a:pt x="70" y="502"/>
                  </a:lnTo>
                  <a:lnTo>
                    <a:pt x="52" y="521"/>
                  </a:lnTo>
                  <a:lnTo>
                    <a:pt x="88" y="582"/>
                  </a:lnTo>
                  <a:lnTo>
                    <a:pt x="64" y="603"/>
                  </a:lnTo>
                  <a:lnTo>
                    <a:pt x="35" y="599"/>
                  </a:lnTo>
                  <a:lnTo>
                    <a:pt x="0" y="539"/>
                  </a:lnTo>
                  <a:lnTo>
                    <a:pt x="8" y="491"/>
                  </a:lnTo>
                  <a:lnTo>
                    <a:pt x="8" y="472"/>
                  </a:lnTo>
                  <a:lnTo>
                    <a:pt x="33" y="431"/>
                  </a:lnTo>
                  <a:lnTo>
                    <a:pt x="64" y="423"/>
                  </a:lnTo>
                  <a:lnTo>
                    <a:pt x="61" y="403"/>
                  </a:lnTo>
                  <a:lnTo>
                    <a:pt x="93" y="388"/>
                  </a:lnTo>
                  <a:lnTo>
                    <a:pt x="98" y="352"/>
                  </a:lnTo>
                  <a:lnTo>
                    <a:pt x="155" y="308"/>
                  </a:lnTo>
                  <a:lnTo>
                    <a:pt x="153" y="246"/>
                  </a:lnTo>
                  <a:lnTo>
                    <a:pt x="196" y="193"/>
                  </a:lnTo>
                  <a:lnTo>
                    <a:pt x="194" y="170"/>
                  </a:lnTo>
                  <a:lnTo>
                    <a:pt x="209" y="151"/>
                  </a:lnTo>
                  <a:lnTo>
                    <a:pt x="194" y="103"/>
                  </a:lnTo>
                </a:path>
              </a:pathLst>
            </a:custGeom>
            <a:solidFill>
              <a:srgbClr val="C90739"/>
            </a:solid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24" name="Freeform 24"/>
            <p:cNvSpPr/>
            <p:nvPr/>
          </p:nvSpPr>
          <p:spPr bwMode="auto">
            <a:xfrm>
              <a:off x="9112250" y="4641057"/>
              <a:ext cx="822325" cy="581025"/>
            </a:xfrm>
            <a:custGeom>
              <a:gdLst>
                <a:gd fmla="*/ 34 w 753" name="T0"/>
                <a:gd fmla="*/ 211 h 542" name="T1"/>
                <a:gd fmla="*/ 80 w 753" name="T2"/>
                <a:gd fmla="*/ 187 h 542" name="T3"/>
                <a:gd fmla="*/ 159 w 753" name="T4"/>
                <a:gd fmla="*/ 207 h 542" name="T5"/>
                <a:gd fmla="*/ 175 w 753" name="T6"/>
                <a:gd fmla="*/ 173 h 542" name="T7"/>
                <a:gd fmla="*/ 284 w 753" name="T8"/>
                <a:gd fmla="*/ 133 h 542" name="T9"/>
                <a:gd fmla="*/ 373 w 753" name="T10"/>
                <a:gd fmla="*/ 107 h 542" name="T11"/>
                <a:gd fmla="*/ 410 w 753" name="T12"/>
                <a:gd fmla="*/ 117 h 542" name="T13"/>
                <a:gd fmla="*/ 438 w 753" name="T14"/>
                <a:gd fmla="*/ 95 h 542" name="T15"/>
                <a:gd fmla="*/ 450 w 753" name="T16"/>
                <a:gd fmla="*/ 73 h 542" name="T17"/>
                <a:gd fmla="*/ 489 w 753" name="T18"/>
                <a:gd fmla="*/ 46 h 542" name="T19"/>
                <a:gd fmla="*/ 537 w 753" name="T20"/>
                <a:gd fmla="*/ 19 h 542" name="T21"/>
                <a:gd fmla="*/ 557 w 753" name="T22"/>
                <a:gd fmla="*/ 44 h 542" name="T23"/>
                <a:gd fmla="*/ 606 w 753" name="T24"/>
                <a:gd fmla="*/ 9 h 542" name="T25"/>
                <a:gd fmla="*/ 656 w 753" name="T26"/>
                <a:gd fmla="*/ 9 h 542" name="T27"/>
                <a:gd fmla="*/ 681 w 753" name="T28"/>
                <a:gd fmla="*/ 47 h 542" name="T29"/>
                <a:gd fmla="*/ 651 w 753" name="T30"/>
                <a:gd fmla="*/ 119 h 542" name="T31"/>
                <a:gd fmla="*/ 651 w 753" name="T32"/>
                <a:gd fmla="*/ 151 h 542" name="T33"/>
                <a:gd fmla="*/ 700 w 753" name="T34"/>
                <a:gd fmla="*/ 176 h 542" name="T35"/>
                <a:gd fmla="*/ 736 w 753" name="T36"/>
                <a:gd fmla="*/ 164 h 542" name="T37"/>
                <a:gd fmla="*/ 736 w 753" name="T38"/>
                <a:gd fmla="*/ 231 h 542" name="T39"/>
                <a:gd fmla="*/ 694 w 753" name="T40"/>
                <a:gd fmla="*/ 308 h 542" name="T41"/>
                <a:gd fmla="*/ 640 w 753" name="T42"/>
                <a:gd fmla="*/ 413 h 542" name="T43"/>
                <a:gd fmla="*/ 603 w 753" name="T44"/>
                <a:gd fmla="*/ 465 h 542" name="T45"/>
                <a:gd fmla="*/ 574 w 753" name="T46"/>
                <a:gd fmla="*/ 493 h 542" name="T47"/>
                <a:gd fmla="*/ 485 w 753" name="T48"/>
                <a:gd fmla="*/ 541 h 542" name="T49"/>
                <a:gd fmla="*/ 417 w 753" name="T50"/>
                <a:gd fmla="*/ 503 h 542" name="T51"/>
                <a:gd fmla="*/ 347 w 753" name="T52"/>
                <a:gd fmla="*/ 541 h 542" name="T53"/>
                <a:gd fmla="*/ 232 w 753" name="T54"/>
                <a:gd fmla="*/ 499 h 542" name="T55"/>
                <a:gd fmla="*/ 237 w 753" name="T56"/>
                <a:gd fmla="*/ 418 h 542" name="T57"/>
                <a:gd fmla="*/ 185 w 753" name="T58"/>
                <a:gd fmla="*/ 404 h 542" name="T59"/>
                <a:gd fmla="*/ 147 w 753" name="T60"/>
                <a:gd fmla="*/ 404 h 542" name="T61"/>
                <a:gd fmla="*/ 127 w 753" name="T62"/>
                <a:gd fmla="*/ 346 h 542" name="T63"/>
                <a:gd fmla="*/ 161 w 753" name="T64"/>
                <a:gd fmla="*/ 337 h 542" name="T65"/>
                <a:gd fmla="*/ 159 w 753" name="T66"/>
                <a:gd fmla="*/ 289 h 542" name="T67"/>
                <a:gd fmla="*/ 62 w 753" name="T68"/>
                <a:gd fmla="*/ 249 h 542" name="T69"/>
                <a:gd fmla="*/ 14 w 753" name="T70"/>
                <a:gd fmla="*/ 249 h 542" name="T71"/>
                <a:gd fmla="*/ 0 w 753" name="T72"/>
                <a:gd fmla="*/ 207 h 54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542" w="753">
                  <a:moveTo>
                    <a:pt x="0" y="207"/>
                  </a:moveTo>
                  <a:lnTo>
                    <a:pt x="34" y="211"/>
                  </a:lnTo>
                  <a:lnTo>
                    <a:pt x="67" y="178"/>
                  </a:lnTo>
                  <a:lnTo>
                    <a:pt x="80" y="187"/>
                  </a:lnTo>
                  <a:lnTo>
                    <a:pt x="147" y="215"/>
                  </a:lnTo>
                  <a:lnTo>
                    <a:pt x="159" y="207"/>
                  </a:lnTo>
                  <a:lnTo>
                    <a:pt x="161" y="187"/>
                  </a:lnTo>
                  <a:lnTo>
                    <a:pt x="175" y="173"/>
                  </a:lnTo>
                  <a:lnTo>
                    <a:pt x="269" y="112"/>
                  </a:lnTo>
                  <a:lnTo>
                    <a:pt x="284" y="133"/>
                  </a:lnTo>
                  <a:lnTo>
                    <a:pt x="343" y="148"/>
                  </a:lnTo>
                  <a:lnTo>
                    <a:pt x="373" y="107"/>
                  </a:lnTo>
                  <a:lnTo>
                    <a:pt x="387" y="117"/>
                  </a:lnTo>
                  <a:lnTo>
                    <a:pt x="410" y="117"/>
                  </a:lnTo>
                  <a:lnTo>
                    <a:pt x="410" y="105"/>
                  </a:lnTo>
                  <a:lnTo>
                    <a:pt x="438" y="95"/>
                  </a:lnTo>
                  <a:lnTo>
                    <a:pt x="438" y="86"/>
                  </a:lnTo>
                  <a:lnTo>
                    <a:pt x="450" y="73"/>
                  </a:lnTo>
                  <a:lnTo>
                    <a:pt x="458" y="75"/>
                  </a:lnTo>
                  <a:lnTo>
                    <a:pt x="489" y="46"/>
                  </a:lnTo>
                  <a:lnTo>
                    <a:pt x="513" y="52"/>
                  </a:lnTo>
                  <a:lnTo>
                    <a:pt x="537" y="19"/>
                  </a:lnTo>
                  <a:lnTo>
                    <a:pt x="550" y="46"/>
                  </a:lnTo>
                  <a:lnTo>
                    <a:pt x="557" y="44"/>
                  </a:lnTo>
                  <a:lnTo>
                    <a:pt x="596" y="7"/>
                  </a:lnTo>
                  <a:lnTo>
                    <a:pt x="606" y="9"/>
                  </a:lnTo>
                  <a:lnTo>
                    <a:pt x="624" y="0"/>
                  </a:lnTo>
                  <a:lnTo>
                    <a:pt x="656" y="9"/>
                  </a:lnTo>
                  <a:lnTo>
                    <a:pt x="656" y="44"/>
                  </a:lnTo>
                  <a:lnTo>
                    <a:pt x="681" y="47"/>
                  </a:lnTo>
                  <a:lnTo>
                    <a:pt x="672" y="82"/>
                  </a:lnTo>
                  <a:lnTo>
                    <a:pt x="651" y="119"/>
                  </a:lnTo>
                  <a:lnTo>
                    <a:pt x="640" y="151"/>
                  </a:lnTo>
                  <a:lnTo>
                    <a:pt x="651" y="151"/>
                  </a:lnTo>
                  <a:lnTo>
                    <a:pt x="678" y="127"/>
                  </a:lnTo>
                  <a:lnTo>
                    <a:pt x="700" y="176"/>
                  </a:lnTo>
                  <a:lnTo>
                    <a:pt x="717" y="164"/>
                  </a:lnTo>
                  <a:lnTo>
                    <a:pt x="736" y="164"/>
                  </a:lnTo>
                  <a:lnTo>
                    <a:pt x="752" y="213"/>
                  </a:lnTo>
                  <a:lnTo>
                    <a:pt x="736" y="231"/>
                  </a:lnTo>
                  <a:lnTo>
                    <a:pt x="738" y="254"/>
                  </a:lnTo>
                  <a:lnTo>
                    <a:pt x="694" y="308"/>
                  </a:lnTo>
                  <a:lnTo>
                    <a:pt x="696" y="369"/>
                  </a:lnTo>
                  <a:lnTo>
                    <a:pt x="640" y="413"/>
                  </a:lnTo>
                  <a:lnTo>
                    <a:pt x="635" y="449"/>
                  </a:lnTo>
                  <a:lnTo>
                    <a:pt x="603" y="465"/>
                  </a:lnTo>
                  <a:lnTo>
                    <a:pt x="606" y="484"/>
                  </a:lnTo>
                  <a:lnTo>
                    <a:pt x="574" y="493"/>
                  </a:lnTo>
                  <a:lnTo>
                    <a:pt x="550" y="533"/>
                  </a:lnTo>
                  <a:lnTo>
                    <a:pt x="485" y="541"/>
                  </a:lnTo>
                  <a:lnTo>
                    <a:pt x="450" y="517"/>
                  </a:lnTo>
                  <a:lnTo>
                    <a:pt x="417" y="503"/>
                  </a:lnTo>
                  <a:lnTo>
                    <a:pt x="382" y="538"/>
                  </a:lnTo>
                  <a:lnTo>
                    <a:pt x="347" y="541"/>
                  </a:lnTo>
                  <a:lnTo>
                    <a:pt x="311" y="541"/>
                  </a:lnTo>
                  <a:lnTo>
                    <a:pt x="232" y="499"/>
                  </a:lnTo>
                  <a:lnTo>
                    <a:pt x="220" y="460"/>
                  </a:lnTo>
                  <a:lnTo>
                    <a:pt x="237" y="418"/>
                  </a:lnTo>
                  <a:lnTo>
                    <a:pt x="215" y="404"/>
                  </a:lnTo>
                  <a:lnTo>
                    <a:pt x="185" y="404"/>
                  </a:lnTo>
                  <a:lnTo>
                    <a:pt x="179" y="394"/>
                  </a:lnTo>
                  <a:lnTo>
                    <a:pt x="147" y="404"/>
                  </a:lnTo>
                  <a:lnTo>
                    <a:pt x="115" y="381"/>
                  </a:lnTo>
                  <a:lnTo>
                    <a:pt x="127" y="346"/>
                  </a:lnTo>
                  <a:lnTo>
                    <a:pt x="152" y="345"/>
                  </a:lnTo>
                  <a:lnTo>
                    <a:pt x="161" y="337"/>
                  </a:lnTo>
                  <a:lnTo>
                    <a:pt x="171" y="305"/>
                  </a:lnTo>
                  <a:lnTo>
                    <a:pt x="159" y="289"/>
                  </a:lnTo>
                  <a:lnTo>
                    <a:pt x="75" y="272"/>
                  </a:lnTo>
                  <a:lnTo>
                    <a:pt x="62" y="249"/>
                  </a:lnTo>
                  <a:lnTo>
                    <a:pt x="39" y="249"/>
                  </a:lnTo>
                  <a:lnTo>
                    <a:pt x="14" y="249"/>
                  </a:lnTo>
                  <a:lnTo>
                    <a:pt x="0" y="223"/>
                  </a:lnTo>
                  <a:lnTo>
                    <a:pt x="0" y="207"/>
                  </a:lnTo>
                </a:path>
              </a:pathLst>
            </a:custGeom>
            <a:grp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25" name="Freeform 25"/>
            <p:cNvSpPr/>
            <p:nvPr/>
          </p:nvSpPr>
          <p:spPr bwMode="auto">
            <a:xfrm>
              <a:off x="9566275" y="4210844"/>
              <a:ext cx="569912" cy="622300"/>
            </a:xfrm>
            <a:custGeom>
              <a:gdLst>
                <a:gd fmla="*/ 446 w 521" name="T0"/>
                <a:gd fmla="*/ 70 h 582" name="T1"/>
                <a:gd fmla="*/ 435 w 521" name="T2"/>
                <a:gd fmla="*/ 21 h 582" name="T3"/>
                <a:gd fmla="*/ 399 w 521" name="T4"/>
                <a:gd fmla="*/ 28 h 582" name="T5"/>
                <a:gd fmla="*/ 371 w 521" name="T6"/>
                <a:gd fmla="*/ 46 h 582" name="T7"/>
                <a:gd fmla="*/ 343 w 521" name="T8"/>
                <a:gd fmla="*/ 26 h 582" name="T9"/>
                <a:gd fmla="*/ 295 w 521" name="T10"/>
                <a:gd fmla="*/ 33 h 582" name="T11"/>
                <a:gd fmla="*/ 141 w 521" name="T12"/>
                <a:gd fmla="*/ 0 h 582" name="T13"/>
                <a:gd fmla="*/ 151 w 521" name="T14"/>
                <a:gd fmla="*/ 39 h 582" name="T15"/>
                <a:gd fmla="*/ 82 w 521" name="T16"/>
                <a:gd fmla="*/ 39 h 582" name="T17"/>
                <a:gd fmla="*/ 25 w 521" name="T18"/>
                <a:gd fmla="*/ 110 h 582" name="T19"/>
                <a:gd fmla="*/ 49 w 521" name="T20"/>
                <a:gd fmla="*/ 277 h 582" name="T21"/>
                <a:gd fmla="*/ 4 w 521" name="T22"/>
                <a:gd fmla="*/ 338 h 582" name="T23"/>
                <a:gd fmla="*/ 63 w 521" name="T24"/>
                <a:gd fmla="*/ 345 h 582" name="T25"/>
                <a:gd fmla="*/ 76 w 521" name="T26"/>
                <a:gd fmla="*/ 451 h 582" name="T27"/>
                <a:gd fmla="*/ 124 w 521" name="T28"/>
                <a:gd fmla="*/ 423 h 582" name="T29"/>
                <a:gd fmla="*/ 144 w 521" name="T30"/>
                <a:gd fmla="*/ 447 h 582" name="T31"/>
                <a:gd fmla="*/ 194 w 521" name="T32"/>
                <a:gd fmla="*/ 414 h 582" name="T33"/>
                <a:gd fmla="*/ 242 w 521" name="T34"/>
                <a:gd fmla="*/ 414 h 582" name="T35"/>
                <a:gd fmla="*/ 267 w 521" name="T36"/>
                <a:gd fmla="*/ 452 h 582" name="T37"/>
                <a:gd fmla="*/ 237 w 521" name="T38"/>
                <a:gd fmla="*/ 524 h 582" name="T39"/>
                <a:gd fmla="*/ 237 w 521" name="T40"/>
                <a:gd fmla="*/ 555 h 582" name="T41"/>
                <a:gd fmla="*/ 288 w 521" name="T42"/>
                <a:gd fmla="*/ 581 h 582" name="T43"/>
                <a:gd fmla="*/ 323 w 521" name="T44"/>
                <a:gd fmla="*/ 568 h 582" name="T45"/>
                <a:gd fmla="*/ 343 w 521" name="T46"/>
                <a:gd fmla="*/ 524 h 582" name="T47"/>
                <a:gd fmla="*/ 378 w 521" name="T48"/>
                <a:gd fmla="*/ 517 h 582" name="T49"/>
                <a:gd fmla="*/ 426 w 521" name="T50"/>
                <a:gd fmla="*/ 522 h 582" name="T51"/>
                <a:gd fmla="*/ 419 w 521" name="T52"/>
                <a:gd fmla="*/ 493 h 582" name="T53"/>
                <a:gd fmla="*/ 492 w 521" name="T54"/>
                <a:gd fmla="*/ 482 h 582" name="T55"/>
                <a:gd fmla="*/ 509 w 521" name="T56"/>
                <a:gd fmla="*/ 447 h 582" name="T57"/>
                <a:gd fmla="*/ 517 w 521" name="T58"/>
                <a:gd fmla="*/ 350 h 582" name="T59"/>
                <a:gd fmla="*/ 485 w 521" name="T60"/>
                <a:gd fmla="*/ 303 h 582" name="T61"/>
                <a:gd fmla="*/ 476 w 521" name="T62"/>
                <a:gd fmla="*/ 264 h 582" name="T63"/>
                <a:gd fmla="*/ 458 w 521" name="T64"/>
                <a:gd fmla="*/ 260 h 582" name="T65"/>
                <a:gd fmla="*/ 485 w 521" name="T66"/>
                <a:gd fmla="*/ 190 h 582" name="T67"/>
                <a:gd fmla="*/ 497 w 521" name="T68"/>
                <a:gd fmla="*/ 133 h 58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582" w="521">
                  <a:moveTo>
                    <a:pt x="468" y="75"/>
                  </a:moveTo>
                  <a:lnTo>
                    <a:pt x="446" y="70"/>
                  </a:lnTo>
                  <a:lnTo>
                    <a:pt x="435" y="55"/>
                  </a:lnTo>
                  <a:lnTo>
                    <a:pt x="435" y="21"/>
                  </a:lnTo>
                  <a:lnTo>
                    <a:pt x="423" y="4"/>
                  </a:lnTo>
                  <a:lnTo>
                    <a:pt x="399" y="28"/>
                  </a:lnTo>
                  <a:lnTo>
                    <a:pt x="387" y="46"/>
                  </a:lnTo>
                  <a:lnTo>
                    <a:pt x="371" y="46"/>
                  </a:lnTo>
                  <a:lnTo>
                    <a:pt x="366" y="19"/>
                  </a:lnTo>
                  <a:lnTo>
                    <a:pt x="343" y="26"/>
                  </a:lnTo>
                  <a:lnTo>
                    <a:pt x="313" y="46"/>
                  </a:lnTo>
                  <a:lnTo>
                    <a:pt x="295" y="33"/>
                  </a:lnTo>
                  <a:lnTo>
                    <a:pt x="254" y="7"/>
                  </a:lnTo>
                  <a:lnTo>
                    <a:pt x="141" y="0"/>
                  </a:lnTo>
                  <a:lnTo>
                    <a:pt x="129" y="12"/>
                  </a:lnTo>
                  <a:lnTo>
                    <a:pt x="151" y="39"/>
                  </a:lnTo>
                  <a:lnTo>
                    <a:pt x="124" y="55"/>
                  </a:lnTo>
                  <a:lnTo>
                    <a:pt x="82" y="39"/>
                  </a:lnTo>
                  <a:lnTo>
                    <a:pt x="39" y="75"/>
                  </a:lnTo>
                  <a:lnTo>
                    <a:pt x="25" y="110"/>
                  </a:lnTo>
                  <a:lnTo>
                    <a:pt x="27" y="190"/>
                  </a:lnTo>
                  <a:lnTo>
                    <a:pt x="49" y="277"/>
                  </a:lnTo>
                  <a:lnTo>
                    <a:pt x="0" y="331"/>
                  </a:lnTo>
                  <a:lnTo>
                    <a:pt x="4" y="338"/>
                  </a:lnTo>
                  <a:lnTo>
                    <a:pt x="49" y="326"/>
                  </a:lnTo>
                  <a:lnTo>
                    <a:pt x="63" y="345"/>
                  </a:lnTo>
                  <a:lnTo>
                    <a:pt x="50" y="406"/>
                  </a:lnTo>
                  <a:lnTo>
                    <a:pt x="76" y="451"/>
                  </a:lnTo>
                  <a:lnTo>
                    <a:pt x="100" y="457"/>
                  </a:lnTo>
                  <a:lnTo>
                    <a:pt x="124" y="423"/>
                  </a:lnTo>
                  <a:lnTo>
                    <a:pt x="136" y="451"/>
                  </a:lnTo>
                  <a:lnTo>
                    <a:pt x="144" y="447"/>
                  </a:lnTo>
                  <a:lnTo>
                    <a:pt x="183" y="411"/>
                  </a:lnTo>
                  <a:lnTo>
                    <a:pt x="194" y="414"/>
                  </a:lnTo>
                  <a:lnTo>
                    <a:pt x="212" y="404"/>
                  </a:lnTo>
                  <a:lnTo>
                    <a:pt x="242" y="414"/>
                  </a:lnTo>
                  <a:lnTo>
                    <a:pt x="242" y="447"/>
                  </a:lnTo>
                  <a:lnTo>
                    <a:pt x="267" y="452"/>
                  </a:lnTo>
                  <a:lnTo>
                    <a:pt x="259" y="487"/>
                  </a:lnTo>
                  <a:lnTo>
                    <a:pt x="237" y="524"/>
                  </a:lnTo>
                  <a:lnTo>
                    <a:pt x="226" y="555"/>
                  </a:lnTo>
                  <a:lnTo>
                    <a:pt x="237" y="555"/>
                  </a:lnTo>
                  <a:lnTo>
                    <a:pt x="265" y="531"/>
                  </a:lnTo>
                  <a:lnTo>
                    <a:pt x="288" y="581"/>
                  </a:lnTo>
                  <a:lnTo>
                    <a:pt x="303" y="568"/>
                  </a:lnTo>
                  <a:lnTo>
                    <a:pt x="323" y="568"/>
                  </a:lnTo>
                  <a:lnTo>
                    <a:pt x="343" y="553"/>
                  </a:lnTo>
                  <a:lnTo>
                    <a:pt x="343" y="524"/>
                  </a:lnTo>
                  <a:lnTo>
                    <a:pt x="353" y="514"/>
                  </a:lnTo>
                  <a:lnTo>
                    <a:pt x="378" y="517"/>
                  </a:lnTo>
                  <a:lnTo>
                    <a:pt x="419" y="536"/>
                  </a:lnTo>
                  <a:lnTo>
                    <a:pt x="426" y="522"/>
                  </a:lnTo>
                  <a:lnTo>
                    <a:pt x="416" y="505"/>
                  </a:lnTo>
                  <a:lnTo>
                    <a:pt x="419" y="493"/>
                  </a:lnTo>
                  <a:lnTo>
                    <a:pt x="446" y="470"/>
                  </a:lnTo>
                  <a:lnTo>
                    <a:pt x="492" y="482"/>
                  </a:lnTo>
                  <a:lnTo>
                    <a:pt x="520" y="465"/>
                  </a:lnTo>
                  <a:lnTo>
                    <a:pt x="509" y="447"/>
                  </a:lnTo>
                  <a:lnTo>
                    <a:pt x="520" y="409"/>
                  </a:lnTo>
                  <a:lnTo>
                    <a:pt x="517" y="350"/>
                  </a:lnTo>
                  <a:lnTo>
                    <a:pt x="499" y="343"/>
                  </a:lnTo>
                  <a:lnTo>
                    <a:pt x="485" y="303"/>
                  </a:lnTo>
                  <a:lnTo>
                    <a:pt x="485" y="268"/>
                  </a:lnTo>
                  <a:lnTo>
                    <a:pt x="476" y="264"/>
                  </a:lnTo>
                  <a:lnTo>
                    <a:pt x="465" y="268"/>
                  </a:lnTo>
                  <a:lnTo>
                    <a:pt x="458" y="260"/>
                  </a:lnTo>
                  <a:lnTo>
                    <a:pt x="463" y="208"/>
                  </a:lnTo>
                  <a:lnTo>
                    <a:pt x="485" y="190"/>
                  </a:lnTo>
                  <a:lnTo>
                    <a:pt x="499" y="160"/>
                  </a:lnTo>
                  <a:lnTo>
                    <a:pt x="497" y="133"/>
                  </a:lnTo>
                  <a:lnTo>
                    <a:pt x="468" y="75"/>
                  </a:lnTo>
                </a:path>
              </a:pathLst>
            </a:custGeom>
            <a:grp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26" name="Freeform 26"/>
            <p:cNvSpPr/>
            <p:nvPr/>
          </p:nvSpPr>
          <p:spPr bwMode="auto">
            <a:xfrm>
              <a:off x="9499600" y="3842544"/>
              <a:ext cx="801687" cy="490538"/>
            </a:xfrm>
            <a:custGeom>
              <a:gdLst>
                <a:gd fmla="*/ 99 w 733" name="T0"/>
                <a:gd fmla="*/ 420 h 456" name="T1"/>
                <a:gd fmla="*/ 184 w 733" name="T2"/>
                <a:gd fmla="*/ 400 h 456" name="T3"/>
                <a:gd fmla="*/ 189 w 733" name="T4"/>
                <a:gd fmla="*/ 356 h 456" name="T5"/>
                <a:gd fmla="*/ 315 w 733" name="T6"/>
                <a:gd fmla="*/ 351 h 456" name="T7"/>
                <a:gd fmla="*/ 375 w 733" name="T8"/>
                <a:gd fmla="*/ 391 h 456" name="T9"/>
                <a:gd fmla="*/ 427 w 733" name="T10"/>
                <a:gd fmla="*/ 363 h 456" name="T11"/>
                <a:gd fmla="*/ 448 w 733" name="T12"/>
                <a:gd fmla="*/ 391 h 456" name="T13"/>
                <a:gd fmla="*/ 486 w 733" name="T14"/>
                <a:gd fmla="*/ 349 h 456" name="T15"/>
                <a:gd fmla="*/ 498 w 733" name="T16"/>
                <a:gd fmla="*/ 400 h 456" name="T17"/>
                <a:gd fmla="*/ 530 w 733" name="T18"/>
                <a:gd fmla="*/ 420 h 456" name="T19"/>
                <a:gd fmla="*/ 591 w 733" name="T20"/>
                <a:gd fmla="*/ 384 h 456" name="T21"/>
                <a:gd fmla="*/ 692 w 733" name="T22"/>
                <a:gd fmla="*/ 322 h 456" name="T23"/>
                <a:gd fmla="*/ 684 w 733" name="T24"/>
                <a:gd fmla="*/ 222 h 456" name="T25"/>
                <a:gd fmla="*/ 693 w 733" name="T26"/>
                <a:gd fmla="*/ 187 h 456" name="T27"/>
                <a:gd fmla="*/ 628 w 733" name="T28"/>
                <a:gd fmla="*/ 153 h 456" name="T29"/>
                <a:gd fmla="*/ 582 w 733" name="T30"/>
                <a:gd fmla="*/ 153 h 456" name="T31"/>
                <a:gd fmla="*/ 513 w 733" name="T32"/>
                <a:gd fmla="*/ 128 h 456" name="T33"/>
                <a:gd fmla="*/ 476 w 733" name="T34"/>
                <a:gd fmla="*/ 91 h 456" name="T35"/>
                <a:gd fmla="*/ 439 w 733" name="T36"/>
                <a:gd fmla="*/ 85 h 456" name="T37"/>
                <a:gd fmla="*/ 358 w 733" name="T38"/>
                <a:gd fmla="*/ 85 h 456" name="T39"/>
                <a:gd fmla="*/ 210 w 733" name="T40"/>
                <a:gd fmla="*/ 0 h 456" name="T41"/>
                <a:gd fmla="*/ 180 w 733" name="T42"/>
                <a:gd fmla="*/ 10 h 456" name="T43"/>
                <a:gd fmla="*/ 87 w 733" name="T44"/>
                <a:gd fmla="*/ 10 h 456" name="T45"/>
                <a:gd fmla="*/ 99 w 733" name="T46"/>
                <a:gd fmla="*/ 42 h 456" name="T47"/>
                <a:gd fmla="*/ 142 w 733" name="T48"/>
                <a:gd fmla="*/ 52 h 456" name="T49"/>
                <a:gd fmla="*/ 94 w 733" name="T50"/>
                <a:gd fmla="*/ 85 h 456" name="T51"/>
                <a:gd fmla="*/ 94 w 733" name="T52"/>
                <a:gd fmla="*/ 123 h 456" name="T53"/>
                <a:gd fmla="*/ 122 w 733" name="T54"/>
                <a:gd fmla="*/ 164 h 456" name="T55"/>
                <a:gd fmla="*/ 154 w 733" name="T56"/>
                <a:gd fmla="*/ 249 h 456" name="T57"/>
                <a:gd fmla="*/ 133 w 733" name="T58"/>
                <a:gd fmla="*/ 264 h 456" name="T59"/>
                <a:gd fmla="*/ 19 w 733" name="T60"/>
                <a:gd fmla="*/ 308 h 456" name="T61"/>
                <a:gd fmla="*/ 14 w 733" name="T62"/>
                <a:gd fmla="*/ 346 h 456" name="T63"/>
                <a:gd fmla="*/ 36 w 733" name="T64"/>
                <a:gd fmla="*/ 393 h 45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56" w="733">
                  <a:moveTo>
                    <a:pt x="85" y="455"/>
                  </a:moveTo>
                  <a:lnTo>
                    <a:pt x="99" y="420"/>
                  </a:lnTo>
                  <a:lnTo>
                    <a:pt x="144" y="384"/>
                  </a:lnTo>
                  <a:lnTo>
                    <a:pt x="184" y="400"/>
                  </a:lnTo>
                  <a:lnTo>
                    <a:pt x="212" y="384"/>
                  </a:lnTo>
                  <a:lnTo>
                    <a:pt x="189" y="356"/>
                  </a:lnTo>
                  <a:lnTo>
                    <a:pt x="202" y="344"/>
                  </a:lnTo>
                  <a:lnTo>
                    <a:pt x="315" y="351"/>
                  </a:lnTo>
                  <a:lnTo>
                    <a:pt x="356" y="378"/>
                  </a:lnTo>
                  <a:lnTo>
                    <a:pt x="375" y="391"/>
                  </a:lnTo>
                  <a:lnTo>
                    <a:pt x="405" y="370"/>
                  </a:lnTo>
                  <a:lnTo>
                    <a:pt x="427" y="363"/>
                  </a:lnTo>
                  <a:lnTo>
                    <a:pt x="432" y="391"/>
                  </a:lnTo>
                  <a:lnTo>
                    <a:pt x="448" y="391"/>
                  </a:lnTo>
                  <a:lnTo>
                    <a:pt x="462" y="373"/>
                  </a:lnTo>
                  <a:lnTo>
                    <a:pt x="486" y="349"/>
                  </a:lnTo>
                  <a:lnTo>
                    <a:pt x="498" y="366"/>
                  </a:lnTo>
                  <a:lnTo>
                    <a:pt x="498" y="400"/>
                  </a:lnTo>
                  <a:lnTo>
                    <a:pt x="508" y="416"/>
                  </a:lnTo>
                  <a:lnTo>
                    <a:pt x="530" y="420"/>
                  </a:lnTo>
                  <a:lnTo>
                    <a:pt x="554" y="396"/>
                  </a:lnTo>
                  <a:lnTo>
                    <a:pt x="591" y="384"/>
                  </a:lnTo>
                  <a:lnTo>
                    <a:pt x="661" y="320"/>
                  </a:lnTo>
                  <a:lnTo>
                    <a:pt x="692" y="322"/>
                  </a:lnTo>
                  <a:lnTo>
                    <a:pt x="732" y="310"/>
                  </a:lnTo>
                  <a:lnTo>
                    <a:pt x="684" y="222"/>
                  </a:lnTo>
                  <a:lnTo>
                    <a:pt x="699" y="195"/>
                  </a:lnTo>
                  <a:lnTo>
                    <a:pt x="693" y="187"/>
                  </a:lnTo>
                  <a:lnTo>
                    <a:pt x="670" y="178"/>
                  </a:lnTo>
                  <a:lnTo>
                    <a:pt x="628" y="153"/>
                  </a:lnTo>
                  <a:lnTo>
                    <a:pt x="608" y="141"/>
                  </a:lnTo>
                  <a:lnTo>
                    <a:pt x="582" y="153"/>
                  </a:lnTo>
                  <a:lnTo>
                    <a:pt x="552" y="128"/>
                  </a:lnTo>
                  <a:lnTo>
                    <a:pt x="513" y="128"/>
                  </a:lnTo>
                  <a:lnTo>
                    <a:pt x="483" y="114"/>
                  </a:lnTo>
                  <a:lnTo>
                    <a:pt x="476" y="91"/>
                  </a:lnTo>
                  <a:lnTo>
                    <a:pt x="462" y="73"/>
                  </a:lnTo>
                  <a:lnTo>
                    <a:pt x="439" y="85"/>
                  </a:lnTo>
                  <a:lnTo>
                    <a:pt x="420" y="78"/>
                  </a:lnTo>
                  <a:lnTo>
                    <a:pt x="358" y="85"/>
                  </a:lnTo>
                  <a:lnTo>
                    <a:pt x="292" y="70"/>
                  </a:lnTo>
                  <a:lnTo>
                    <a:pt x="210" y="0"/>
                  </a:lnTo>
                  <a:lnTo>
                    <a:pt x="188" y="16"/>
                  </a:lnTo>
                  <a:lnTo>
                    <a:pt x="180" y="10"/>
                  </a:lnTo>
                  <a:lnTo>
                    <a:pt x="162" y="10"/>
                  </a:lnTo>
                  <a:lnTo>
                    <a:pt x="87" y="10"/>
                  </a:lnTo>
                  <a:lnTo>
                    <a:pt x="78" y="20"/>
                  </a:lnTo>
                  <a:lnTo>
                    <a:pt x="99" y="42"/>
                  </a:lnTo>
                  <a:lnTo>
                    <a:pt x="122" y="46"/>
                  </a:lnTo>
                  <a:lnTo>
                    <a:pt x="142" y="52"/>
                  </a:lnTo>
                  <a:lnTo>
                    <a:pt x="133" y="68"/>
                  </a:lnTo>
                  <a:lnTo>
                    <a:pt x="94" y="85"/>
                  </a:lnTo>
                  <a:lnTo>
                    <a:pt x="87" y="114"/>
                  </a:lnTo>
                  <a:lnTo>
                    <a:pt x="94" y="123"/>
                  </a:lnTo>
                  <a:lnTo>
                    <a:pt x="99" y="160"/>
                  </a:lnTo>
                  <a:lnTo>
                    <a:pt x="122" y="164"/>
                  </a:lnTo>
                  <a:lnTo>
                    <a:pt x="144" y="192"/>
                  </a:lnTo>
                  <a:lnTo>
                    <a:pt x="154" y="249"/>
                  </a:lnTo>
                  <a:lnTo>
                    <a:pt x="147" y="267"/>
                  </a:lnTo>
                  <a:lnTo>
                    <a:pt x="133" y="264"/>
                  </a:lnTo>
                  <a:lnTo>
                    <a:pt x="90" y="295"/>
                  </a:lnTo>
                  <a:lnTo>
                    <a:pt x="19" y="308"/>
                  </a:lnTo>
                  <a:lnTo>
                    <a:pt x="0" y="327"/>
                  </a:lnTo>
                  <a:lnTo>
                    <a:pt x="14" y="346"/>
                  </a:lnTo>
                  <a:lnTo>
                    <a:pt x="16" y="388"/>
                  </a:lnTo>
                  <a:lnTo>
                    <a:pt x="36" y="393"/>
                  </a:lnTo>
                  <a:lnTo>
                    <a:pt x="85" y="455"/>
                  </a:lnTo>
                </a:path>
              </a:pathLst>
            </a:custGeom>
            <a:grp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27" name="Freeform 27"/>
            <p:cNvSpPr/>
            <p:nvPr/>
          </p:nvSpPr>
          <p:spPr bwMode="auto">
            <a:xfrm>
              <a:off x="9607550" y="5393532"/>
              <a:ext cx="258762" cy="231775"/>
            </a:xfrm>
            <a:custGeom>
              <a:gdLst>
                <a:gd fmla="*/ 237 w 238" name="T0"/>
                <a:gd fmla="*/ 36 h 215" name="T1"/>
                <a:gd fmla="*/ 192 w 238" name="T2"/>
                <a:gd fmla="*/ 110 h 215" name="T3"/>
                <a:gd fmla="*/ 192 w 238" name="T4"/>
                <a:gd fmla="*/ 144 h 215" name="T5"/>
                <a:gd fmla="*/ 105 w 238" name="T6"/>
                <a:gd fmla="*/ 214 h 215" name="T7"/>
                <a:gd fmla="*/ 18 w 238" name="T8"/>
                <a:gd fmla="*/ 182 h 215" name="T9"/>
                <a:gd fmla="*/ 0 w 238" name="T10"/>
                <a:gd fmla="*/ 120 h 215" name="T11"/>
                <a:gd fmla="*/ 4 w 238" name="T12"/>
                <a:gd fmla="*/ 90 h 215" name="T13"/>
                <a:gd fmla="*/ 54 w 238" name="T14"/>
                <a:gd fmla="*/ 43 h 215" name="T15"/>
                <a:gd fmla="*/ 69 w 238" name="T16"/>
                <a:gd fmla="*/ 28 h 215" name="T17"/>
                <a:gd fmla="*/ 150 w 238" name="T18"/>
                <a:gd fmla="*/ 16 h 215" name="T19"/>
                <a:gd fmla="*/ 186 w 238" name="T20"/>
                <a:gd fmla="*/ 12 h 215" name="T21"/>
                <a:gd fmla="*/ 198 w 238" name="T22"/>
                <a:gd fmla="*/ 0 h 215" name="T23"/>
                <a:gd fmla="*/ 224 w 238" name="T24"/>
                <a:gd fmla="*/ 4 h 215" name="T25"/>
                <a:gd fmla="*/ 237 w 238" name="T26"/>
                <a:gd fmla="*/ 36 h 215"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15" w="238">
                  <a:moveTo>
                    <a:pt x="237" y="36"/>
                  </a:moveTo>
                  <a:lnTo>
                    <a:pt x="192" y="110"/>
                  </a:lnTo>
                  <a:lnTo>
                    <a:pt x="192" y="144"/>
                  </a:lnTo>
                  <a:lnTo>
                    <a:pt x="105" y="214"/>
                  </a:lnTo>
                  <a:lnTo>
                    <a:pt x="18" y="182"/>
                  </a:lnTo>
                  <a:lnTo>
                    <a:pt x="0" y="120"/>
                  </a:lnTo>
                  <a:lnTo>
                    <a:pt x="4" y="90"/>
                  </a:lnTo>
                  <a:lnTo>
                    <a:pt x="54" y="43"/>
                  </a:lnTo>
                  <a:lnTo>
                    <a:pt x="69" y="28"/>
                  </a:lnTo>
                  <a:lnTo>
                    <a:pt x="150" y="16"/>
                  </a:lnTo>
                  <a:lnTo>
                    <a:pt x="186" y="12"/>
                  </a:lnTo>
                  <a:lnTo>
                    <a:pt x="198" y="0"/>
                  </a:lnTo>
                  <a:lnTo>
                    <a:pt x="224" y="4"/>
                  </a:lnTo>
                  <a:lnTo>
                    <a:pt x="237" y="36"/>
                  </a:lnTo>
                </a:path>
              </a:pathLst>
            </a:custGeom>
            <a:grp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28" name="Oval 28"/>
            <p:cNvSpPr>
              <a:spLocks noChangeArrowheads="1"/>
            </p:cNvSpPr>
            <p:nvPr/>
          </p:nvSpPr>
          <p:spPr bwMode="auto">
            <a:xfrm>
              <a:off x="10526712" y="3910807"/>
              <a:ext cx="66675" cy="65087"/>
            </a:xfrm>
            <a:prstGeom prst="ellipse">
              <a:avLst/>
            </a:prstGeom>
            <a:grpFill/>
            <a:ln w="9525">
              <a:solidFill>
                <a:schemeClr val="bg1"/>
              </a:solidFill>
              <a:round/>
            </a:ln>
            <a:effectLst/>
            <a:extLst>
              <a:ext uri="{AF507438-7753-43E0-B8FC-AC1667EBCBE1}">
                <a14:hiddenEffects>
                  <a:effectLst>
                    <a:outerShdw algn="ctr" dir="2700000" dist="35921" rotWithShape="0">
                      <a:srgbClr val="808080"/>
                    </a:outerShdw>
                  </a:effectLst>
                </a14:hiddenEffects>
              </a:ext>
            </a:extLst>
          </p:spPr>
          <p:txBody>
            <a:bodyPr bIns="26060" lIns="52121" rIns="52121" tIns="26060"/>
            <a:lstStyle/>
            <a:p>
              <a:endParaRPr altLang="zh-CN" lang="zh-CN"/>
            </a:p>
          </p:txBody>
        </p:sp>
        <p:sp>
          <p:nvSpPr>
            <p:cNvPr id="29" name="Freeform 29"/>
            <p:cNvSpPr/>
            <p:nvPr/>
          </p:nvSpPr>
          <p:spPr bwMode="auto">
            <a:xfrm>
              <a:off x="8059737" y="2767807"/>
              <a:ext cx="1417638" cy="1185862"/>
            </a:xfrm>
            <a:custGeom>
              <a:gdLst>
                <a:gd fmla="*/ 0 w 1299" name="T0"/>
                <a:gd fmla="*/ 207 h 1107" name="T1"/>
                <a:gd fmla="*/ 49 w 1299" name="T2"/>
                <a:gd fmla="*/ 157 h 1107" name="T3"/>
                <a:gd fmla="*/ 200 w 1299" name="T4"/>
                <a:gd fmla="*/ 71 h 1107" name="T5"/>
                <a:gd fmla="*/ 237 w 1299" name="T6"/>
                <a:gd fmla="*/ 19 h 1107" name="T7"/>
                <a:gd fmla="*/ 269 w 1299" name="T8"/>
                <a:gd fmla="*/ 2 h 1107" name="T9"/>
                <a:gd fmla="*/ 327 w 1299" name="T10"/>
                <a:gd fmla="*/ 39 h 1107" name="T11"/>
                <a:gd fmla="*/ 332 w 1299" name="T12"/>
                <a:gd fmla="*/ 149 h 1107" name="T13"/>
                <a:gd fmla="*/ 412 w 1299" name="T14"/>
                <a:gd fmla="*/ 244 h 1107" name="T15"/>
                <a:gd fmla="*/ 542 w 1299" name="T16"/>
                <a:gd fmla="*/ 212 h 1107" name="T17"/>
                <a:gd fmla="*/ 577 w 1299" name="T18"/>
                <a:gd fmla="*/ 239 h 1107" name="T19"/>
                <a:gd fmla="*/ 519 w 1299" name="T20"/>
                <a:gd fmla="*/ 299 h 1107" name="T21"/>
                <a:gd fmla="*/ 580 w 1299" name="T22"/>
                <a:gd fmla="*/ 362 h 1107" name="T23"/>
                <a:gd fmla="*/ 609 w 1299" name="T24"/>
                <a:gd fmla="*/ 371 h 1107" name="T25"/>
                <a:gd fmla="*/ 639 w 1299" name="T26"/>
                <a:gd fmla="*/ 417 h 1107" name="T27"/>
                <a:gd fmla="*/ 756 w 1299" name="T28"/>
                <a:gd fmla="*/ 419 h 1107" name="T29"/>
                <a:gd fmla="*/ 868 w 1299" name="T30"/>
                <a:gd fmla="*/ 374 h 1107" name="T31"/>
                <a:gd fmla="*/ 879 w 1299" name="T32"/>
                <a:gd fmla="*/ 446 h 1107" name="T33"/>
                <a:gd fmla="*/ 849 w 1299" name="T34"/>
                <a:gd fmla="*/ 485 h 1107" name="T35"/>
                <a:gd fmla="*/ 840 w 1299" name="T36"/>
                <a:gd fmla="*/ 543 h 1107" name="T37"/>
                <a:gd fmla="*/ 923 w 1299" name="T38"/>
                <a:gd fmla="*/ 576 h 1107" name="T39"/>
                <a:gd fmla="*/ 1005 w 1299" name="T40"/>
                <a:gd fmla="*/ 719 h 1107" name="T41"/>
                <a:gd fmla="*/ 1041 w 1299" name="T42"/>
                <a:gd fmla="*/ 777 h 1107" name="T43"/>
                <a:gd fmla="*/ 1083 w 1299" name="T44"/>
                <a:gd fmla="*/ 806 h 1107" name="T45"/>
                <a:gd fmla="*/ 1096 w 1299" name="T46"/>
                <a:gd fmla="*/ 772 h 1107" name="T47"/>
                <a:gd fmla="*/ 1138 w 1299" name="T48"/>
                <a:gd fmla="*/ 724 h 1107" name="T49"/>
                <a:gd fmla="*/ 1096 w 1299" name="T50"/>
                <a:gd fmla="*/ 689 h 1107" name="T51"/>
                <a:gd fmla="*/ 1120 w 1299" name="T52"/>
                <a:gd fmla="*/ 600 h 1107" name="T53"/>
                <a:gd fmla="*/ 1162 w 1299" name="T54"/>
                <a:gd fmla="*/ 609 h 1107" name="T55"/>
                <a:gd fmla="*/ 1247 w 1299" name="T56"/>
                <a:gd fmla="*/ 662 h 1107" name="T57"/>
                <a:gd fmla="*/ 1298 w 1299" name="T58"/>
                <a:gd fmla="*/ 714 h 1107" name="T59"/>
                <a:gd fmla="*/ 1288 w 1299" name="T60"/>
                <a:gd fmla="*/ 784 h 1107" name="T61"/>
                <a:gd fmla="*/ 1223 w 1299" name="T62"/>
                <a:gd fmla="*/ 806 h 1107" name="T63"/>
                <a:gd fmla="*/ 1214 w 1299" name="T64"/>
                <a:gd fmla="*/ 824 h 1107" name="T65"/>
                <a:gd fmla="*/ 1167 w 1299" name="T66"/>
                <a:gd fmla="*/ 843 h 1107" name="T67"/>
                <a:gd fmla="*/ 1113 w 1299" name="T68"/>
                <a:gd fmla="*/ 830 h 1107" name="T69"/>
                <a:gd fmla="*/ 1113 w 1299" name="T70"/>
                <a:gd fmla="*/ 855 h 1107" name="T71"/>
                <a:gd fmla="*/ 1091 w 1299" name="T72"/>
                <a:gd fmla="*/ 892 h 1107" name="T73"/>
                <a:gd fmla="*/ 1101 w 1299" name="T74"/>
                <a:gd fmla="*/ 962 h 1107" name="T75"/>
                <a:gd fmla="*/ 1106 w 1299" name="T76"/>
                <a:gd fmla="*/ 996 h 1107" name="T77"/>
                <a:gd fmla="*/ 1046 w 1299" name="T78"/>
                <a:gd fmla="*/ 1008 h 1107" name="T79"/>
                <a:gd fmla="*/ 1053 w 1299" name="T80"/>
                <a:gd fmla="*/ 1070 h 1107" name="T81"/>
                <a:gd fmla="*/ 1020 w 1299" name="T82"/>
                <a:gd fmla="*/ 1095 h 1107" name="T83"/>
                <a:gd fmla="*/ 948 w 1299" name="T84"/>
                <a:gd fmla="*/ 1101 h 1107" name="T85"/>
                <a:gd fmla="*/ 917 w 1299" name="T86"/>
                <a:gd fmla="*/ 1046 h 1107" name="T87"/>
                <a:gd fmla="*/ 881 w 1299" name="T88"/>
                <a:gd fmla="*/ 1046 h 1107" name="T89"/>
                <a:gd fmla="*/ 812 w 1299" name="T90"/>
                <a:gd fmla="*/ 987 h 1107" name="T91"/>
                <a:gd fmla="*/ 798 w 1299" name="T92"/>
                <a:gd fmla="*/ 934 h 1107" name="T93"/>
                <a:gd fmla="*/ 723 w 1299" name="T94"/>
                <a:gd fmla="*/ 962 h 1107" name="T95"/>
                <a:gd fmla="*/ 704 w 1299" name="T96"/>
                <a:gd fmla="*/ 992 h 1107" name="T97"/>
                <a:gd fmla="*/ 626 w 1299" name="T98"/>
                <a:gd fmla="*/ 948 h 1107" name="T99"/>
                <a:gd fmla="*/ 623 w 1299" name="T100"/>
                <a:gd fmla="*/ 904 h 1107" name="T101"/>
                <a:gd fmla="*/ 674 w 1299" name="T102"/>
                <a:gd fmla="*/ 934 h 1107" name="T103"/>
                <a:gd fmla="*/ 695 w 1299" name="T104"/>
                <a:gd fmla="*/ 873 h 1107" name="T105"/>
                <a:gd fmla="*/ 741 w 1299" name="T106"/>
                <a:gd fmla="*/ 830 h 1107" name="T107"/>
                <a:gd fmla="*/ 779 w 1299" name="T108"/>
                <a:gd fmla="*/ 770 h 1107" name="T109"/>
                <a:gd fmla="*/ 761 w 1299" name="T110"/>
                <a:gd fmla="*/ 675 h 1107" name="T111"/>
                <a:gd fmla="*/ 690 w 1299" name="T112"/>
                <a:gd fmla="*/ 543 h 1107" name="T113"/>
                <a:gd fmla="*/ 614 w 1299" name="T114"/>
                <a:gd fmla="*/ 514 h 1107" name="T115"/>
                <a:gd fmla="*/ 531 w 1299" name="T116"/>
                <a:gd fmla="*/ 419 h 1107" name="T117"/>
                <a:gd fmla="*/ 397 w 1299" name="T118"/>
                <a:gd fmla="*/ 382 h 1107" name="T119"/>
                <a:gd fmla="*/ 292 w 1299" name="T120"/>
                <a:gd fmla="*/ 394 h 1107" name="T121"/>
                <a:gd fmla="*/ 209 w 1299" name="T122"/>
                <a:gd fmla="*/ 427 h 1107" name="T123"/>
                <a:gd fmla="*/ 125 w 1299" name="T124"/>
                <a:gd fmla="*/ 376 h 110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107" w="1299">
                  <a:moveTo>
                    <a:pt x="11" y="350"/>
                  </a:moveTo>
                  <a:lnTo>
                    <a:pt x="0" y="207"/>
                  </a:lnTo>
                  <a:lnTo>
                    <a:pt x="7" y="177"/>
                  </a:lnTo>
                  <a:lnTo>
                    <a:pt x="49" y="157"/>
                  </a:lnTo>
                  <a:lnTo>
                    <a:pt x="107" y="109"/>
                  </a:lnTo>
                  <a:lnTo>
                    <a:pt x="200" y="71"/>
                  </a:lnTo>
                  <a:lnTo>
                    <a:pt x="237" y="55"/>
                  </a:lnTo>
                  <a:lnTo>
                    <a:pt x="237" y="19"/>
                  </a:lnTo>
                  <a:lnTo>
                    <a:pt x="254" y="0"/>
                  </a:lnTo>
                  <a:lnTo>
                    <a:pt x="269" y="2"/>
                  </a:lnTo>
                  <a:lnTo>
                    <a:pt x="329" y="11"/>
                  </a:lnTo>
                  <a:lnTo>
                    <a:pt x="327" y="39"/>
                  </a:lnTo>
                  <a:lnTo>
                    <a:pt x="339" y="82"/>
                  </a:lnTo>
                  <a:lnTo>
                    <a:pt x="332" y="149"/>
                  </a:lnTo>
                  <a:lnTo>
                    <a:pt x="383" y="226"/>
                  </a:lnTo>
                  <a:lnTo>
                    <a:pt x="412" y="244"/>
                  </a:lnTo>
                  <a:lnTo>
                    <a:pt x="454" y="212"/>
                  </a:lnTo>
                  <a:lnTo>
                    <a:pt x="542" y="212"/>
                  </a:lnTo>
                  <a:lnTo>
                    <a:pt x="563" y="219"/>
                  </a:lnTo>
                  <a:lnTo>
                    <a:pt x="577" y="239"/>
                  </a:lnTo>
                  <a:lnTo>
                    <a:pt x="567" y="261"/>
                  </a:lnTo>
                  <a:lnTo>
                    <a:pt x="519" y="299"/>
                  </a:lnTo>
                  <a:lnTo>
                    <a:pt x="524" y="320"/>
                  </a:lnTo>
                  <a:lnTo>
                    <a:pt x="580" y="362"/>
                  </a:lnTo>
                  <a:lnTo>
                    <a:pt x="602" y="362"/>
                  </a:lnTo>
                  <a:lnTo>
                    <a:pt x="609" y="371"/>
                  </a:lnTo>
                  <a:lnTo>
                    <a:pt x="604" y="389"/>
                  </a:lnTo>
                  <a:lnTo>
                    <a:pt x="639" y="417"/>
                  </a:lnTo>
                  <a:lnTo>
                    <a:pt x="722" y="429"/>
                  </a:lnTo>
                  <a:lnTo>
                    <a:pt x="756" y="419"/>
                  </a:lnTo>
                  <a:lnTo>
                    <a:pt x="807" y="369"/>
                  </a:lnTo>
                  <a:lnTo>
                    <a:pt x="868" y="374"/>
                  </a:lnTo>
                  <a:lnTo>
                    <a:pt x="893" y="412"/>
                  </a:lnTo>
                  <a:lnTo>
                    <a:pt x="879" y="446"/>
                  </a:lnTo>
                  <a:lnTo>
                    <a:pt x="881" y="465"/>
                  </a:lnTo>
                  <a:lnTo>
                    <a:pt x="849" y="485"/>
                  </a:lnTo>
                  <a:lnTo>
                    <a:pt x="836" y="502"/>
                  </a:lnTo>
                  <a:lnTo>
                    <a:pt x="840" y="543"/>
                  </a:lnTo>
                  <a:lnTo>
                    <a:pt x="898" y="585"/>
                  </a:lnTo>
                  <a:lnTo>
                    <a:pt x="923" y="576"/>
                  </a:lnTo>
                  <a:lnTo>
                    <a:pt x="988" y="660"/>
                  </a:lnTo>
                  <a:lnTo>
                    <a:pt x="1005" y="719"/>
                  </a:lnTo>
                  <a:lnTo>
                    <a:pt x="996" y="752"/>
                  </a:lnTo>
                  <a:lnTo>
                    <a:pt x="1041" y="777"/>
                  </a:lnTo>
                  <a:lnTo>
                    <a:pt x="1041" y="794"/>
                  </a:lnTo>
                  <a:lnTo>
                    <a:pt x="1083" y="806"/>
                  </a:lnTo>
                  <a:lnTo>
                    <a:pt x="1096" y="806"/>
                  </a:lnTo>
                  <a:lnTo>
                    <a:pt x="1096" y="772"/>
                  </a:lnTo>
                  <a:lnTo>
                    <a:pt x="1128" y="765"/>
                  </a:lnTo>
                  <a:lnTo>
                    <a:pt x="1138" y="724"/>
                  </a:lnTo>
                  <a:lnTo>
                    <a:pt x="1113" y="707"/>
                  </a:lnTo>
                  <a:lnTo>
                    <a:pt x="1096" y="689"/>
                  </a:lnTo>
                  <a:lnTo>
                    <a:pt x="1103" y="612"/>
                  </a:lnTo>
                  <a:lnTo>
                    <a:pt x="1120" y="600"/>
                  </a:lnTo>
                  <a:lnTo>
                    <a:pt x="1151" y="614"/>
                  </a:lnTo>
                  <a:lnTo>
                    <a:pt x="1162" y="609"/>
                  </a:lnTo>
                  <a:lnTo>
                    <a:pt x="1170" y="623"/>
                  </a:lnTo>
                  <a:lnTo>
                    <a:pt x="1247" y="662"/>
                  </a:lnTo>
                  <a:lnTo>
                    <a:pt x="1290" y="689"/>
                  </a:lnTo>
                  <a:lnTo>
                    <a:pt x="1298" y="714"/>
                  </a:lnTo>
                  <a:lnTo>
                    <a:pt x="1275" y="747"/>
                  </a:lnTo>
                  <a:lnTo>
                    <a:pt x="1288" y="784"/>
                  </a:lnTo>
                  <a:lnTo>
                    <a:pt x="1280" y="801"/>
                  </a:lnTo>
                  <a:lnTo>
                    <a:pt x="1223" y="806"/>
                  </a:lnTo>
                  <a:lnTo>
                    <a:pt x="1211" y="812"/>
                  </a:lnTo>
                  <a:lnTo>
                    <a:pt x="1214" y="824"/>
                  </a:lnTo>
                  <a:lnTo>
                    <a:pt x="1214" y="838"/>
                  </a:lnTo>
                  <a:lnTo>
                    <a:pt x="1167" y="843"/>
                  </a:lnTo>
                  <a:lnTo>
                    <a:pt x="1143" y="830"/>
                  </a:lnTo>
                  <a:lnTo>
                    <a:pt x="1113" y="830"/>
                  </a:lnTo>
                  <a:lnTo>
                    <a:pt x="1106" y="838"/>
                  </a:lnTo>
                  <a:lnTo>
                    <a:pt x="1113" y="855"/>
                  </a:lnTo>
                  <a:lnTo>
                    <a:pt x="1096" y="873"/>
                  </a:lnTo>
                  <a:lnTo>
                    <a:pt x="1091" y="892"/>
                  </a:lnTo>
                  <a:lnTo>
                    <a:pt x="1120" y="917"/>
                  </a:lnTo>
                  <a:lnTo>
                    <a:pt x="1101" y="962"/>
                  </a:lnTo>
                  <a:lnTo>
                    <a:pt x="1108" y="983"/>
                  </a:lnTo>
                  <a:lnTo>
                    <a:pt x="1106" y="996"/>
                  </a:lnTo>
                  <a:lnTo>
                    <a:pt x="1070" y="996"/>
                  </a:lnTo>
                  <a:lnTo>
                    <a:pt x="1046" y="1008"/>
                  </a:lnTo>
                  <a:lnTo>
                    <a:pt x="1065" y="1032"/>
                  </a:lnTo>
                  <a:lnTo>
                    <a:pt x="1053" y="1070"/>
                  </a:lnTo>
                  <a:lnTo>
                    <a:pt x="1016" y="1077"/>
                  </a:lnTo>
                  <a:lnTo>
                    <a:pt x="1020" y="1095"/>
                  </a:lnTo>
                  <a:lnTo>
                    <a:pt x="1010" y="1106"/>
                  </a:lnTo>
                  <a:lnTo>
                    <a:pt x="948" y="1101"/>
                  </a:lnTo>
                  <a:lnTo>
                    <a:pt x="923" y="1084"/>
                  </a:lnTo>
                  <a:lnTo>
                    <a:pt x="917" y="1046"/>
                  </a:lnTo>
                  <a:lnTo>
                    <a:pt x="903" y="1029"/>
                  </a:lnTo>
                  <a:lnTo>
                    <a:pt x="881" y="1046"/>
                  </a:lnTo>
                  <a:lnTo>
                    <a:pt x="840" y="1008"/>
                  </a:lnTo>
                  <a:lnTo>
                    <a:pt x="812" y="987"/>
                  </a:lnTo>
                  <a:lnTo>
                    <a:pt x="807" y="958"/>
                  </a:lnTo>
                  <a:lnTo>
                    <a:pt x="798" y="934"/>
                  </a:lnTo>
                  <a:lnTo>
                    <a:pt x="782" y="934"/>
                  </a:lnTo>
                  <a:lnTo>
                    <a:pt x="723" y="962"/>
                  </a:lnTo>
                  <a:lnTo>
                    <a:pt x="726" y="992"/>
                  </a:lnTo>
                  <a:lnTo>
                    <a:pt x="704" y="992"/>
                  </a:lnTo>
                  <a:lnTo>
                    <a:pt x="666" y="953"/>
                  </a:lnTo>
                  <a:lnTo>
                    <a:pt x="626" y="948"/>
                  </a:lnTo>
                  <a:lnTo>
                    <a:pt x="611" y="927"/>
                  </a:lnTo>
                  <a:lnTo>
                    <a:pt x="623" y="904"/>
                  </a:lnTo>
                  <a:lnTo>
                    <a:pt x="646" y="924"/>
                  </a:lnTo>
                  <a:lnTo>
                    <a:pt x="674" y="934"/>
                  </a:lnTo>
                  <a:lnTo>
                    <a:pt x="695" y="915"/>
                  </a:lnTo>
                  <a:lnTo>
                    <a:pt x="695" y="873"/>
                  </a:lnTo>
                  <a:lnTo>
                    <a:pt x="722" y="850"/>
                  </a:lnTo>
                  <a:lnTo>
                    <a:pt x="741" y="830"/>
                  </a:lnTo>
                  <a:lnTo>
                    <a:pt x="731" y="806"/>
                  </a:lnTo>
                  <a:lnTo>
                    <a:pt x="779" y="770"/>
                  </a:lnTo>
                  <a:lnTo>
                    <a:pt x="786" y="707"/>
                  </a:lnTo>
                  <a:lnTo>
                    <a:pt x="761" y="675"/>
                  </a:lnTo>
                  <a:lnTo>
                    <a:pt x="750" y="623"/>
                  </a:lnTo>
                  <a:lnTo>
                    <a:pt x="690" y="543"/>
                  </a:lnTo>
                  <a:lnTo>
                    <a:pt x="658" y="554"/>
                  </a:lnTo>
                  <a:lnTo>
                    <a:pt x="614" y="514"/>
                  </a:lnTo>
                  <a:lnTo>
                    <a:pt x="554" y="477"/>
                  </a:lnTo>
                  <a:lnTo>
                    <a:pt x="531" y="419"/>
                  </a:lnTo>
                  <a:lnTo>
                    <a:pt x="483" y="436"/>
                  </a:lnTo>
                  <a:lnTo>
                    <a:pt x="397" y="382"/>
                  </a:lnTo>
                  <a:lnTo>
                    <a:pt x="355" y="404"/>
                  </a:lnTo>
                  <a:lnTo>
                    <a:pt x="292" y="394"/>
                  </a:lnTo>
                  <a:lnTo>
                    <a:pt x="242" y="424"/>
                  </a:lnTo>
                  <a:lnTo>
                    <a:pt x="209" y="427"/>
                  </a:lnTo>
                  <a:lnTo>
                    <a:pt x="159" y="397"/>
                  </a:lnTo>
                  <a:lnTo>
                    <a:pt x="125" y="376"/>
                  </a:lnTo>
                  <a:lnTo>
                    <a:pt x="11" y="350"/>
                  </a:lnTo>
                </a:path>
              </a:pathLst>
            </a:custGeom>
            <a:grp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30" name="Freeform 30"/>
            <p:cNvSpPr/>
            <p:nvPr/>
          </p:nvSpPr>
          <p:spPr bwMode="auto">
            <a:xfrm>
              <a:off x="9201150" y="3112294"/>
              <a:ext cx="530225" cy="908050"/>
            </a:xfrm>
            <a:custGeom>
              <a:gdLst>
                <a:gd fmla="*/ 401 w 482" name="T0"/>
                <a:gd fmla="*/ 504 h 849" name="T1"/>
                <a:gd fmla="*/ 390 w 482" name="T2"/>
                <a:gd fmla="*/ 287 h 849" name="T3"/>
                <a:gd fmla="*/ 424 w 482" name="T4"/>
                <a:gd fmla="*/ 213 h 849" name="T5"/>
                <a:gd fmla="*/ 421 w 482" name="T6"/>
                <a:gd fmla="*/ 114 h 849" name="T7"/>
                <a:gd fmla="*/ 441 w 482" name="T8"/>
                <a:gd fmla="*/ 44 h 849" name="T9"/>
                <a:gd fmla="*/ 426 w 482" name="T10"/>
                <a:gd fmla="*/ 0 h 849" name="T11"/>
                <a:gd fmla="*/ 353 w 482" name="T12"/>
                <a:gd fmla="*/ 25 h 849" name="T13"/>
                <a:gd fmla="*/ 327 w 482" name="T14"/>
                <a:gd fmla="*/ 86 h 849" name="T15"/>
                <a:gd fmla="*/ 299 w 482" name="T16"/>
                <a:gd fmla="*/ 109 h 849" name="T17"/>
                <a:gd fmla="*/ 205 w 482" name="T18"/>
                <a:gd fmla="*/ 217 h 849" name="T19"/>
                <a:gd fmla="*/ 136 w 482" name="T20"/>
                <a:gd fmla="*/ 213 h 849" name="T21"/>
                <a:gd fmla="*/ 118 w 482" name="T22"/>
                <a:gd fmla="*/ 283 h 849" name="T23"/>
                <a:gd fmla="*/ 205 w 482" name="T24"/>
                <a:gd fmla="*/ 337 h 849" name="T25"/>
                <a:gd fmla="*/ 257 w 482" name="T26"/>
                <a:gd fmla="*/ 389 h 849" name="T27"/>
                <a:gd fmla="*/ 247 w 482" name="T28"/>
                <a:gd fmla="*/ 458 h 849" name="T29"/>
                <a:gd fmla="*/ 181 w 482" name="T30"/>
                <a:gd fmla="*/ 480 h 849" name="T31"/>
                <a:gd fmla="*/ 171 w 482" name="T32"/>
                <a:gd fmla="*/ 497 h 849" name="T33"/>
                <a:gd fmla="*/ 122 w 482" name="T34"/>
                <a:gd fmla="*/ 517 h 849" name="T35"/>
                <a:gd fmla="*/ 68 w 482" name="T36"/>
                <a:gd fmla="*/ 504 h 849" name="T37"/>
                <a:gd fmla="*/ 68 w 482" name="T38"/>
                <a:gd fmla="*/ 529 h 849" name="T39"/>
                <a:gd fmla="*/ 45 w 482" name="T40"/>
                <a:gd fmla="*/ 566 h 849" name="T41"/>
                <a:gd fmla="*/ 55 w 482" name="T42"/>
                <a:gd fmla="*/ 636 h 849" name="T43"/>
                <a:gd fmla="*/ 60 w 482" name="T44"/>
                <a:gd fmla="*/ 670 h 849" name="T45"/>
                <a:gd fmla="*/ 0 w 482" name="T46"/>
                <a:gd fmla="*/ 682 h 849" name="T47"/>
                <a:gd fmla="*/ 7 w 482" name="T48"/>
                <a:gd fmla="*/ 744 h 849" name="T49"/>
                <a:gd fmla="*/ 30 w 482" name="T50"/>
                <a:gd fmla="*/ 769 h 849" name="T51"/>
                <a:gd fmla="*/ 113 w 482" name="T52"/>
                <a:gd fmla="*/ 759 h 849" name="T53"/>
                <a:gd fmla="*/ 131 w 482" name="T54"/>
                <a:gd fmla="*/ 779 h 849" name="T55"/>
                <a:gd fmla="*/ 213 w 482" name="T56"/>
                <a:gd fmla="*/ 815 h 849" name="T57"/>
                <a:gd fmla="*/ 317 w 482" name="T58"/>
                <a:gd fmla="*/ 827 h 849" name="T59"/>
                <a:gd fmla="*/ 367 w 482" name="T60"/>
                <a:gd fmla="*/ 839 h 849" name="T61"/>
                <a:gd fmla="*/ 356 w 482" name="T62"/>
                <a:gd fmla="*/ 792 h 849" name="T63"/>
                <a:gd fmla="*/ 401 w 482" name="T64"/>
                <a:gd fmla="*/ 747 h 849" name="T65"/>
                <a:gd fmla="*/ 390 w 482" name="T66"/>
                <a:gd fmla="*/ 725 h 849" name="T67"/>
                <a:gd fmla="*/ 346 w 482" name="T68"/>
                <a:gd fmla="*/ 697 h 849" name="T69"/>
                <a:gd fmla="*/ 431 w 482" name="T70"/>
                <a:gd fmla="*/ 688 h 849" name="T71"/>
                <a:gd fmla="*/ 458 w 482" name="T72"/>
                <a:gd fmla="*/ 694 h 849" name="T73"/>
                <a:gd fmla="*/ 481 w 482" name="T74"/>
                <a:gd fmla="*/ 647 h 849" name="T75"/>
                <a:gd fmla="*/ 412 w 482" name="T76"/>
                <a:gd fmla="*/ 534 h 849"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849" w="482">
                  <a:moveTo>
                    <a:pt x="412" y="534"/>
                  </a:moveTo>
                  <a:lnTo>
                    <a:pt x="401" y="504"/>
                  </a:lnTo>
                  <a:lnTo>
                    <a:pt x="424" y="431"/>
                  </a:lnTo>
                  <a:lnTo>
                    <a:pt x="390" y="287"/>
                  </a:lnTo>
                  <a:lnTo>
                    <a:pt x="412" y="248"/>
                  </a:lnTo>
                  <a:lnTo>
                    <a:pt x="424" y="213"/>
                  </a:lnTo>
                  <a:lnTo>
                    <a:pt x="393" y="156"/>
                  </a:lnTo>
                  <a:lnTo>
                    <a:pt x="421" y="114"/>
                  </a:lnTo>
                  <a:lnTo>
                    <a:pt x="426" y="73"/>
                  </a:lnTo>
                  <a:lnTo>
                    <a:pt x="441" y="44"/>
                  </a:lnTo>
                  <a:lnTo>
                    <a:pt x="438" y="10"/>
                  </a:lnTo>
                  <a:lnTo>
                    <a:pt x="426" y="0"/>
                  </a:lnTo>
                  <a:lnTo>
                    <a:pt x="406" y="22"/>
                  </a:lnTo>
                  <a:lnTo>
                    <a:pt x="353" y="25"/>
                  </a:lnTo>
                  <a:lnTo>
                    <a:pt x="325" y="64"/>
                  </a:lnTo>
                  <a:lnTo>
                    <a:pt x="327" y="86"/>
                  </a:lnTo>
                  <a:lnTo>
                    <a:pt x="322" y="100"/>
                  </a:lnTo>
                  <a:lnTo>
                    <a:pt x="299" y="109"/>
                  </a:lnTo>
                  <a:lnTo>
                    <a:pt x="216" y="223"/>
                  </a:lnTo>
                  <a:lnTo>
                    <a:pt x="205" y="217"/>
                  </a:lnTo>
                  <a:lnTo>
                    <a:pt x="185" y="212"/>
                  </a:lnTo>
                  <a:lnTo>
                    <a:pt x="136" y="213"/>
                  </a:lnTo>
                  <a:lnTo>
                    <a:pt x="121" y="236"/>
                  </a:lnTo>
                  <a:lnTo>
                    <a:pt x="118" y="283"/>
                  </a:lnTo>
                  <a:lnTo>
                    <a:pt x="126" y="297"/>
                  </a:lnTo>
                  <a:lnTo>
                    <a:pt x="205" y="337"/>
                  </a:lnTo>
                  <a:lnTo>
                    <a:pt x="249" y="363"/>
                  </a:lnTo>
                  <a:lnTo>
                    <a:pt x="257" y="389"/>
                  </a:lnTo>
                  <a:lnTo>
                    <a:pt x="233" y="421"/>
                  </a:lnTo>
                  <a:lnTo>
                    <a:pt x="247" y="458"/>
                  </a:lnTo>
                  <a:lnTo>
                    <a:pt x="238" y="475"/>
                  </a:lnTo>
                  <a:lnTo>
                    <a:pt x="181" y="480"/>
                  </a:lnTo>
                  <a:lnTo>
                    <a:pt x="169" y="486"/>
                  </a:lnTo>
                  <a:lnTo>
                    <a:pt x="171" y="497"/>
                  </a:lnTo>
                  <a:lnTo>
                    <a:pt x="171" y="512"/>
                  </a:lnTo>
                  <a:lnTo>
                    <a:pt x="122" y="517"/>
                  </a:lnTo>
                  <a:lnTo>
                    <a:pt x="98" y="504"/>
                  </a:lnTo>
                  <a:lnTo>
                    <a:pt x="68" y="504"/>
                  </a:lnTo>
                  <a:lnTo>
                    <a:pt x="60" y="512"/>
                  </a:lnTo>
                  <a:lnTo>
                    <a:pt x="68" y="529"/>
                  </a:lnTo>
                  <a:lnTo>
                    <a:pt x="50" y="547"/>
                  </a:lnTo>
                  <a:lnTo>
                    <a:pt x="45" y="566"/>
                  </a:lnTo>
                  <a:lnTo>
                    <a:pt x="75" y="592"/>
                  </a:lnTo>
                  <a:lnTo>
                    <a:pt x="55" y="636"/>
                  </a:lnTo>
                  <a:lnTo>
                    <a:pt x="63" y="657"/>
                  </a:lnTo>
                  <a:lnTo>
                    <a:pt x="60" y="670"/>
                  </a:lnTo>
                  <a:lnTo>
                    <a:pt x="24" y="670"/>
                  </a:lnTo>
                  <a:lnTo>
                    <a:pt x="0" y="682"/>
                  </a:lnTo>
                  <a:lnTo>
                    <a:pt x="19" y="707"/>
                  </a:lnTo>
                  <a:lnTo>
                    <a:pt x="7" y="744"/>
                  </a:lnTo>
                  <a:lnTo>
                    <a:pt x="30" y="747"/>
                  </a:lnTo>
                  <a:lnTo>
                    <a:pt x="30" y="769"/>
                  </a:lnTo>
                  <a:lnTo>
                    <a:pt x="46" y="771"/>
                  </a:lnTo>
                  <a:lnTo>
                    <a:pt x="113" y="759"/>
                  </a:lnTo>
                  <a:lnTo>
                    <a:pt x="126" y="763"/>
                  </a:lnTo>
                  <a:lnTo>
                    <a:pt x="131" y="779"/>
                  </a:lnTo>
                  <a:lnTo>
                    <a:pt x="155" y="787"/>
                  </a:lnTo>
                  <a:lnTo>
                    <a:pt x="213" y="815"/>
                  </a:lnTo>
                  <a:lnTo>
                    <a:pt x="247" y="802"/>
                  </a:lnTo>
                  <a:lnTo>
                    <a:pt x="317" y="827"/>
                  </a:lnTo>
                  <a:lnTo>
                    <a:pt x="332" y="848"/>
                  </a:lnTo>
                  <a:lnTo>
                    <a:pt x="367" y="839"/>
                  </a:lnTo>
                  <a:lnTo>
                    <a:pt x="362" y="802"/>
                  </a:lnTo>
                  <a:lnTo>
                    <a:pt x="356" y="792"/>
                  </a:lnTo>
                  <a:lnTo>
                    <a:pt x="362" y="763"/>
                  </a:lnTo>
                  <a:lnTo>
                    <a:pt x="401" y="747"/>
                  </a:lnTo>
                  <a:lnTo>
                    <a:pt x="411" y="731"/>
                  </a:lnTo>
                  <a:lnTo>
                    <a:pt x="390" y="725"/>
                  </a:lnTo>
                  <a:lnTo>
                    <a:pt x="367" y="720"/>
                  </a:lnTo>
                  <a:lnTo>
                    <a:pt x="346" y="697"/>
                  </a:lnTo>
                  <a:lnTo>
                    <a:pt x="356" y="688"/>
                  </a:lnTo>
                  <a:lnTo>
                    <a:pt x="431" y="688"/>
                  </a:lnTo>
                  <a:lnTo>
                    <a:pt x="448" y="688"/>
                  </a:lnTo>
                  <a:lnTo>
                    <a:pt x="458" y="694"/>
                  </a:lnTo>
                  <a:lnTo>
                    <a:pt x="481" y="677"/>
                  </a:lnTo>
                  <a:lnTo>
                    <a:pt x="481" y="647"/>
                  </a:lnTo>
                  <a:lnTo>
                    <a:pt x="412" y="547"/>
                  </a:lnTo>
                  <a:lnTo>
                    <a:pt x="412" y="534"/>
                  </a:lnTo>
                </a:path>
              </a:pathLst>
            </a:custGeom>
            <a:grp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31" name="Freeform 31"/>
            <p:cNvSpPr/>
            <p:nvPr/>
          </p:nvSpPr>
          <p:spPr bwMode="auto">
            <a:xfrm>
              <a:off x="10131425" y="3625057"/>
              <a:ext cx="493712" cy="582612"/>
            </a:xfrm>
            <a:custGeom>
              <a:gdLst>
                <a:gd fmla="*/ 108 w 451" name="T0"/>
                <a:gd fmla="*/ 0 h 543" name="T1"/>
                <a:gd fmla="*/ 186 w 451" name="T2"/>
                <a:gd fmla="*/ 46 h 543" name="T3"/>
                <a:gd fmla="*/ 247 w 451" name="T4"/>
                <a:gd fmla="*/ 73 h 543" name="T5"/>
                <a:gd fmla="*/ 276 w 451" name="T6"/>
                <a:gd fmla="*/ 77 h 543" name="T7"/>
                <a:gd fmla="*/ 292 w 451" name="T8"/>
                <a:gd fmla="*/ 143 h 543" name="T9"/>
                <a:gd fmla="*/ 339 w 451" name="T10"/>
                <a:gd fmla="*/ 171 h 543" name="T11"/>
                <a:gd fmla="*/ 376 w 451" name="T12"/>
                <a:gd fmla="*/ 148 h 543" name="T13"/>
                <a:gd fmla="*/ 388 w 451" name="T14"/>
                <a:gd fmla="*/ 187 h 543" name="T15"/>
                <a:gd fmla="*/ 344 w 451" name="T16"/>
                <a:gd fmla="*/ 212 h 543" name="T17"/>
                <a:gd fmla="*/ 328 w 451" name="T18"/>
                <a:gd fmla="*/ 244 h 543" name="T19"/>
                <a:gd fmla="*/ 376 w 451" name="T20"/>
                <a:gd fmla="*/ 292 h 543" name="T21"/>
                <a:gd fmla="*/ 450 w 451" name="T22"/>
                <a:gd fmla="*/ 328 h 543" name="T23"/>
                <a:gd fmla="*/ 438 w 451" name="T24"/>
                <a:gd fmla="*/ 388 h 543" name="T25"/>
                <a:gd fmla="*/ 438 w 451" name="T26"/>
                <a:gd fmla="*/ 418 h 543" name="T27"/>
                <a:gd fmla="*/ 398 w 451" name="T28"/>
                <a:gd fmla="*/ 441 h 543" name="T29"/>
                <a:gd fmla="*/ 364 w 451" name="T30"/>
                <a:gd fmla="*/ 534 h 543" name="T31"/>
                <a:gd fmla="*/ 337 w 451" name="T32"/>
                <a:gd fmla="*/ 521 h 543" name="T33"/>
                <a:gd fmla="*/ 264 w 451" name="T34"/>
                <a:gd fmla="*/ 496 h 543" name="T35"/>
                <a:gd fmla="*/ 207 w 451" name="T36"/>
                <a:gd fmla="*/ 531 h 543" name="T37"/>
                <a:gd fmla="*/ 223 w 451" name="T38"/>
                <a:gd fmla="*/ 490 h 543" name="T39"/>
                <a:gd fmla="*/ 159 w 451" name="T40"/>
                <a:gd fmla="*/ 512 h 543" name="T41"/>
                <a:gd fmla="*/ 127 w 451" name="T42"/>
                <a:gd fmla="*/ 398 h 543" name="T43"/>
                <a:gd fmla="*/ 98 w 451" name="T44"/>
                <a:gd fmla="*/ 380 h 543" name="T45"/>
                <a:gd fmla="*/ 73 w 451" name="T46"/>
                <a:gd fmla="*/ 320 h 543" name="T47"/>
                <a:gd fmla="*/ 103 w 451" name="T48"/>
                <a:gd fmla="*/ 281 h 543" name="T49"/>
                <a:gd fmla="*/ 88 w 451" name="T50"/>
                <a:gd fmla="*/ 226 h 543" name="T51"/>
                <a:gd fmla="*/ 27 w 451" name="T52"/>
                <a:gd fmla="*/ 223 h 543" name="T53"/>
                <a:gd fmla="*/ 27 w 451" name="T54"/>
                <a:gd fmla="*/ 169 h 543" name="T55"/>
                <a:gd fmla="*/ 50 w 451" name="T56"/>
                <a:gd fmla="*/ 123 h 543" name="T57"/>
                <a:gd fmla="*/ 61 w 451" name="T58"/>
                <a:gd fmla="*/ 65 h 543" name="T59"/>
                <a:gd fmla="*/ 98 w 451" name="T60"/>
                <a:gd fmla="*/ 103 h 543" name="T61"/>
                <a:gd fmla="*/ 136 w 451" name="T62"/>
                <a:gd fmla="*/ 71 h 543" name="T63"/>
                <a:gd fmla="*/ 98 w 451" name="T64"/>
                <a:gd fmla="*/ 29 h 543"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543" w="451">
                  <a:moveTo>
                    <a:pt x="91" y="4"/>
                  </a:moveTo>
                  <a:lnTo>
                    <a:pt x="108" y="0"/>
                  </a:lnTo>
                  <a:lnTo>
                    <a:pt x="162" y="22"/>
                  </a:lnTo>
                  <a:lnTo>
                    <a:pt x="186" y="46"/>
                  </a:lnTo>
                  <a:lnTo>
                    <a:pt x="230" y="58"/>
                  </a:lnTo>
                  <a:lnTo>
                    <a:pt x="247" y="73"/>
                  </a:lnTo>
                  <a:lnTo>
                    <a:pt x="271" y="71"/>
                  </a:lnTo>
                  <a:lnTo>
                    <a:pt x="276" y="77"/>
                  </a:lnTo>
                  <a:lnTo>
                    <a:pt x="268" y="133"/>
                  </a:lnTo>
                  <a:lnTo>
                    <a:pt x="292" y="143"/>
                  </a:lnTo>
                  <a:lnTo>
                    <a:pt x="303" y="164"/>
                  </a:lnTo>
                  <a:lnTo>
                    <a:pt x="339" y="171"/>
                  </a:lnTo>
                  <a:lnTo>
                    <a:pt x="351" y="146"/>
                  </a:lnTo>
                  <a:lnTo>
                    <a:pt x="376" y="148"/>
                  </a:lnTo>
                  <a:lnTo>
                    <a:pt x="391" y="169"/>
                  </a:lnTo>
                  <a:lnTo>
                    <a:pt x="388" y="187"/>
                  </a:lnTo>
                  <a:lnTo>
                    <a:pt x="344" y="194"/>
                  </a:lnTo>
                  <a:lnTo>
                    <a:pt x="344" y="212"/>
                  </a:lnTo>
                  <a:lnTo>
                    <a:pt x="344" y="225"/>
                  </a:lnTo>
                  <a:lnTo>
                    <a:pt x="328" y="244"/>
                  </a:lnTo>
                  <a:lnTo>
                    <a:pt x="339" y="267"/>
                  </a:lnTo>
                  <a:lnTo>
                    <a:pt x="376" y="292"/>
                  </a:lnTo>
                  <a:lnTo>
                    <a:pt x="379" y="320"/>
                  </a:lnTo>
                  <a:lnTo>
                    <a:pt x="450" y="328"/>
                  </a:lnTo>
                  <a:lnTo>
                    <a:pt x="450" y="366"/>
                  </a:lnTo>
                  <a:lnTo>
                    <a:pt x="438" y="388"/>
                  </a:lnTo>
                  <a:lnTo>
                    <a:pt x="447" y="406"/>
                  </a:lnTo>
                  <a:lnTo>
                    <a:pt x="438" y="418"/>
                  </a:lnTo>
                  <a:lnTo>
                    <a:pt x="411" y="423"/>
                  </a:lnTo>
                  <a:lnTo>
                    <a:pt x="398" y="441"/>
                  </a:lnTo>
                  <a:lnTo>
                    <a:pt x="400" y="483"/>
                  </a:lnTo>
                  <a:lnTo>
                    <a:pt x="364" y="534"/>
                  </a:lnTo>
                  <a:lnTo>
                    <a:pt x="357" y="542"/>
                  </a:lnTo>
                  <a:lnTo>
                    <a:pt x="337" y="521"/>
                  </a:lnTo>
                  <a:lnTo>
                    <a:pt x="286" y="521"/>
                  </a:lnTo>
                  <a:lnTo>
                    <a:pt x="264" y="496"/>
                  </a:lnTo>
                  <a:lnTo>
                    <a:pt x="223" y="539"/>
                  </a:lnTo>
                  <a:lnTo>
                    <a:pt x="207" y="531"/>
                  </a:lnTo>
                  <a:lnTo>
                    <a:pt x="225" y="498"/>
                  </a:lnTo>
                  <a:lnTo>
                    <a:pt x="223" y="490"/>
                  </a:lnTo>
                  <a:lnTo>
                    <a:pt x="207" y="485"/>
                  </a:lnTo>
                  <a:lnTo>
                    <a:pt x="159" y="512"/>
                  </a:lnTo>
                  <a:lnTo>
                    <a:pt x="112" y="423"/>
                  </a:lnTo>
                  <a:lnTo>
                    <a:pt x="127" y="398"/>
                  </a:lnTo>
                  <a:lnTo>
                    <a:pt x="121" y="388"/>
                  </a:lnTo>
                  <a:lnTo>
                    <a:pt x="98" y="380"/>
                  </a:lnTo>
                  <a:lnTo>
                    <a:pt x="56" y="354"/>
                  </a:lnTo>
                  <a:lnTo>
                    <a:pt x="73" y="320"/>
                  </a:lnTo>
                  <a:lnTo>
                    <a:pt x="98" y="309"/>
                  </a:lnTo>
                  <a:lnTo>
                    <a:pt x="103" y="281"/>
                  </a:lnTo>
                  <a:lnTo>
                    <a:pt x="93" y="231"/>
                  </a:lnTo>
                  <a:lnTo>
                    <a:pt x="88" y="226"/>
                  </a:lnTo>
                  <a:lnTo>
                    <a:pt x="63" y="254"/>
                  </a:lnTo>
                  <a:lnTo>
                    <a:pt x="27" y="223"/>
                  </a:lnTo>
                  <a:lnTo>
                    <a:pt x="0" y="189"/>
                  </a:lnTo>
                  <a:lnTo>
                    <a:pt x="27" y="169"/>
                  </a:lnTo>
                  <a:lnTo>
                    <a:pt x="36" y="135"/>
                  </a:lnTo>
                  <a:lnTo>
                    <a:pt x="50" y="123"/>
                  </a:lnTo>
                  <a:lnTo>
                    <a:pt x="49" y="76"/>
                  </a:lnTo>
                  <a:lnTo>
                    <a:pt x="61" y="65"/>
                  </a:lnTo>
                  <a:lnTo>
                    <a:pt x="84" y="83"/>
                  </a:lnTo>
                  <a:lnTo>
                    <a:pt x="98" y="103"/>
                  </a:lnTo>
                  <a:lnTo>
                    <a:pt x="127" y="83"/>
                  </a:lnTo>
                  <a:lnTo>
                    <a:pt x="136" y="71"/>
                  </a:lnTo>
                  <a:lnTo>
                    <a:pt x="132" y="46"/>
                  </a:lnTo>
                  <a:lnTo>
                    <a:pt x="98" y="29"/>
                  </a:lnTo>
                  <a:lnTo>
                    <a:pt x="91" y="4"/>
                  </a:lnTo>
                </a:path>
              </a:pathLst>
            </a:custGeom>
            <a:grp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32" name="Freeform 32"/>
            <p:cNvSpPr/>
            <p:nvPr/>
          </p:nvSpPr>
          <p:spPr bwMode="auto">
            <a:xfrm>
              <a:off x="10250487" y="3539332"/>
              <a:ext cx="584200" cy="454025"/>
            </a:xfrm>
            <a:custGeom>
              <a:gdLst>
                <a:gd fmla="*/ 494 w 533" name="T0"/>
                <a:gd fmla="*/ 338 h 427" name="T1"/>
                <a:gd fmla="*/ 483 w 533" name="T2"/>
                <a:gd fmla="*/ 374 h 427" name="T3"/>
                <a:gd fmla="*/ 468 w 533" name="T4"/>
                <a:gd fmla="*/ 394 h 427" name="T5"/>
                <a:gd fmla="*/ 441 w 533" name="T6"/>
                <a:gd fmla="*/ 426 h 427" name="T7"/>
                <a:gd fmla="*/ 398 w 533" name="T8"/>
                <a:gd fmla="*/ 418 h 427" name="T9"/>
                <a:gd fmla="*/ 365 w 533" name="T10"/>
                <a:gd fmla="*/ 399 h 427" name="T11"/>
                <a:gd fmla="*/ 343 w 533" name="T12"/>
                <a:gd fmla="*/ 409 h 427" name="T13"/>
                <a:gd fmla="*/ 272 w 533" name="T14"/>
                <a:gd fmla="*/ 400 h 427" name="T15"/>
                <a:gd fmla="*/ 270 w 533" name="T16"/>
                <a:gd fmla="*/ 373 h 427" name="T17"/>
                <a:gd fmla="*/ 232 w 533" name="T18"/>
                <a:gd fmla="*/ 347 h 427" name="T19"/>
                <a:gd fmla="*/ 222 w 533" name="T20"/>
                <a:gd fmla="*/ 324 h 427" name="T21"/>
                <a:gd fmla="*/ 237 w 533" name="T22"/>
                <a:gd fmla="*/ 306 h 427" name="T23"/>
                <a:gd fmla="*/ 237 w 533" name="T24"/>
                <a:gd fmla="*/ 292 h 427" name="T25"/>
                <a:gd fmla="*/ 237 w 533" name="T26"/>
                <a:gd fmla="*/ 274 h 427" name="T27"/>
                <a:gd fmla="*/ 282 w 533" name="T28"/>
                <a:gd fmla="*/ 267 h 427" name="T29"/>
                <a:gd fmla="*/ 284 w 533" name="T30"/>
                <a:gd fmla="*/ 249 h 427" name="T31"/>
                <a:gd fmla="*/ 270 w 533" name="T32"/>
                <a:gd fmla="*/ 229 h 427" name="T33"/>
                <a:gd fmla="*/ 244 w 533" name="T34"/>
                <a:gd fmla="*/ 227 h 427" name="T35"/>
                <a:gd fmla="*/ 232 w 533" name="T36"/>
                <a:gd fmla="*/ 251 h 427" name="T37"/>
                <a:gd fmla="*/ 196 w 533" name="T38"/>
                <a:gd fmla="*/ 245 h 427" name="T39"/>
                <a:gd fmla="*/ 186 w 533" name="T40"/>
                <a:gd fmla="*/ 225 h 427" name="T41"/>
                <a:gd fmla="*/ 162 w 533" name="T42"/>
                <a:gd fmla="*/ 213 h 427" name="T43"/>
                <a:gd fmla="*/ 169 w 533" name="T44"/>
                <a:gd fmla="*/ 158 h 427" name="T45"/>
                <a:gd fmla="*/ 164 w 533" name="T46"/>
                <a:gd fmla="*/ 152 h 427" name="T47"/>
                <a:gd fmla="*/ 139 w 533" name="T48"/>
                <a:gd fmla="*/ 154 h 427" name="T49"/>
                <a:gd fmla="*/ 123 w 533" name="T50"/>
                <a:gd fmla="*/ 139 h 427" name="T51"/>
                <a:gd fmla="*/ 78 w 533" name="T52"/>
                <a:gd fmla="*/ 127 h 427" name="T53"/>
                <a:gd fmla="*/ 54 w 533" name="T54"/>
                <a:gd fmla="*/ 103 h 427" name="T55"/>
                <a:gd fmla="*/ 0 w 533" name="T56"/>
                <a:gd fmla="*/ 80 h 427" name="T57"/>
                <a:gd fmla="*/ 4 w 533" name="T58"/>
                <a:gd fmla="*/ 56 h 427" name="T59"/>
                <a:gd fmla="*/ 27 w 533" name="T60"/>
                <a:gd fmla="*/ 49 h 427" name="T61"/>
                <a:gd fmla="*/ 66 w 533" name="T62"/>
                <a:gd fmla="*/ 80 h 427" name="T63"/>
                <a:gd fmla="*/ 78 w 533" name="T64"/>
                <a:gd fmla="*/ 80 h 427" name="T65"/>
                <a:gd fmla="*/ 116 w 533" name="T66"/>
                <a:gd fmla="*/ 78 h 427" name="T67"/>
                <a:gd fmla="*/ 136 w 533" name="T68"/>
                <a:gd fmla="*/ 61 h 427" name="T69"/>
                <a:gd fmla="*/ 166 w 533" name="T70"/>
                <a:gd fmla="*/ 85 h 427" name="T71"/>
                <a:gd fmla="*/ 180 w 533" name="T72"/>
                <a:gd fmla="*/ 63 h 427" name="T73"/>
                <a:gd fmla="*/ 181 w 533" name="T74"/>
                <a:gd fmla="*/ 51 h 427" name="T75"/>
                <a:gd fmla="*/ 206 w 533" name="T76"/>
                <a:gd fmla="*/ 36 h 427" name="T77"/>
                <a:gd fmla="*/ 214 w 533" name="T78"/>
                <a:gd fmla="*/ 4 h 427" name="T79"/>
                <a:gd fmla="*/ 237 w 533" name="T80"/>
                <a:gd fmla="*/ 0 h 427" name="T81"/>
                <a:gd fmla="*/ 300 w 533" name="T82"/>
                <a:gd fmla="*/ 44 h 427" name="T83"/>
                <a:gd fmla="*/ 343 w 533" name="T84"/>
                <a:gd fmla="*/ 61 h 427" name="T85"/>
                <a:gd fmla="*/ 427 w 533" name="T86"/>
                <a:gd fmla="*/ 200 h 427" name="T87"/>
                <a:gd fmla="*/ 422 w 533" name="T88"/>
                <a:gd fmla="*/ 213 h 427" name="T89"/>
                <a:gd fmla="*/ 479 w 533" name="T90"/>
                <a:gd fmla="*/ 240 h 427" name="T91"/>
                <a:gd fmla="*/ 494 w 533" name="T92"/>
                <a:gd fmla="*/ 264 h 427" name="T93"/>
                <a:gd fmla="*/ 519 w 533" name="T94"/>
                <a:gd fmla="*/ 276 h 427" name="T95"/>
                <a:gd fmla="*/ 532 w 533" name="T96"/>
                <a:gd fmla="*/ 302 h 427" name="T97"/>
                <a:gd fmla="*/ 515 w 533" name="T98"/>
                <a:gd fmla="*/ 308 h 427" name="T99"/>
                <a:gd fmla="*/ 487 w 533" name="T100"/>
                <a:gd fmla="*/ 298 h 427" name="T101"/>
                <a:gd fmla="*/ 446 w 533" name="T102"/>
                <a:gd fmla="*/ 298 h 427" name="T103"/>
                <a:gd fmla="*/ 409 w 533" name="T104"/>
                <a:gd fmla="*/ 286 h 427" name="T105"/>
                <a:gd fmla="*/ 398 w 533" name="T106"/>
                <a:gd fmla="*/ 298 h 427" name="T107"/>
                <a:gd fmla="*/ 429 w 533" name="T108"/>
                <a:gd fmla="*/ 308 h 427" name="T109"/>
                <a:gd fmla="*/ 463 w 533" name="T110"/>
                <a:gd fmla="*/ 323 h 427" name="T111"/>
                <a:gd fmla="*/ 494 w 533" name="T112"/>
                <a:gd fmla="*/ 338 h 42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427" w="533">
                  <a:moveTo>
                    <a:pt x="494" y="338"/>
                  </a:moveTo>
                  <a:lnTo>
                    <a:pt x="483" y="374"/>
                  </a:lnTo>
                  <a:lnTo>
                    <a:pt x="468" y="394"/>
                  </a:lnTo>
                  <a:lnTo>
                    <a:pt x="441" y="426"/>
                  </a:lnTo>
                  <a:lnTo>
                    <a:pt x="398" y="418"/>
                  </a:lnTo>
                  <a:lnTo>
                    <a:pt x="365" y="399"/>
                  </a:lnTo>
                  <a:lnTo>
                    <a:pt x="343" y="409"/>
                  </a:lnTo>
                  <a:lnTo>
                    <a:pt x="272" y="400"/>
                  </a:lnTo>
                  <a:lnTo>
                    <a:pt x="270" y="373"/>
                  </a:lnTo>
                  <a:lnTo>
                    <a:pt x="232" y="347"/>
                  </a:lnTo>
                  <a:lnTo>
                    <a:pt x="222" y="324"/>
                  </a:lnTo>
                  <a:lnTo>
                    <a:pt x="237" y="306"/>
                  </a:lnTo>
                  <a:lnTo>
                    <a:pt x="237" y="292"/>
                  </a:lnTo>
                  <a:lnTo>
                    <a:pt x="237" y="274"/>
                  </a:lnTo>
                  <a:lnTo>
                    <a:pt x="282" y="267"/>
                  </a:lnTo>
                  <a:lnTo>
                    <a:pt x="284" y="249"/>
                  </a:lnTo>
                  <a:lnTo>
                    <a:pt x="270" y="229"/>
                  </a:lnTo>
                  <a:lnTo>
                    <a:pt x="244" y="227"/>
                  </a:lnTo>
                  <a:lnTo>
                    <a:pt x="232" y="251"/>
                  </a:lnTo>
                  <a:lnTo>
                    <a:pt x="196" y="245"/>
                  </a:lnTo>
                  <a:lnTo>
                    <a:pt x="186" y="225"/>
                  </a:lnTo>
                  <a:lnTo>
                    <a:pt x="162" y="213"/>
                  </a:lnTo>
                  <a:lnTo>
                    <a:pt x="169" y="158"/>
                  </a:lnTo>
                  <a:lnTo>
                    <a:pt x="164" y="152"/>
                  </a:lnTo>
                  <a:lnTo>
                    <a:pt x="139" y="154"/>
                  </a:lnTo>
                  <a:lnTo>
                    <a:pt x="123" y="139"/>
                  </a:lnTo>
                  <a:lnTo>
                    <a:pt x="78" y="127"/>
                  </a:lnTo>
                  <a:lnTo>
                    <a:pt x="54" y="103"/>
                  </a:lnTo>
                  <a:lnTo>
                    <a:pt x="0" y="80"/>
                  </a:lnTo>
                  <a:lnTo>
                    <a:pt x="4" y="56"/>
                  </a:lnTo>
                  <a:lnTo>
                    <a:pt x="27" y="49"/>
                  </a:lnTo>
                  <a:lnTo>
                    <a:pt x="66" y="80"/>
                  </a:lnTo>
                  <a:lnTo>
                    <a:pt x="78" y="80"/>
                  </a:lnTo>
                  <a:lnTo>
                    <a:pt x="116" y="78"/>
                  </a:lnTo>
                  <a:lnTo>
                    <a:pt x="136" y="61"/>
                  </a:lnTo>
                  <a:lnTo>
                    <a:pt x="166" y="85"/>
                  </a:lnTo>
                  <a:lnTo>
                    <a:pt x="180" y="63"/>
                  </a:lnTo>
                  <a:lnTo>
                    <a:pt x="181" y="51"/>
                  </a:lnTo>
                  <a:lnTo>
                    <a:pt x="206" y="36"/>
                  </a:lnTo>
                  <a:lnTo>
                    <a:pt x="214" y="4"/>
                  </a:lnTo>
                  <a:lnTo>
                    <a:pt x="237" y="0"/>
                  </a:lnTo>
                  <a:lnTo>
                    <a:pt x="300" y="44"/>
                  </a:lnTo>
                  <a:lnTo>
                    <a:pt x="343" y="61"/>
                  </a:lnTo>
                  <a:lnTo>
                    <a:pt x="427" y="200"/>
                  </a:lnTo>
                  <a:lnTo>
                    <a:pt x="422" y="213"/>
                  </a:lnTo>
                  <a:lnTo>
                    <a:pt x="479" y="240"/>
                  </a:lnTo>
                  <a:lnTo>
                    <a:pt x="494" y="264"/>
                  </a:lnTo>
                  <a:lnTo>
                    <a:pt x="519" y="276"/>
                  </a:lnTo>
                  <a:lnTo>
                    <a:pt x="532" y="302"/>
                  </a:lnTo>
                  <a:lnTo>
                    <a:pt x="515" y="308"/>
                  </a:lnTo>
                  <a:lnTo>
                    <a:pt x="487" y="298"/>
                  </a:lnTo>
                  <a:lnTo>
                    <a:pt x="446" y="298"/>
                  </a:lnTo>
                  <a:lnTo>
                    <a:pt x="409" y="286"/>
                  </a:lnTo>
                  <a:lnTo>
                    <a:pt x="398" y="298"/>
                  </a:lnTo>
                  <a:lnTo>
                    <a:pt x="429" y="308"/>
                  </a:lnTo>
                  <a:lnTo>
                    <a:pt x="463" y="323"/>
                  </a:lnTo>
                  <a:lnTo>
                    <a:pt x="494" y="338"/>
                  </a:lnTo>
                </a:path>
              </a:pathLst>
            </a:custGeom>
            <a:grp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33" name="Freeform 33"/>
            <p:cNvSpPr/>
            <p:nvPr/>
          </p:nvSpPr>
          <p:spPr bwMode="auto">
            <a:xfrm>
              <a:off x="10769600" y="3906044"/>
              <a:ext cx="82550" cy="85725"/>
            </a:xfrm>
            <a:custGeom>
              <a:gdLst>
                <a:gd fmla="*/ 32 w 76" name="T0"/>
                <a:gd fmla="*/ 79 h 80" name="T1"/>
                <a:gd fmla="*/ 0 w 76" name="T2"/>
                <a:gd fmla="*/ 52 h 80" name="T3"/>
                <a:gd fmla="*/ 14 w 76" name="T4"/>
                <a:gd fmla="*/ 33 h 80" name="T5"/>
                <a:gd fmla="*/ 25 w 76" name="T6"/>
                <a:gd fmla="*/ 0 h 80" name="T7"/>
                <a:gd fmla="*/ 58 w 76" name="T8"/>
                <a:gd fmla="*/ 13 h 80" name="T9"/>
                <a:gd fmla="*/ 75 w 76" name="T10"/>
                <a:gd fmla="*/ 35 h 80" name="T11"/>
                <a:gd fmla="*/ 64 w 76" name="T12"/>
                <a:gd fmla="*/ 52 h 80" name="T13"/>
                <a:gd fmla="*/ 32 w 76" name="T14"/>
                <a:gd fmla="*/ 79 h 8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80" w="76">
                  <a:moveTo>
                    <a:pt x="32" y="79"/>
                  </a:moveTo>
                  <a:lnTo>
                    <a:pt x="0" y="52"/>
                  </a:lnTo>
                  <a:lnTo>
                    <a:pt x="14" y="33"/>
                  </a:lnTo>
                  <a:lnTo>
                    <a:pt x="25" y="0"/>
                  </a:lnTo>
                  <a:lnTo>
                    <a:pt x="58" y="13"/>
                  </a:lnTo>
                  <a:lnTo>
                    <a:pt x="75" y="35"/>
                  </a:lnTo>
                  <a:lnTo>
                    <a:pt x="64" y="52"/>
                  </a:lnTo>
                  <a:lnTo>
                    <a:pt x="32" y="79"/>
                  </a:lnTo>
                </a:path>
              </a:pathLst>
            </a:custGeom>
            <a:grp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34" name="Freeform 34"/>
            <p:cNvSpPr/>
            <p:nvPr/>
          </p:nvSpPr>
          <p:spPr bwMode="auto">
            <a:xfrm>
              <a:off x="10348912" y="4326732"/>
              <a:ext cx="450850" cy="550862"/>
            </a:xfrm>
            <a:custGeom>
              <a:gdLst>
                <a:gd fmla="*/ 0 w 410" name="T0"/>
                <a:gd fmla="*/ 393 h 515" name="T1"/>
                <a:gd fmla="*/ 15 w 410" name="T2"/>
                <a:gd fmla="*/ 305 h 515" name="T3"/>
                <a:gd fmla="*/ 30 w 410" name="T4"/>
                <a:gd fmla="*/ 284 h 515" name="T5"/>
                <a:gd fmla="*/ 36 w 410" name="T6"/>
                <a:gd fmla="*/ 259 h 515" name="T7"/>
                <a:gd fmla="*/ 52 w 410" name="T8"/>
                <a:gd fmla="*/ 222 h 515" name="T9"/>
                <a:gd fmla="*/ 43 w 410" name="T10"/>
                <a:gd fmla="*/ 208 h 515" name="T11"/>
                <a:gd fmla="*/ 45 w 410" name="T12"/>
                <a:gd fmla="*/ 176 h 515" name="T13"/>
                <a:gd fmla="*/ 87 w 410" name="T14"/>
                <a:gd fmla="*/ 128 h 515" name="T15"/>
                <a:gd fmla="*/ 86 w 410" name="T16"/>
                <a:gd fmla="*/ 97 h 515" name="T17"/>
                <a:gd fmla="*/ 111 w 410" name="T18"/>
                <a:gd fmla="*/ 50 h 515" name="T19"/>
                <a:gd fmla="*/ 139 w 410" name="T20"/>
                <a:gd fmla="*/ 58 h 515" name="T21"/>
                <a:gd fmla="*/ 192 w 410" name="T22"/>
                <a:gd fmla="*/ 19 h 515" name="T23"/>
                <a:gd fmla="*/ 202 w 410" name="T24"/>
                <a:gd fmla="*/ 0 h 515" name="T25"/>
                <a:gd fmla="*/ 235 w 410" name="T26"/>
                <a:gd fmla="*/ 4 h 515" name="T27"/>
                <a:gd fmla="*/ 251 w 410" name="T28"/>
                <a:gd fmla="*/ 48 h 515" name="T29"/>
                <a:gd fmla="*/ 265 w 410" name="T30"/>
                <a:gd fmla="*/ 78 h 515" name="T31"/>
                <a:gd fmla="*/ 300 w 410" name="T32"/>
                <a:gd fmla="*/ 78 h 515" name="T33"/>
                <a:gd fmla="*/ 319 w 410" name="T34"/>
                <a:gd fmla="*/ 50 h 515" name="T35"/>
                <a:gd fmla="*/ 352 w 410" name="T36"/>
                <a:gd fmla="*/ 82 h 515" name="T37"/>
                <a:gd fmla="*/ 409 w 410" name="T38"/>
                <a:gd fmla="*/ 63 h 515" name="T39"/>
                <a:gd fmla="*/ 374 w 410" name="T40"/>
                <a:gd fmla="*/ 145 h 515" name="T41"/>
                <a:gd fmla="*/ 352 w 410" name="T42"/>
                <a:gd fmla="*/ 135 h 515" name="T43"/>
                <a:gd fmla="*/ 340 w 410" name="T44"/>
                <a:gd fmla="*/ 144 h 515" name="T45"/>
                <a:gd fmla="*/ 338 w 410" name="T46"/>
                <a:gd fmla="*/ 150 h 515" name="T47"/>
                <a:gd fmla="*/ 357 w 410" name="T48"/>
                <a:gd fmla="*/ 172 h 515" name="T49"/>
                <a:gd fmla="*/ 352 w 410" name="T50"/>
                <a:gd fmla="*/ 249 h 515" name="T51"/>
                <a:gd fmla="*/ 357 w 410" name="T52"/>
                <a:gd fmla="*/ 273 h 515" name="T53"/>
                <a:gd fmla="*/ 352 w 410" name="T54"/>
                <a:gd fmla="*/ 281 h 515" name="T55"/>
                <a:gd fmla="*/ 327 w 410" name="T56"/>
                <a:gd fmla="*/ 276 h 515" name="T57"/>
                <a:gd fmla="*/ 315 w 410" name="T58"/>
                <a:gd fmla="*/ 290 h 515" name="T59"/>
                <a:gd fmla="*/ 324 w 410" name="T60"/>
                <a:gd fmla="*/ 311 h 515" name="T61"/>
                <a:gd fmla="*/ 295 w 410" name="T62"/>
                <a:gd fmla="*/ 337 h 515" name="T63"/>
                <a:gd fmla="*/ 303 w 410" name="T64"/>
                <a:gd fmla="*/ 347 h 515" name="T65"/>
                <a:gd fmla="*/ 275 w 410" name="T66"/>
                <a:gd fmla="*/ 362 h 515" name="T67"/>
                <a:gd fmla="*/ 279 w 410" name="T68"/>
                <a:gd fmla="*/ 381 h 515" name="T69"/>
                <a:gd fmla="*/ 270 w 410" name="T70"/>
                <a:gd fmla="*/ 391 h 515" name="T71"/>
                <a:gd fmla="*/ 235 w 410" name="T72"/>
                <a:gd fmla="*/ 391 h 515" name="T73"/>
                <a:gd fmla="*/ 215 w 410" name="T74"/>
                <a:gd fmla="*/ 408 h 515" name="T75"/>
                <a:gd fmla="*/ 212 w 410" name="T76"/>
                <a:gd fmla="*/ 415 h 515" name="T77"/>
                <a:gd fmla="*/ 229 w 410" name="T78"/>
                <a:gd fmla="*/ 427 h 515" name="T79"/>
                <a:gd fmla="*/ 210 w 410" name="T80"/>
                <a:gd fmla="*/ 457 h 515" name="T81"/>
                <a:gd fmla="*/ 185 w 410" name="T82"/>
                <a:gd fmla="*/ 489 h 515" name="T83"/>
                <a:gd fmla="*/ 173 w 410" name="T84"/>
                <a:gd fmla="*/ 485 h 515" name="T85"/>
                <a:gd fmla="*/ 149 w 410" name="T86"/>
                <a:gd fmla="*/ 514 h 515" name="T87"/>
                <a:gd fmla="*/ 119 w 410" name="T88"/>
                <a:gd fmla="*/ 450 h 515" name="T89"/>
                <a:gd fmla="*/ 92 w 410" name="T90"/>
                <a:gd fmla="*/ 415 h 515" name="T91"/>
                <a:gd fmla="*/ 75 w 410" name="T92"/>
                <a:gd fmla="*/ 417 h 515" name="T93"/>
                <a:gd fmla="*/ 63 w 410" name="T94"/>
                <a:gd fmla="*/ 408 h 515" name="T95"/>
                <a:gd fmla="*/ 0 w 410" name="T96"/>
                <a:gd fmla="*/ 393 h 515"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515" w="410">
                  <a:moveTo>
                    <a:pt x="0" y="393"/>
                  </a:moveTo>
                  <a:lnTo>
                    <a:pt x="15" y="305"/>
                  </a:lnTo>
                  <a:lnTo>
                    <a:pt x="30" y="284"/>
                  </a:lnTo>
                  <a:lnTo>
                    <a:pt x="36" y="259"/>
                  </a:lnTo>
                  <a:lnTo>
                    <a:pt x="52" y="222"/>
                  </a:lnTo>
                  <a:lnTo>
                    <a:pt x="43" y="208"/>
                  </a:lnTo>
                  <a:lnTo>
                    <a:pt x="45" y="176"/>
                  </a:lnTo>
                  <a:lnTo>
                    <a:pt x="87" y="128"/>
                  </a:lnTo>
                  <a:lnTo>
                    <a:pt x="86" y="97"/>
                  </a:lnTo>
                  <a:lnTo>
                    <a:pt x="111" y="50"/>
                  </a:lnTo>
                  <a:lnTo>
                    <a:pt x="139" y="58"/>
                  </a:lnTo>
                  <a:lnTo>
                    <a:pt x="192" y="19"/>
                  </a:lnTo>
                  <a:lnTo>
                    <a:pt x="202" y="0"/>
                  </a:lnTo>
                  <a:lnTo>
                    <a:pt x="235" y="4"/>
                  </a:lnTo>
                  <a:lnTo>
                    <a:pt x="251" y="48"/>
                  </a:lnTo>
                  <a:lnTo>
                    <a:pt x="265" y="78"/>
                  </a:lnTo>
                  <a:lnTo>
                    <a:pt x="300" y="78"/>
                  </a:lnTo>
                  <a:lnTo>
                    <a:pt x="319" y="50"/>
                  </a:lnTo>
                  <a:lnTo>
                    <a:pt x="352" y="82"/>
                  </a:lnTo>
                  <a:lnTo>
                    <a:pt x="409" y="63"/>
                  </a:lnTo>
                  <a:lnTo>
                    <a:pt x="374" y="145"/>
                  </a:lnTo>
                  <a:lnTo>
                    <a:pt x="352" y="135"/>
                  </a:lnTo>
                  <a:lnTo>
                    <a:pt x="340" y="144"/>
                  </a:lnTo>
                  <a:lnTo>
                    <a:pt x="338" y="150"/>
                  </a:lnTo>
                  <a:lnTo>
                    <a:pt x="357" y="172"/>
                  </a:lnTo>
                  <a:lnTo>
                    <a:pt x="352" y="249"/>
                  </a:lnTo>
                  <a:lnTo>
                    <a:pt x="357" y="273"/>
                  </a:lnTo>
                  <a:lnTo>
                    <a:pt x="352" y="281"/>
                  </a:lnTo>
                  <a:lnTo>
                    <a:pt x="327" y="276"/>
                  </a:lnTo>
                  <a:lnTo>
                    <a:pt x="315" y="290"/>
                  </a:lnTo>
                  <a:lnTo>
                    <a:pt x="324" y="311"/>
                  </a:lnTo>
                  <a:lnTo>
                    <a:pt x="295" y="337"/>
                  </a:lnTo>
                  <a:lnTo>
                    <a:pt x="303" y="347"/>
                  </a:lnTo>
                  <a:lnTo>
                    <a:pt x="275" y="362"/>
                  </a:lnTo>
                  <a:lnTo>
                    <a:pt x="279" y="381"/>
                  </a:lnTo>
                  <a:lnTo>
                    <a:pt x="270" y="391"/>
                  </a:lnTo>
                  <a:lnTo>
                    <a:pt x="235" y="391"/>
                  </a:lnTo>
                  <a:lnTo>
                    <a:pt x="215" y="408"/>
                  </a:lnTo>
                  <a:lnTo>
                    <a:pt x="212" y="415"/>
                  </a:lnTo>
                  <a:lnTo>
                    <a:pt x="229" y="427"/>
                  </a:lnTo>
                  <a:lnTo>
                    <a:pt x="210" y="457"/>
                  </a:lnTo>
                  <a:lnTo>
                    <a:pt x="185" y="489"/>
                  </a:lnTo>
                  <a:lnTo>
                    <a:pt x="173" y="485"/>
                  </a:lnTo>
                  <a:lnTo>
                    <a:pt x="149" y="514"/>
                  </a:lnTo>
                  <a:lnTo>
                    <a:pt x="119" y="450"/>
                  </a:lnTo>
                  <a:lnTo>
                    <a:pt x="92" y="415"/>
                  </a:lnTo>
                  <a:lnTo>
                    <a:pt x="75" y="417"/>
                  </a:lnTo>
                  <a:lnTo>
                    <a:pt x="63" y="408"/>
                  </a:lnTo>
                  <a:lnTo>
                    <a:pt x="0" y="393"/>
                  </a:lnTo>
                </a:path>
              </a:pathLst>
            </a:custGeom>
            <a:grp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35" name="Freeform 35"/>
            <p:cNvSpPr/>
            <p:nvPr/>
          </p:nvSpPr>
          <p:spPr bwMode="auto">
            <a:xfrm>
              <a:off x="10490200" y="3945732"/>
              <a:ext cx="395287" cy="452437"/>
            </a:xfrm>
            <a:custGeom>
              <a:gdLst>
                <a:gd fmla="*/ 261 w 361" name="T0"/>
                <a:gd fmla="*/ 399 h 420" name="T1"/>
                <a:gd fmla="*/ 205 w 361" name="T2"/>
                <a:gd fmla="*/ 419 h 420" name="T3"/>
                <a:gd fmla="*/ 172 w 361" name="T4"/>
                <a:gd fmla="*/ 386 h 420" name="T5"/>
                <a:gd fmla="*/ 152 w 361" name="T6"/>
                <a:gd fmla="*/ 414 h 420" name="T7"/>
                <a:gd fmla="*/ 118 w 361" name="T8"/>
                <a:gd fmla="*/ 414 h 420" name="T9"/>
                <a:gd fmla="*/ 104 w 361" name="T10"/>
                <a:gd fmla="*/ 384 h 420" name="T11"/>
                <a:gd fmla="*/ 88 w 361" name="T12"/>
                <a:gd fmla="*/ 340 h 420" name="T13"/>
                <a:gd fmla="*/ 55 w 361" name="T14"/>
                <a:gd fmla="*/ 336 h 420" name="T15"/>
                <a:gd fmla="*/ 22 w 361" name="T16"/>
                <a:gd fmla="*/ 272 h 420" name="T17"/>
                <a:gd fmla="*/ 0 w 361" name="T18"/>
                <a:gd fmla="*/ 241 h 420" name="T19"/>
                <a:gd fmla="*/ 15 w 361" name="T20"/>
                <a:gd fmla="*/ 226 h 420" name="T21"/>
                <a:gd fmla="*/ 22 w 361" name="T22"/>
                <a:gd fmla="*/ 219 h 420" name="T23"/>
                <a:gd fmla="*/ 57 w 361" name="T24"/>
                <a:gd fmla="*/ 168 h 420" name="T25"/>
                <a:gd fmla="*/ 55 w 361" name="T26"/>
                <a:gd fmla="*/ 126 h 420" name="T27"/>
                <a:gd fmla="*/ 68 w 361" name="T28"/>
                <a:gd fmla="*/ 108 h 420" name="T29"/>
                <a:gd fmla="*/ 94 w 361" name="T30"/>
                <a:gd fmla="*/ 104 h 420" name="T31"/>
                <a:gd fmla="*/ 104 w 361" name="T32"/>
                <a:gd fmla="*/ 92 h 420" name="T33"/>
                <a:gd fmla="*/ 94 w 361" name="T34"/>
                <a:gd fmla="*/ 73 h 420" name="T35"/>
                <a:gd fmla="*/ 106 w 361" name="T36"/>
                <a:gd fmla="*/ 51 h 420" name="T37"/>
                <a:gd fmla="*/ 106 w 361" name="T38"/>
                <a:gd fmla="*/ 14 h 420" name="T39"/>
                <a:gd fmla="*/ 128 w 361" name="T40"/>
                <a:gd fmla="*/ 4 h 420" name="T41"/>
                <a:gd fmla="*/ 160 w 361" name="T42"/>
                <a:gd fmla="*/ 24 h 420" name="T43"/>
                <a:gd fmla="*/ 205 w 361" name="T44"/>
                <a:gd fmla="*/ 31 h 420" name="T45"/>
                <a:gd fmla="*/ 230 w 361" name="T46"/>
                <a:gd fmla="*/ 0 h 420" name="T47"/>
                <a:gd fmla="*/ 266 w 361" name="T48"/>
                <a:gd fmla="*/ 28 h 420" name="T49"/>
                <a:gd fmla="*/ 250 w 361" name="T50"/>
                <a:gd fmla="*/ 37 h 420" name="T51"/>
                <a:gd fmla="*/ 232 w 361" name="T52"/>
                <a:gd fmla="*/ 64 h 420" name="T53"/>
                <a:gd fmla="*/ 205 w 361" name="T54"/>
                <a:gd fmla="*/ 73 h 420" name="T55"/>
                <a:gd fmla="*/ 198 w 361" name="T56"/>
                <a:gd fmla="*/ 79 h 420" name="T57"/>
                <a:gd fmla="*/ 220 w 361" name="T58"/>
                <a:gd fmla="*/ 94 h 420" name="T59"/>
                <a:gd fmla="*/ 270 w 361" name="T60"/>
                <a:gd fmla="*/ 73 h 420" name="T61"/>
                <a:gd fmla="*/ 350 w 361" name="T62"/>
                <a:gd fmla="*/ 105 h 420" name="T63"/>
                <a:gd fmla="*/ 360 w 361" name="T64"/>
                <a:gd fmla="*/ 174 h 420" name="T65"/>
                <a:gd fmla="*/ 326 w 361" name="T66"/>
                <a:gd fmla="*/ 174 h 420" name="T67"/>
                <a:gd fmla="*/ 324 w 361" name="T68"/>
                <a:gd fmla="*/ 194 h 420" name="T69"/>
                <a:gd fmla="*/ 340 w 361" name="T70"/>
                <a:gd fmla="*/ 224 h 420" name="T71"/>
                <a:gd fmla="*/ 326 w 361" name="T72"/>
                <a:gd fmla="*/ 241 h 420" name="T73"/>
                <a:gd fmla="*/ 343 w 361" name="T74"/>
                <a:gd fmla="*/ 266 h 420" name="T75"/>
                <a:gd fmla="*/ 316 w 361" name="T76"/>
                <a:gd fmla="*/ 300 h 420" name="T77"/>
                <a:gd fmla="*/ 306 w 361" name="T78"/>
                <a:gd fmla="*/ 284 h 420" name="T79"/>
                <a:gd fmla="*/ 266 w 361" name="T80"/>
                <a:gd fmla="*/ 384 h 420" name="T81"/>
                <a:gd fmla="*/ 261 w 361" name="T82"/>
                <a:gd fmla="*/ 399 h 42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20" w="361">
                  <a:moveTo>
                    <a:pt x="261" y="399"/>
                  </a:moveTo>
                  <a:lnTo>
                    <a:pt x="205" y="419"/>
                  </a:lnTo>
                  <a:lnTo>
                    <a:pt x="172" y="386"/>
                  </a:lnTo>
                  <a:lnTo>
                    <a:pt x="152" y="414"/>
                  </a:lnTo>
                  <a:lnTo>
                    <a:pt x="118" y="414"/>
                  </a:lnTo>
                  <a:lnTo>
                    <a:pt x="104" y="384"/>
                  </a:lnTo>
                  <a:lnTo>
                    <a:pt x="88" y="340"/>
                  </a:lnTo>
                  <a:lnTo>
                    <a:pt x="55" y="336"/>
                  </a:lnTo>
                  <a:lnTo>
                    <a:pt x="22" y="272"/>
                  </a:lnTo>
                  <a:lnTo>
                    <a:pt x="0" y="241"/>
                  </a:lnTo>
                  <a:lnTo>
                    <a:pt x="15" y="226"/>
                  </a:lnTo>
                  <a:lnTo>
                    <a:pt x="22" y="219"/>
                  </a:lnTo>
                  <a:lnTo>
                    <a:pt x="57" y="168"/>
                  </a:lnTo>
                  <a:lnTo>
                    <a:pt x="55" y="126"/>
                  </a:lnTo>
                  <a:lnTo>
                    <a:pt x="68" y="108"/>
                  </a:lnTo>
                  <a:lnTo>
                    <a:pt x="94" y="104"/>
                  </a:lnTo>
                  <a:lnTo>
                    <a:pt x="104" y="92"/>
                  </a:lnTo>
                  <a:lnTo>
                    <a:pt x="94" y="73"/>
                  </a:lnTo>
                  <a:lnTo>
                    <a:pt x="106" y="51"/>
                  </a:lnTo>
                  <a:lnTo>
                    <a:pt x="106" y="14"/>
                  </a:lnTo>
                  <a:lnTo>
                    <a:pt x="128" y="4"/>
                  </a:lnTo>
                  <a:lnTo>
                    <a:pt x="160" y="24"/>
                  </a:lnTo>
                  <a:lnTo>
                    <a:pt x="205" y="31"/>
                  </a:lnTo>
                  <a:lnTo>
                    <a:pt x="230" y="0"/>
                  </a:lnTo>
                  <a:lnTo>
                    <a:pt x="266" y="28"/>
                  </a:lnTo>
                  <a:lnTo>
                    <a:pt x="250" y="37"/>
                  </a:lnTo>
                  <a:lnTo>
                    <a:pt x="232" y="64"/>
                  </a:lnTo>
                  <a:lnTo>
                    <a:pt x="205" y="73"/>
                  </a:lnTo>
                  <a:lnTo>
                    <a:pt x="198" y="79"/>
                  </a:lnTo>
                  <a:lnTo>
                    <a:pt x="220" y="94"/>
                  </a:lnTo>
                  <a:lnTo>
                    <a:pt x="270" y="73"/>
                  </a:lnTo>
                  <a:lnTo>
                    <a:pt x="350" y="105"/>
                  </a:lnTo>
                  <a:lnTo>
                    <a:pt x="360" y="174"/>
                  </a:lnTo>
                  <a:lnTo>
                    <a:pt x="326" y="174"/>
                  </a:lnTo>
                  <a:lnTo>
                    <a:pt x="324" y="194"/>
                  </a:lnTo>
                  <a:lnTo>
                    <a:pt x="340" y="224"/>
                  </a:lnTo>
                  <a:lnTo>
                    <a:pt x="326" y="241"/>
                  </a:lnTo>
                  <a:lnTo>
                    <a:pt x="343" y="266"/>
                  </a:lnTo>
                  <a:lnTo>
                    <a:pt x="316" y="300"/>
                  </a:lnTo>
                  <a:lnTo>
                    <a:pt x="306" y="284"/>
                  </a:lnTo>
                  <a:lnTo>
                    <a:pt x="266" y="384"/>
                  </a:lnTo>
                  <a:lnTo>
                    <a:pt x="261" y="399"/>
                  </a:lnTo>
                </a:path>
              </a:pathLst>
            </a:custGeom>
            <a:grp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36" name="Freeform 36"/>
            <p:cNvSpPr/>
            <p:nvPr/>
          </p:nvSpPr>
          <p:spPr bwMode="auto">
            <a:xfrm>
              <a:off x="10845800" y="4674394"/>
              <a:ext cx="168275" cy="333375"/>
            </a:xfrm>
            <a:custGeom>
              <a:gdLst>
                <a:gd fmla="*/ 0 w 152" name="T0"/>
                <a:gd fmla="*/ 151 h 313" name="T1"/>
                <a:gd fmla="*/ 0 w 152" name="T2"/>
                <a:gd fmla="*/ 200 h 313" name="T3"/>
                <a:gd fmla="*/ 10 w 152" name="T4"/>
                <a:gd fmla="*/ 252 h 313" name="T5"/>
                <a:gd fmla="*/ 40 w 152" name="T6"/>
                <a:gd fmla="*/ 271 h 313" name="T7"/>
                <a:gd fmla="*/ 59 w 152" name="T8"/>
                <a:gd fmla="*/ 312 h 313" name="T9"/>
                <a:gd fmla="*/ 70 w 152" name="T10"/>
                <a:gd fmla="*/ 252 h 313" name="T11"/>
                <a:gd fmla="*/ 99 w 152" name="T12"/>
                <a:gd fmla="*/ 217 h 313" name="T13"/>
                <a:gd fmla="*/ 151 w 152" name="T14"/>
                <a:gd fmla="*/ 65 h 313" name="T15"/>
                <a:gd fmla="*/ 151 w 152" name="T16"/>
                <a:gd fmla="*/ 16 h 313" name="T17"/>
                <a:gd fmla="*/ 124 w 152" name="T18"/>
                <a:gd fmla="*/ 0 h 313" name="T19"/>
                <a:gd fmla="*/ 75 w 152" name="T20"/>
                <a:gd fmla="*/ 21 h 313" name="T21"/>
                <a:gd fmla="*/ 0 w 152" name="T22"/>
                <a:gd fmla="*/ 151 h 313"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13" w="152">
                  <a:moveTo>
                    <a:pt x="0" y="151"/>
                  </a:moveTo>
                  <a:lnTo>
                    <a:pt x="0" y="200"/>
                  </a:lnTo>
                  <a:lnTo>
                    <a:pt x="10" y="252"/>
                  </a:lnTo>
                  <a:lnTo>
                    <a:pt x="40" y="271"/>
                  </a:lnTo>
                  <a:lnTo>
                    <a:pt x="59" y="312"/>
                  </a:lnTo>
                  <a:lnTo>
                    <a:pt x="70" y="252"/>
                  </a:lnTo>
                  <a:lnTo>
                    <a:pt x="99" y="217"/>
                  </a:lnTo>
                  <a:lnTo>
                    <a:pt x="151" y="65"/>
                  </a:lnTo>
                  <a:lnTo>
                    <a:pt x="151" y="16"/>
                  </a:lnTo>
                  <a:lnTo>
                    <a:pt x="124" y="0"/>
                  </a:lnTo>
                  <a:lnTo>
                    <a:pt x="75" y="21"/>
                  </a:lnTo>
                  <a:lnTo>
                    <a:pt x="0" y="151"/>
                  </a:lnTo>
                </a:path>
              </a:pathLst>
            </a:custGeom>
            <a:grpFill/>
            <a:ln cap="flat" cmpd="sng" w="9525">
              <a:solidFill>
                <a:schemeClr val="bg1"/>
              </a:solidFill>
              <a:prstDash val="solid"/>
              <a:roun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37" name="Freeform 37"/>
            <p:cNvSpPr/>
            <p:nvPr/>
          </p:nvSpPr>
          <p:spPr bwMode="auto">
            <a:xfrm>
              <a:off x="10088562" y="3190082"/>
              <a:ext cx="692150" cy="447675"/>
            </a:xfrm>
            <a:custGeom>
              <a:gdLst>
                <a:gd fmla="*/ 139 w 629" name="T0"/>
                <a:gd fmla="*/ 403 h 418" name="T1"/>
                <a:gd fmla="*/ 144 w 629" name="T2"/>
                <a:gd fmla="*/ 380 h 418" name="T3"/>
                <a:gd fmla="*/ 166 w 629" name="T4"/>
                <a:gd fmla="*/ 373 h 418" name="T5"/>
                <a:gd fmla="*/ 206 w 629" name="T6"/>
                <a:gd fmla="*/ 403 h 418" name="T7"/>
                <a:gd fmla="*/ 219 w 629" name="T8"/>
                <a:gd fmla="*/ 403 h 418" name="T9"/>
                <a:gd fmla="*/ 258 w 629" name="T10"/>
                <a:gd fmla="*/ 401 h 418" name="T11"/>
                <a:gd fmla="*/ 279 w 629" name="T12"/>
                <a:gd fmla="*/ 384 h 418" name="T13"/>
                <a:gd fmla="*/ 310 w 629" name="T14"/>
                <a:gd fmla="*/ 408 h 418" name="T15"/>
                <a:gd fmla="*/ 323 w 629" name="T16"/>
                <a:gd fmla="*/ 386 h 418" name="T17"/>
                <a:gd fmla="*/ 325 w 629" name="T18"/>
                <a:gd fmla="*/ 376 h 418" name="T19"/>
                <a:gd fmla="*/ 350 w 629" name="T20"/>
                <a:gd fmla="*/ 360 h 418" name="T21"/>
                <a:gd fmla="*/ 359 w 629" name="T22"/>
                <a:gd fmla="*/ 327 h 418" name="T23"/>
                <a:gd fmla="*/ 382 w 629" name="T24"/>
                <a:gd fmla="*/ 322 h 418" name="T25"/>
                <a:gd fmla="*/ 454 w 629" name="T26"/>
                <a:gd fmla="*/ 208 h 418" name="T27"/>
                <a:gd fmla="*/ 440 w 629" name="T28"/>
                <a:gd fmla="*/ 190 h 418" name="T29"/>
                <a:gd fmla="*/ 454 w 629" name="T30"/>
                <a:gd fmla="*/ 178 h 418" name="T31"/>
                <a:gd fmla="*/ 470 w 629" name="T32"/>
                <a:gd fmla="*/ 183 h 418" name="T33"/>
                <a:gd fmla="*/ 491 w 629" name="T34"/>
                <a:gd fmla="*/ 172 h 418" name="T35"/>
                <a:gd fmla="*/ 503 w 629" name="T36"/>
                <a:gd fmla="*/ 144 h 418" name="T37"/>
                <a:gd fmla="*/ 560 w 629" name="T38"/>
                <a:gd fmla="*/ 94 h 418" name="T39"/>
                <a:gd fmla="*/ 604 w 629" name="T40"/>
                <a:gd fmla="*/ 78 h 418" name="T41"/>
                <a:gd fmla="*/ 628 w 629" name="T42"/>
                <a:gd fmla="*/ 59 h 418" name="T43"/>
                <a:gd fmla="*/ 621 w 629" name="T44"/>
                <a:gd fmla="*/ 18 h 418" name="T45"/>
                <a:gd fmla="*/ 592 w 629" name="T46"/>
                <a:gd fmla="*/ 15 h 418" name="T47"/>
                <a:gd fmla="*/ 522 w 629" name="T48"/>
                <a:gd fmla="*/ 22 h 418" name="T49"/>
                <a:gd fmla="*/ 476 w 629" name="T50"/>
                <a:gd fmla="*/ 0 h 418" name="T51"/>
                <a:gd fmla="*/ 449 w 629" name="T52"/>
                <a:gd fmla="*/ 4 h 418" name="T53"/>
                <a:gd fmla="*/ 378 w 629" name="T54"/>
                <a:gd fmla="*/ 94 h 418" name="T55"/>
                <a:gd fmla="*/ 359 w 629" name="T56"/>
                <a:gd fmla="*/ 104 h 418" name="T57"/>
                <a:gd fmla="*/ 312 w 629" name="T58"/>
                <a:gd fmla="*/ 86 h 418" name="T59"/>
                <a:gd fmla="*/ 310 w 629" name="T60"/>
                <a:gd fmla="*/ 63 h 418" name="T61"/>
                <a:gd fmla="*/ 300 w 629" name="T62"/>
                <a:gd fmla="*/ 25 h 418" name="T63"/>
                <a:gd fmla="*/ 274 w 629" name="T64"/>
                <a:gd fmla="*/ 9 h 418" name="T65"/>
                <a:gd fmla="*/ 235 w 629" name="T66"/>
                <a:gd fmla="*/ 20 h 418" name="T67"/>
                <a:gd fmla="*/ 209 w 629" name="T68"/>
                <a:gd fmla="*/ 2 h 418" name="T69"/>
                <a:gd fmla="*/ 171 w 629" name="T70"/>
                <a:gd fmla="*/ 49 h 418" name="T71"/>
                <a:gd fmla="*/ 131 w 629" name="T72"/>
                <a:gd fmla="*/ 59 h 418" name="T73"/>
                <a:gd fmla="*/ 75 w 629" name="T74"/>
                <a:gd fmla="*/ 107 h 418" name="T75"/>
                <a:gd fmla="*/ 16 w 629" name="T76"/>
                <a:gd fmla="*/ 216 h 418" name="T77"/>
                <a:gd fmla="*/ 32 w 629" name="T78"/>
                <a:gd fmla="*/ 244 h 418" name="T79"/>
                <a:gd fmla="*/ 28 w 629" name="T80"/>
                <a:gd fmla="*/ 256 h 418" name="T81"/>
                <a:gd fmla="*/ 28 w 629" name="T82"/>
                <a:gd fmla="*/ 269 h 418" name="T83"/>
                <a:gd fmla="*/ 36 w 629" name="T84"/>
                <a:gd fmla="*/ 280 h 418" name="T85"/>
                <a:gd fmla="*/ 55 w 629" name="T86"/>
                <a:gd fmla="*/ 269 h 418" name="T87"/>
                <a:gd fmla="*/ 88 w 629" name="T88"/>
                <a:gd fmla="*/ 261 h 418" name="T89"/>
                <a:gd fmla="*/ 0 w 629" name="T90"/>
                <a:gd fmla="*/ 355 h 418" name="T91"/>
                <a:gd fmla="*/ 0 w 629" name="T92"/>
                <a:gd fmla="*/ 380 h 418" name="T93"/>
                <a:gd fmla="*/ 18 w 629" name="T94"/>
                <a:gd fmla="*/ 384 h 418" name="T95"/>
                <a:gd fmla="*/ 59 w 629" name="T96"/>
                <a:gd fmla="*/ 417 h 418" name="T97"/>
                <a:gd fmla="*/ 121 w 629" name="T98"/>
                <a:gd fmla="*/ 408 h 418" name="T99"/>
                <a:gd fmla="*/ 139 w 629" name="T100"/>
                <a:gd fmla="*/ 403 h 41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418" w="629">
                  <a:moveTo>
                    <a:pt x="139" y="403"/>
                  </a:moveTo>
                  <a:lnTo>
                    <a:pt x="144" y="380"/>
                  </a:lnTo>
                  <a:lnTo>
                    <a:pt x="166" y="373"/>
                  </a:lnTo>
                  <a:lnTo>
                    <a:pt x="206" y="403"/>
                  </a:lnTo>
                  <a:lnTo>
                    <a:pt x="219" y="403"/>
                  </a:lnTo>
                  <a:lnTo>
                    <a:pt x="258" y="401"/>
                  </a:lnTo>
                  <a:lnTo>
                    <a:pt x="279" y="384"/>
                  </a:lnTo>
                  <a:lnTo>
                    <a:pt x="310" y="408"/>
                  </a:lnTo>
                  <a:lnTo>
                    <a:pt x="323" y="386"/>
                  </a:lnTo>
                  <a:lnTo>
                    <a:pt x="325" y="376"/>
                  </a:lnTo>
                  <a:lnTo>
                    <a:pt x="350" y="360"/>
                  </a:lnTo>
                  <a:lnTo>
                    <a:pt x="359" y="327"/>
                  </a:lnTo>
                  <a:lnTo>
                    <a:pt x="382" y="322"/>
                  </a:lnTo>
                  <a:lnTo>
                    <a:pt x="454" y="208"/>
                  </a:lnTo>
                  <a:lnTo>
                    <a:pt x="440" y="190"/>
                  </a:lnTo>
                  <a:lnTo>
                    <a:pt x="454" y="178"/>
                  </a:lnTo>
                  <a:lnTo>
                    <a:pt x="470" y="183"/>
                  </a:lnTo>
                  <a:lnTo>
                    <a:pt x="491" y="172"/>
                  </a:lnTo>
                  <a:lnTo>
                    <a:pt x="503" y="144"/>
                  </a:lnTo>
                  <a:lnTo>
                    <a:pt x="560" y="94"/>
                  </a:lnTo>
                  <a:lnTo>
                    <a:pt x="604" y="78"/>
                  </a:lnTo>
                  <a:lnTo>
                    <a:pt x="628" y="59"/>
                  </a:lnTo>
                  <a:lnTo>
                    <a:pt x="621" y="18"/>
                  </a:lnTo>
                  <a:lnTo>
                    <a:pt x="592" y="15"/>
                  </a:lnTo>
                  <a:lnTo>
                    <a:pt x="522" y="22"/>
                  </a:lnTo>
                  <a:lnTo>
                    <a:pt x="476" y="0"/>
                  </a:lnTo>
                  <a:lnTo>
                    <a:pt x="449" y="4"/>
                  </a:lnTo>
                  <a:lnTo>
                    <a:pt x="378" y="94"/>
                  </a:lnTo>
                  <a:lnTo>
                    <a:pt x="359" y="104"/>
                  </a:lnTo>
                  <a:lnTo>
                    <a:pt x="312" y="86"/>
                  </a:lnTo>
                  <a:lnTo>
                    <a:pt x="310" y="63"/>
                  </a:lnTo>
                  <a:lnTo>
                    <a:pt x="300" y="25"/>
                  </a:lnTo>
                  <a:lnTo>
                    <a:pt x="274" y="9"/>
                  </a:lnTo>
                  <a:lnTo>
                    <a:pt x="235" y="20"/>
                  </a:lnTo>
                  <a:lnTo>
                    <a:pt x="209" y="2"/>
                  </a:lnTo>
                  <a:lnTo>
                    <a:pt x="171" y="49"/>
                  </a:lnTo>
                  <a:lnTo>
                    <a:pt x="131" y="59"/>
                  </a:lnTo>
                  <a:lnTo>
                    <a:pt x="75" y="107"/>
                  </a:lnTo>
                  <a:lnTo>
                    <a:pt x="16" y="216"/>
                  </a:lnTo>
                  <a:lnTo>
                    <a:pt x="32" y="244"/>
                  </a:lnTo>
                  <a:lnTo>
                    <a:pt x="28" y="256"/>
                  </a:lnTo>
                  <a:lnTo>
                    <a:pt x="28" y="269"/>
                  </a:lnTo>
                  <a:lnTo>
                    <a:pt x="36" y="280"/>
                  </a:lnTo>
                  <a:lnTo>
                    <a:pt x="55" y="269"/>
                  </a:lnTo>
                  <a:lnTo>
                    <a:pt x="88" y="261"/>
                  </a:lnTo>
                  <a:lnTo>
                    <a:pt x="0" y="355"/>
                  </a:lnTo>
                  <a:lnTo>
                    <a:pt x="0" y="380"/>
                  </a:lnTo>
                  <a:lnTo>
                    <a:pt x="18" y="384"/>
                  </a:lnTo>
                  <a:lnTo>
                    <a:pt x="59" y="417"/>
                  </a:lnTo>
                  <a:lnTo>
                    <a:pt x="121" y="408"/>
                  </a:lnTo>
                  <a:lnTo>
                    <a:pt x="139" y="403"/>
                  </a:lnTo>
                </a:path>
              </a:pathLst>
            </a:custGeom>
            <a:solidFill>
              <a:srgbClr val="C90739"/>
            </a:solid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38" name="Freeform 38"/>
            <p:cNvSpPr>
              <a:spLocks noChangeAspect="1"/>
            </p:cNvSpPr>
            <p:nvPr/>
          </p:nvSpPr>
          <p:spPr bwMode="auto">
            <a:xfrm>
              <a:off x="9120187" y="3964782"/>
              <a:ext cx="544513" cy="488950"/>
            </a:xfrm>
            <a:custGeom>
              <a:gdLst>
                <a:gd fmla="*/ 87 w 353" name="T0"/>
                <a:gd fmla="*/ 307 h 330" name="T1"/>
                <a:gd fmla="*/ 117 w 353" name="T2"/>
                <a:gd fmla="*/ 285 h 330" name="T3"/>
                <a:gd fmla="*/ 156 w 353" name="T4"/>
                <a:gd fmla="*/ 253 h 330" name="T5"/>
                <a:gd fmla="*/ 215 w 353" name="T6"/>
                <a:gd fmla="*/ 261 h 330" name="T7"/>
                <a:gd fmla="*/ 219 w 353" name="T8"/>
                <a:gd fmla="*/ 285 h 330" name="T9"/>
                <a:gd fmla="*/ 296 w 353" name="T10"/>
                <a:gd fmla="*/ 316 h 330" name="T11"/>
                <a:gd fmla="*/ 255 w 353" name="T12"/>
                <a:gd fmla="*/ 208 h 330" name="T13"/>
                <a:gd fmla="*/ 236 w 353" name="T14"/>
                <a:gd fmla="*/ 169 h 330" name="T15"/>
                <a:gd fmla="*/ 239 w 353" name="T16"/>
                <a:gd fmla="*/ 136 h 330" name="T17"/>
                <a:gd fmla="*/ 294 w 353" name="T18"/>
                <a:gd fmla="*/ 129 h 330" name="T19"/>
                <a:gd fmla="*/ 336 w 353" name="T20"/>
                <a:gd fmla="*/ 102 h 330" name="T21"/>
                <a:gd fmla="*/ 353 w 353" name="T22"/>
                <a:gd fmla="*/ 91 h 330" name="T23"/>
                <a:gd fmla="*/ 344 w 353" name="T24"/>
                <a:gd fmla="*/ 52 h 330" name="T25"/>
                <a:gd fmla="*/ 302 w 353" name="T26"/>
                <a:gd fmla="*/ 24 h 330" name="T27"/>
                <a:gd fmla="*/ 260 w 353" name="T28"/>
                <a:gd fmla="*/ 15 h 330" name="T29"/>
                <a:gd fmla="*/ 215 w 353" name="T30"/>
                <a:gd fmla="*/ 0 h 330" name="T31"/>
                <a:gd fmla="*/ 221 w 353" name="T32"/>
                <a:gd fmla="*/ 31 h 330" name="T33"/>
                <a:gd fmla="*/ 222 w 353" name="T34"/>
                <a:gd fmla="*/ 48 h 330" name="T35"/>
                <a:gd fmla="*/ 204 w 353" name="T36"/>
                <a:gd fmla="*/ 66 h 330" name="T37"/>
                <a:gd fmla="*/ 195 w 353" name="T38"/>
                <a:gd fmla="*/ 94 h 330" name="T39"/>
                <a:gd fmla="*/ 183 w 353" name="T40"/>
                <a:gd fmla="*/ 115 h 330" name="T41"/>
                <a:gd fmla="*/ 153 w 353" name="T42"/>
                <a:gd fmla="*/ 117 h 330" name="T43"/>
                <a:gd fmla="*/ 150 w 353" name="T44"/>
                <a:gd fmla="*/ 138 h 330" name="T45"/>
                <a:gd fmla="*/ 132 w 353" name="T46"/>
                <a:gd fmla="*/ 172 h 330" name="T47"/>
                <a:gd fmla="*/ 107 w 353" name="T48"/>
                <a:gd fmla="*/ 178 h 330" name="T49"/>
                <a:gd fmla="*/ 101 w 353" name="T50"/>
                <a:gd fmla="*/ 153 h 330" name="T51"/>
                <a:gd fmla="*/ 69 w 353" name="T52"/>
                <a:gd fmla="*/ 168 h 330" name="T53"/>
                <a:gd fmla="*/ 44 w 353" name="T54"/>
                <a:gd fmla="*/ 147 h 330" name="T55"/>
                <a:gd fmla="*/ 26 w 353" name="T56"/>
                <a:gd fmla="*/ 163 h 330" name="T57"/>
                <a:gd fmla="*/ 24 w 353" name="T58"/>
                <a:gd fmla="*/ 193 h 330" name="T59"/>
                <a:gd fmla="*/ 6 w 353" name="T60"/>
                <a:gd fmla="*/ 208 h 330" name="T61"/>
                <a:gd fmla="*/ 11 w 353" name="T62"/>
                <a:gd fmla="*/ 229 h 330" name="T63"/>
                <a:gd fmla="*/ 30 w 353" name="T64"/>
                <a:gd fmla="*/ 243 h 330" name="T65"/>
                <a:gd fmla="*/ 39 w 353" name="T66"/>
                <a:gd fmla="*/ 268 h 330" name="T67"/>
                <a:gd fmla="*/ 63 w 353" name="T68"/>
                <a:gd fmla="*/ 273 h 330" name="T69"/>
                <a:gd fmla="*/ 77 w 353" name="T70"/>
                <a:gd fmla="*/ 298 h 330"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330" w="353">
                  <a:moveTo>
                    <a:pt x="72" y="310"/>
                  </a:moveTo>
                  <a:lnTo>
                    <a:pt x="87" y="307"/>
                  </a:lnTo>
                  <a:lnTo>
                    <a:pt x="95" y="318"/>
                  </a:lnTo>
                  <a:lnTo>
                    <a:pt x="117" y="285"/>
                  </a:lnTo>
                  <a:lnTo>
                    <a:pt x="144" y="286"/>
                  </a:lnTo>
                  <a:lnTo>
                    <a:pt x="156" y="253"/>
                  </a:lnTo>
                  <a:lnTo>
                    <a:pt x="182" y="267"/>
                  </a:lnTo>
                  <a:lnTo>
                    <a:pt x="215" y="261"/>
                  </a:lnTo>
                  <a:lnTo>
                    <a:pt x="221" y="274"/>
                  </a:lnTo>
                  <a:lnTo>
                    <a:pt x="219" y="285"/>
                  </a:lnTo>
                  <a:lnTo>
                    <a:pt x="269" y="330"/>
                  </a:lnTo>
                  <a:lnTo>
                    <a:pt x="296" y="316"/>
                  </a:lnTo>
                  <a:lnTo>
                    <a:pt x="293" y="256"/>
                  </a:lnTo>
                  <a:lnTo>
                    <a:pt x="255" y="208"/>
                  </a:lnTo>
                  <a:lnTo>
                    <a:pt x="233" y="198"/>
                  </a:lnTo>
                  <a:lnTo>
                    <a:pt x="236" y="169"/>
                  </a:lnTo>
                  <a:lnTo>
                    <a:pt x="221" y="150"/>
                  </a:lnTo>
                  <a:lnTo>
                    <a:pt x="239" y="136"/>
                  </a:lnTo>
                  <a:lnTo>
                    <a:pt x="272" y="133"/>
                  </a:lnTo>
                  <a:lnTo>
                    <a:pt x="294" y="129"/>
                  </a:lnTo>
                  <a:lnTo>
                    <a:pt x="320" y="109"/>
                  </a:lnTo>
                  <a:lnTo>
                    <a:pt x="336" y="102"/>
                  </a:lnTo>
                  <a:lnTo>
                    <a:pt x="345" y="109"/>
                  </a:lnTo>
                  <a:lnTo>
                    <a:pt x="353" y="91"/>
                  </a:lnTo>
                  <a:lnTo>
                    <a:pt x="344" y="63"/>
                  </a:lnTo>
                  <a:lnTo>
                    <a:pt x="344" y="52"/>
                  </a:lnTo>
                  <a:lnTo>
                    <a:pt x="321" y="27"/>
                  </a:lnTo>
                  <a:lnTo>
                    <a:pt x="302" y="24"/>
                  </a:lnTo>
                  <a:lnTo>
                    <a:pt x="275" y="30"/>
                  </a:lnTo>
                  <a:lnTo>
                    <a:pt x="260" y="15"/>
                  </a:lnTo>
                  <a:lnTo>
                    <a:pt x="231" y="3"/>
                  </a:lnTo>
                  <a:lnTo>
                    <a:pt x="215" y="0"/>
                  </a:lnTo>
                  <a:lnTo>
                    <a:pt x="215" y="10"/>
                  </a:lnTo>
                  <a:lnTo>
                    <a:pt x="221" y="31"/>
                  </a:lnTo>
                  <a:lnTo>
                    <a:pt x="231" y="33"/>
                  </a:lnTo>
                  <a:lnTo>
                    <a:pt x="222" y="48"/>
                  </a:lnTo>
                  <a:lnTo>
                    <a:pt x="206" y="54"/>
                  </a:lnTo>
                  <a:lnTo>
                    <a:pt x="204" y="66"/>
                  </a:lnTo>
                  <a:lnTo>
                    <a:pt x="195" y="82"/>
                  </a:lnTo>
                  <a:lnTo>
                    <a:pt x="195" y="94"/>
                  </a:lnTo>
                  <a:lnTo>
                    <a:pt x="191" y="106"/>
                  </a:lnTo>
                  <a:lnTo>
                    <a:pt x="183" y="115"/>
                  </a:lnTo>
                  <a:lnTo>
                    <a:pt x="173" y="106"/>
                  </a:lnTo>
                  <a:lnTo>
                    <a:pt x="153" y="117"/>
                  </a:lnTo>
                  <a:lnTo>
                    <a:pt x="156" y="129"/>
                  </a:lnTo>
                  <a:lnTo>
                    <a:pt x="150" y="138"/>
                  </a:lnTo>
                  <a:lnTo>
                    <a:pt x="140" y="165"/>
                  </a:lnTo>
                  <a:lnTo>
                    <a:pt x="132" y="172"/>
                  </a:lnTo>
                  <a:lnTo>
                    <a:pt x="120" y="174"/>
                  </a:lnTo>
                  <a:lnTo>
                    <a:pt x="107" y="178"/>
                  </a:lnTo>
                  <a:lnTo>
                    <a:pt x="107" y="162"/>
                  </a:lnTo>
                  <a:lnTo>
                    <a:pt x="101" y="153"/>
                  </a:lnTo>
                  <a:lnTo>
                    <a:pt x="80" y="154"/>
                  </a:lnTo>
                  <a:lnTo>
                    <a:pt x="69" y="168"/>
                  </a:lnTo>
                  <a:lnTo>
                    <a:pt x="63" y="159"/>
                  </a:lnTo>
                  <a:lnTo>
                    <a:pt x="44" y="147"/>
                  </a:lnTo>
                  <a:lnTo>
                    <a:pt x="30" y="153"/>
                  </a:lnTo>
                  <a:lnTo>
                    <a:pt x="26" y="163"/>
                  </a:lnTo>
                  <a:lnTo>
                    <a:pt x="30" y="183"/>
                  </a:lnTo>
                  <a:lnTo>
                    <a:pt x="24" y="193"/>
                  </a:lnTo>
                  <a:lnTo>
                    <a:pt x="17" y="204"/>
                  </a:lnTo>
                  <a:lnTo>
                    <a:pt x="6" y="208"/>
                  </a:lnTo>
                  <a:lnTo>
                    <a:pt x="0" y="222"/>
                  </a:lnTo>
                  <a:lnTo>
                    <a:pt x="11" y="229"/>
                  </a:lnTo>
                  <a:lnTo>
                    <a:pt x="17" y="243"/>
                  </a:lnTo>
                  <a:lnTo>
                    <a:pt x="30" y="243"/>
                  </a:lnTo>
                  <a:lnTo>
                    <a:pt x="29" y="253"/>
                  </a:lnTo>
                  <a:lnTo>
                    <a:pt x="39" y="268"/>
                  </a:lnTo>
                  <a:lnTo>
                    <a:pt x="53" y="268"/>
                  </a:lnTo>
                  <a:lnTo>
                    <a:pt x="63" y="273"/>
                  </a:lnTo>
                  <a:lnTo>
                    <a:pt x="72" y="288"/>
                  </a:lnTo>
                  <a:lnTo>
                    <a:pt x="77" y="298"/>
                  </a:lnTo>
                  <a:lnTo>
                    <a:pt x="72" y="310"/>
                  </a:lnTo>
                  <a:close/>
                </a:path>
              </a:pathLst>
            </a:custGeom>
            <a:grpFill/>
            <a:ln cap="flat" cmpd="sng" w="12700">
              <a:solidFill>
                <a:schemeClr val="bg1"/>
              </a:solidFill>
              <a:prstDash val="solid"/>
              <a:round/>
              <a:headEnd len="med" type="none" w="med"/>
              <a:tailEnd len="med" type="none" w="med"/>
            </a:ln>
            <a:effectLst/>
            <a:extLs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grpSp>
      <p:sp>
        <p:nvSpPr>
          <p:cNvPr id="40" name="文本框 39"/>
          <p:cNvSpPr txBox="1"/>
          <p:nvPr/>
        </p:nvSpPr>
        <p:spPr>
          <a:xfrm>
            <a:off x="1688860" y="1195718"/>
            <a:ext cx="3611880" cy="914400"/>
          </a:xfrm>
          <a:prstGeom prst="rect">
            <a:avLst/>
          </a:prstGeom>
          <a:noFill/>
        </p:spPr>
        <p:txBody>
          <a:bodyPr rtlCol="0" wrap="none">
            <a:spAutoFit/>
          </a:bodyPr>
          <a:lstStyle/>
          <a:p>
            <a:r>
              <a:rPr altLang="en-US" lang="zh-CN" sz="5400">
                <a:solidFill>
                  <a:srgbClr val="C90739"/>
                </a:solidFill>
                <a:latin charset="-122" panose="020b0503020204020204" pitchFamily="34" typeface="微软雅黑"/>
                <a:ea charset="-122" panose="020b0503020204020204" pitchFamily="34" typeface="微软雅黑"/>
                <a:cs charset="0" panose="020b0604020202020204" pitchFamily="34" typeface="Arial"/>
              </a:rPr>
              <a:t>请添加标题</a:t>
            </a:r>
          </a:p>
        </p:txBody>
      </p:sp>
      <p:sp>
        <p:nvSpPr>
          <p:cNvPr id="41" name="文本框 40"/>
          <p:cNvSpPr txBox="1"/>
          <p:nvPr/>
        </p:nvSpPr>
        <p:spPr>
          <a:xfrm>
            <a:off x="1687289" y="2979055"/>
            <a:ext cx="1706880" cy="457200"/>
          </a:xfrm>
          <a:prstGeom prst="rect">
            <a:avLst/>
          </a:prstGeom>
          <a:noFill/>
        </p:spPr>
        <p:txBody>
          <a:bodyPr rtlCol="0" wrap="none">
            <a:spAutoFit/>
          </a:bodyPr>
          <a:lstStyle/>
          <a:p>
            <a:r>
              <a:rPr altLang="en-US" lang="zh-CN" sz="2400">
                <a:solidFill>
                  <a:srgbClr val="FC9127"/>
                </a:solidFill>
                <a:latin charset="-122" panose="020b0503020204020204" pitchFamily="34" typeface="微软雅黑"/>
                <a:ea charset="-122" panose="020b0503020204020204" pitchFamily="34" typeface="微软雅黑"/>
                <a:cs charset="0" panose="020b0604020202020204" pitchFamily="34" typeface="Arial"/>
              </a:rPr>
              <a:t>请添加标题</a:t>
            </a:r>
          </a:p>
        </p:txBody>
      </p:sp>
      <p:sp>
        <p:nvSpPr>
          <p:cNvPr id="42" name="文本框 41"/>
          <p:cNvSpPr txBox="1"/>
          <p:nvPr/>
        </p:nvSpPr>
        <p:spPr>
          <a:xfrm>
            <a:off x="1687289" y="3521353"/>
            <a:ext cx="3547125" cy="1676400"/>
          </a:xfrm>
          <a:prstGeom prst="rect">
            <a:avLst/>
          </a:prstGeom>
          <a:noFill/>
        </p:spPr>
        <p:txBody>
          <a:bodyPr rtlCol="0" wrap="square">
            <a:spAutoFit/>
          </a:bodyPr>
          <a:lstStyle/>
          <a:p>
            <a:pPr>
              <a:lnSpc>
                <a:spcPct val="130000"/>
              </a:lnSpc>
            </a:pPr>
            <a:r>
              <a:rPr altLang="en-US" lang="zh-CN" sz="1600">
                <a:solidFill>
                  <a:srgbClr val="FBAE94"/>
                </a:solidFill>
                <a:latin charset="-122" panose="020b0503020204020204" pitchFamily="34" typeface="微软雅黑"/>
                <a:ea charset="-122" panose="020b0503020204020204" pitchFamily="34" typeface="微软雅黑"/>
                <a:cs charset="0" panose="020b0604020202020204" pitchFamily="34" typeface="Arial"/>
              </a:rPr>
              <a:t>请添加标题请添加标题请添加标题请添加标题请添加标题请添加标题请添加标题请添加标题请添加标题请添加标题请添加标题请添加标题请添加标题请添加标题</a:t>
            </a:r>
          </a:p>
        </p:txBody>
      </p:sp>
      <p:sp>
        <p:nvSpPr>
          <p:cNvPr id="43" name="文本框 42"/>
          <p:cNvSpPr txBox="1"/>
          <p:nvPr/>
        </p:nvSpPr>
        <p:spPr>
          <a:xfrm>
            <a:off x="8110901" y="1195718"/>
            <a:ext cx="2214880" cy="579120"/>
          </a:xfrm>
          <a:prstGeom prst="rect">
            <a:avLst/>
          </a:prstGeom>
          <a:noFill/>
        </p:spPr>
        <p:txBody>
          <a:bodyPr rtlCol="0" wrap="none">
            <a:spAutoFit/>
          </a:bodyPr>
          <a:lstStyle/>
          <a:p>
            <a:r>
              <a:rPr altLang="en-US" lang="zh-CN" sz="3200">
                <a:solidFill>
                  <a:srgbClr val="C90739"/>
                </a:solidFill>
                <a:latin charset="-122" panose="020b0503020204020204" pitchFamily="34" typeface="微软雅黑"/>
                <a:ea charset="-122" panose="020b0503020204020204" pitchFamily="34" typeface="微软雅黑"/>
                <a:cs charset="0" panose="020b0604020202020204" pitchFamily="34" typeface="Arial"/>
              </a:rPr>
              <a:t>请添加标题</a:t>
            </a:r>
          </a:p>
        </p:txBody>
      </p:sp>
      <p:sp>
        <p:nvSpPr>
          <p:cNvPr id="44" name="等腰三角形 43"/>
          <p:cNvSpPr/>
          <p:nvPr/>
        </p:nvSpPr>
        <p:spPr>
          <a:xfrm flipV="1">
            <a:off x="8297638" y="2861122"/>
            <a:ext cx="1187222" cy="2008188"/>
          </a:xfrm>
          <a:prstGeom prst="triangle">
            <a:avLst/>
          </a:prstGeom>
          <a:gradFill flip="none" rotWithShape="1">
            <a:gsLst>
              <a:gs pos="100000">
                <a:schemeClr val="accent3">
                  <a:lumMod val="40000"/>
                  <a:lumOff val="60000"/>
                  <a:alpha val="49000"/>
                </a:schemeClr>
              </a:gs>
              <a:gs pos="0">
                <a:schemeClr val="accent3">
                  <a:lumMod val="60000"/>
                </a:schemeClr>
              </a:gs>
            </a:gsLst>
            <a:path path="circle">
              <a:fillToRect b="-30000" l="50000" r="50000" t="1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8286411" y="2124980"/>
            <a:ext cx="1209676" cy="1209676"/>
          </a:xfrm>
          <a:prstGeom prst="ellipse">
            <a:avLst/>
          </a:prstGeom>
          <a:solidFill>
            <a:schemeClr val="bg1"/>
          </a:solidFill>
          <a:ln w="38100">
            <a:gradFill flip="none" rotWithShape="1">
              <a:gsLst>
                <a:gs pos="13000">
                  <a:srgbClr val="E7E7E7"/>
                </a:gs>
                <a:gs pos="100000">
                  <a:schemeClr val="bg1">
                    <a:lumMod val="65000"/>
                  </a:schemeClr>
                </a:gs>
                <a:gs pos="0">
                  <a:schemeClr val="bg1"/>
                </a:gs>
              </a:gsLst>
              <a:lin ang="162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文本框 46"/>
          <p:cNvSpPr txBox="1"/>
          <p:nvPr/>
        </p:nvSpPr>
        <p:spPr>
          <a:xfrm>
            <a:off x="8576899" y="2274581"/>
            <a:ext cx="622618" cy="335280"/>
          </a:xfrm>
          <a:prstGeom prst="rect">
            <a:avLst/>
          </a:prstGeom>
          <a:noFill/>
        </p:spPr>
        <p:txBody>
          <a:bodyPr rtlCol="0" wrap="none">
            <a:spAutoFit/>
          </a:bodyPr>
          <a:lstStyle/>
          <a:p>
            <a:r>
              <a:rPr altLang="zh-CN" b="1" lang="en-US" sz="1600">
                <a:solidFill>
                  <a:srgbClr val="C90739"/>
                </a:solidFill>
                <a:latin charset="-122" panose="020b0503020204020204" pitchFamily="34" typeface="微软雅黑"/>
                <a:ea charset="-122" panose="020b0503020204020204" pitchFamily="34" typeface="微软雅黑"/>
                <a:cs charset="0" panose="020b0604020202020204" pitchFamily="34" typeface="Arial"/>
              </a:rPr>
              <a:t>20%</a:t>
            </a:r>
          </a:p>
        </p:txBody>
      </p:sp>
      <p:sp>
        <p:nvSpPr>
          <p:cNvPr id="48" name="文本框 47"/>
          <p:cNvSpPr txBox="1"/>
          <p:nvPr/>
        </p:nvSpPr>
        <p:spPr>
          <a:xfrm>
            <a:off x="8328875" y="2622660"/>
            <a:ext cx="1124748" cy="548640"/>
          </a:xfrm>
          <a:prstGeom prst="rect">
            <a:avLst/>
          </a:prstGeom>
          <a:noFill/>
        </p:spPr>
        <p:txBody>
          <a:bodyPr rtlCol="0" wrap="square">
            <a:spAutoFit/>
          </a:bodyPr>
          <a:lstStyle/>
          <a:p>
            <a:pPr algn="ctr"/>
            <a:r>
              <a:rPr altLang="en-US" lang="zh-CN" sz="1000">
                <a:solidFill>
                  <a:srgbClr val="FBAE94"/>
                </a:solidFill>
                <a:latin charset="-122" panose="020b0503020204020204" pitchFamily="34" typeface="微软雅黑"/>
                <a:ea charset="-122" panose="020b0503020204020204" pitchFamily="34" typeface="微软雅黑"/>
                <a:cs charset="0" panose="020b0604020202020204" pitchFamily="34" typeface="Arial"/>
              </a:rPr>
              <a:t>请添加内容请添加内容请添加内容请添加内容</a:t>
            </a:r>
          </a:p>
        </p:txBody>
      </p:sp>
    </p:spTree>
    <p:extLst>
      <p:ext uri="{BB962C8B-B14F-4D97-AF65-F5344CB8AC3E}">
        <p14:creationId val="2187502031"/>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3120572" y="2064657"/>
            <a:ext cx="5950857" cy="2728686"/>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0" name="直接连接符 9"/>
          <p:cNvCxnSpPr/>
          <p:nvPr/>
        </p:nvCxnSpPr>
        <p:spPr>
          <a:xfrm>
            <a:off x="-14514" y="3465513"/>
            <a:ext cx="313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9071428" y="3465513"/>
            <a:ext cx="313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5556000" y="5744255"/>
            <a:ext cx="108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659947" y="5862234"/>
            <a:ext cx="2872107" cy="396240"/>
          </a:xfrm>
          <a:prstGeom prst="rect">
            <a:avLst/>
          </a:prstGeom>
          <a:noFill/>
        </p:spPr>
        <p:txBody>
          <a:bodyPr rtlCol="0" wrap="square">
            <a:spAutoFit/>
          </a:bodyPr>
          <a:lstStyle/>
          <a:p>
            <a:pPr algn="ctr"/>
            <a:r>
              <a:rPr altLang="en-US" lang="zh-CN" sz="2000">
                <a:solidFill>
                  <a:schemeClr val="bg1"/>
                </a:solidFill>
                <a:latin charset="-122" panose="020b0503020204020204" pitchFamily="34" typeface="微软雅黑"/>
                <a:ea charset="-122" panose="020b0503020204020204" pitchFamily="34" typeface="微软雅黑"/>
              </a:rPr>
              <a:t>上海锐普广告有限公司</a:t>
            </a:r>
          </a:p>
        </p:txBody>
      </p:sp>
      <p:sp>
        <p:nvSpPr>
          <p:cNvPr id="14" name="文本框 13"/>
          <p:cNvSpPr txBox="1"/>
          <p:nvPr/>
        </p:nvSpPr>
        <p:spPr>
          <a:xfrm>
            <a:off x="3616539" y="2525488"/>
            <a:ext cx="4924743" cy="1005840"/>
          </a:xfrm>
          <a:prstGeom prst="rect">
            <a:avLst/>
          </a:prstGeom>
          <a:noFill/>
        </p:spPr>
        <p:txBody>
          <a:bodyPr rtlCol="0" wrap="none">
            <a:spAutoFit/>
          </a:bodyPr>
          <a:lstStyle/>
          <a:p>
            <a:r>
              <a:rPr altLang="zh-CN" b="1" lang="en-US" sz="6000">
                <a:solidFill>
                  <a:schemeClr val="bg1"/>
                </a:solidFill>
                <a:latin charset="0" panose="020b0604020202020204" pitchFamily="34" typeface="Arial"/>
                <a:cs charset="0" panose="020b0604020202020204" pitchFamily="34" typeface="Arial"/>
              </a:rPr>
              <a:t>THANK  YOU</a:t>
            </a:r>
          </a:p>
        </p:txBody>
      </p:sp>
      <p:sp>
        <p:nvSpPr>
          <p:cNvPr id="17" name="文本框 16"/>
          <p:cNvSpPr txBox="1"/>
          <p:nvPr/>
        </p:nvSpPr>
        <p:spPr>
          <a:xfrm>
            <a:off x="3746799" y="3655642"/>
            <a:ext cx="4652982" cy="762000"/>
          </a:xfrm>
          <a:prstGeom prst="rect">
            <a:avLst/>
          </a:prstGeom>
          <a:noFill/>
        </p:spPr>
        <p:txBody>
          <a:bodyPr rtlCol="0" wrap="none">
            <a:spAutoFit/>
          </a:bodyPr>
          <a:lstStyle/>
          <a:p>
            <a:r>
              <a:rPr altLang="zh-CN" lang="en-US" sz="4400">
                <a:solidFill>
                  <a:schemeClr val="bg1">
                    <a:alpha val="70000"/>
                  </a:schemeClr>
                </a:solidFill>
                <a:latin charset="0" panose="020b0604020202020204" pitchFamily="34" typeface="Arial"/>
                <a:cs charset="0" panose="020b0604020202020204" pitchFamily="34" typeface="Arial"/>
              </a:rPr>
              <a:t>FOR  WATCHING</a:t>
            </a:r>
          </a:p>
        </p:txBody>
      </p:sp>
    </p:spTree>
    <p:extLst>
      <p:ext uri="{BB962C8B-B14F-4D97-AF65-F5344CB8AC3E}">
        <p14:creationId val="3100697079"/>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 name="图片占位符 26"/>
          <p:cNvPicPr>
            <a:picLocks noChangeAspect="1" noGrp="1"/>
          </p:cNvPicPr>
          <p:nvPr>
            <p:ph idx="13" sz="quarter" type="pic"/>
          </p:nvPr>
        </p:nvPicPr>
        <p:blipFill>
          <a:blip r:embed="rId2">
            <a:extLst>
              <a:ext uri="{28A0092B-C50C-407E-A947-70E740481C1C}">
                <a14:useLocalDpi val="0"/>
              </a:ext>
            </a:extLst>
          </a:blip>
          <a:srcRect b="5479" t="27908"/>
          <a:stretch>
            <a:fillRect/>
          </a:stretch>
        </p:blipFill>
        <p:spPr>
          <a:xfrm>
            <a:off x="9320213" y="2378075"/>
            <a:ext cx="2028825" cy="2027238"/>
          </a:xfrm>
        </p:spPr>
      </p:pic>
      <p:pic>
        <p:nvPicPr>
          <p:cNvPr id="26" name="图片占位符 25"/>
          <p:cNvPicPr>
            <a:picLocks noChangeAspect="1" noGrp="1"/>
          </p:cNvPicPr>
          <p:nvPr>
            <p:ph idx="12" sz="quarter" type="pic"/>
          </p:nvPr>
        </p:nvPicPr>
        <p:blipFill>
          <a:blip r:embed="rId3">
            <a:extLst>
              <a:ext uri="{28A0092B-C50C-407E-A947-70E740481C1C}">
                <a14:useLocalDpi val="0"/>
              </a:ext>
            </a:extLst>
          </a:blip>
          <a:srcRect l="6843" r="26567"/>
          <a:stretch>
            <a:fillRect/>
          </a:stretch>
        </p:blipFill>
        <p:spPr>
          <a:xfrm>
            <a:off x="6484938" y="1243013"/>
            <a:ext cx="2027237" cy="2027237"/>
          </a:xfrm>
        </p:spPr>
      </p:pic>
      <p:pic>
        <p:nvPicPr>
          <p:cNvPr id="25" name="图片占位符 24"/>
          <p:cNvPicPr>
            <a:picLocks noChangeAspect="1" noGrp="1"/>
          </p:cNvPicPr>
          <p:nvPr>
            <p:ph idx="11" sz="quarter" type="pic"/>
          </p:nvPr>
        </p:nvPicPr>
        <p:blipFill>
          <a:blip r:embed="rId4">
            <a:extLst>
              <a:ext uri="{28A0092B-C50C-407E-A947-70E740481C1C}">
                <a14:useLocalDpi val="0"/>
              </a:ext>
            </a:extLst>
          </a:blip>
          <a:srcRect b="3" l="30037" r="7521" t="-3"/>
          <a:stretch>
            <a:fillRect/>
          </a:stretch>
        </p:blipFill>
        <p:spPr>
          <a:xfrm>
            <a:off x="3649663" y="2378075"/>
            <a:ext cx="2027237" cy="2027238"/>
          </a:xfrm>
        </p:spPr>
      </p:pic>
      <p:pic>
        <p:nvPicPr>
          <p:cNvPr id="24" name="图片占位符 23"/>
          <p:cNvPicPr>
            <a:picLocks noChangeAspect="1" noGrp="1"/>
          </p:cNvPicPr>
          <p:nvPr>
            <p:ph idx="10" sz="quarter" type="pic"/>
          </p:nvPr>
        </p:nvPicPr>
        <p:blipFill>
          <a:blip r:embed="rId5">
            <a:extLst>
              <a:ext uri="{28A0092B-C50C-407E-A947-70E740481C1C}">
                <a14:useLocalDpi val="0"/>
              </a:ext>
            </a:extLst>
          </a:blip>
          <a:srcRect l="24991" r="24991"/>
          <a:stretch>
            <a:fillRect/>
          </a:stretch>
        </p:blipFill>
        <p:spPr>
          <a:xfrm>
            <a:off x="812800" y="1243013"/>
            <a:ext cx="2028825" cy="2027237"/>
          </a:xfrm>
        </p:spPr>
      </p:pic>
      <p:cxnSp>
        <p:nvCxnSpPr>
          <p:cNvPr id="7" name="直接连接符 6"/>
          <p:cNvCxnSpPr/>
          <p:nvPr/>
        </p:nvCxnSpPr>
        <p:spPr>
          <a:xfrm flipH="1">
            <a:off x="1813302" y="3272049"/>
            <a:ext cx="13272" cy="2412000"/>
          </a:xfrm>
          <a:prstGeom prst="line">
            <a:avLst/>
          </a:prstGeom>
          <a:ln>
            <a:solidFill>
              <a:srgbClr val="FBAE94"/>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662071" y="4398783"/>
            <a:ext cx="455" cy="1296000"/>
          </a:xfrm>
          <a:prstGeom prst="line">
            <a:avLst/>
          </a:prstGeom>
          <a:ln>
            <a:solidFill>
              <a:srgbClr val="FBAE94"/>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7481847" y="3272049"/>
            <a:ext cx="13272" cy="2412000"/>
          </a:xfrm>
          <a:prstGeom prst="line">
            <a:avLst/>
          </a:prstGeom>
          <a:ln>
            <a:solidFill>
              <a:srgbClr val="FBAE94"/>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10333725" y="4398783"/>
            <a:ext cx="0" cy="1296000"/>
          </a:xfrm>
          <a:prstGeom prst="line">
            <a:avLst/>
          </a:prstGeom>
          <a:ln>
            <a:solidFill>
              <a:srgbClr val="FBAE94"/>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453539" y="4778559"/>
            <a:ext cx="690880" cy="701040"/>
          </a:xfrm>
          <a:prstGeom prst="rect">
            <a:avLst/>
          </a:prstGeom>
          <a:solidFill>
            <a:schemeClr val="bg1"/>
          </a:solidFill>
        </p:spPr>
        <p:txBody>
          <a:bodyPr rtlCol="0" wrap="none">
            <a:spAutoFit/>
          </a:bodyPr>
          <a:lstStyle/>
          <a:p>
            <a:r>
              <a:rPr altLang="zh-CN" lang="en-US" sz="4000">
                <a:solidFill>
                  <a:srgbClr val="FC9127"/>
                </a:solidFill>
                <a:latin charset="-128" panose="020b0800000000000000" pitchFamily="34" typeface="Adobe Gothic Std B"/>
                <a:ea charset="-128" panose="020b0800000000000000" pitchFamily="34" typeface="Adobe Gothic Std B"/>
                <a:cs charset="0" panose="020b0604020202020204" pitchFamily="34" typeface="Arial"/>
              </a:rPr>
              <a:t>01</a:t>
            </a:r>
          </a:p>
        </p:txBody>
      </p:sp>
      <p:sp>
        <p:nvSpPr>
          <p:cNvPr id="12" name="文本框 11"/>
          <p:cNvSpPr txBox="1"/>
          <p:nvPr/>
        </p:nvSpPr>
        <p:spPr>
          <a:xfrm>
            <a:off x="4290584" y="4778559"/>
            <a:ext cx="690880" cy="701040"/>
          </a:xfrm>
          <a:prstGeom prst="rect">
            <a:avLst/>
          </a:prstGeom>
          <a:solidFill>
            <a:schemeClr val="bg1"/>
          </a:solidFill>
        </p:spPr>
        <p:txBody>
          <a:bodyPr rtlCol="0" wrap="none">
            <a:spAutoFit/>
          </a:bodyPr>
          <a:lstStyle/>
          <a:p>
            <a:r>
              <a:rPr altLang="zh-CN" lang="en-US" sz="4000">
                <a:solidFill>
                  <a:srgbClr val="FC9127"/>
                </a:solidFill>
                <a:latin charset="-128" panose="020b0800000000000000" pitchFamily="34" typeface="Adobe Gothic Std B"/>
                <a:ea charset="-128" panose="020b0800000000000000" pitchFamily="34" typeface="Adobe Gothic Std B"/>
                <a:cs charset="0" panose="020b0604020202020204" pitchFamily="34" typeface="Arial"/>
              </a:rPr>
              <a:t>02</a:t>
            </a:r>
          </a:p>
        </p:txBody>
      </p:sp>
      <p:sp>
        <p:nvSpPr>
          <p:cNvPr id="13" name="文本框 12"/>
          <p:cNvSpPr txBox="1"/>
          <p:nvPr/>
        </p:nvSpPr>
        <p:spPr>
          <a:xfrm>
            <a:off x="7121947" y="4778559"/>
            <a:ext cx="690880" cy="701040"/>
          </a:xfrm>
          <a:prstGeom prst="rect">
            <a:avLst/>
          </a:prstGeom>
          <a:solidFill>
            <a:schemeClr val="bg1"/>
          </a:solidFill>
        </p:spPr>
        <p:txBody>
          <a:bodyPr rtlCol="0" wrap="none">
            <a:spAutoFit/>
          </a:bodyPr>
          <a:lstStyle/>
          <a:p>
            <a:r>
              <a:rPr altLang="zh-CN" lang="en-US" sz="4000">
                <a:solidFill>
                  <a:srgbClr val="FC9127"/>
                </a:solidFill>
                <a:latin charset="-128" panose="020b0800000000000000" pitchFamily="34" typeface="Adobe Gothic Std B"/>
                <a:ea charset="-128" panose="020b0800000000000000" pitchFamily="34" typeface="Adobe Gothic Std B"/>
                <a:cs charset="0" panose="020b0604020202020204" pitchFamily="34" typeface="Arial"/>
              </a:rPr>
              <a:t>03</a:t>
            </a:r>
          </a:p>
        </p:txBody>
      </p:sp>
      <p:sp>
        <p:nvSpPr>
          <p:cNvPr id="14" name="文本框 13"/>
          <p:cNvSpPr txBox="1"/>
          <p:nvPr/>
        </p:nvSpPr>
        <p:spPr>
          <a:xfrm>
            <a:off x="9955537" y="4778559"/>
            <a:ext cx="690880" cy="701040"/>
          </a:xfrm>
          <a:prstGeom prst="rect">
            <a:avLst/>
          </a:prstGeom>
          <a:solidFill>
            <a:schemeClr val="bg1"/>
          </a:solidFill>
        </p:spPr>
        <p:txBody>
          <a:bodyPr rtlCol="0" wrap="none">
            <a:spAutoFit/>
          </a:bodyPr>
          <a:lstStyle/>
          <a:p>
            <a:r>
              <a:rPr altLang="zh-CN" lang="en-US" sz="4000">
                <a:solidFill>
                  <a:srgbClr val="FC9127"/>
                </a:solidFill>
                <a:latin charset="-128" panose="020b0800000000000000" pitchFamily="34" typeface="Adobe Gothic Std B"/>
                <a:ea charset="-128" panose="020b0800000000000000" pitchFamily="34" typeface="Adobe Gothic Std B"/>
                <a:cs charset="0" panose="020b0604020202020204" pitchFamily="34" typeface="Arial"/>
              </a:rPr>
              <a:t>04</a:t>
            </a:r>
          </a:p>
        </p:txBody>
      </p:sp>
      <p:sp>
        <p:nvSpPr>
          <p:cNvPr id="15" name="文本框 14"/>
          <p:cNvSpPr txBox="1"/>
          <p:nvPr/>
        </p:nvSpPr>
        <p:spPr>
          <a:xfrm>
            <a:off x="567753" y="5775965"/>
            <a:ext cx="2468880" cy="640080"/>
          </a:xfrm>
          <a:prstGeom prst="rect">
            <a:avLst/>
          </a:prstGeom>
          <a:noFill/>
        </p:spPr>
        <p:txBody>
          <a:bodyPr rtlCol="0" wrap="none">
            <a:spAutoFit/>
          </a:bodyPr>
          <a:lstStyle/>
          <a:p>
            <a:r>
              <a:rPr altLang="en-US" lang="zh-CN" sz="3600">
                <a:latin charset="-122" panose="020b0503020204020204" pitchFamily="34" typeface="微软雅黑"/>
                <a:ea charset="-122" panose="020b0503020204020204" pitchFamily="34" typeface="微软雅黑"/>
                <a:cs charset="0" panose="020b0604020202020204" pitchFamily="34" typeface="Arial"/>
              </a:rPr>
              <a:t>请添加标题</a:t>
            </a:r>
          </a:p>
        </p:txBody>
      </p:sp>
      <p:sp>
        <p:nvSpPr>
          <p:cNvPr id="16" name="文本框 15"/>
          <p:cNvSpPr txBox="1"/>
          <p:nvPr/>
        </p:nvSpPr>
        <p:spPr>
          <a:xfrm>
            <a:off x="3428090" y="5775965"/>
            <a:ext cx="2468880" cy="640080"/>
          </a:xfrm>
          <a:prstGeom prst="rect">
            <a:avLst/>
          </a:prstGeom>
          <a:noFill/>
        </p:spPr>
        <p:txBody>
          <a:bodyPr rtlCol="0" wrap="none">
            <a:spAutoFit/>
          </a:bodyPr>
          <a:lstStyle/>
          <a:p>
            <a:r>
              <a:rPr altLang="en-US" lang="zh-CN" sz="3600">
                <a:latin charset="-122" panose="020b0503020204020204" pitchFamily="34" typeface="微软雅黑"/>
                <a:ea charset="-122" panose="020b0503020204020204" pitchFamily="34" typeface="微软雅黑"/>
                <a:cs charset="0" panose="020b0604020202020204" pitchFamily="34" typeface="Arial"/>
              </a:rPr>
              <a:t>请添加标题</a:t>
            </a:r>
          </a:p>
        </p:txBody>
      </p:sp>
      <p:sp>
        <p:nvSpPr>
          <p:cNvPr id="17" name="文本框 16"/>
          <p:cNvSpPr txBox="1"/>
          <p:nvPr/>
        </p:nvSpPr>
        <p:spPr>
          <a:xfrm>
            <a:off x="6241933" y="5775965"/>
            <a:ext cx="2468880" cy="640080"/>
          </a:xfrm>
          <a:prstGeom prst="rect">
            <a:avLst/>
          </a:prstGeom>
          <a:noFill/>
        </p:spPr>
        <p:txBody>
          <a:bodyPr rtlCol="0" wrap="none">
            <a:spAutoFit/>
          </a:bodyPr>
          <a:lstStyle/>
          <a:p>
            <a:r>
              <a:rPr altLang="en-US" lang="zh-CN" sz="3600">
                <a:latin charset="-122" panose="020b0503020204020204" pitchFamily="34" typeface="微软雅黑"/>
                <a:ea charset="-122" panose="020b0503020204020204" pitchFamily="34" typeface="微软雅黑"/>
                <a:cs charset="0" panose="020b0604020202020204" pitchFamily="34" typeface="Arial"/>
              </a:rPr>
              <a:t>请添加标题</a:t>
            </a:r>
          </a:p>
        </p:txBody>
      </p:sp>
      <p:sp>
        <p:nvSpPr>
          <p:cNvPr id="18" name="文本框 17"/>
          <p:cNvSpPr txBox="1"/>
          <p:nvPr/>
        </p:nvSpPr>
        <p:spPr>
          <a:xfrm>
            <a:off x="9102268" y="5775965"/>
            <a:ext cx="2468880" cy="640080"/>
          </a:xfrm>
          <a:prstGeom prst="rect">
            <a:avLst/>
          </a:prstGeom>
          <a:noFill/>
        </p:spPr>
        <p:txBody>
          <a:bodyPr rtlCol="0" wrap="none">
            <a:spAutoFit/>
          </a:bodyPr>
          <a:lstStyle/>
          <a:p>
            <a:r>
              <a:rPr altLang="en-US" lang="zh-CN" sz="3600">
                <a:latin charset="-122" panose="020b0503020204020204" pitchFamily="34" typeface="微软雅黑"/>
                <a:ea charset="-122" panose="020b0503020204020204" pitchFamily="34" typeface="微软雅黑"/>
                <a:cs charset="0" panose="020b0604020202020204" pitchFamily="34" typeface="Arial"/>
              </a:rPr>
              <a:t>请添加标题</a:t>
            </a:r>
          </a:p>
        </p:txBody>
      </p:sp>
      <p:sp>
        <p:nvSpPr>
          <p:cNvPr id="19" name="文本框 18"/>
          <p:cNvSpPr txBox="1"/>
          <p:nvPr/>
        </p:nvSpPr>
        <p:spPr>
          <a:xfrm>
            <a:off x="5497032" y="347174"/>
            <a:ext cx="1198880" cy="701040"/>
          </a:xfrm>
          <a:prstGeom prst="rect">
            <a:avLst/>
          </a:prstGeom>
          <a:noFill/>
        </p:spPr>
        <p:txBody>
          <a:bodyPr rtlCol="0" wrap="none">
            <a:spAutoFit/>
          </a:bodyPr>
          <a:lstStyle/>
          <a:p>
            <a:r>
              <a:rPr altLang="en-US" lang="zh-CN" sz="4000">
                <a:solidFill>
                  <a:srgbClr val="FC9127"/>
                </a:solidFill>
                <a:latin charset="-122" panose="020b0503020204020204" pitchFamily="34" typeface="微软雅黑"/>
                <a:ea charset="-122" panose="020b0503020204020204" pitchFamily="34" typeface="微软雅黑"/>
                <a:cs charset="0" panose="020b0604020202020204" pitchFamily="34" typeface="Arial"/>
              </a:rPr>
              <a:t>目录</a:t>
            </a:r>
          </a:p>
        </p:txBody>
      </p:sp>
    </p:spTree>
    <p:extLst>
      <p:ext uri="{BB962C8B-B14F-4D97-AF65-F5344CB8AC3E}">
        <p14:creationId val="2199951979"/>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7" name="图片占位符 23"/>
          <p:cNvPicPr>
            <a:picLocks noChangeAspect="1" noGrp="1"/>
          </p:cNvPicPr>
          <p:nvPr>
            <p:ph idx="10" sz="quarter" type="pic"/>
          </p:nvPr>
        </p:nvPicPr>
        <p:blipFill>
          <a:blip r:embed="rId2">
            <a:extLst>
              <a:ext uri="{28A0092B-C50C-407E-A947-70E740481C1C}">
                <a14:useLocalDpi val="0"/>
              </a:ext>
            </a:extLst>
          </a:blip>
          <a:srcRect l="25031" r="25031"/>
          <a:stretch>
            <a:fillRect/>
          </a:stretch>
        </p:blipFill>
        <p:spPr/>
      </p:pic>
      <p:cxnSp>
        <p:nvCxnSpPr>
          <p:cNvPr id="12" name="直接连接符 11"/>
          <p:cNvCxnSpPr/>
          <p:nvPr/>
        </p:nvCxnSpPr>
        <p:spPr>
          <a:xfrm flipH="1" rot="5400000">
            <a:off x="5422267" y="2223000"/>
            <a:ext cx="13272" cy="2412000"/>
          </a:xfrm>
          <a:prstGeom prst="line">
            <a:avLst/>
          </a:prstGeom>
          <a:ln>
            <a:solidFill>
              <a:srgbClr val="FBAE94"/>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927390" y="2967335"/>
            <a:ext cx="868680" cy="914400"/>
          </a:xfrm>
          <a:prstGeom prst="rect">
            <a:avLst/>
          </a:prstGeom>
          <a:solidFill>
            <a:schemeClr val="bg1"/>
          </a:solidFill>
        </p:spPr>
        <p:txBody>
          <a:bodyPr rtlCol="0" wrap="none">
            <a:spAutoFit/>
          </a:bodyPr>
          <a:lstStyle/>
          <a:p>
            <a:r>
              <a:rPr altLang="zh-CN" lang="en-US" sz="5400">
                <a:solidFill>
                  <a:srgbClr val="FC9127"/>
                </a:solidFill>
                <a:latin charset="-128" panose="020b0800000000000000" pitchFamily="34" typeface="Adobe Gothic Std B"/>
                <a:ea charset="-128" panose="020b0800000000000000" pitchFamily="34" typeface="Adobe Gothic Std B"/>
                <a:cs charset="0" panose="020b0604020202020204" pitchFamily="34" typeface="Arial"/>
              </a:rPr>
              <a:t>01</a:t>
            </a:r>
          </a:p>
        </p:txBody>
      </p:sp>
      <p:sp>
        <p:nvSpPr>
          <p:cNvPr id="14" name="文本框 13"/>
          <p:cNvSpPr txBox="1"/>
          <p:nvPr/>
        </p:nvSpPr>
        <p:spPr>
          <a:xfrm>
            <a:off x="6739831" y="2967335"/>
            <a:ext cx="3611880" cy="914400"/>
          </a:xfrm>
          <a:prstGeom prst="rect">
            <a:avLst/>
          </a:prstGeom>
          <a:noFill/>
        </p:spPr>
        <p:txBody>
          <a:bodyPr rtlCol="0" wrap="none">
            <a:spAutoFit/>
          </a:bodyPr>
          <a:lstStyle/>
          <a:p>
            <a:r>
              <a:rPr altLang="en-US" lang="zh-CN" sz="5400">
                <a:latin charset="-122" panose="020b0503020204020204" pitchFamily="34" typeface="微软雅黑"/>
                <a:ea charset="-122" panose="020b0503020204020204" pitchFamily="34" typeface="微软雅黑"/>
                <a:cs charset="0" panose="020b0604020202020204" pitchFamily="34" typeface="Arial"/>
              </a:rPr>
              <a:t>请添加标题</a:t>
            </a:r>
          </a:p>
        </p:txBody>
      </p:sp>
    </p:spTree>
    <p:extLst>
      <p:ext uri="{BB962C8B-B14F-4D97-AF65-F5344CB8AC3E}">
        <p14:creationId val="159340592"/>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1304145" y="1798816"/>
            <a:ext cx="894080" cy="518160"/>
          </a:xfrm>
          <a:prstGeom prst="rect">
            <a:avLst/>
          </a:prstGeom>
          <a:noFill/>
        </p:spPr>
        <p:txBody>
          <a:bodyPr rtlCol="0" wrap="none">
            <a:spAutoFit/>
          </a:bodyPr>
          <a:lstStyle/>
          <a:p>
            <a:r>
              <a:rPr altLang="en-US" b="1" lang="zh-CN" sz="2800">
                <a:solidFill>
                  <a:srgbClr val="FC9127"/>
                </a:solidFill>
                <a:latin charset="-122" panose="020b0503020204020204" pitchFamily="34" typeface="微软雅黑"/>
                <a:ea charset="-122" panose="020b0503020204020204" pitchFamily="34" typeface="微软雅黑"/>
              </a:rPr>
              <a:t>右边</a:t>
            </a:r>
          </a:p>
        </p:txBody>
      </p:sp>
      <p:sp>
        <p:nvSpPr>
          <p:cNvPr id="7" name="文本框 6"/>
          <p:cNvSpPr txBox="1"/>
          <p:nvPr/>
        </p:nvSpPr>
        <p:spPr>
          <a:xfrm>
            <a:off x="1304145" y="2383433"/>
            <a:ext cx="1249680" cy="518160"/>
          </a:xfrm>
          <a:prstGeom prst="rect">
            <a:avLst/>
          </a:prstGeom>
          <a:noFill/>
        </p:spPr>
        <p:txBody>
          <a:bodyPr rtlCol="0" wrap="none">
            <a:spAutoFit/>
          </a:bodyPr>
          <a:lstStyle/>
          <a:p>
            <a:r>
              <a:rPr altLang="en-US" b="1" lang="zh-CN" sz="2800">
                <a:solidFill>
                  <a:srgbClr val="FC9127"/>
                </a:solidFill>
                <a:latin charset="-122" panose="020b0503020204020204" pitchFamily="34" typeface="微软雅黑"/>
                <a:ea charset="-122" panose="020b0503020204020204" pitchFamily="34" typeface="微软雅黑"/>
              </a:rPr>
              <a:t>的图片</a:t>
            </a:r>
          </a:p>
        </p:txBody>
      </p:sp>
      <p:sp>
        <p:nvSpPr>
          <p:cNvPr id="8" name="文本框 7"/>
          <p:cNvSpPr txBox="1"/>
          <p:nvPr/>
        </p:nvSpPr>
        <p:spPr>
          <a:xfrm>
            <a:off x="1304145" y="2968050"/>
            <a:ext cx="1960880" cy="518160"/>
          </a:xfrm>
          <a:prstGeom prst="rect">
            <a:avLst/>
          </a:prstGeom>
          <a:noFill/>
        </p:spPr>
        <p:txBody>
          <a:bodyPr rtlCol="0" wrap="none">
            <a:spAutoFit/>
          </a:bodyPr>
          <a:lstStyle/>
          <a:p>
            <a:r>
              <a:rPr altLang="en-US" b="1" lang="zh-CN" sz="2800">
                <a:solidFill>
                  <a:srgbClr val="FC9127"/>
                </a:solidFill>
                <a:latin charset="-122" panose="020b0503020204020204" pitchFamily="34" typeface="微软雅黑"/>
                <a:ea charset="-122" panose="020b0503020204020204" pitchFamily="34" typeface="微软雅黑"/>
              </a:rPr>
              <a:t>可随意替换</a:t>
            </a:r>
          </a:p>
        </p:txBody>
      </p:sp>
      <p:sp>
        <p:nvSpPr>
          <p:cNvPr id="9" name="文本框 8"/>
          <p:cNvSpPr txBox="1"/>
          <p:nvPr/>
        </p:nvSpPr>
        <p:spPr>
          <a:xfrm>
            <a:off x="1304145" y="4032355"/>
            <a:ext cx="3762530" cy="1478280"/>
          </a:xfrm>
          <a:prstGeom prst="rect">
            <a:avLst/>
          </a:prstGeom>
          <a:noFill/>
        </p:spPr>
        <p:txBody>
          <a:bodyPr rtlCol="0" wrap="square">
            <a:spAutoFit/>
          </a:bodyPr>
          <a:lstStyle/>
          <a:p>
            <a:pPr>
              <a:lnSpc>
                <a:spcPct val="130000"/>
              </a:lnSpc>
            </a:pPr>
            <a:r>
              <a:rPr altLang="en-US" lang="zh-CN" sz="1400">
                <a:solidFill>
                  <a:srgbClr val="D3C2B2"/>
                </a:solidFill>
                <a:latin charset="-122" panose="020b0503020204020204" pitchFamily="34" typeface="微软雅黑"/>
                <a:ea charset="-122" panose="020b0503020204020204" pitchFamily="34" typeface="微软雅黑"/>
              </a:rPr>
              <a:t>直接删除图片，并粘贴新图片即可。直接删除图片，并粘贴新图片即可。直接删除图片，并粘贴新图片即可。直接删除图片，并粘贴新图片即可。直接删除图片，并粘贴新图片即可。直接删除图片，并粘贴新图片即可</a:t>
            </a:r>
          </a:p>
        </p:txBody>
      </p:sp>
      <p:pic>
        <p:nvPicPr>
          <p:cNvPr id="17" name="图片占位符 16"/>
          <p:cNvPicPr>
            <a:picLocks noChangeAspect="1" noGrp="1"/>
          </p:cNvPicPr>
          <p:nvPr>
            <p:ph idx="10" sz="quarter" type="pic"/>
          </p:nvPr>
        </p:nvPicPr>
        <p:blipFill>
          <a:blip r:embed="rId2">
            <a:extLst>
              <a:ext uri="{28A0092B-C50C-407E-A947-70E740481C1C}">
                <a14:useLocalDpi val="0"/>
              </a:ext>
            </a:extLst>
          </a:blip>
          <a:srcRect b="8135" l="30444" r="16015" t="3546"/>
          <a:stretch>
            <a:fillRect/>
          </a:stretch>
        </p:blipFill>
        <p:spPr/>
      </p:pic>
    </p:spTree>
    <p:extLst>
      <p:ext uri="{BB962C8B-B14F-4D97-AF65-F5344CB8AC3E}">
        <p14:creationId val="360472091"/>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5" name="图片占位符 14"/>
          <p:cNvPicPr>
            <a:picLocks noChangeAspect="1" noGrp="1"/>
          </p:cNvPicPr>
          <p:nvPr>
            <p:ph idx="10" sz="quarter" type="pic"/>
          </p:nvPr>
        </p:nvPicPr>
        <p:blipFill>
          <a:blip r:embed="rId2">
            <a:extLst>
              <a:ext uri="{28A0092B-C50C-407E-A947-70E740481C1C}">
                <a14:useLocalDpi val="0"/>
              </a:ext>
            </a:extLst>
          </a:blip>
          <a:srcRect l="28546" r="16680"/>
          <a:stretch>
            <a:fillRect/>
          </a:stretch>
        </p:blipFill>
        <p:spPr/>
      </p:pic>
      <p:grpSp>
        <p:nvGrpSpPr>
          <p:cNvPr id="44" name="组合 43"/>
          <p:cNvGrpSpPr/>
          <p:nvPr/>
        </p:nvGrpSpPr>
        <p:grpSpPr>
          <a:xfrm>
            <a:off x="5718888" y="754742"/>
            <a:ext cx="2851200" cy="454923"/>
            <a:chOff x="5588260" y="754742"/>
            <a:chExt cx="2851200" cy="454923"/>
          </a:xfrm>
        </p:grpSpPr>
        <p:sp>
          <p:nvSpPr>
            <p:cNvPr id="36" name="矩形 35"/>
            <p:cNvSpPr/>
            <p:nvPr/>
          </p:nvSpPr>
          <p:spPr>
            <a:xfrm>
              <a:off x="5588260" y="754742"/>
              <a:ext cx="2851200" cy="454923"/>
            </a:xfrm>
            <a:prstGeom prst="rect">
              <a:avLst/>
            </a:prstGeom>
            <a:solidFill>
              <a:srgbClr val="FBAE9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文本框 7"/>
            <p:cNvSpPr txBox="1"/>
            <p:nvPr/>
          </p:nvSpPr>
          <p:spPr>
            <a:xfrm>
              <a:off x="5697470" y="823139"/>
              <a:ext cx="2415926" cy="335280"/>
            </a:xfrm>
            <a:prstGeom prst="rect">
              <a:avLst/>
            </a:prstGeom>
            <a:noFill/>
            <a:ln w="25400">
              <a:noFill/>
            </a:ln>
          </p:spPr>
          <p:txBody>
            <a:bodyPr rtlCol="0"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此处可添加标签此</a:t>
              </a:r>
            </a:p>
          </p:txBody>
        </p:sp>
      </p:grpSp>
      <p:grpSp>
        <p:nvGrpSpPr>
          <p:cNvPr id="43" name="组合 42"/>
          <p:cNvGrpSpPr/>
          <p:nvPr/>
        </p:nvGrpSpPr>
        <p:grpSpPr>
          <a:xfrm>
            <a:off x="5428599" y="1465425"/>
            <a:ext cx="3686370" cy="475348"/>
            <a:chOff x="5297971" y="1465425"/>
            <a:chExt cx="3686370" cy="475348"/>
          </a:xfrm>
        </p:grpSpPr>
        <p:sp>
          <p:nvSpPr>
            <p:cNvPr id="37" name="矩形 36"/>
            <p:cNvSpPr/>
            <p:nvPr/>
          </p:nvSpPr>
          <p:spPr>
            <a:xfrm>
              <a:off x="5297971" y="1465425"/>
              <a:ext cx="3686370" cy="475348"/>
            </a:xfrm>
            <a:prstGeom prst="rect">
              <a:avLst/>
            </a:prstGeom>
            <a:solidFill>
              <a:srgbClr val="FBAE9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5370545" y="1533822"/>
              <a:ext cx="3178369" cy="335280"/>
            </a:xfrm>
            <a:prstGeom prst="rect">
              <a:avLst/>
            </a:prstGeom>
            <a:noFill/>
            <a:ln w="25400">
              <a:noFill/>
            </a:ln>
          </p:spPr>
          <p:txBody>
            <a:bodyPr rtlCol="0"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此处可添加标签此处可添加</a:t>
              </a:r>
            </a:p>
          </p:txBody>
        </p:sp>
      </p:grpSp>
      <p:sp>
        <p:nvSpPr>
          <p:cNvPr id="10" name="文本框 9"/>
          <p:cNvSpPr txBox="1"/>
          <p:nvPr/>
        </p:nvSpPr>
        <p:spPr>
          <a:xfrm>
            <a:off x="6632216" y="3566397"/>
            <a:ext cx="1960880" cy="396240"/>
          </a:xfrm>
          <a:prstGeom prst="rect">
            <a:avLst/>
          </a:prstGeom>
          <a:noFill/>
        </p:spPr>
        <p:txBody>
          <a:bodyPr rtlCol="0" wrap="none">
            <a:spAutoFit/>
          </a:bodyPr>
          <a:lstStyle/>
          <a:p>
            <a:r>
              <a:rPr altLang="en-US" lang="zh-CN" sz="2000">
                <a:solidFill>
                  <a:srgbClr val="C90739"/>
                </a:solidFill>
                <a:latin charset="-122" panose="020b0503020204020204" pitchFamily="34" typeface="微软雅黑"/>
                <a:ea charset="-122" panose="020b0503020204020204" pitchFamily="34" typeface="微软雅黑"/>
              </a:rPr>
              <a:t>此处可添加标题</a:t>
            </a:r>
          </a:p>
        </p:txBody>
      </p:sp>
      <p:sp>
        <p:nvSpPr>
          <p:cNvPr id="11" name="文本框 10"/>
          <p:cNvSpPr txBox="1"/>
          <p:nvPr/>
        </p:nvSpPr>
        <p:spPr>
          <a:xfrm>
            <a:off x="6370960" y="4724926"/>
            <a:ext cx="1960880" cy="396240"/>
          </a:xfrm>
          <a:prstGeom prst="rect">
            <a:avLst/>
          </a:prstGeom>
          <a:noFill/>
        </p:spPr>
        <p:txBody>
          <a:bodyPr rtlCol="0" wrap="none">
            <a:spAutoFit/>
          </a:bodyPr>
          <a:lstStyle/>
          <a:p>
            <a:r>
              <a:rPr altLang="en-US" lang="zh-CN" sz="2000">
                <a:solidFill>
                  <a:srgbClr val="C90739"/>
                </a:solidFill>
                <a:latin charset="-122" panose="020b0503020204020204" pitchFamily="34" typeface="微软雅黑"/>
                <a:ea charset="-122" panose="020b0503020204020204" pitchFamily="34" typeface="微软雅黑"/>
              </a:rPr>
              <a:t>此处可添加标签</a:t>
            </a:r>
          </a:p>
        </p:txBody>
      </p:sp>
      <p:sp>
        <p:nvSpPr>
          <p:cNvPr id="12" name="文本框 11"/>
          <p:cNvSpPr txBox="1"/>
          <p:nvPr/>
        </p:nvSpPr>
        <p:spPr>
          <a:xfrm>
            <a:off x="6632216" y="3944831"/>
            <a:ext cx="3400723" cy="566928"/>
          </a:xfrm>
          <a:prstGeom prst="rect">
            <a:avLst/>
          </a:prstGeom>
          <a:noFill/>
        </p:spPr>
        <p:txBody>
          <a:bodyPr rtlCol="0" wrap="square">
            <a:spAutoFit/>
          </a:bodyPr>
          <a:lstStyle/>
          <a:p>
            <a:pPr>
              <a:lnSpc>
                <a:spcPct val="130000"/>
              </a:lnSpc>
            </a:pPr>
            <a:r>
              <a:rPr altLang="en-US" lang="zh-CN" sz="1200">
                <a:solidFill>
                  <a:srgbClr val="FBAE94"/>
                </a:solidFill>
                <a:latin charset="-122" panose="020b0503020204020204" pitchFamily="34" typeface="微软雅黑"/>
                <a:ea charset="-122" panose="020b0503020204020204" pitchFamily="34" typeface="微软雅黑"/>
              </a:rPr>
              <a:t>请输入正文请输入正文请输入正文请输入正文请输入正文请输入正文请输入正文</a:t>
            </a:r>
          </a:p>
        </p:txBody>
      </p:sp>
      <p:sp>
        <p:nvSpPr>
          <p:cNvPr id="13" name="文本框 12"/>
          <p:cNvSpPr txBox="1"/>
          <p:nvPr/>
        </p:nvSpPr>
        <p:spPr>
          <a:xfrm>
            <a:off x="6370960" y="5132812"/>
            <a:ext cx="3400723" cy="566928"/>
          </a:xfrm>
          <a:prstGeom prst="rect">
            <a:avLst/>
          </a:prstGeom>
          <a:noFill/>
        </p:spPr>
        <p:txBody>
          <a:bodyPr rtlCol="0" wrap="square">
            <a:spAutoFit/>
          </a:bodyPr>
          <a:lstStyle/>
          <a:p>
            <a:pPr>
              <a:lnSpc>
                <a:spcPct val="130000"/>
              </a:lnSpc>
            </a:pPr>
            <a:r>
              <a:rPr altLang="en-US" lang="zh-CN" sz="1200">
                <a:solidFill>
                  <a:srgbClr val="FBAE94"/>
                </a:solidFill>
                <a:latin charset="-122" panose="020b0503020204020204" pitchFamily="34" typeface="微软雅黑"/>
                <a:ea charset="-122" panose="020b0503020204020204" pitchFamily="34" typeface="微软雅黑"/>
              </a:rPr>
              <a:t>请输入正文请输入正文请输入正文请输入正文请输入正文请输入正文请输入正文</a:t>
            </a:r>
          </a:p>
        </p:txBody>
      </p:sp>
      <p:grpSp>
        <p:nvGrpSpPr>
          <p:cNvPr id="45" name="组合 44"/>
          <p:cNvGrpSpPr/>
          <p:nvPr/>
        </p:nvGrpSpPr>
        <p:grpSpPr>
          <a:xfrm>
            <a:off x="5268946" y="2190425"/>
            <a:ext cx="3301142" cy="475348"/>
            <a:chOff x="5138318" y="2190425"/>
            <a:chExt cx="3301142" cy="475348"/>
          </a:xfrm>
        </p:grpSpPr>
        <p:sp>
          <p:nvSpPr>
            <p:cNvPr id="38" name="矩形 37"/>
            <p:cNvSpPr/>
            <p:nvPr/>
          </p:nvSpPr>
          <p:spPr>
            <a:xfrm>
              <a:off x="5138318" y="2190425"/>
              <a:ext cx="3301142" cy="475348"/>
            </a:xfrm>
            <a:prstGeom prst="rect">
              <a:avLst/>
            </a:prstGeom>
            <a:solidFill>
              <a:srgbClr val="FBAE9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5247769" y="2258822"/>
              <a:ext cx="2618976" cy="335280"/>
            </a:xfrm>
            <a:prstGeom prst="rect">
              <a:avLst/>
            </a:prstGeom>
            <a:noFill/>
            <a:ln w="25400">
              <a:noFill/>
            </a:ln>
          </p:spPr>
          <p:txBody>
            <a:bodyPr rtlCol="0"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此处可添加标签此处</a:t>
              </a:r>
            </a:p>
          </p:txBody>
        </p:sp>
      </p:grpSp>
      <p:grpSp>
        <p:nvGrpSpPr>
          <p:cNvPr id="29" name="组合 28"/>
          <p:cNvGrpSpPr/>
          <p:nvPr/>
        </p:nvGrpSpPr>
        <p:grpSpPr>
          <a:xfrm>
            <a:off x="6201246" y="4017671"/>
            <a:ext cx="282200" cy="375944"/>
            <a:chOff x="5712812" y="3771900"/>
            <a:chExt cx="548548" cy="730770"/>
          </a:xfrm>
        </p:grpSpPr>
        <p:cxnSp>
          <p:nvCxnSpPr>
            <p:cNvPr id="18" name="直接连接符 17"/>
            <p:cNvCxnSpPr/>
            <p:nvPr/>
          </p:nvCxnSpPr>
          <p:spPr>
            <a:xfrm>
              <a:off x="5712812" y="3834132"/>
              <a:ext cx="328576" cy="30315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5712812" y="4137285"/>
              <a:ext cx="328576" cy="30315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865333" y="3771900"/>
              <a:ext cx="396027" cy="365385"/>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5865333" y="4137287"/>
              <a:ext cx="396027" cy="36538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a:off x="5939989" y="5205652"/>
            <a:ext cx="282200" cy="375944"/>
            <a:chOff x="5712812" y="3771900"/>
            <a:chExt cx="548548" cy="730770"/>
          </a:xfrm>
        </p:grpSpPr>
        <p:cxnSp>
          <p:nvCxnSpPr>
            <p:cNvPr id="31" name="直接连接符 30"/>
            <p:cNvCxnSpPr/>
            <p:nvPr/>
          </p:nvCxnSpPr>
          <p:spPr>
            <a:xfrm>
              <a:off x="5712812" y="3834132"/>
              <a:ext cx="328576" cy="30315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5712812" y="4137285"/>
              <a:ext cx="328576" cy="30315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865333" y="3771900"/>
              <a:ext cx="396027" cy="365385"/>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5865333" y="4137287"/>
              <a:ext cx="396027" cy="36538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041216181"/>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 name="图片占位符 24"/>
          <p:cNvPicPr>
            <a:picLocks noChangeAspect="1" noGrp="1"/>
          </p:cNvPicPr>
          <p:nvPr>
            <p:ph idx="10" sz="quarter" type="pic"/>
          </p:nvPr>
        </p:nvPicPr>
        <p:blipFill>
          <a:blip r:embed="rId2">
            <a:extLst>
              <a:ext uri="{28A0092B-C50C-407E-A947-70E740481C1C}">
                <a14:useLocalDpi val="0"/>
              </a:ext>
            </a:extLst>
          </a:blip>
          <a:srcRect l="29058" r="8500"/>
          <a:stretch>
            <a:fillRect/>
          </a:stretch>
        </p:blipFill>
        <p:spPr/>
      </p:pic>
      <p:cxnSp>
        <p:nvCxnSpPr>
          <p:cNvPr id="6" name="直接连接符 5"/>
          <p:cNvCxnSpPr/>
          <p:nvPr/>
        </p:nvCxnSpPr>
        <p:spPr>
          <a:xfrm flipH="1" rot="5400000">
            <a:off x="5422267" y="2223000"/>
            <a:ext cx="13272" cy="2412000"/>
          </a:xfrm>
          <a:prstGeom prst="line">
            <a:avLst/>
          </a:prstGeom>
          <a:ln>
            <a:solidFill>
              <a:srgbClr val="FBAE94"/>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912876" y="2967335"/>
            <a:ext cx="868680" cy="914400"/>
          </a:xfrm>
          <a:prstGeom prst="rect">
            <a:avLst/>
          </a:prstGeom>
          <a:solidFill>
            <a:schemeClr val="bg1"/>
          </a:solidFill>
        </p:spPr>
        <p:txBody>
          <a:bodyPr rtlCol="0" wrap="none">
            <a:spAutoFit/>
          </a:bodyPr>
          <a:lstStyle/>
          <a:p>
            <a:r>
              <a:rPr altLang="zh-CN" lang="en-US" sz="5400">
                <a:solidFill>
                  <a:srgbClr val="FC9127"/>
                </a:solidFill>
                <a:latin charset="-128" panose="020b0800000000000000" pitchFamily="34" typeface="Adobe Gothic Std B"/>
                <a:ea charset="-128" panose="020b0800000000000000" pitchFamily="34" typeface="Adobe Gothic Std B"/>
                <a:cs charset="0" panose="020b0604020202020204" pitchFamily="34" typeface="Arial"/>
              </a:rPr>
              <a:t>02</a:t>
            </a:r>
          </a:p>
        </p:txBody>
      </p:sp>
      <p:sp>
        <p:nvSpPr>
          <p:cNvPr id="8" name="文本框 7"/>
          <p:cNvSpPr txBox="1"/>
          <p:nvPr/>
        </p:nvSpPr>
        <p:spPr>
          <a:xfrm>
            <a:off x="6739831" y="2967335"/>
            <a:ext cx="3611880" cy="914400"/>
          </a:xfrm>
          <a:prstGeom prst="rect">
            <a:avLst/>
          </a:prstGeom>
          <a:noFill/>
        </p:spPr>
        <p:txBody>
          <a:bodyPr rtlCol="0" wrap="none">
            <a:spAutoFit/>
          </a:bodyPr>
          <a:lstStyle/>
          <a:p>
            <a:r>
              <a:rPr altLang="en-US" lang="zh-CN" sz="5400">
                <a:latin charset="-122" panose="020b0503020204020204" pitchFamily="34" typeface="微软雅黑"/>
                <a:ea charset="-122" panose="020b0503020204020204" pitchFamily="34" typeface="微软雅黑"/>
                <a:cs charset="0" panose="020b0604020202020204" pitchFamily="34" typeface="Arial"/>
              </a:rPr>
              <a:t>请添加标题</a:t>
            </a:r>
          </a:p>
        </p:txBody>
      </p:sp>
    </p:spTree>
    <p:extLst>
      <p:ext uri="{BB962C8B-B14F-4D97-AF65-F5344CB8AC3E}">
        <p14:creationId val="3804107545"/>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文本框 5"/>
          <p:cNvSpPr txBox="1"/>
          <p:nvPr/>
        </p:nvSpPr>
        <p:spPr>
          <a:xfrm>
            <a:off x="7313062" y="1798816"/>
            <a:ext cx="894080" cy="518160"/>
          </a:xfrm>
          <a:prstGeom prst="rect">
            <a:avLst/>
          </a:prstGeom>
          <a:noFill/>
        </p:spPr>
        <p:txBody>
          <a:bodyPr rtlCol="0" wrap="none">
            <a:spAutoFit/>
          </a:bodyPr>
          <a:lstStyle/>
          <a:p>
            <a:r>
              <a:rPr altLang="en-US" b="1" lang="zh-CN" sz="2800">
                <a:solidFill>
                  <a:srgbClr val="C90739"/>
                </a:solidFill>
                <a:latin charset="-122" panose="020b0503020204020204" pitchFamily="34" typeface="微软雅黑"/>
                <a:ea charset="-122" panose="020b0503020204020204" pitchFamily="34" typeface="微软雅黑"/>
              </a:rPr>
              <a:t>左边</a:t>
            </a:r>
          </a:p>
        </p:txBody>
      </p:sp>
      <p:sp>
        <p:nvSpPr>
          <p:cNvPr id="7" name="文本框 6"/>
          <p:cNvSpPr txBox="1"/>
          <p:nvPr/>
        </p:nvSpPr>
        <p:spPr>
          <a:xfrm>
            <a:off x="7313062" y="2383433"/>
            <a:ext cx="1249680" cy="518160"/>
          </a:xfrm>
          <a:prstGeom prst="rect">
            <a:avLst/>
          </a:prstGeom>
          <a:noFill/>
        </p:spPr>
        <p:txBody>
          <a:bodyPr rtlCol="0" wrap="none">
            <a:spAutoFit/>
          </a:bodyPr>
          <a:lstStyle/>
          <a:p>
            <a:r>
              <a:rPr altLang="en-US" b="1" lang="zh-CN" sz="2800">
                <a:solidFill>
                  <a:srgbClr val="C90739"/>
                </a:solidFill>
                <a:latin charset="-122" panose="020b0503020204020204" pitchFamily="34" typeface="微软雅黑"/>
                <a:ea charset="-122" panose="020b0503020204020204" pitchFamily="34" typeface="微软雅黑"/>
              </a:rPr>
              <a:t>的图片</a:t>
            </a:r>
          </a:p>
        </p:txBody>
      </p:sp>
      <p:sp>
        <p:nvSpPr>
          <p:cNvPr id="8" name="文本框 7"/>
          <p:cNvSpPr txBox="1"/>
          <p:nvPr/>
        </p:nvSpPr>
        <p:spPr>
          <a:xfrm>
            <a:off x="7313062" y="2968050"/>
            <a:ext cx="1960880" cy="518160"/>
          </a:xfrm>
          <a:prstGeom prst="rect">
            <a:avLst/>
          </a:prstGeom>
          <a:noFill/>
        </p:spPr>
        <p:txBody>
          <a:bodyPr rtlCol="0" wrap="none">
            <a:spAutoFit/>
          </a:bodyPr>
          <a:lstStyle/>
          <a:p>
            <a:r>
              <a:rPr altLang="en-US" b="1" lang="zh-CN" sz="2800">
                <a:solidFill>
                  <a:srgbClr val="C90739"/>
                </a:solidFill>
                <a:latin charset="-122" panose="020b0503020204020204" pitchFamily="34" typeface="微软雅黑"/>
                <a:ea charset="-122" panose="020b0503020204020204" pitchFamily="34" typeface="微软雅黑"/>
              </a:rPr>
              <a:t>可随意替换</a:t>
            </a:r>
          </a:p>
        </p:txBody>
      </p:sp>
      <p:sp>
        <p:nvSpPr>
          <p:cNvPr id="9" name="文本框 8"/>
          <p:cNvSpPr txBox="1"/>
          <p:nvPr/>
        </p:nvSpPr>
        <p:spPr>
          <a:xfrm>
            <a:off x="7313062" y="4032355"/>
            <a:ext cx="3762530" cy="1478280"/>
          </a:xfrm>
          <a:prstGeom prst="rect">
            <a:avLst/>
          </a:prstGeom>
          <a:noFill/>
        </p:spPr>
        <p:txBody>
          <a:bodyPr rtlCol="0" wrap="square">
            <a:spAutoFit/>
          </a:bodyPr>
          <a:lstStyle/>
          <a:p>
            <a:pPr>
              <a:lnSpc>
                <a:spcPct val="130000"/>
              </a:lnSpc>
            </a:pPr>
            <a:r>
              <a:rPr altLang="en-US" lang="zh-CN" sz="1400">
                <a:solidFill>
                  <a:srgbClr val="FBAE94"/>
                </a:solidFill>
                <a:latin charset="-122" panose="020b0503020204020204" pitchFamily="34" typeface="微软雅黑"/>
                <a:ea charset="-122" panose="020b0503020204020204" pitchFamily="34" typeface="微软雅黑"/>
              </a:rPr>
              <a:t>直接删除图片，并粘贴新图片即可。直接删除图片，并粘贴新图片即可。直接删除图片，并粘贴新图片即可。直接删除图片，并粘贴新图片即可。直接删除图片，并粘贴新图片即可。直接删除图片，并粘贴新图片即可</a:t>
            </a:r>
          </a:p>
        </p:txBody>
      </p:sp>
      <p:pic>
        <p:nvPicPr>
          <p:cNvPr id="11" name="图片占位符 10"/>
          <p:cNvPicPr>
            <a:picLocks noChangeAspect="1" noGrp="1"/>
          </p:cNvPicPr>
          <p:nvPr>
            <p:ph idx="10" sz="quarter" type="pic"/>
          </p:nvPr>
        </p:nvPicPr>
        <p:blipFill>
          <a:blip r:embed="rId2">
            <a:extLst>
              <a:ext uri="{28A0092B-C50C-407E-A947-70E740481C1C}">
                <a14:useLocalDpi val="0"/>
              </a:ext>
            </a:extLst>
          </a:blip>
          <a:srcRect b="1106" l="17269" r="18190" t="9162"/>
          <a:stretch>
            <a:fillRect/>
          </a:stretch>
        </p:blipFill>
        <p:spPr/>
      </p:pic>
    </p:spTree>
    <p:extLst>
      <p:ext uri="{BB962C8B-B14F-4D97-AF65-F5344CB8AC3E}">
        <p14:creationId val="2073719768"/>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1" name="图片占位符 20"/>
          <p:cNvPicPr>
            <a:picLocks noChangeAspect="1" noGrp="1"/>
          </p:cNvPicPr>
          <p:nvPr>
            <p:ph idx="10" sz="quarter" type="pic"/>
          </p:nvPr>
        </p:nvPicPr>
        <p:blipFill>
          <a:blip r:embed="rId2">
            <a:extLst>
              <a:ext uri="{28A0092B-C50C-407E-A947-70E740481C1C}">
                <a14:useLocalDpi val="0"/>
              </a:ext>
            </a:extLst>
          </a:blip>
          <a:srcRect l="1086" r="44086"/>
          <a:stretch>
            <a:fillRect/>
          </a:stretch>
        </p:blipFill>
        <p:spPr/>
      </p:pic>
      <p:grpSp>
        <p:nvGrpSpPr>
          <p:cNvPr id="10" name="组合 9"/>
          <p:cNvGrpSpPr/>
          <p:nvPr/>
        </p:nvGrpSpPr>
        <p:grpSpPr>
          <a:xfrm>
            <a:off x="1161403" y="754742"/>
            <a:ext cx="2851200" cy="454923"/>
            <a:chOff x="5588260" y="754742"/>
            <a:chExt cx="2851200" cy="454923"/>
          </a:xfrm>
        </p:grpSpPr>
        <p:sp>
          <p:nvSpPr>
            <p:cNvPr id="11" name="矩形 10"/>
            <p:cNvSpPr/>
            <p:nvPr/>
          </p:nvSpPr>
          <p:spPr>
            <a:xfrm>
              <a:off x="5588260" y="754742"/>
              <a:ext cx="2851200" cy="454923"/>
            </a:xfrm>
            <a:prstGeom prst="rect">
              <a:avLst/>
            </a:prstGeom>
            <a:solidFill>
              <a:srgbClr val="FBAE9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5697470" y="823139"/>
              <a:ext cx="2415926" cy="335280"/>
            </a:xfrm>
            <a:prstGeom prst="rect">
              <a:avLst/>
            </a:prstGeom>
            <a:noFill/>
            <a:ln w="25400">
              <a:noFill/>
            </a:ln>
          </p:spPr>
          <p:txBody>
            <a:bodyPr rtlCol="0"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此处可添加标签此</a:t>
              </a:r>
            </a:p>
          </p:txBody>
        </p:sp>
      </p:grpSp>
      <p:grpSp>
        <p:nvGrpSpPr>
          <p:cNvPr id="13" name="组合 12"/>
          <p:cNvGrpSpPr/>
          <p:nvPr/>
        </p:nvGrpSpPr>
        <p:grpSpPr>
          <a:xfrm>
            <a:off x="1161403" y="1465425"/>
            <a:ext cx="3686370" cy="475348"/>
            <a:chOff x="5297971" y="1465425"/>
            <a:chExt cx="3686370" cy="475348"/>
          </a:xfrm>
        </p:grpSpPr>
        <p:sp>
          <p:nvSpPr>
            <p:cNvPr id="14" name="矩形 13"/>
            <p:cNvSpPr/>
            <p:nvPr/>
          </p:nvSpPr>
          <p:spPr>
            <a:xfrm>
              <a:off x="5297971" y="1465425"/>
              <a:ext cx="3686370" cy="475348"/>
            </a:xfrm>
            <a:prstGeom prst="rect">
              <a:avLst/>
            </a:prstGeom>
            <a:solidFill>
              <a:srgbClr val="FBAE9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文本框 14"/>
            <p:cNvSpPr txBox="1"/>
            <p:nvPr/>
          </p:nvSpPr>
          <p:spPr>
            <a:xfrm>
              <a:off x="5370545" y="1533822"/>
              <a:ext cx="3178369" cy="335280"/>
            </a:xfrm>
            <a:prstGeom prst="rect">
              <a:avLst/>
            </a:prstGeom>
            <a:noFill/>
            <a:ln w="25400">
              <a:noFill/>
            </a:ln>
          </p:spPr>
          <p:txBody>
            <a:bodyPr rtlCol="0"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此处可添加标签此处可添加</a:t>
              </a:r>
            </a:p>
          </p:txBody>
        </p:sp>
      </p:grpSp>
      <p:grpSp>
        <p:nvGrpSpPr>
          <p:cNvPr id="16" name="组合 15"/>
          <p:cNvGrpSpPr/>
          <p:nvPr/>
        </p:nvGrpSpPr>
        <p:grpSpPr>
          <a:xfrm>
            <a:off x="1161403" y="2190425"/>
            <a:ext cx="3301142" cy="475348"/>
            <a:chOff x="5138318" y="2190425"/>
            <a:chExt cx="3301142" cy="475348"/>
          </a:xfrm>
        </p:grpSpPr>
        <p:sp>
          <p:nvSpPr>
            <p:cNvPr id="17" name="矩形 16"/>
            <p:cNvSpPr/>
            <p:nvPr/>
          </p:nvSpPr>
          <p:spPr>
            <a:xfrm>
              <a:off x="5138318" y="2190425"/>
              <a:ext cx="3301142" cy="475348"/>
            </a:xfrm>
            <a:prstGeom prst="rect">
              <a:avLst/>
            </a:prstGeom>
            <a:solidFill>
              <a:srgbClr val="FBAE94"/>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a:off x="5247768" y="2258822"/>
              <a:ext cx="2618976" cy="335280"/>
            </a:xfrm>
            <a:prstGeom prst="rect">
              <a:avLst/>
            </a:prstGeom>
            <a:noFill/>
            <a:ln w="25400">
              <a:noFill/>
            </a:ln>
          </p:spPr>
          <p:txBody>
            <a:bodyPr rtlCol="0" wrap="square">
              <a:spAutoFit/>
            </a:bodyPr>
            <a:lstStyle/>
            <a:p>
              <a:r>
                <a:rPr altLang="en-US" lang="zh-CN" sz="1600">
                  <a:solidFill>
                    <a:schemeClr val="bg1"/>
                  </a:solidFill>
                  <a:latin charset="-122" panose="020b0503020204020204" pitchFamily="34" typeface="微软雅黑"/>
                  <a:ea charset="-122" panose="020b0503020204020204" pitchFamily="34" typeface="微软雅黑"/>
                </a:rPr>
                <a:t>此处可添加标签此处</a:t>
              </a:r>
            </a:p>
          </p:txBody>
        </p:sp>
      </p:grpSp>
      <p:sp>
        <p:nvSpPr>
          <p:cNvPr id="22" name="文本框 21"/>
          <p:cNvSpPr txBox="1"/>
          <p:nvPr/>
        </p:nvSpPr>
        <p:spPr>
          <a:xfrm>
            <a:off x="8010243" y="1755796"/>
            <a:ext cx="1960880" cy="396240"/>
          </a:xfrm>
          <a:prstGeom prst="rect">
            <a:avLst/>
          </a:prstGeom>
          <a:noFill/>
        </p:spPr>
        <p:txBody>
          <a:bodyPr rtlCol="0" wrap="none">
            <a:spAutoFit/>
          </a:bodyPr>
          <a:lstStyle/>
          <a:p>
            <a:r>
              <a:rPr altLang="en-US" lang="zh-CN" sz="2000">
                <a:solidFill>
                  <a:srgbClr val="C90739"/>
                </a:solidFill>
                <a:latin charset="-122" panose="020b0503020204020204" pitchFamily="34" typeface="微软雅黑"/>
                <a:ea charset="-122" panose="020b0503020204020204" pitchFamily="34" typeface="微软雅黑"/>
              </a:rPr>
              <a:t>此处可添加标题</a:t>
            </a:r>
          </a:p>
        </p:txBody>
      </p:sp>
      <p:sp>
        <p:nvSpPr>
          <p:cNvPr id="23" name="文本框 22"/>
          <p:cNvSpPr txBox="1"/>
          <p:nvPr/>
        </p:nvSpPr>
        <p:spPr>
          <a:xfrm>
            <a:off x="7748986" y="2914324"/>
            <a:ext cx="1960880" cy="396240"/>
          </a:xfrm>
          <a:prstGeom prst="rect">
            <a:avLst/>
          </a:prstGeom>
          <a:noFill/>
        </p:spPr>
        <p:txBody>
          <a:bodyPr rtlCol="0" wrap="none">
            <a:spAutoFit/>
          </a:bodyPr>
          <a:lstStyle/>
          <a:p>
            <a:r>
              <a:rPr altLang="en-US" lang="zh-CN" sz="2000">
                <a:solidFill>
                  <a:srgbClr val="C90739"/>
                </a:solidFill>
                <a:latin charset="-122" panose="020b0503020204020204" pitchFamily="34" typeface="微软雅黑"/>
                <a:ea charset="-122" panose="020b0503020204020204" pitchFamily="34" typeface="微软雅黑"/>
              </a:rPr>
              <a:t>此处可添加标签</a:t>
            </a:r>
          </a:p>
        </p:txBody>
      </p:sp>
      <p:sp>
        <p:nvSpPr>
          <p:cNvPr id="24" name="文本框 23"/>
          <p:cNvSpPr txBox="1"/>
          <p:nvPr/>
        </p:nvSpPr>
        <p:spPr>
          <a:xfrm>
            <a:off x="8010243" y="2134229"/>
            <a:ext cx="3400723" cy="566928"/>
          </a:xfrm>
          <a:prstGeom prst="rect">
            <a:avLst/>
          </a:prstGeom>
          <a:noFill/>
        </p:spPr>
        <p:txBody>
          <a:bodyPr rtlCol="0" wrap="square">
            <a:spAutoFit/>
          </a:bodyPr>
          <a:lstStyle/>
          <a:p>
            <a:pPr>
              <a:lnSpc>
                <a:spcPct val="130000"/>
              </a:lnSpc>
            </a:pPr>
            <a:r>
              <a:rPr altLang="en-US" lang="zh-CN" sz="1200">
                <a:solidFill>
                  <a:srgbClr val="FBAE94"/>
                </a:solidFill>
                <a:latin charset="-122" panose="020b0503020204020204" pitchFamily="34" typeface="微软雅黑"/>
                <a:ea charset="-122" panose="020b0503020204020204" pitchFamily="34" typeface="微软雅黑"/>
              </a:rPr>
              <a:t>请输入正文请输入正文请输入正文请输入正文请输入正文请输入正文请输入正文</a:t>
            </a:r>
          </a:p>
        </p:txBody>
      </p:sp>
      <p:sp>
        <p:nvSpPr>
          <p:cNvPr id="25" name="文本框 24"/>
          <p:cNvSpPr txBox="1"/>
          <p:nvPr/>
        </p:nvSpPr>
        <p:spPr>
          <a:xfrm>
            <a:off x="7748986" y="3322210"/>
            <a:ext cx="3400723" cy="566928"/>
          </a:xfrm>
          <a:prstGeom prst="rect">
            <a:avLst/>
          </a:prstGeom>
          <a:noFill/>
        </p:spPr>
        <p:txBody>
          <a:bodyPr rtlCol="0" wrap="square">
            <a:spAutoFit/>
          </a:bodyPr>
          <a:lstStyle/>
          <a:p>
            <a:pPr>
              <a:lnSpc>
                <a:spcPct val="130000"/>
              </a:lnSpc>
            </a:pPr>
            <a:r>
              <a:rPr altLang="en-US" lang="zh-CN" sz="1200">
                <a:solidFill>
                  <a:srgbClr val="FBAE94"/>
                </a:solidFill>
                <a:latin charset="-122" panose="020b0503020204020204" pitchFamily="34" typeface="微软雅黑"/>
                <a:ea charset="-122" panose="020b0503020204020204" pitchFamily="34" typeface="微软雅黑"/>
              </a:rPr>
              <a:t>请输入正文请输入正文请输入正文请输入正文请输入正文请输入正文请输入正文</a:t>
            </a:r>
          </a:p>
        </p:txBody>
      </p:sp>
      <p:grpSp>
        <p:nvGrpSpPr>
          <p:cNvPr id="26" name="组合 25"/>
          <p:cNvGrpSpPr/>
          <p:nvPr/>
        </p:nvGrpSpPr>
        <p:grpSpPr>
          <a:xfrm>
            <a:off x="7579271" y="2207069"/>
            <a:ext cx="282200" cy="375944"/>
            <a:chOff x="5712812" y="3771900"/>
            <a:chExt cx="548548" cy="730770"/>
          </a:xfrm>
        </p:grpSpPr>
        <p:cxnSp>
          <p:nvCxnSpPr>
            <p:cNvPr id="27" name="直接连接符 26"/>
            <p:cNvCxnSpPr/>
            <p:nvPr/>
          </p:nvCxnSpPr>
          <p:spPr>
            <a:xfrm>
              <a:off x="5712812" y="3834132"/>
              <a:ext cx="328576" cy="30315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5712812" y="4137285"/>
              <a:ext cx="328576" cy="30315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865333" y="3771900"/>
              <a:ext cx="396027" cy="365385"/>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V="1">
              <a:off x="5865333" y="4137287"/>
              <a:ext cx="396027" cy="36538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7318014" y="3395050"/>
            <a:ext cx="282200" cy="375944"/>
            <a:chOff x="5712812" y="3771900"/>
            <a:chExt cx="548548" cy="730770"/>
          </a:xfrm>
        </p:grpSpPr>
        <p:cxnSp>
          <p:nvCxnSpPr>
            <p:cNvPr id="32" name="直接连接符 31"/>
            <p:cNvCxnSpPr/>
            <p:nvPr/>
          </p:nvCxnSpPr>
          <p:spPr>
            <a:xfrm>
              <a:off x="5712812" y="3834132"/>
              <a:ext cx="328576" cy="30315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V="1">
              <a:off x="5712812" y="4137285"/>
              <a:ext cx="328576" cy="30315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5865333" y="3771900"/>
              <a:ext cx="396027" cy="365385"/>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5865333" y="4137287"/>
              <a:ext cx="396027" cy="36538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grpSp>
      <p:sp>
        <p:nvSpPr>
          <p:cNvPr id="36" name="文本框 35"/>
          <p:cNvSpPr txBox="1"/>
          <p:nvPr/>
        </p:nvSpPr>
        <p:spPr>
          <a:xfrm>
            <a:off x="7533499" y="4123970"/>
            <a:ext cx="1960880" cy="396240"/>
          </a:xfrm>
          <a:prstGeom prst="rect">
            <a:avLst/>
          </a:prstGeom>
          <a:noFill/>
        </p:spPr>
        <p:txBody>
          <a:bodyPr rtlCol="0" wrap="none">
            <a:spAutoFit/>
          </a:bodyPr>
          <a:lstStyle/>
          <a:p>
            <a:r>
              <a:rPr altLang="en-US" lang="zh-CN" sz="2000">
                <a:solidFill>
                  <a:srgbClr val="C90739"/>
                </a:solidFill>
                <a:latin charset="-122" panose="020b0503020204020204" pitchFamily="34" typeface="微软雅黑"/>
                <a:ea charset="-122" panose="020b0503020204020204" pitchFamily="34" typeface="微软雅黑"/>
              </a:rPr>
              <a:t>此处可添加标签</a:t>
            </a:r>
          </a:p>
        </p:txBody>
      </p:sp>
      <p:sp>
        <p:nvSpPr>
          <p:cNvPr id="37" name="文本框 36"/>
          <p:cNvSpPr txBox="1"/>
          <p:nvPr/>
        </p:nvSpPr>
        <p:spPr>
          <a:xfrm>
            <a:off x="7533499" y="4531856"/>
            <a:ext cx="3400723" cy="566928"/>
          </a:xfrm>
          <a:prstGeom prst="rect">
            <a:avLst/>
          </a:prstGeom>
          <a:noFill/>
        </p:spPr>
        <p:txBody>
          <a:bodyPr rtlCol="0" wrap="square">
            <a:spAutoFit/>
          </a:bodyPr>
          <a:lstStyle/>
          <a:p>
            <a:pPr>
              <a:lnSpc>
                <a:spcPct val="130000"/>
              </a:lnSpc>
            </a:pPr>
            <a:r>
              <a:rPr altLang="en-US" lang="zh-CN" sz="1200">
                <a:solidFill>
                  <a:srgbClr val="FBAE94"/>
                </a:solidFill>
                <a:latin charset="-122" panose="020b0503020204020204" pitchFamily="34" typeface="微软雅黑"/>
                <a:ea charset="-122" panose="020b0503020204020204" pitchFamily="34" typeface="微软雅黑"/>
              </a:rPr>
              <a:t>请输入正文请输入正文请输入正文请输入正文请输入正文请输入正文请输入正文</a:t>
            </a:r>
          </a:p>
        </p:txBody>
      </p:sp>
      <p:grpSp>
        <p:nvGrpSpPr>
          <p:cNvPr id="38" name="组合 37"/>
          <p:cNvGrpSpPr/>
          <p:nvPr/>
        </p:nvGrpSpPr>
        <p:grpSpPr>
          <a:xfrm>
            <a:off x="7102529" y="4604696"/>
            <a:ext cx="282200" cy="375944"/>
            <a:chOff x="5712812" y="3771900"/>
            <a:chExt cx="548548" cy="730770"/>
          </a:xfrm>
        </p:grpSpPr>
        <p:cxnSp>
          <p:nvCxnSpPr>
            <p:cNvPr id="39" name="直接连接符 38"/>
            <p:cNvCxnSpPr/>
            <p:nvPr/>
          </p:nvCxnSpPr>
          <p:spPr>
            <a:xfrm>
              <a:off x="5712812" y="3834132"/>
              <a:ext cx="328576" cy="30315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V="1">
              <a:off x="5712812" y="4137285"/>
              <a:ext cx="328576" cy="30315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5865333" y="3771900"/>
              <a:ext cx="396027" cy="365385"/>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5865333" y="4137287"/>
              <a:ext cx="396027" cy="365383"/>
            </a:xfrm>
            <a:prstGeom prst="line">
              <a:avLst/>
            </a:prstGeom>
            <a:ln>
              <a:solidFill>
                <a:srgbClr val="C9073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4203342852"/>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占位符 25"/>
          <p:cNvPicPr>
            <a:picLocks noChangeAspect="1" noGrp="1"/>
          </p:cNvPicPr>
          <p:nvPr>
            <p:ph idx="10" sz="quarter" type="pic"/>
          </p:nvPr>
        </p:nvPicPr>
        <p:blipFill>
          <a:blip r:embed="rId2">
            <a:extLst>
              <a:ext uri="{28A0092B-C50C-407E-A947-70E740481C1C}">
                <a14:useLocalDpi val="0"/>
              </a:ext>
            </a:extLst>
          </a:blip>
          <a:srcRect l="8126" r="25284"/>
          <a:stretch>
            <a:fillRect/>
          </a:stretch>
        </p:blipFill>
        <p:spPr/>
      </p:pic>
      <p:cxnSp>
        <p:nvCxnSpPr>
          <p:cNvPr id="5" name="直接连接符 4"/>
          <p:cNvCxnSpPr/>
          <p:nvPr/>
        </p:nvCxnSpPr>
        <p:spPr>
          <a:xfrm flipH="1" rot="5400000">
            <a:off x="5422267" y="2223000"/>
            <a:ext cx="13272" cy="2412000"/>
          </a:xfrm>
          <a:prstGeom prst="line">
            <a:avLst/>
          </a:prstGeom>
          <a:ln>
            <a:solidFill>
              <a:srgbClr val="FBAE94"/>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912876" y="2967335"/>
            <a:ext cx="868680" cy="914400"/>
          </a:xfrm>
          <a:prstGeom prst="rect">
            <a:avLst/>
          </a:prstGeom>
          <a:solidFill>
            <a:schemeClr val="bg1"/>
          </a:solidFill>
        </p:spPr>
        <p:txBody>
          <a:bodyPr rtlCol="0" wrap="none">
            <a:spAutoFit/>
          </a:bodyPr>
          <a:lstStyle/>
          <a:p>
            <a:r>
              <a:rPr altLang="zh-CN" lang="en-US" sz="5400">
                <a:solidFill>
                  <a:srgbClr val="FC9127"/>
                </a:solidFill>
                <a:latin charset="-128" panose="020b0800000000000000" pitchFamily="34" typeface="Adobe Gothic Std B"/>
                <a:ea charset="-128" panose="020b0800000000000000" pitchFamily="34" typeface="Adobe Gothic Std B"/>
                <a:cs charset="0" panose="020b0604020202020204" pitchFamily="34" typeface="Arial"/>
              </a:rPr>
              <a:t>03</a:t>
            </a:r>
          </a:p>
        </p:txBody>
      </p:sp>
      <p:sp>
        <p:nvSpPr>
          <p:cNvPr id="7" name="文本框 6"/>
          <p:cNvSpPr txBox="1"/>
          <p:nvPr/>
        </p:nvSpPr>
        <p:spPr>
          <a:xfrm>
            <a:off x="6739831" y="2967335"/>
            <a:ext cx="3611880" cy="914400"/>
          </a:xfrm>
          <a:prstGeom prst="rect">
            <a:avLst/>
          </a:prstGeom>
          <a:noFill/>
        </p:spPr>
        <p:txBody>
          <a:bodyPr rtlCol="0" wrap="none">
            <a:spAutoFit/>
          </a:bodyPr>
          <a:lstStyle/>
          <a:p>
            <a:r>
              <a:rPr altLang="en-US" lang="zh-CN" sz="5400">
                <a:latin charset="-122" panose="020b0503020204020204" pitchFamily="34" typeface="微软雅黑"/>
                <a:ea charset="-122" panose="020b0503020204020204" pitchFamily="34" typeface="微软雅黑"/>
                <a:cs charset="0" panose="020b0604020202020204" pitchFamily="34" typeface="Arial"/>
              </a:rPr>
              <a:t>请添加标题</a:t>
            </a:r>
          </a:p>
        </p:txBody>
      </p:sp>
    </p:spTree>
    <p:extLst>
      <p:ext uri="{BB962C8B-B14F-4D97-AF65-F5344CB8AC3E}">
        <p14:creationId val="4082826384"/>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63</Paragraphs>
  <Slides>15</Slides>
  <Notes>0</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15</vt:i4>
      </vt:variant>
    </vt:vector>
  </HeadingPairs>
  <TitlesOfParts>
    <vt:vector baseType="lpstr" size="24">
      <vt:lpstr>Arial</vt:lpstr>
      <vt:lpstr>等线 Light</vt:lpstr>
      <vt:lpstr>等线</vt:lpstr>
      <vt:lpstr>Calibri Light</vt:lpstr>
      <vt:lpstr>Calibri</vt:lpstr>
      <vt:lpstr>微软雅黑</vt:lpstr>
      <vt:lpstr>宋体</vt:lpstr>
      <vt:lpstr>Adobe Gothic Std B</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2021-08-22T11:59:26Z</dcterms:created>
  <cp:lastPrinted>2021-08-22T11:59:26Z</cp:lastPrinted>
  <dcterms:modified xsi:type="dcterms:W3CDTF">2021-08-22T05:43:25Z</dcterms:modified>
  <cp:revision>1</cp:revision>
</cp:coreProperties>
</file>