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</p:sldMasterIdLst>
  <p:sldIdLst>
    <p:sldId id="269" r:id="rId2"/>
    <p:sldId id="280" r:id="rId3"/>
    <p:sldId id="274" r:id="rId4"/>
    <p:sldId id="284" r:id="rId5"/>
    <p:sldId id="270" r:id="rId6"/>
    <p:sldId id="275" r:id="rId7"/>
    <p:sldId id="285" r:id="rId8"/>
    <p:sldId id="271" r:id="rId9"/>
    <p:sldId id="276" r:id="rId10"/>
    <p:sldId id="281" r:id="rId11"/>
    <p:sldId id="272" r:id="rId12"/>
    <p:sldId id="277" r:id="rId13"/>
    <p:sldId id="282" r:id="rId14"/>
    <p:sldId id="273" r:id="rId15"/>
    <p:sldId id="278" r:id="rId16"/>
    <p:sldId id="283" r:id="rId17"/>
    <p:sldId id="286" r:id="rId18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>
      <p:cViewPr varScale="1">
        <p:scale>
          <a:sx n="86" d="100"/>
          <a:sy n="86" d="100"/>
        </p:scale>
        <p:origin x="114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59999" cy="59999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9.xml" Type="http://schemas.openxmlformats.org/officeDocument/2006/relationships/slide"/><Relationship Id="rId11" Target="slides/slide10.xml" Type="http://schemas.openxmlformats.org/officeDocument/2006/relationships/slide"/><Relationship Id="rId12" Target="slides/slide11.xml" Type="http://schemas.openxmlformats.org/officeDocument/2006/relationships/slide"/><Relationship Id="rId13" Target="slides/slide12.xml" Type="http://schemas.openxmlformats.org/officeDocument/2006/relationships/slide"/><Relationship Id="rId14" Target="slides/slide13.xml" Type="http://schemas.openxmlformats.org/officeDocument/2006/relationships/slide"/><Relationship Id="rId15" Target="slides/slide14.xml" Type="http://schemas.openxmlformats.org/officeDocument/2006/relationships/slide"/><Relationship Id="rId16" Target="slides/slide15.xml" Type="http://schemas.openxmlformats.org/officeDocument/2006/relationships/slide"/><Relationship Id="rId17" Target="slides/slide16.xml" Type="http://schemas.openxmlformats.org/officeDocument/2006/relationships/slide"/><Relationship Id="rId18" Target="slides/slide17.xml" Type="http://schemas.openxmlformats.org/officeDocument/2006/relationships/slide"/><Relationship Id="rId19" Target="tags/tag1.xml" Type="http://schemas.openxmlformats.org/officeDocument/2006/relationships/tags"/><Relationship Id="rId2" Target="slides/slide1.xml" Type="http://schemas.openxmlformats.org/officeDocument/2006/relationships/slide"/><Relationship Id="rId20" Target="presProps.xml" Type="http://schemas.openxmlformats.org/officeDocument/2006/relationships/presProps"/><Relationship Id="rId21" Target="viewProps.xml" Type="http://schemas.openxmlformats.org/officeDocument/2006/relationships/viewProps"/><Relationship Id="rId22" Target="theme/theme1.xml" Type="http://schemas.openxmlformats.org/officeDocument/2006/relationships/theme"/><Relationship Id="rId23" Target="tableStyles.xml" Type="http://schemas.openxmlformats.org/officeDocument/2006/relationships/tableStyles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slides/slide8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8FF6-AD4C-487B-8BA3-3AF64168F36B}" type="datetimeFigureOut">
              <a:rPr lang="zh-CN" altLang="en-US" smtClean="0"/>
              <a:t>2015/5/13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C5E7-BD7C-454C-8F3F-47B9EBCA36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83836284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8FF6-AD4C-487B-8BA3-3AF64168F36B}" type="datetimeFigureOut">
              <a:rPr lang="zh-CN" altLang="en-US" smtClean="0"/>
              <a:t>2015/5/13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C5E7-BD7C-454C-8F3F-47B9EBCA36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627905664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8FF6-AD4C-487B-8BA3-3AF64168F36B}" type="datetimeFigureOut">
              <a:rPr lang="zh-CN" altLang="en-US" smtClean="0"/>
              <a:t>2015/5/13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C5E7-BD7C-454C-8F3F-47B9EBCA36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0550629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8FF6-AD4C-487B-8BA3-3AF64168F36B}" type="datetimeFigureOut">
              <a:rPr lang="zh-CN" altLang="en-US" smtClean="0"/>
              <a:t>2015/5/13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C5E7-BD7C-454C-8F3F-47B9EBCA36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748788635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8FF6-AD4C-487B-8BA3-3AF64168F36B}" type="datetimeFigureOut">
              <a:rPr lang="zh-CN" altLang="en-US" smtClean="0"/>
              <a:t>2015/5/13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C5E7-BD7C-454C-8F3F-47B9EBCA36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780358332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8FF6-AD4C-487B-8BA3-3AF64168F36B}" type="datetimeFigureOut">
              <a:rPr lang="zh-CN" altLang="en-US" smtClean="0"/>
              <a:t>2015/5/13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C5E7-BD7C-454C-8F3F-47B9EBCA36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847400114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8FF6-AD4C-487B-8BA3-3AF64168F36B}" type="datetimeFigureOut">
              <a:rPr lang="zh-CN" altLang="en-US" smtClean="0"/>
              <a:t>2015/5/13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C5E7-BD7C-454C-8F3F-47B9EBCA36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599253519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8FF6-AD4C-487B-8BA3-3AF64168F36B}" type="datetimeFigureOut">
              <a:rPr lang="zh-CN" altLang="en-US" smtClean="0"/>
              <a:t>2015/5/13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C5E7-BD7C-454C-8F3F-47B9EBCA36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451802718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8FF6-AD4C-487B-8BA3-3AF64168F36B}" type="datetimeFigureOut">
              <a:rPr lang="zh-CN" altLang="en-US" smtClean="0"/>
              <a:t>2015/5/13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C5E7-BD7C-454C-8F3F-47B9EBCA36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6324268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8FF6-AD4C-487B-8BA3-3AF64168F36B}" type="datetimeFigureOut">
              <a:rPr lang="zh-CN" altLang="en-US" smtClean="0"/>
              <a:t>2015/5/13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C5E7-BD7C-454C-8F3F-47B9EBCA36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05891304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8FF6-AD4C-487B-8BA3-3AF64168F36B}" type="datetimeFigureOut">
              <a:rPr lang="zh-CN" altLang="en-US" smtClean="0"/>
              <a:t>2015/5/13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C5E7-BD7C-454C-8F3F-47B9EBCA36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409999209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58FF6-AD4C-487B-8BA3-3AF64168F36B}" type="datetimeFigureOut">
              <a:rPr lang="zh-CN" altLang="en-US" smtClean="0"/>
              <a:t>2015/5/13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0C5E7-BD7C-454C-8F3F-47B9EBCA36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7123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wdp" Type="http://schemas.microsoft.com/office/2007/relationships/hdphoto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" name="任意多边形 18"/>
          <p:cNvSpPr/>
          <p:nvPr/>
        </p:nvSpPr>
        <p:spPr>
          <a:xfrm>
            <a:off x="0" y="1"/>
            <a:ext cx="6096000" cy="6858000"/>
          </a:xfrm>
          <a:custGeom>
            <a:gdLst>
              <a:gd fmla="*/ 0 w 6096000" name="connsiteX0"/>
              <a:gd fmla="*/ 0 h 6858000" name="connsiteY0"/>
              <a:gd fmla="*/ 6096000 w 6096000" name="connsiteX1"/>
              <a:gd fmla="*/ 3429000 h 6858000" name="connsiteY1"/>
              <a:gd fmla="*/ 0 w 6096000" name="connsiteX2"/>
              <a:gd fmla="*/ 6858000 h 685800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6858000" w="6096000">
                <a:moveTo>
                  <a:pt x="0" y="0"/>
                </a:moveTo>
                <a:lnTo>
                  <a:pt x="6096000" y="3429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82C0"/>
          </a:solidFill>
          <a:ln>
            <a:solidFill>
              <a:srgbClr val="0082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任意多边形 22"/>
          <p:cNvSpPr/>
          <p:nvPr/>
        </p:nvSpPr>
        <p:spPr>
          <a:xfrm rot="10800000">
            <a:off x="8438993" y="2746"/>
            <a:ext cx="3753006" cy="1613874"/>
          </a:xfrm>
          <a:custGeom>
            <a:gdLst>
              <a:gd fmla="*/ 3753006 w 3753006" name="connsiteX0"/>
              <a:gd fmla="*/ 1613874 h 1613874" name="connsiteY0"/>
              <a:gd fmla="*/ 0 w 3753006" name="connsiteX1"/>
              <a:gd fmla="*/ 1613874 h 1613874" name="connsiteY1"/>
              <a:gd fmla="*/ 0 w 3753006" name="connsiteX2"/>
              <a:gd fmla="*/ 1613873 h 1613874" name="connsiteY2"/>
              <a:gd fmla="*/ 2869108 w 3753006" name="connsiteX3"/>
              <a:gd fmla="*/ 0 h 1613874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1613874" w="3753005">
                <a:moveTo>
                  <a:pt x="3753006" y="1613874"/>
                </a:moveTo>
                <a:lnTo>
                  <a:pt x="0" y="1613874"/>
                </a:lnTo>
                <a:lnTo>
                  <a:pt x="0" y="1613873"/>
                </a:lnTo>
                <a:lnTo>
                  <a:pt x="2869108" y="0"/>
                </a:lnTo>
                <a:close/>
              </a:path>
            </a:pathLst>
          </a:custGeom>
          <a:solidFill>
            <a:srgbClr val="1EB3EB"/>
          </a:solidFill>
          <a:ln>
            <a:solidFill>
              <a:srgbClr val="1EB3E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任意多边形 23"/>
          <p:cNvSpPr/>
          <p:nvPr/>
        </p:nvSpPr>
        <p:spPr>
          <a:xfrm rot="10800000">
            <a:off x="0" y="2746"/>
            <a:ext cx="12192000" cy="3429000"/>
          </a:xfrm>
          <a:custGeom>
            <a:gdLst>
              <a:gd fmla="*/ 1 w 12192000" name="connsiteX0"/>
              <a:gd fmla="*/ 3429000 h 3429000" name="connsiteY0"/>
              <a:gd fmla="*/ 0 w 12192000" name="connsiteX1"/>
              <a:gd fmla="*/ 3429000 h 3429000" name="connsiteY1"/>
              <a:gd fmla="*/ 1 w 12192000" name="connsiteX2"/>
              <a:gd fmla="*/ 3428999 h 3429000" name="connsiteY2"/>
              <a:gd fmla="*/ 12192000 w 12192000" name="connsiteX3"/>
              <a:gd fmla="*/ 3429000 h 3429000" name="connsiteY3"/>
              <a:gd fmla="*/ 3753007 w 12192000" name="connsiteX4"/>
              <a:gd fmla="*/ 3429000 h 3429000" name="connsiteY4"/>
              <a:gd fmla="*/ 2869109 w 12192000" name="connsiteX5"/>
              <a:gd fmla="*/ 1815126 h 3429000" name="connsiteY5"/>
              <a:gd fmla="*/ 6096000 w 12192000" name="connsiteX6"/>
              <a:gd fmla="*/ 0 h 3429000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3429000" w="12192000">
                <a:moveTo>
                  <a:pt x="1" y="3429000"/>
                </a:moveTo>
                <a:lnTo>
                  <a:pt x="0" y="3429000"/>
                </a:lnTo>
                <a:lnTo>
                  <a:pt x="1" y="3428999"/>
                </a:lnTo>
                <a:close/>
                <a:moveTo>
                  <a:pt x="12192000" y="3429000"/>
                </a:moveTo>
                <a:lnTo>
                  <a:pt x="3753007" y="3429000"/>
                </a:lnTo>
                <a:lnTo>
                  <a:pt x="2869109" y="1815126"/>
                </a:lnTo>
                <a:lnTo>
                  <a:pt x="6096000" y="0"/>
                </a:lnTo>
                <a:close/>
              </a:path>
            </a:pathLst>
          </a:custGeom>
          <a:solidFill>
            <a:srgbClr val="009DE2"/>
          </a:solidFill>
          <a:ln>
            <a:solidFill>
              <a:srgbClr val="009D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任意多边形 24"/>
          <p:cNvSpPr/>
          <p:nvPr/>
        </p:nvSpPr>
        <p:spPr>
          <a:xfrm flipH="1">
            <a:off x="8128000" y="2"/>
            <a:ext cx="4064001" cy="6857999"/>
          </a:xfrm>
          <a:custGeom>
            <a:gdLst>
              <a:gd fmla="*/ 0 w 4064001" name="connsiteX0"/>
              <a:gd fmla="*/ 0 h 6857999" name="connsiteY0"/>
              <a:gd fmla="*/ 0 w 4064001" name="connsiteX1"/>
              <a:gd fmla="*/ 6857999 h 6857999" name="connsiteY1"/>
              <a:gd fmla="*/ 2 w 4064001" name="connsiteX2"/>
              <a:gd fmla="*/ 6857999 h 6857999" name="connsiteY2"/>
              <a:gd fmla="*/ 4064001 w 4064001" name="connsiteX3"/>
              <a:gd fmla="*/ 4572000 h 6857999" name="connsiteY3"/>
              <a:gd fmla="*/ 2323124 w 4064001" name="connsiteX4"/>
              <a:gd fmla="*/ 2613513 h 6857999" name="connsiteY4"/>
              <a:gd fmla="*/ 1 w 4064001" name="connsiteX5"/>
              <a:gd fmla="*/ 6855208 h 6857999" name="connsiteY5"/>
              <a:gd fmla="*/ 1 w 4064001" name="connsiteX6"/>
              <a:gd fmla="*/ 1 h 6857999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6857999" w="4064001">
                <a:moveTo>
                  <a:pt x="0" y="0"/>
                </a:moveTo>
                <a:lnTo>
                  <a:pt x="0" y="6857999"/>
                </a:lnTo>
                <a:lnTo>
                  <a:pt x="2" y="6857999"/>
                </a:lnTo>
                <a:lnTo>
                  <a:pt x="4064001" y="4572000"/>
                </a:lnTo>
                <a:lnTo>
                  <a:pt x="2323124" y="2613513"/>
                </a:lnTo>
                <a:lnTo>
                  <a:pt x="1" y="6855208"/>
                </a:lnTo>
                <a:lnTo>
                  <a:pt x="1" y="1"/>
                </a:lnTo>
                <a:close/>
              </a:path>
            </a:pathLst>
          </a:custGeom>
          <a:solidFill>
            <a:srgbClr val="0167B1"/>
          </a:solidFill>
          <a:ln>
            <a:solidFill>
              <a:srgbClr val="0167B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任意多边形 25"/>
          <p:cNvSpPr/>
          <p:nvPr/>
        </p:nvSpPr>
        <p:spPr>
          <a:xfrm flipH="1">
            <a:off x="9868877" y="3"/>
            <a:ext cx="2323123" cy="6855207"/>
          </a:xfrm>
          <a:custGeom>
            <a:gdLst>
              <a:gd fmla="*/ 0 w 2323123" name="connsiteX0"/>
              <a:gd fmla="*/ 0 h 6855207" name="connsiteY0"/>
              <a:gd fmla="*/ 0 w 2323123" name="connsiteX1"/>
              <a:gd fmla="*/ 6855207 h 6855207" name="connsiteY1"/>
              <a:gd fmla="*/ 2323123 w 2323123" name="connsiteX2"/>
              <a:gd fmla="*/ 2613512 h 6855207" name="connsiteY2"/>
              <a:gd fmla="*/ 3 w 2323123" name="connsiteX3"/>
              <a:gd fmla="*/ 2 h 6855207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6855207" w="2323123">
                <a:moveTo>
                  <a:pt x="0" y="0"/>
                </a:moveTo>
                <a:lnTo>
                  <a:pt x="0" y="6855207"/>
                </a:lnTo>
                <a:lnTo>
                  <a:pt x="2323123" y="2613512"/>
                </a:lnTo>
                <a:lnTo>
                  <a:pt x="3" y="2"/>
                </a:lnTo>
                <a:close/>
              </a:path>
            </a:pathLst>
          </a:custGeom>
          <a:solidFill>
            <a:srgbClr val="006CB4"/>
          </a:solidFill>
          <a:ln>
            <a:solidFill>
              <a:srgbClr val="006C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任意多边形 26"/>
          <p:cNvSpPr/>
          <p:nvPr/>
        </p:nvSpPr>
        <p:spPr>
          <a:xfrm flipH="1">
            <a:off x="9321742" y="5"/>
            <a:ext cx="2870255" cy="2613510"/>
          </a:xfrm>
          <a:custGeom>
            <a:gdLst>
              <a:gd fmla="*/ 0 w 2870255" name="connsiteX0"/>
              <a:gd fmla="*/ 0 h 2613510" name="connsiteY0"/>
              <a:gd fmla="*/ 2323120 w 2870255" name="connsiteX1"/>
              <a:gd fmla="*/ 2613510 h 2613510" name="connsiteY1"/>
              <a:gd fmla="*/ 2870255 w 2870255" name="connsiteX2"/>
              <a:gd fmla="*/ 1614518 h 261351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2613510" w="2870255">
                <a:moveTo>
                  <a:pt x="0" y="0"/>
                </a:moveTo>
                <a:lnTo>
                  <a:pt x="2323120" y="2613510"/>
                </a:lnTo>
                <a:lnTo>
                  <a:pt x="2870255" y="1614518"/>
                </a:lnTo>
                <a:close/>
              </a:path>
            </a:pathLst>
          </a:custGeom>
          <a:solidFill>
            <a:srgbClr val="0B7BC3"/>
          </a:solidFill>
          <a:ln>
            <a:solidFill>
              <a:srgbClr val="0B7B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任意多边形 27"/>
          <p:cNvSpPr/>
          <p:nvPr/>
        </p:nvSpPr>
        <p:spPr>
          <a:xfrm flipH="1">
            <a:off x="6096000" y="1614523"/>
            <a:ext cx="6096000" cy="5243479"/>
          </a:xfrm>
          <a:custGeom>
            <a:gdLst>
              <a:gd fmla="*/ 2 w 6096000" name="connsiteX0"/>
              <a:gd fmla="*/ 5243478 h 5243479" name="connsiteY0"/>
              <a:gd fmla="*/ 0 w 6096000" name="connsiteX1"/>
              <a:gd fmla="*/ 5243478 h 5243479" name="connsiteY1"/>
              <a:gd fmla="*/ 0 w 6096000" name="connsiteX2"/>
              <a:gd fmla="*/ 5243479 h 5243479" name="connsiteY2"/>
              <a:gd fmla="*/ 2870259 w 6096000" name="connsiteX3"/>
              <a:gd fmla="*/ 0 h 5243479" name="connsiteY3"/>
              <a:gd fmla="*/ 2323124 w 6096000" name="connsiteX4"/>
              <a:gd fmla="*/ 998992 h 5243479" name="connsiteY4"/>
              <a:gd fmla="*/ 4064001 w 6096000" name="connsiteX5"/>
              <a:gd fmla="*/ 2957479 h 5243479" name="connsiteY5"/>
              <a:gd fmla="*/ 6096000 w 6096000" name="connsiteX6"/>
              <a:gd fmla="*/ 1814479 h 5243479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5243479" w="6096000">
                <a:moveTo>
                  <a:pt x="2" y="5243478"/>
                </a:moveTo>
                <a:lnTo>
                  <a:pt x="0" y="5243478"/>
                </a:lnTo>
                <a:lnTo>
                  <a:pt x="0" y="5243479"/>
                </a:lnTo>
                <a:close/>
                <a:moveTo>
                  <a:pt x="2870259" y="0"/>
                </a:moveTo>
                <a:lnTo>
                  <a:pt x="2323124" y="998992"/>
                </a:lnTo>
                <a:lnTo>
                  <a:pt x="4064001" y="2957479"/>
                </a:lnTo>
                <a:lnTo>
                  <a:pt x="6096000" y="1814479"/>
                </a:lnTo>
                <a:close/>
              </a:path>
            </a:pathLst>
          </a:custGeom>
          <a:solidFill>
            <a:srgbClr val="0172BE"/>
          </a:solidFill>
          <a:ln>
            <a:solidFill>
              <a:srgbClr val="0172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9" name="任意多边形 28"/>
          <p:cNvSpPr/>
          <p:nvPr/>
        </p:nvSpPr>
        <p:spPr>
          <a:xfrm>
            <a:off x="6096000" y="4572002"/>
            <a:ext cx="6095998" cy="2285999"/>
          </a:xfrm>
          <a:custGeom>
            <a:gdLst>
              <a:gd fmla="*/ 2032000 w 6095998" name="connsiteX0"/>
              <a:gd fmla="*/ 0 h 2285999" name="connsiteY0"/>
              <a:gd fmla="*/ 6095998 w 6095998" name="connsiteX1"/>
              <a:gd fmla="*/ 2285999 h 2285999" name="connsiteY1"/>
              <a:gd fmla="*/ 0 w 6095998" name="connsiteX2"/>
              <a:gd fmla="*/ 2285999 h 2285999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2285999" w="6095998">
                <a:moveTo>
                  <a:pt x="2032000" y="0"/>
                </a:moveTo>
                <a:lnTo>
                  <a:pt x="6095998" y="2285999"/>
                </a:lnTo>
                <a:lnTo>
                  <a:pt x="0" y="2285999"/>
                </a:lnTo>
                <a:close/>
              </a:path>
            </a:pathLst>
          </a:custGeom>
          <a:solidFill>
            <a:srgbClr val="0055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任意多边形 29"/>
          <p:cNvSpPr/>
          <p:nvPr/>
        </p:nvSpPr>
        <p:spPr>
          <a:xfrm>
            <a:off x="0" y="3429001"/>
            <a:ext cx="12192000" cy="3429000"/>
          </a:xfrm>
          <a:custGeom>
            <a:gdLst>
              <a:gd fmla="*/ 6096000 w 12192000" name="connsiteX0"/>
              <a:gd fmla="*/ 0 h 3429000" name="connsiteY0"/>
              <a:gd fmla="*/ 8128000 w 12192000" name="connsiteX1"/>
              <a:gd fmla="*/ 1143000 h 3429000" name="connsiteY1"/>
              <a:gd fmla="*/ 6096000 w 12192000" name="connsiteX2"/>
              <a:gd fmla="*/ 3428999 h 3429000" name="connsiteY2"/>
              <a:gd fmla="*/ 12191998 w 12192000" name="connsiteX3"/>
              <a:gd fmla="*/ 3428999 h 3429000" name="connsiteY3"/>
              <a:gd fmla="*/ 12192000 w 12192000" name="connsiteX4"/>
              <a:gd fmla="*/ 3429000 h 3429000" name="connsiteY4"/>
              <a:gd fmla="*/ 0 w 12192000" name="connsiteX5"/>
              <a:gd fmla="*/ 3429000 h 3429000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3429000" w="12192000">
                <a:moveTo>
                  <a:pt x="6096000" y="0"/>
                </a:moveTo>
                <a:lnTo>
                  <a:pt x="8128000" y="1143000"/>
                </a:lnTo>
                <a:lnTo>
                  <a:pt x="6096000" y="3428999"/>
                </a:lnTo>
                <a:lnTo>
                  <a:pt x="12191998" y="3428999"/>
                </a:lnTo>
                <a:lnTo>
                  <a:pt x="12192000" y="3429000"/>
                </a:lnTo>
                <a:lnTo>
                  <a:pt x="0" y="3429000"/>
                </a:lnTo>
                <a:close/>
              </a:path>
            </a:pathLst>
          </a:custGeom>
          <a:solidFill>
            <a:srgbClr val="015FA5"/>
          </a:solidFill>
          <a:ln>
            <a:solidFill>
              <a:srgbClr val="015F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3" name="文本框 32"/>
          <p:cNvSpPr txBox="1"/>
          <p:nvPr/>
        </p:nvSpPr>
        <p:spPr>
          <a:xfrm>
            <a:off x="1189797" y="2089068"/>
            <a:ext cx="6647080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5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单击此处添加标题</a:t>
            </a:r>
          </a:p>
        </p:txBody>
      </p:sp>
      <p:sp>
        <p:nvSpPr>
          <p:cNvPr id="34" name="文本框 33"/>
          <p:cNvSpPr txBox="1"/>
          <p:nvPr/>
        </p:nvSpPr>
        <p:spPr>
          <a:xfrm>
            <a:off x="1189797" y="4628980"/>
            <a:ext cx="5670220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主讲人：小橡树</a:t>
            </a:r>
          </a:p>
        </p:txBody>
      </p:sp>
      <p:sp>
        <p:nvSpPr>
          <p:cNvPr id="35" name="文本框 34"/>
          <p:cNvSpPr txBox="1"/>
          <p:nvPr/>
        </p:nvSpPr>
        <p:spPr>
          <a:xfrm>
            <a:off x="8032011" y="5772005"/>
            <a:ext cx="2122573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880">
                <a:solidFill>
                  <a:schemeClr val="bg1"/>
                </a:solidFill>
                <a:latin charset="0" panose="020b0604020202020204" pitchFamily="34" typeface="Arial"/>
                <a:cs charset="0" panose="020b0604020202020204" pitchFamily="34" typeface="Arial"/>
              </a:rPr>
              <a:t>Office2013</a:t>
            </a:r>
          </a:p>
        </p:txBody>
      </p:sp>
      <p:pic>
        <p:nvPicPr>
          <p:cNvPr id="36" name="Picture 5"/>
          <p:cNvPicPr>
            <a:picLocks noChangeArrowheads="1" noChangeAspect="1"/>
          </p:cNvPicPr>
          <p:nvPr/>
        </p:nvPicPr>
        <p:blipFill>
          <a:blip r:embed="rId2">
            <a:extLst>
              <a:ext uri="{BEBA8EAE-BF5A-486C-A8C5-ECC9F3942E4B}">
                <a14:imgProps>
                  <a14:imgLayer r:embed="rId3">
                    <a14:imgEffect>
                      <a14:backgroundRemoval b="100000" l="0" r="100000" t="0">
                        <a14:foregroundMark x1="30534" x2="30534" y1="44726" y2="44726"/>
                        <a14:foregroundMark x1="74427" x2="74427" y1="32068" y2="32068"/>
                        <a14:backgroundMark x1="10305" x2="10305" y1="3376" y2="3376"/>
                        <a14:backgroundMark x1="91603" x2="91603" y1="5907" y2="5907"/>
                        <a14:backgroundMark x1="79008" x2="79008" y1="89873" y2="89873"/>
                      </a14:backgroundRemoval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10100976" y="5554773"/>
            <a:ext cx="1072314" cy="969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val="1935484078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等腰三角形 15"/>
          <p:cNvSpPr/>
          <p:nvPr/>
        </p:nvSpPr>
        <p:spPr>
          <a:xfrm>
            <a:off x="0" y="6444044"/>
            <a:ext cx="3060000" cy="413956"/>
          </a:xfrm>
          <a:prstGeom prst="triangle">
            <a:avLst/>
          </a:prstGeom>
          <a:solidFill>
            <a:srgbClr val="D50D2A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等腰三角形 16"/>
          <p:cNvSpPr/>
          <p:nvPr/>
        </p:nvSpPr>
        <p:spPr>
          <a:xfrm>
            <a:off x="9132000" y="6444044"/>
            <a:ext cx="3060000" cy="413956"/>
          </a:xfrm>
          <a:prstGeom prst="triangle">
            <a:avLst/>
          </a:prstGeom>
          <a:solidFill>
            <a:srgbClr val="00559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等腰三角形 17"/>
          <p:cNvSpPr/>
          <p:nvPr/>
        </p:nvSpPr>
        <p:spPr>
          <a:xfrm>
            <a:off x="2283000" y="6444044"/>
            <a:ext cx="3060000" cy="413956"/>
          </a:xfrm>
          <a:prstGeom prst="triangle">
            <a:avLst/>
          </a:prstGeom>
          <a:solidFill>
            <a:srgbClr val="099F3B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等腰三角形 18"/>
          <p:cNvSpPr/>
          <p:nvPr/>
        </p:nvSpPr>
        <p:spPr>
          <a:xfrm>
            <a:off x="4566000" y="6444044"/>
            <a:ext cx="3060000" cy="413956"/>
          </a:xfrm>
          <a:prstGeom prst="triangle">
            <a:avLst/>
          </a:prstGeom>
          <a:solidFill>
            <a:srgbClr val="8D44AD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" name="等腰三角形 19"/>
          <p:cNvSpPr/>
          <p:nvPr/>
        </p:nvSpPr>
        <p:spPr>
          <a:xfrm>
            <a:off x="6849000" y="6444044"/>
            <a:ext cx="3060000" cy="413956"/>
          </a:xfrm>
          <a:prstGeom prst="triangle">
            <a:avLst/>
          </a:prstGeom>
          <a:solidFill>
            <a:srgbClr val="CB5518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文本框 21"/>
          <p:cNvSpPr txBox="1"/>
          <p:nvPr/>
        </p:nvSpPr>
        <p:spPr>
          <a:xfrm>
            <a:off x="876087" y="729045"/>
            <a:ext cx="5579907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3600">
                <a:solidFill>
                  <a:srgbClr val="099F3B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请输入标题文字</a:t>
            </a:r>
          </a:p>
        </p:txBody>
      </p:sp>
    </p:spTree>
    <p:extLst>
      <p:ext uri="{BB962C8B-B14F-4D97-AF65-F5344CB8AC3E}">
        <p14:creationId val="2146376933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" name="任意多边形 18"/>
          <p:cNvSpPr/>
          <p:nvPr/>
        </p:nvSpPr>
        <p:spPr>
          <a:xfrm>
            <a:off x="0" y="1"/>
            <a:ext cx="6096000" cy="6858000"/>
          </a:xfrm>
          <a:custGeom>
            <a:gdLst>
              <a:gd fmla="*/ 0 w 6096000" name="connsiteX0"/>
              <a:gd fmla="*/ 0 h 6858000" name="connsiteY0"/>
              <a:gd fmla="*/ 6096000 w 6096000" name="connsiteX1"/>
              <a:gd fmla="*/ 3429000 h 6858000" name="connsiteY1"/>
              <a:gd fmla="*/ 0 w 6096000" name="connsiteX2"/>
              <a:gd fmla="*/ 6858000 h 685800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6858000" w="6096000">
                <a:moveTo>
                  <a:pt x="0" y="0"/>
                </a:moveTo>
                <a:lnTo>
                  <a:pt x="6096000" y="3429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A469BD"/>
          </a:solidFill>
          <a:ln>
            <a:solidFill>
              <a:srgbClr val="A469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任意多边形 22"/>
          <p:cNvSpPr/>
          <p:nvPr/>
        </p:nvSpPr>
        <p:spPr>
          <a:xfrm rot="10800000">
            <a:off x="8438993" y="2746"/>
            <a:ext cx="3753006" cy="1613874"/>
          </a:xfrm>
          <a:custGeom>
            <a:gdLst>
              <a:gd fmla="*/ 3753006 w 3753006" name="connsiteX0"/>
              <a:gd fmla="*/ 1613874 h 1613874" name="connsiteY0"/>
              <a:gd fmla="*/ 0 w 3753006" name="connsiteX1"/>
              <a:gd fmla="*/ 1613874 h 1613874" name="connsiteY1"/>
              <a:gd fmla="*/ 0 w 3753006" name="connsiteX2"/>
              <a:gd fmla="*/ 1613873 h 1613874" name="connsiteY2"/>
              <a:gd fmla="*/ 2869108 w 3753006" name="connsiteX3"/>
              <a:gd fmla="*/ 0 h 1613874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1613874" w="3753005">
                <a:moveTo>
                  <a:pt x="3753006" y="1613874"/>
                </a:moveTo>
                <a:lnTo>
                  <a:pt x="0" y="1613874"/>
                </a:lnTo>
                <a:lnTo>
                  <a:pt x="0" y="1613873"/>
                </a:lnTo>
                <a:lnTo>
                  <a:pt x="2869108" y="0"/>
                </a:lnTo>
                <a:close/>
              </a:path>
            </a:pathLst>
          </a:custGeom>
          <a:solidFill>
            <a:srgbClr val="CAA9D8"/>
          </a:solidFill>
          <a:ln>
            <a:solidFill>
              <a:srgbClr val="CAA9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任意多边形 23"/>
          <p:cNvSpPr/>
          <p:nvPr/>
        </p:nvSpPr>
        <p:spPr>
          <a:xfrm rot="10800000">
            <a:off x="0" y="2746"/>
            <a:ext cx="12192000" cy="3429000"/>
          </a:xfrm>
          <a:custGeom>
            <a:gdLst>
              <a:gd fmla="*/ 1 w 12192000" name="connsiteX0"/>
              <a:gd fmla="*/ 3429000 h 3429000" name="connsiteY0"/>
              <a:gd fmla="*/ 0 w 12192000" name="connsiteX1"/>
              <a:gd fmla="*/ 3429000 h 3429000" name="connsiteY1"/>
              <a:gd fmla="*/ 1 w 12192000" name="connsiteX2"/>
              <a:gd fmla="*/ 3428999 h 3429000" name="connsiteY2"/>
              <a:gd fmla="*/ 12192000 w 12192000" name="connsiteX3"/>
              <a:gd fmla="*/ 3429000 h 3429000" name="connsiteY3"/>
              <a:gd fmla="*/ 3753007 w 12192000" name="connsiteX4"/>
              <a:gd fmla="*/ 3429000 h 3429000" name="connsiteY4"/>
              <a:gd fmla="*/ 2869109 w 12192000" name="connsiteX5"/>
              <a:gd fmla="*/ 1815126 h 3429000" name="connsiteY5"/>
              <a:gd fmla="*/ 6096000 w 12192000" name="connsiteX6"/>
              <a:gd fmla="*/ 0 h 3429000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3429000" w="12192000">
                <a:moveTo>
                  <a:pt x="1" y="3429000"/>
                </a:moveTo>
                <a:lnTo>
                  <a:pt x="0" y="3429000"/>
                </a:lnTo>
                <a:lnTo>
                  <a:pt x="1" y="3428999"/>
                </a:lnTo>
                <a:close/>
                <a:moveTo>
                  <a:pt x="12192000" y="3429000"/>
                </a:moveTo>
                <a:lnTo>
                  <a:pt x="3753007" y="3429000"/>
                </a:lnTo>
                <a:lnTo>
                  <a:pt x="2869109" y="1815126"/>
                </a:lnTo>
                <a:lnTo>
                  <a:pt x="6096000" y="0"/>
                </a:lnTo>
                <a:close/>
              </a:path>
            </a:pathLst>
          </a:custGeom>
          <a:solidFill>
            <a:srgbClr val="BB8DCD"/>
          </a:solidFill>
          <a:ln>
            <a:solidFill>
              <a:srgbClr val="BB8D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任意多边形 24"/>
          <p:cNvSpPr/>
          <p:nvPr/>
        </p:nvSpPr>
        <p:spPr>
          <a:xfrm flipH="1">
            <a:off x="8128000" y="2"/>
            <a:ext cx="4064001" cy="6857999"/>
          </a:xfrm>
          <a:custGeom>
            <a:gdLst>
              <a:gd fmla="*/ 0 w 4064001" name="connsiteX0"/>
              <a:gd fmla="*/ 0 h 6857999" name="connsiteY0"/>
              <a:gd fmla="*/ 0 w 4064001" name="connsiteX1"/>
              <a:gd fmla="*/ 6857999 h 6857999" name="connsiteY1"/>
              <a:gd fmla="*/ 2 w 4064001" name="connsiteX2"/>
              <a:gd fmla="*/ 6857999 h 6857999" name="connsiteY2"/>
              <a:gd fmla="*/ 4064001 w 4064001" name="connsiteX3"/>
              <a:gd fmla="*/ 4572000 h 6857999" name="connsiteY3"/>
              <a:gd fmla="*/ 2323124 w 4064001" name="connsiteX4"/>
              <a:gd fmla="*/ 2613513 h 6857999" name="connsiteY4"/>
              <a:gd fmla="*/ 1 w 4064001" name="connsiteX5"/>
              <a:gd fmla="*/ 6855208 h 6857999" name="connsiteY5"/>
              <a:gd fmla="*/ 1 w 4064001" name="connsiteX6"/>
              <a:gd fmla="*/ 1 h 6857999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6857999" w="4064001">
                <a:moveTo>
                  <a:pt x="0" y="0"/>
                </a:moveTo>
                <a:lnTo>
                  <a:pt x="0" y="6857999"/>
                </a:lnTo>
                <a:lnTo>
                  <a:pt x="2" y="6857999"/>
                </a:lnTo>
                <a:lnTo>
                  <a:pt x="4064001" y="4572000"/>
                </a:lnTo>
                <a:lnTo>
                  <a:pt x="2323124" y="2613513"/>
                </a:lnTo>
                <a:lnTo>
                  <a:pt x="1" y="6855208"/>
                </a:lnTo>
                <a:lnTo>
                  <a:pt x="1" y="1"/>
                </a:lnTo>
                <a:close/>
              </a:path>
            </a:pathLst>
          </a:custGeom>
          <a:solidFill>
            <a:srgbClr val="9852B2"/>
          </a:solidFill>
          <a:ln>
            <a:solidFill>
              <a:srgbClr val="9852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任意多边形 25"/>
          <p:cNvSpPr/>
          <p:nvPr/>
        </p:nvSpPr>
        <p:spPr>
          <a:xfrm flipH="1">
            <a:off x="9868877" y="3"/>
            <a:ext cx="2323123" cy="6855207"/>
          </a:xfrm>
          <a:custGeom>
            <a:gdLst>
              <a:gd fmla="*/ 0 w 2323123" name="connsiteX0"/>
              <a:gd fmla="*/ 0 h 6855207" name="connsiteY0"/>
              <a:gd fmla="*/ 0 w 2323123" name="connsiteX1"/>
              <a:gd fmla="*/ 6855207 h 6855207" name="connsiteY1"/>
              <a:gd fmla="*/ 2323123 w 2323123" name="connsiteX2"/>
              <a:gd fmla="*/ 2613512 h 6855207" name="connsiteY2"/>
              <a:gd fmla="*/ 3 w 2323123" name="connsiteX3"/>
              <a:gd fmla="*/ 2 h 6855207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6855207" w="2323123">
                <a:moveTo>
                  <a:pt x="0" y="0"/>
                </a:moveTo>
                <a:lnTo>
                  <a:pt x="0" y="6855207"/>
                </a:lnTo>
                <a:lnTo>
                  <a:pt x="2323123" y="2613512"/>
                </a:lnTo>
                <a:lnTo>
                  <a:pt x="3" y="2"/>
                </a:lnTo>
                <a:close/>
              </a:path>
            </a:pathLst>
          </a:custGeom>
          <a:solidFill>
            <a:srgbClr val="A365BB"/>
          </a:solidFill>
          <a:ln>
            <a:solidFill>
              <a:srgbClr val="A365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任意多边形 26"/>
          <p:cNvSpPr/>
          <p:nvPr/>
        </p:nvSpPr>
        <p:spPr>
          <a:xfrm flipH="1">
            <a:off x="9321742" y="5"/>
            <a:ext cx="2870255" cy="2613510"/>
          </a:xfrm>
          <a:custGeom>
            <a:gdLst>
              <a:gd fmla="*/ 0 w 2870255" name="connsiteX0"/>
              <a:gd fmla="*/ 0 h 2613510" name="connsiteY0"/>
              <a:gd fmla="*/ 2323120 w 2870255" name="connsiteX1"/>
              <a:gd fmla="*/ 2613510 h 2613510" name="connsiteY1"/>
              <a:gd fmla="*/ 2870255 w 2870255" name="connsiteX2"/>
              <a:gd fmla="*/ 1614518 h 261351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2613510" w="2870255">
                <a:moveTo>
                  <a:pt x="0" y="0"/>
                </a:moveTo>
                <a:lnTo>
                  <a:pt x="2323120" y="2613510"/>
                </a:lnTo>
                <a:lnTo>
                  <a:pt x="2870255" y="1614518"/>
                </a:lnTo>
                <a:close/>
              </a:path>
            </a:pathLst>
          </a:custGeom>
          <a:solidFill>
            <a:srgbClr val="B789C9"/>
          </a:solidFill>
          <a:ln>
            <a:solidFill>
              <a:srgbClr val="B78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任意多边形 27"/>
          <p:cNvSpPr/>
          <p:nvPr/>
        </p:nvSpPr>
        <p:spPr>
          <a:xfrm flipH="1">
            <a:off x="6096000" y="1614523"/>
            <a:ext cx="6096000" cy="5243479"/>
          </a:xfrm>
          <a:custGeom>
            <a:gdLst>
              <a:gd fmla="*/ 2 w 6096000" name="connsiteX0"/>
              <a:gd fmla="*/ 5243478 h 5243479" name="connsiteY0"/>
              <a:gd fmla="*/ 0 w 6096000" name="connsiteX1"/>
              <a:gd fmla="*/ 5243478 h 5243479" name="connsiteY1"/>
              <a:gd fmla="*/ 0 w 6096000" name="connsiteX2"/>
              <a:gd fmla="*/ 5243479 h 5243479" name="connsiteY2"/>
              <a:gd fmla="*/ 2870259 w 6096000" name="connsiteX3"/>
              <a:gd fmla="*/ 0 h 5243479" name="connsiteY3"/>
              <a:gd fmla="*/ 2323124 w 6096000" name="connsiteX4"/>
              <a:gd fmla="*/ 998992 h 5243479" name="connsiteY4"/>
              <a:gd fmla="*/ 4064001 w 6096000" name="connsiteX5"/>
              <a:gd fmla="*/ 2957479 h 5243479" name="connsiteY5"/>
              <a:gd fmla="*/ 6096000 w 6096000" name="connsiteX6"/>
              <a:gd fmla="*/ 1814479 h 5243479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5243479" w="6096000">
                <a:moveTo>
                  <a:pt x="2" y="5243478"/>
                </a:moveTo>
                <a:lnTo>
                  <a:pt x="0" y="5243478"/>
                </a:lnTo>
                <a:lnTo>
                  <a:pt x="0" y="5243479"/>
                </a:lnTo>
                <a:close/>
                <a:moveTo>
                  <a:pt x="2870259" y="0"/>
                </a:moveTo>
                <a:lnTo>
                  <a:pt x="2323124" y="998992"/>
                </a:lnTo>
                <a:lnTo>
                  <a:pt x="4064001" y="2957479"/>
                </a:lnTo>
                <a:lnTo>
                  <a:pt x="6096000" y="1814479"/>
                </a:lnTo>
                <a:close/>
              </a:path>
            </a:pathLst>
          </a:custGeom>
          <a:solidFill>
            <a:srgbClr val="A469BD"/>
          </a:solidFill>
          <a:ln>
            <a:solidFill>
              <a:srgbClr val="A469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9" name="任意多边形 28"/>
          <p:cNvSpPr/>
          <p:nvPr/>
        </p:nvSpPr>
        <p:spPr>
          <a:xfrm>
            <a:off x="6096000" y="4572002"/>
            <a:ext cx="6095998" cy="2285999"/>
          </a:xfrm>
          <a:custGeom>
            <a:gdLst>
              <a:gd fmla="*/ 2032000 w 6095998" name="connsiteX0"/>
              <a:gd fmla="*/ 0 h 2285999" name="connsiteY0"/>
              <a:gd fmla="*/ 6095998 w 6095998" name="connsiteX1"/>
              <a:gd fmla="*/ 2285999 h 2285999" name="connsiteY1"/>
              <a:gd fmla="*/ 0 w 6095998" name="connsiteX2"/>
              <a:gd fmla="*/ 2285999 h 2285999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2285999" w="6095998">
                <a:moveTo>
                  <a:pt x="2032000" y="0"/>
                </a:moveTo>
                <a:lnTo>
                  <a:pt x="6095998" y="2285999"/>
                </a:lnTo>
                <a:lnTo>
                  <a:pt x="0" y="2285999"/>
                </a:lnTo>
                <a:close/>
              </a:path>
            </a:pathLst>
          </a:custGeom>
          <a:solidFill>
            <a:srgbClr val="8D44AD"/>
          </a:solidFill>
          <a:ln>
            <a:solidFill>
              <a:srgbClr val="8D44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任意多边形 29"/>
          <p:cNvSpPr/>
          <p:nvPr/>
        </p:nvSpPr>
        <p:spPr>
          <a:xfrm>
            <a:off x="0" y="3429001"/>
            <a:ext cx="12192000" cy="3429000"/>
          </a:xfrm>
          <a:custGeom>
            <a:gdLst>
              <a:gd fmla="*/ 6096000 w 12192000" name="connsiteX0"/>
              <a:gd fmla="*/ 0 h 3429000" name="connsiteY0"/>
              <a:gd fmla="*/ 8128000 w 12192000" name="connsiteX1"/>
              <a:gd fmla="*/ 1143000 h 3429000" name="connsiteY1"/>
              <a:gd fmla="*/ 6096000 w 12192000" name="connsiteX2"/>
              <a:gd fmla="*/ 3428999 h 3429000" name="connsiteY2"/>
              <a:gd fmla="*/ 12191998 w 12192000" name="connsiteX3"/>
              <a:gd fmla="*/ 3428999 h 3429000" name="connsiteY3"/>
              <a:gd fmla="*/ 12192000 w 12192000" name="connsiteX4"/>
              <a:gd fmla="*/ 3429000 h 3429000" name="connsiteY4"/>
              <a:gd fmla="*/ 0 w 12192000" name="connsiteX5"/>
              <a:gd fmla="*/ 3429000 h 3429000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3429000" w="12192000">
                <a:moveTo>
                  <a:pt x="6096000" y="0"/>
                </a:moveTo>
                <a:lnTo>
                  <a:pt x="8128000" y="1143000"/>
                </a:lnTo>
                <a:lnTo>
                  <a:pt x="6096000" y="3428999"/>
                </a:lnTo>
                <a:lnTo>
                  <a:pt x="12191998" y="3428999"/>
                </a:lnTo>
                <a:lnTo>
                  <a:pt x="12192000" y="3429000"/>
                </a:lnTo>
                <a:lnTo>
                  <a:pt x="0" y="3429000"/>
                </a:lnTo>
                <a:close/>
              </a:path>
            </a:pathLst>
          </a:custGeom>
          <a:solidFill>
            <a:srgbClr val="9958B4"/>
          </a:solidFill>
          <a:ln>
            <a:solidFill>
              <a:srgbClr val="9958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3945553743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文本框 10"/>
          <p:cNvSpPr txBox="1"/>
          <p:nvPr/>
        </p:nvSpPr>
        <p:spPr>
          <a:xfrm>
            <a:off x="696090" y="240213"/>
            <a:ext cx="7739871" cy="915923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59500">
                <a:solidFill>
                  <a:srgbClr val="D9D9D9"/>
                </a:solidFill>
                <a:latin charset="-128" panose="020b0604030504040204" pitchFamily="34" typeface="Meiryo"/>
                <a:ea charset="-128" panose="020b0604030504040204" pitchFamily="34" typeface="Meiryo"/>
                <a:cs charset="-128" panose="020b0604030504040204" pitchFamily="34" typeface="Meiryo"/>
              </a:rPr>
              <a:t>4</a:t>
            </a:r>
          </a:p>
        </p:txBody>
      </p:sp>
      <p:sp>
        <p:nvSpPr>
          <p:cNvPr id="25" name="任意多边形 24"/>
          <p:cNvSpPr/>
          <p:nvPr/>
        </p:nvSpPr>
        <p:spPr>
          <a:xfrm flipH="1">
            <a:off x="8128000" y="2"/>
            <a:ext cx="4064001" cy="6857999"/>
          </a:xfrm>
          <a:custGeom>
            <a:gdLst>
              <a:gd fmla="*/ 0 w 4064001" name="connsiteX0"/>
              <a:gd fmla="*/ 0 h 6857999" name="connsiteY0"/>
              <a:gd fmla="*/ 0 w 4064001" name="connsiteX1"/>
              <a:gd fmla="*/ 6857999 h 6857999" name="connsiteY1"/>
              <a:gd fmla="*/ 2 w 4064001" name="connsiteX2"/>
              <a:gd fmla="*/ 6857999 h 6857999" name="connsiteY2"/>
              <a:gd fmla="*/ 4064001 w 4064001" name="connsiteX3"/>
              <a:gd fmla="*/ 4572000 h 6857999" name="connsiteY3"/>
              <a:gd fmla="*/ 2323124 w 4064001" name="connsiteX4"/>
              <a:gd fmla="*/ 2613513 h 6857999" name="connsiteY4"/>
              <a:gd fmla="*/ 1 w 4064001" name="connsiteX5"/>
              <a:gd fmla="*/ 6855208 h 6857999" name="connsiteY5"/>
              <a:gd fmla="*/ 1 w 4064001" name="connsiteX6"/>
              <a:gd fmla="*/ 1 h 6857999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6857999" w="4064001">
                <a:moveTo>
                  <a:pt x="0" y="0"/>
                </a:moveTo>
                <a:lnTo>
                  <a:pt x="0" y="6857999"/>
                </a:lnTo>
                <a:lnTo>
                  <a:pt x="2" y="6857999"/>
                </a:lnTo>
                <a:lnTo>
                  <a:pt x="4064001" y="4572000"/>
                </a:lnTo>
                <a:lnTo>
                  <a:pt x="2323124" y="2613513"/>
                </a:lnTo>
                <a:lnTo>
                  <a:pt x="1" y="6855208"/>
                </a:lnTo>
                <a:lnTo>
                  <a:pt x="1" y="1"/>
                </a:lnTo>
                <a:close/>
              </a:path>
            </a:pathLst>
          </a:custGeom>
          <a:solidFill>
            <a:srgbClr val="9852B2"/>
          </a:solidFill>
          <a:ln>
            <a:solidFill>
              <a:srgbClr val="9852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任意多边形 25"/>
          <p:cNvSpPr/>
          <p:nvPr/>
        </p:nvSpPr>
        <p:spPr>
          <a:xfrm flipH="1">
            <a:off x="9868877" y="3"/>
            <a:ext cx="2323123" cy="6855207"/>
          </a:xfrm>
          <a:custGeom>
            <a:gdLst>
              <a:gd fmla="*/ 0 w 2323123" name="connsiteX0"/>
              <a:gd fmla="*/ 0 h 6855207" name="connsiteY0"/>
              <a:gd fmla="*/ 0 w 2323123" name="connsiteX1"/>
              <a:gd fmla="*/ 6855207 h 6855207" name="connsiteY1"/>
              <a:gd fmla="*/ 2323123 w 2323123" name="connsiteX2"/>
              <a:gd fmla="*/ 2613512 h 6855207" name="connsiteY2"/>
              <a:gd fmla="*/ 3 w 2323123" name="connsiteX3"/>
              <a:gd fmla="*/ 2 h 6855207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6855207" w="2323123">
                <a:moveTo>
                  <a:pt x="0" y="0"/>
                </a:moveTo>
                <a:lnTo>
                  <a:pt x="0" y="6855207"/>
                </a:lnTo>
                <a:lnTo>
                  <a:pt x="2323123" y="2613512"/>
                </a:lnTo>
                <a:lnTo>
                  <a:pt x="3" y="2"/>
                </a:lnTo>
                <a:close/>
              </a:path>
            </a:pathLst>
          </a:custGeom>
          <a:solidFill>
            <a:srgbClr val="A365BB"/>
          </a:solidFill>
          <a:ln>
            <a:solidFill>
              <a:srgbClr val="A365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任意多边形 26"/>
          <p:cNvSpPr/>
          <p:nvPr/>
        </p:nvSpPr>
        <p:spPr>
          <a:xfrm flipH="1">
            <a:off x="9321742" y="5"/>
            <a:ext cx="2870255" cy="2613510"/>
          </a:xfrm>
          <a:custGeom>
            <a:gdLst>
              <a:gd fmla="*/ 0 w 2870255" name="connsiteX0"/>
              <a:gd fmla="*/ 0 h 2613510" name="connsiteY0"/>
              <a:gd fmla="*/ 2323120 w 2870255" name="connsiteX1"/>
              <a:gd fmla="*/ 2613510 h 2613510" name="connsiteY1"/>
              <a:gd fmla="*/ 2870255 w 2870255" name="connsiteX2"/>
              <a:gd fmla="*/ 1614518 h 261351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2613510" w="2870255">
                <a:moveTo>
                  <a:pt x="0" y="0"/>
                </a:moveTo>
                <a:lnTo>
                  <a:pt x="2323120" y="2613510"/>
                </a:lnTo>
                <a:lnTo>
                  <a:pt x="2870255" y="1614518"/>
                </a:lnTo>
                <a:close/>
              </a:path>
            </a:pathLst>
          </a:custGeom>
          <a:solidFill>
            <a:srgbClr val="B789C9"/>
          </a:solidFill>
          <a:ln>
            <a:solidFill>
              <a:srgbClr val="B78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任意多边形 27"/>
          <p:cNvSpPr/>
          <p:nvPr/>
        </p:nvSpPr>
        <p:spPr>
          <a:xfrm flipH="1">
            <a:off x="6096000" y="1614523"/>
            <a:ext cx="6096000" cy="5243479"/>
          </a:xfrm>
          <a:custGeom>
            <a:gdLst>
              <a:gd fmla="*/ 2 w 6096000" name="connsiteX0"/>
              <a:gd fmla="*/ 5243478 h 5243479" name="connsiteY0"/>
              <a:gd fmla="*/ 0 w 6096000" name="connsiteX1"/>
              <a:gd fmla="*/ 5243478 h 5243479" name="connsiteY1"/>
              <a:gd fmla="*/ 0 w 6096000" name="connsiteX2"/>
              <a:gd fmla="*/ 5243479 h 5243479" name="connsiteY2"/>
              <a:gd fmla="*/ 2870259 w 6096000" name="connsiteX3"/>
              <a:gd fmla="*/ 0 h 5243479" name="connsiteY3"/>
              <a:gd fmla="*/ 2323124 w 6096000" name="connsiteX4"/>
              <a:gd fmla="*/ 998992 h 5243479" name="connsiteY4"/>
              <a:gd fmla="*/ 4064001 w 6096000" name="connsiteX5"/>
              <a:gd fmla="*/ 2957479 h 5243479" name="connsiteY5"/>
              <a:gd fmla="*/ 6096000 w 6096000" name="connsiteX6"/>
              <a:gd fmla="*/ 1814479 h 5243479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5243479" w="6096000">
                <a:moveTo>
                  <a:pt x="2" y="5243478"/>
                </a:moveTo>
                <a:lnTo>
                  <a:pt x="0" y="5243478"/>
                </a:lnTo>
                <a:lnTo>
                  <a:pt x="0" y="5243479"/>
                </a:lnTo>
                <a:close/>
                <a:moveTo>
                  <a:pt x="2870259" y="0"/>
                </a:moveTo>
                <a:lnTo>
                  <a:pt x="2323124" y="998992"/>
                </a:lnTo>
                <a:lnTo>
                  <a:pt x="4064001" y="2957479"/>
                </a:lnTo>
                <a:lnTo>
                  <a:pt x="6096000" y="1814479"/>
                </a:lnTo>
                <a:close/>
              </a:path>
            </a:pathLst>
          </a:custGeom>
          <a:solidFill>
            <a:srgbClr val="A469BD"/>
          </a:solidFill>
          <a:ln>
            <a:solidFill>
              <a:srgbClr val="A469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9" name="任意多边形 28"/>
          <p:cNvSpPr/>
          <p:nvPr/>
        </p:nvSpPr>
        <p:spPr>
          <a:xfrm>
            <a:off x="6096000" y="4572002"/>
            <a:ext cx="6095998" cy="2285999"/>
          </a:xfrm>
          <a:custGeom>
            <a:gdLst>
              <a:gd fmla="*/ 2032000 w 6095998" name="connsiteX0"/>
              <a:gd fmla="*/ 0 h 2285999" name="connsiteY0"/>
              <a:gd fmla="*/ 6095998 w 6095998" name="connsiteX1"/>
              <a:gd fmla="*/ 2285999 h 2285999" name="connsiteY1"/>
              <a:gd fmla="*/ 0 w 6095998" name="connsiteX2"/>
              <a:gd fmla="*/ 2285999 h 2285999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2285999" w="6095998">
                <a:moveTo>
                  <a:pt x="2032000" y="0"/>
                </a:moveTo>
                <a:lnTo>
                  <a:pt x="6095998" y="2285999"/>
                </a:lnTo>
                <a:lnTo>
                  <a:pt x="0" y="2285999"/>
                </a:lnTo>
                <a:close/>
              </a:path>
            </a:pathLst>
          </a:custGeom>
          <a:solidFill>
            <a:srgbClr val="8D44AD"/>
          </a:solidFill>
          <a:ln>
            <a:solidFill>
              <a:srgbClr val="8D44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任意多边形 29"/>
          <p:cNvSpPr/>
          <p:nvPr/>
        </p:nvSpPr>
        <p:spPr>
          <a:xfrm>
            <a:off x="0" y="3429001"/>
            <a:ext cx="12192000" cy="3429000"/>
          </a:xfrm>
          <a:custGeom>
            <a:gdLst>
              <a:gd fmla="*/ 6096000 w 12192000" name="connsiteX0"/>
              <a:gd fmla="*/ 0 h 3429000" name="connsiteY0"/>
              <a:gd fmla="*/ 8128000 w 12192000" name="connsiteX1"/>
              <a:gd fmla="*/ 1143000 h 3429000" name="connsiteY1"/>
              <a:gd fmla="*/ 6096000 w 12192000" name="connsiteX2"/>
              <a:gd fmla="*/ 3428999 h 3429000" name="connsiteY2"/>
              <a:gd fmla="*/ 12191998 w 12192000" name="connsiteX3"/>
              <a:gd fmla="*/ 3428999 h 3429000" name="connsiteY3"/>
              <a:gd fmla="*/ 12192000 w 12192000" name="connsiteX4"/>
              <a:gd fmla="*/ 3429000 h 3429000" name="connsiteY4"/>
              <a:gd fmla="*/ 0 w 12192000" name="connsiteX5"/>
              <a:gd fmla="*/ 3429000 h 3429000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3429000" w="12192000">
                <a:moveTo>
                  <a:pt x="6096000" y="0"/>
                </a:moveTo>
                <a:lnTo>
                  <a:pt x="8128000" y="1143000"/>
                </a:lnTo>
                <a:lnTo>
                  <a:pt x="6096000" y="3428999"/>
                </a:lnTo>
                <a:lnTo>
                  <a:pt x="12191998" y="3428999"/>
                </a:lnTo>
                <a:lnTo>
                  <a:pt x="12192000" y="3429000"/>
                </a:lnTo>
                <a:lnTo>
                  <a:pt x="0" y="3429000"/>
                </a:lnTo>
                <a:close/>
              </a:path>
            </a:pathLst>
          </a:custGeom>
          <a:solidFill>
            <a:srgbClr val="9958B4"/>
          </a:solidFill>
          <a:ln>
            <a:solidFill>
              <a:srgbClr val="9958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文本框 11"/>
          <p:cNvSpPr txBox="1"/>
          <p:nvPr/>
        </p:nvSpPr>
        <p:spPr>
          <a:xfrm>
            <a:off x="6988470" y="4834838"/>
            <a:ext cx="4627437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457200" marL="457200">
              <a:buClr>
                <a:schemeClr val="bg1"/>
              </a:buClr>
              <a:buFont charset="2" panose="05000000000000000000" pitchFamily="2" typeface="Wingdings"/>
              <a:buChar char="v"/>
            </a:pPr>
            <a:r>
              <a:rPr altLang="en-US" lang="zh-CN" sz="240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商务PPT的基本结构</a:t>
            </a:r>
          </a:p>
          <a:p>
            <a:pPr indent="-457200" marL="457200">
              <a:buClr>
                <a:schemeClr val="bg1"/>
              </a:buClr>
              <a:buFont charset="2" panose="05000000000000000000" pitchFamily="2" typeface="Wingdings"/>
              <a:buChar char="v"/>
            </a:pPr>
            <a:r>
              <a:rPr altLang="en-US" lang="zh-CN" sz="240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商务PPT的文字使用</a:t>
            </a:r>
          </a:p>
          <a:p>
            <a:pPr indent="-457200" marL="457200">
              <a:buClr>
                <a:schemeClr val="bg1"/>
              </a:buClr>
              <a:buFont charset="2" panose="05000000000000000000" pitchFamily="2" typeface="Wingdings"/>
              <a:buChar char="v"/>
            </a:pPr>
            <a:r>
              <a:rPr altLang="en-US" lang="zh-CN" sz="240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商务PPT的色彩搭配</a:t>
            </a:r>
          </a:p>
          <a:p>
            <a:pPr indent="-457200" marL="457200">
              <a:buClr>
                <a:schemeClr val="bg1"/>
              </a:buClr>
              <a:buFont charset="2" panose="05000000000000000000" pitchFamily="2" typeface="Wingdings"/>
              <a:buChar char="v"/>
            </a:pPr>
            <a:r>
              <a:rPr altLang="en-US" lang="zh-CN" sz="240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商务PPT的版面对齐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6245683" y="3658551"/>
            <a:ext cx="5610221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4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商务PPT的设计原则</a:t>
            </a:r>
          </a:p>
        </p:txBody>
      </p:sp>
    </p:spTree>
    <p:extLst>
      <p:ext uri="{BB962C8B-B14F-4D97-AF65-F5344CB8AC3E}">
        <p14:creationId val="2116122073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等腰三角形 15"/>
          <p:cNvSpPr/>
          <p:nvPr/>
        </p:nvSpPr>
        <p:spPr>
          <a:xfrm>
            <a:off x="0" y="6444044"/>
            <a:ext cx="3060000" cy="413956"/>
          </a:xfrm>
          <a:prstGeom prst="triangle">
            <a:avLst/>
          </a:prstGeom>
          <a:solidFill>
            <a:srgbClr val="D50D2A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等腰三角形 16"/>
          <p:cNvSpPr/>
          <p:nvPr/>
        </p:nvSpPr>
        <p:spPr>
          <a:xfrm>
            <a:off x="9132000" y="6444044"/>
            <a:ext cx="3060000" cy="413956"/>
          </a:xfrm>
          <a:prstGeom prst="triangle">
            <a:avLst/>
          </a:prstGeom>
          <a:solidFill>
            <a:srgbClr val="00559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等腰三角形 17"/>
          <p:cNvSpPr/>
          <p:nvPr/>
        </p:nvSpPr>
        <p:spPr>
          <a:xfrm>
            <a:off x="2283000" y="6444044"/>
            <a:ext cx="3060000" cy="413956"/>
          </a:xfrm>
          <a:prstGeom prst="triangle">
            <a:avLst/>
          </a:prstGeom>
          <a:solidFill>
            <a:srgbClr val="099F3B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等腰三角形 18"/>
          <p:cNvSpPr/>
          <p:nvPr/>
        </p:nvSpPr>
        <p:spPr>
          <a:xfrm>
            <a:off x="4566000" y="6444044"/>
            <a:ext cx="3060000" cy="413956"/>
          </a:xfrm>
          <a:prstGeom prst="triangle">
            <a:avLst/>
          </a:prstGeom>
          <a:solidFill>
            <a:srgbClr val="8D44AD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" name="等腰三角形 19"/>
          <p:cNvSpPr/>
          <p:nvPr/>
        </p:nvSpPr>
        <p:spPr>
          <a:xfrm>
            <a:off x="6849000" y="6444044"/>
            <a:ext cx="3060000" cy="413956"/>
          </a:xfrm>
          <a:prstGeom prst="triangle">
            <a:avLst/>
          </a:prstGeom>
          <a:solidFill>
            <a:srgbClr val="CB5518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文本框 21"/>
          <p:cNvSpPr txBox="1"/>
          <p:nvPr/>
        </p:nvSpPr>
        <p:spPr>
          <a:xfrm>
            <a:off x="876087" y="729045"/>
            <a:ext cx="5579907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3600">
                <a:solidFill>
                  <a:srgbClr val="8D44A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请输入标题文字</a:t>
            </a:r>
          </a:p>
        </p:txBody>
      </p:sp>
    </p:spTree>
    <p:extLst>
      <p:ext uri="{BB962C8B-B14F-4D97-AF65-F5344CB8AC3E}">
        <p14:creationId val="1217612590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" name="任意多边形 18"/>
          <p:cNvSpPr/>
          <p:nvPr/>
        </p:nvSpPr>
        <p:spPr>
          <a:xfrm>
            <a:off x="0" y="1"/>
            <a:ext cx="6096000" cy="6858000"/>
          </a:xfrm>
          <a:custGeom>
            <a:gdLst>
              <a:gd fmla="*/ 0 w 6096000" name="connsiteX0"/>
              <a:gd fmla="*/ 0 h 6858000" name="connsiteY0"/>
              <a:gd fmla="*/ 6096000 w 6096000" name="connsiteX1"/>
              <a:gd fmla="*/ 3429000 h 6858000" name="connsiteY1"/>
              <a:gd fmla="*/ 0 w 6096000" name="connsiteX2"/>
              <a:gd fmla="*/ 6858000 h 685800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6858000" w="6096000">
                <a:moveTo>
                  <a:pt x="0" y="0"/>
                </a:moveTo>
                <a:lnTo>
                  <a:pt x="6096000" y="3429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83D43"/>
          </a:solidFill>
          <a:ln>
            <a:solidFill>
              <a:srgbClr val="E83D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任意多边形 22"/>
          <p:cNvSpPr/>
          <p:nvPr/>
        </p:nvSpPr>
        <p:spPr>
          <a:xfrm rot="10800000">
            <a:off x="8438993" y="2746"/>
            <a:ext cx="3753006" cy="1613874"/>
          </a:xfrm>
          <a:custGeom>
            <a:gdLst>
              <a:gd fmla="*/ 3753006 w 3753006" name="connsiteX0"/>
              <a:gd fmla="*/ 1613874 h 1613874" name="connsiteY0"/>
              <a:gd fmla="*/ 0 w 3753006" name="connsiteX1"/>
              <a:gd fmla="*/ 1613874 h 1613874" name="connsiteY1"/>
              <a:gd fmla="*/ 0 w 3753006" name="connsiteX2"/>
              <a:gd fmla="*/ 1613873 h 1613874" name="connsiteY2"/>
              <a:gd fmla="*/ 2869108 w 3753006" name="connsiteX3"/>
              <a:gd fmla="*/ 0 h 1613874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1613874" w="3753005">
                <a:moveTo>
                  <a:pt x="3753006" y="1613874"/>
                </a:moveTo>
                <a:lnTo>
                  <a:pt x="0" y="1613874"/>
                </a:lnTo>
                <a:lnTo>
                  <a:pt x="0" y="1613873"/>
                </a:lnTo>
                <a:lnTo>
                  <a:pt x="2869108" y="0"/>
                </a:lnTo>
                <a:close/>
              </a:path>
            </a:pathLst>
          </a:custGeom>
          <a:solidFill>
            <a:srgbClr val="F29796"/>
          </a:solidFill>
          <a:ln>
            <a:solidFill>
              <a:srgbClr val="F297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任意多边形 23"/>
          <p:cNvSpPr/>
          <p:nvPr/>
        </p:nvSpPr>
        <p:spPr>
          <a:xfrm rot="10800000">
            <a:off x="0" y="2746"/>
            <a:ext cx="12192000" cy="3429000"/>
          </a:xfrm>
          <a:custGeom>
            <a:gdLst>
              <a:gd fmla="*/ 1 w 12192000" name="connsiteX0"/>
              <a:gd fmla="*/ 3429000 h 3429000" name="connsiteY0"/>
              <a:gd fmla="*/ 0 w 12192000" name="connsiteX1"/>
              <a:gd fmla="*/ 3429000 h 3429000" name="connsiteY1"/>
              <a:gd fmla="*/ 1 w 12192000" name="connsiteX2"/>
              <a:gd fmla="*/ 3428999 h 3429000" name="connsiteY2"/>
              <a:gd fmla="*/ 12192000 w 12192000" name="connsiteX3"/>
              <a:gd fmla="*/ 3429000 h 3429000" name="connsiteY3"/>
              <a:gd fmla="*/ 3753007 w 12192000" name="connsiteX4"/>
              <a:gd fmla="*/ 3429000 h 3429000" name="connsiteY4"/>
              <a:gd fmla="*/ 2869109 w 12192000" name="connsiteX5"/>
              <a:gd fmla="*/ 1815126 h 3429000" name="connsiteY5"/>
              <a:gd fmla="*/ 6096000 w 12192000" name="connsiteX6"/>
              <a:gd fmla="*/ 0 h 3429000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3429000" w="12192000">
                <a:moveTo>
                  <a:pt x="1" y="3429000"/>
                </a:moveTo>
                <a:lnTo>
                  <a:pt x="0" y="3429000"/>
                </a:lnTo>
                <a:lnTo>
                  <a:pt x="1" y="3428999"/>
                </a:lnTo>
                <a:close/>
                <a:moveTo>
                  <a:pt x="12192000" y="3429000"/>
                </a:moveTo>
                <a:lnTo>
                  <a:pt x="3753007" y="3429000"/>
                </a:lnTo>
                <a:lnTo>
                  <a:pt x="2869109" y="1815126"/>
                </a:lnTo>
                <a:lnTo>
                  <a:pt x="6096000" y="0"/>
                </a:lnTo>
                <a:close/>
              </a:path>
            </a:pathLst>
          </a:custGeom>
          <a:solidFill>
            <a:srgbClr val="EB5F5E"/>
          </a:solidFill>
          <a:ln>
            <a:solidFill>
              <a:srgbClr val="EB5F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任意多边形 24"/>
          <p:cNvSpPr/>
          <p:nvPr/>
        </p:nvSpPr>
        <p:spPr>
          <a:xfrm flipH="1">
            <a:off x="8128000" y="2"/>
            <a:ext cx="4064001" cy="6857999"/>
          </a:xfrm>
          <a:custGeom>
            <a:gdLst>
              <a:gd fmla="*/ 0 w 4064001" name="connsiteX0"/>
              <a:gd fmla="*/ 0 h 6857999" name="connsiteY0"/>
              <a:gd fmla="*/ 0 w 4064001" name="connsiteX1"/>
              <a:gd fmla="*/ 6857999 h 6857999" name="connsiteY1"/>
              <a:gd fmla="*/ 2 w 4064001" name="connsiteX2"/>
              <a:gd fmla="*/ 6857999 h 6857999" name="connsiteY2"/>
              <a:gd fmla="*/ 4064001 w 4064001" name="connsiteX3"/>
              <a:gd fmla="*/ 4572000 h 6857999" name="connsiteY3"/>
              <a:gd fmla="*/ 2323124 w 4064001" name="connsiteX4"/>
              <a:gd fmla="*/ 2613513 h 6857999" name="connsiteY4"/>
              <a:gd fmla="*/ 1 w 4064001" name="connsiteX5"/>
              <a:gd fmla="*/ 6855208 h 6857999" name="connsiteY5"/>
              <a:gd fmla="*/ 1 w 4064001" name="connsiteX6"/>
              <a:gd fmla="*/ 1 h 6857999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6857999" w="4064001">
                <a:moveTo>
                  <a:pt x="0" y="0"/>
                </a:moveTo>
                <a:lnTo>
                  <a:pt x="0" y="6857999"/>
                </a:lnTo>
                <a:lnTo>
                  <a:pt x="2" y="6857999"/>
                </a:lnTo>
                <a:lnTo>
                  <a:pt x="4064001" y="4572000"/>
                </a:lnTo>
                <a:lnTo>
                  <a:pt x="2323124" y="2613513"/>
                </a:lnTo>
                <a:lnTo>
                  <a:pt x="1" y="6855208"/>
                </a:lnTo>
                <a:lnTo>
                  <a:pt x="1" y="1"/>
                </a:lnTo>
                <a:close/>
              </a:path>
            </a:pathLst>
          </a:custGeom>
          <a:solidFill>
            <a:srgbClr val="E81E34"/>
          </a:solidFill>
          <a:ln>
            <a:solidFill>
              <a:srgbClr val="E81E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任意多边形 25"/>
          <p:cNvSpPr/>
          <p:nvPr/>
        </p:nvSpPr>
        <p:spPr>
          <a:xfrm flipH="1">
            <a:off x="9868877" y="3"/>
            <a:ext cx="2323123" cy="6855207"/>
          </a:xfrm>
          <a:custGeom>
            <a:gdLst>
              <a:gd fmla="*/ 0 w 2323123" name="connsiteX0"/>
              <a:gd fmla="*/ 0 h 6855207" name="connsiteY0"/>
              <a:gd fmla="*/ 0 w 2323123" name="connsiteX1"/>
              <a:gd fmla="*/ 6855207 h 6855207" name="connsiteY1"/>
              <a:gd fmla="*/ 2323123 w 2323123" name="connsiteX2"/>
              <a:gd fmla="*/ 2613512 h 6855207" name="connsiteY2"/>
              <a:gd fmla="*/ 3 w 2323123" name="connsiteX3"/>
              <a:gd fmla="*/ 2 h 6855207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6855207" w="2323123">
                <a:moveTo>
                  <a:pt x="0" y="0"/>
                </a:moveTo>
                <a:lnTo>
                  <a:pt x="0" y="6855207"/>
                </a:lnTo>
                <a:lnTo>
                  <a:pt x="2323123" y="2613512"/>
                </a:lnTo>
                <a:lnTo>
                  <a:pt x="3" y="2"/>
                </a:lnTo>
                <a:close/>
              </a:path>
            </a:pathLst>
          </a:custGeom>
          <a:solidFill>
            <a:srgbClr val="E83D43"/>
          </a:solidFill>
          <a:ln>
            <a:solidFill>
              <a:srgbClr val="E83D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任意多边形 26"/>
          <p:cNvSpPr/>
          <p:nvPr/>
        </p:nvSpPr>
        <p:spPr>
          <a:xfrm flipH="1">
            <a:off x="9321742" y="5"/>
            <a:ext cx="2870255" cy="2613510"/>
          </a:xfrm>
          <a:custGeom>
            <a:gdLst>
              <a:gd fmla="*/ 0 w 2870255" name="connsiteX0"/>
              <a:gd fmla="*/ 0 h 2613510" name="connsiteY0"/>
              <a:gd fmla="*/ 2323120 w 2870255" name="connsiteX1"/>
              <a:gd fmla="*/ 2613510 h 2613510" name="connsiteY1"/>
              <a:gd fmla="*/ 2870255 w 2870255" name="connsiteX2"/>
              <a:gd fmla="*/ 1614518 h 261351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2613510" w="2870255">
                <a:moveTo>
                  <a:pt x="0" y="0"/>
                </a:moveTo>
                <a:lnTo>
                  <a:pt x="2323120" y="2613510"/>
                </a:lnTo>
                <a:lnTo>
                  <a:pt x="2870255" y="1614518"/>
                </a:lnTo>
                <a:close/>
              </a:path>
            </a:pathLst>
          </a:custGeom>
          <a:solidFill>
            <a:srgbClr val="EA605E"/>
          </a:solidFill>
          <a:ln>
            <a:solidFill>
              <a:srgbClr val="EA60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任意多边形 27"/>
          <p:cNvSpPr/>
          <p:nvPr/>
        </p:nvSpPr>
        <p:spPr>
          <a:xfrm flipH="1">
            <a:off x="6096000" y="1614523"/>
            <a:ext cx="6096000" cy="5243479"/>
          </a:xfrm>
          <a:custGeom>
            <a:gdLst>
              <a:gd fmla="*/ 2 w 6096000" name="connsiteX0"/>
              <a:gd fmla="*/ 5243478 h 5243479" name="connsiteY0"/>
              <a:gd fmla="*/ 0 w 6096000" name="connsiteX1"/>
              <a:gd fmla="*/ 5243478 h 5243479" name="connsiteY1"/>
              <a:gd fmla="*/ 0 w 6096000" name="connsiteX2"/>
              <a:gd fmla="*/ 5243479 h 5243479" name="connsiteY2"/>
              <a:gd fmla="*/ 2870259 w 6096000" name="connsiteX3"/>
              <a:gd fmla="*/ 0 h 5243479" name="connsiteY3"/>
              <a:gd fmla="*/ 2323124 w 6096000" name="connsiteX4"/>
              <a:gd fmla="*/ 998992 h 5243479" name="connsiteY4"/>
              <a:gd fmla="*/ 4064001 w 6096000" name="connsiteX5"/>
              <a:gd fmla="*/ 2957479 h 5243479" name="connsiteY5"/>
              <a:gd fmla="*/ 6096000 w 6096000" name="connsiteX6"/>
              <a:gd fmla="*/ 1814479 h 5243479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5243479" w="6096000">
                <a:moveTo>
                  <a:pt x="2" y="5243478"/>
                </a:moveTo>
                <a:lnTo>
                  <a:pt x="0" y="5243478"/>
                </a:lnTo>
                <a:lnTo>
                  <a:pt x="0" y="5243479"/>
                </a:lnTo>
                <a:close/>
                <a:moveTo>
                  <a:pt x="2870259" y="0"/>
                </a:moveTo>
                <a:lnTo>
                  <a:pt x="2323124" y="998992"/>
                </a:lnTo>
                <a:lnTo>
                  <a:pt x="4064001" y="2957479"/>
                </a:lnTo>
                <a:lnTo>
                  <a:pt x="6096000" y="1814479"/>
                </a:lnTo>
                <a:close/>
              </a:path>
            </a:pathLst>
          </a:custGeom>
          <a:solidFill>
            <a:srgbClr val="E83D43"/>
          </a:solidFill>
          <a:ln>
            <a:solidFill>
              <a:srgbClr val="E83D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9" name="任意多边形 28"/>
          <p:cNvSpPr/>
          <p:nvPr/>
        </p:nvSpPr>
        <p:spPr>
          <a:xfrm>
            <a:off x="6096000" y="4572002"/>
            <a:ext cx="6095998" cy="2285999"/>
          </a:xfrm>
          <a:custGeom>
            <a:gdLst>
              <a:gd fmla="*/ 2032000 w 6095998" name="connsiteX0"/>
              <a:gd fmla="*/ 0 h 2285999" name="connsiteY0"/>
              <a:gd fmla="*/ 6095998 w 6095998" name="connsiteX1"/>
              <a:gd fmla="*/ 2285999 h 2285999" name="connsiteY1"/>
              <a:gd fmla="*/ 0 w 6095998" name="connsiteX2"/>
              <a:gd fmla="*/ 2285999 h 2285999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2285999" w="6095998">
                <a:moveTo>
                  <a:pt x="2032000" y="0"/>
                </a:moveTo>
                <a:lnTo>
                  <a:pt x="6095998" y="2285999"/>
                </a:lnTo>
                <a:lnTo>
                  <a:pt x="0" y="2285999"/>
                </a:lnTo>
                <a:close/>
              </a:path>
            </a:pathLst>
          </a:custGeom>
          <a:solidFill>
            <a:srgbClr val="D50D2A"/>
          </a:solidFill>
          <a:ln>
            <a:solidFill>
              <a:srgbClr val="D50D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任意多边形 29"/>
          <p:cNvSpPr/>
          <p:nvPr/>
        </p:nvSpPr>
        <p:spPr>
          <a:xfrm>
            <a:off x="0" y="3429001"/>
            <a:ext cx="12192000" cy="3429000"/>
          </a:xfrm>
          <a:custGeom>
            <a:gdLst>
              <a:gd fmla="*/ 6096000 w 12192000" name="connsiteX0"/>
              <a:gd fmla="*/ 0 h 3429000" name="connsiteY0"/>
              <a:gd fmla="*/ 8128000 w 12192000" name="connsiteX1"/>
              <a:gd fmla="*/ 1143000 h 3429000" name="connsiteY1"/>
              <a:gd fmla="*/ 6096000 w 12192000" name="connsiteX2"/>
              <a:gd fmla="*/ 3428999 h 3429000" name="connsiteY2"/>
              <a:gd fmla="*/ 12191998 w 12192000" name="connsiteX3"/>
              <a:gd fmla="*/ 3428999 h 3429000" name="connsiteY3"/>
              <a:gd fmla="*/ 12192000 w 12192000" name="connsiteX4"/>
              <a:gd fmla="*/ 3429000 h 3429000" name="connsiteY4"/>
              <a:gd fmla="*/ 0 w 12192000" name="connsiteX5"/>
              <a:gd fmla="*/ 3429000 h 3429000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3429000" w="12192000">
                <a:moveTo>
                  <a:pt x="6096000" y="0"/>
                </a:moveTo>
                <a:lnTo>
                  <a:pt x="8128000" y="1143000"/>
                </a:lnTo>
                <a:lnTo>
                  <a:pt x="6096000" y="3428999"/>
                </a:lnTo>
                <a:lnTo>
                  <a:pt x="12191998" y="3428999"/>
                </a:lnTo>
                <a:lnTo>
                  <a:pt x="12192000" y="3429000"/>
                </a:lnTo>
                <a:lnTo>
                  <a:pt x="0" y="3429000"/>
                </a:lnTo>
                <a:close/>
              </a:path>
            </a:pathLst>
          </a:custGeom>
          <a:solidFill>
            <a:srgbClr val="E81E34"/>
          </a:solidFill>
          <a:ln>
            <a:solidFill>
              <a:srgbClr val="E81E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308882006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文本框 10"/>
          <p:cNvSpPr txBox="1"/>
          <p:nvPr/>
        </p:nvSpPr>
        <p:spPr>
          <a:xfrm>
            <a:off x="696090" y="240213"/>
            <a:ext cx="7739871" cy="915923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59500">
                <a:solidFill>
                  <a:srgbClr val="D9D9D9"/>
                </a:solidFill>
                <a:latin charset="-128" panose="020b0604030504040204" pitchFamily="34" typeface="Meiryo"/>
                <a:ea charset="-128" panose="020b0604030504040204" pitchFamily="34" typeface="Meiryo"/>
                <a:cs charset="-128" panose="020b0604030504040204" pitchFamily="34" typeface="Meiryo"/>
              </a:rPr>
              <a:t>5</a:t>
            </a:r>
          </a:p>
        </p:txBody>
      </p:sp>
      <p:sp>
        <p:nvSpPr>
          <p:cNvPr id="25" name="任意多边形 24"/>
          <p:cNvSpPr/>
          <p:nvPr/>
        </p:nvSpPr>
        <p:spPr>
          <a:xfrm flipH="1">
            <a:off x="8128000" y="2"/>
            <a:ext cx="4064001" cy="6857999"/>
          </a:xfrm>
          <a:custGeom>
            <a:gdLst>
              <a:gd fmla="*/ 0 w 4064001" name="connsiteX0"/>
              <a:gd fmla="*/ 0 h 6857999" name="connsiteY0"/>
              <a:gd fmla="*/ 0 w 4064001" name="connsiteX1"/>
              <a:gd fmla="*/ 6857999 h 6857999" name="connsiteY1"/>
              <a:gd fmla="*/ 2 w 4064001" name="connsiteX2"/>
              <a:gd fmla="*/ 6857999 h 6857999" name="connsiteY2"/>
              <a:gd fmla="*/ 4064001 w 4064001" name="connsiteX3"/>
              <a:gd fmla="*/ 4572000 h 6857999" name="connsiteY3"/>
              <a:gd fmla="*/ 2323124 w 4064001" name="connsiteX4"/>
              <a:gd fmla="*/ 2613513 h 6857999" name="connsiteY4"/>
              <a:gd fmla="*/ 1 w 4064001" name="connsiteX5"/>
              <a:gd fmla="*/ 6855208 h 6857999" name="connsiteY5"/>
              <a:gd fmla="*/ 1 w 4064001" name="connsiteX6"/>
              <a:gd fmla="*/ 1 h 6857999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6857999" w="4064001">
                <a:moveTo>
                  <a:pt x="0" y="0"/>
                </a:moveTo>
                <a:lnTo>
                  <a:pt x="0" y="6857999"/>
                </a:lnTo>
                <a:lnTo>
                  <a:pt x="2" y="6857999"/>
                </a:lnTo>
                <a:lnTo>
                  <a:pt x="4064001" y="4572000"/>
                </a:lnTo>
                <a:lnTo>
                  <a:pt x="2323124" y="2613513"/>
                </a:lnTo>
                <a:lnTo>
                  <a:pt x="1" y="6855208"/>
                </a:lnTo>
                <a:lnTo>
                  <a:pt x="1" y="1"/>
                </a:lnTo>
                <a:close/>
              </a:path>
            </a:pathLst>
          </a:custGeom>
          <a:solidFill>
            <a:srgbClr val="E81E34"/>
          </a:solidFill>
          <a:ln>
            <a:solidFill>
              <a:srgbClr val="E81E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任意多边形 25"/>
          <p:cNvSpPr/>
          <p:nvPr/>
        </p:nvSpPr>
        <p:spPr>
          <a:xfrm flipH="1">
            <a:off x="9868877" y="3"/>
            <a:ext cx="2323123" cy="6855207"/>
          </a:xfrm>
          <a:custGeom>
            <a:gdLst>
              <a:gd fmla="*/ 0 w 2323123" name="connsiteX0"/>
              <a:gd fmla="*/ 0 h 6855207" name="connsiteY0"/>
              <a:gd fmla="*/ 0 w 2323123" name="connsiteX1"/>
              <a:gd fmla="*/ 6855207 h 6855207" name="connsiteY1"/>
              <a:gd fmla="*/ 2323123 w 2323123" name="connsiteX2"/>
              <a:gd fmla="*/ 2613512 h 6855207" name="connsiteY2"/>
              <a:gd fmla="*/ 3 w 2323123" name="connsiteX3"/>
              <a:gd fmla="*/ 2 h 6855207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6855207" w="2323123">
                <a:moveTo>
                  <a:pt x="0" y="0"/>
                </a:moveTo>
                <a:lnTo>
                  <a:pt x="0" y="6855207"/>
                </a:lnTo>
                <a:lnTo>
                  <a:pt x="2323123" y="2613512"/>
                </a:lnTo>
                <a:lnTo>
                  <a:pt x="3" y="2"/>
                </a:lnTo>
                <a:close/>
              </a:path>
            </a:pathLst>
          </a:custGeom>
          <a:solidFill>
            <a:srgbClr val="E83D43"/>
          </a:solidFill>
          <a:ln>
            <a:solidFill>
              <a:srgbClr val="E83D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任意多边形 26"/>
          <p:cNvSpPr/>
          <p:nvPr/>
        </p:nvSpPr>
        <p:spPr>
          <a:xfrm flipH="1">
            <a:off x="9321742" y="5"/>
            <a:ext cx="2870255" cy="2613510"/>
          </a:xfrm>
          <a:custGeom>
            <a:gdLst>
              <a:gd fmla="*/ 0 w 2870255" name="connsiteX0"/>
              <a:gd fmla="*/ 0 h 2613510" name="connsiteY0"/>
              <a:gd fmla="*/ 2323120 w 2870255" name="connsiteX1"/>
              <a:gd fmla="*/ 2613510 h 2613510" name="connsiteY1"/>
              <a:gd fmla="*/ 2870255 w 2870255" name="connsiteX2"/>
              <a:gd fmla="*/ 1614518 h 261351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2613510" w="2870255">
                <a:moveTo>
                  <a:pt x="0" y="0"/>
                </a:moveTo>
                <a:lnTo>
                  <a:pt x="2323120" y="2613510"/>
                </a:lnTo>
                <a:lnTo>
                  <a:pt x="2870255" y="1614518"/>
                </a:lnTo>
                <a:close/>
              </a:path>
            </a:pathLst>
          </a:custGeom>
          <a:solidFill>
            <a:srgbClr val="EA605E"/>
          </a:solidFill>
          <a:ln>
            <a:solidFill>
              <a:srgbClr val="EA60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任意多边形 27"/>
          <p:cNvSpPr/>
          <p:nvPr/>
        </p:nvSpPr>
        <p:spPr>
          <a:xfrm flipH="1">
            <a:off x="6096000" y="1614523"/>
            <a:ext cx="6096000" cy="5243479"/>
          </a:xfrm>
          <a:custGeom>
            <a:gdLst>
              <a:gd fmla="*/ 2 w 6096000" name="connsiteX0"/>
              <a:gd fmla="*/ 5243478 h 5243479" name="connsiteY0"/>
              <a:gd fmla="*/ 0 w 6096000" name="connsiteX1"/>
              <a:gd fmla="*/ 5243478 h 5243479" name="connsiteY1"/>
              <a:gd fmla="*/ 0 w 6096000" name="connsiteX2"/>
              <a:gd fmla="*/ 5243479 h 5243479" name="connsiteY2"/>
              <a:gd fmla="*/ 2870259 w 6096000" name="connsiteX3"/>
              <a:gd fmla="*/ 0 h 5243479" name="connsiteY3"/>
              <a:gd fmla="*/ 2323124 w 6096000" name="connsiteX4"/>
              <a:gd fmla="*/ 998992 h 5243479" name="connsiteY4"/>
              <a:gd fmla="*/ 4064001 w 6096000" name="connsiteX5"/>
              <a:gd fmla="*/ 2957479 h 5243479" name="connsiteY5"/>
              <a:gd fmla="*/ 6096000 w 6096000" name="connsiteX6"/>
              <a:gd fmla="*/ 1814479 h 5243479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5243479" w="6096000">
                <a:moveTo>
                  <a:pt x="2" y="5243478"/>
                </a:moveTo>
                <a:lnTo>
                  <a:pt x="0" y="5243478"/>
                </a:lnTo>
                <a:lnTo>
                  <a:pt x="0" y="5243479"/>
                </a:lnTo>
                <a:close/>
                <a:moveTo>
                  <a:pt x="2870259" y="0"/>
                </a:moveTo>
                <a:lnTo>
                  <a:pt x="2323124" y="998992"/>
                </a:lnTo>
                <a:lnTo>
                  <a:pt x="4064001" y="2957479"/>
                </a:lnTo>
                <a:lnTo>
                  <a:pt x="6096000" y="1814479"/>
                </a:lnTo>
                <a:close/>
              </a:path>
            </a:pathLst>
          </a:custGeom>
          <a:solidFill>
            <a:srgbClr val="E83D43"/>
          </a:solidFill>
          <a:ln>
            <a:solidFill>
              <a:srgbClr val="E83D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9" name="任意多边形 28"/>
          <p:cNvSpPr/>
          <p:nvPr/>
        </p:nvSpPr>
        <p:spPr>
          <a:xfrm>
            <a:off x="6096000" y="4572002"/>
            <a:ext cx="6095998" cy="2285999"/>
          </a:xfrm>
          <a:custGeom>
            <a:gdLst>
              <a:gd fmla="*/ 2032000 w 6095998" name="connsiteX0"/>
              <a:gd fmla="*/ 0 h 2285999" name="connsiteY0"/>
              <a:gd fmla="*/ 6095998 w 6095998" name="connsiteX1"/>
              <a:gd fmla="*/ 2285999 h 2285999" name="connsiteY1"/>
              <a:gd fmla="*/ 0 w 6095998" name="connsiteX2"/>
              <a:gd fmla="*/ 2285999 h 2285999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2285999" w="6095998">
                <a:moveTo>
                  <a:pt x="2032000" y="0"/>
                </a:moveTo>
                <a:lnTo>
                  <a:pt x="6095998" y="2285999"/>
                </a:lnTo>
                <a:lnTo>
                  <a:pt x="0" y="2285999"/>
                </a:lnTo>
                <a:close/>
              </a:path>
            </a:pathLst>
          </a:custGeom>
          <a:solidFill>
            <a:srgbClr val="D50D2A"/>
          </a:solidFill>
          <a:ln>
            <a:solidFill>
              <a:srgbClr val="D50D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任意多边形 29"/>
          <p:cNvSpPr/>
          <p:nvPr/>
        </p:nvSpPr>
        <p:spPr>
          <a:xfrm>
            <a:off x="0" y="3429001"/>
            <a:ext cx="12192000" cy="3429000"/>
          </a:xfrm>
          <a:custGeom>
            <a:gdLst>
              <a:gd fmla="*/ 6096000 w 12192000" name="connsiteX0"/>
              <a:gd fmla="*/ 0 h 3429000" name="connsiteY0"/>
              <a:gd fmla="*/ 8128000 w 12192000" name="connsiteX1"/>
              <a:gd fmla="*/ 1143000 h 3429000" name="connsiteY1"/>
              <a:gd fmla="*/ 6096000 w 12192000" name="connsiteX2"/>
              <a:gd fmla="*/ 3428999 h 3429000" name="connsiteY2"/>
              <a:gd fmla="*/ 12191998 w 12192000" name="connsiteX3"/>
              <a:gd fmla="*/ 3428999 h 3429000" name="connsiteY3"/>
              <a:gd fmla="*/ 12192000 w 12192000" name="connsiteX4"/>
              <a:gd fmla="*/ 3429000 h 3429000" name="connsiteY4"/>
              <a:gd fmla="*/ 0 w 12192000" name="connsiteX5"/>
              <a:gd fmla="*/ 3429000 h 3429000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3429000" w="12192000">
                <a:moveTo>
                  <a:pt x="6096000" y="0"/>
                </a:moveTo>
                <a:lnTo>
                  <a:pt x="8128000" y="1143000"/>
                </a:lnTo>
                <a:lnTo>
                  <a:pt x="6096000" y="3428999"/>
                </a:lnTo>
                <a:lnTo>
                  <a:pt x="12191998" y="3428999"/>
                </a:lnTo>
                <a:lnTo>
                  <a:pt x="12192000" y="3429000"/>
                </a:lnTo>
                <a:lnTo>
                  <a:pt x="0" y="3429000"/>
                </a:lnTo>
                <a:close/>
              </a:path>
            </a:pathLst>
          </a:custGeom>
          <a:solidFill>
            <a:srgbClr val="E81E34"/>
          </a:solidFill>
          <a:ln>
            <a:solidFill>
              <a:srgbClr val="E81E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文本框 11"/>
          <p:cNvSpPr txBox="1"/>
          <p:nvPr/>
        </p:nvSpPr>
        <p:spPr>
          <a:xfrm>
            <a:off x="7008023" y="5054717"/>
            <a:ext cx="4627437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457200" marL="457200">
              <a:buClr>
                <a:schemeClr val="bg1"/>
              </a:buClr>
              <a:buFont charset="2" panose="05000000000000000000" pitchFamily="2" typeface="Wingdings"/>
              <a:buChar char="v"/>
            </a:pPr>
            <a:r>
              <a:rPr altLang="en-US" lang="zh-CN" sz="240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商务PPT理念——传统与现代</a:t>
            </a:r>
          </a:p>
          <a:p>
            <a:pPr indent="-457200" marL="457200">
              <a:buClr>
                <a:schemeClr val="bg1"/>
              </a:buClr>
              <a:buFont charset="2" panose="05000000000000000000" pitchFamily="2" typeface="Wingdings"/>
              <a:buChar char="v"/>
            </a:pPr>
            <a:r>
              <a:rPr altLang="en-US" lang="zh-CN" sz="240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商务PPT风格、趋势</a:t>
            </a:r>
          </a:p>
          <a:p>
            <a:pPr indent="-457200" marL="457200">
              <a:buClr>
                <a:schemeClr val="bg1"/>
              </a:buClr>
              <a:buFont charset="2" panose="05000000000000000000" pitchFamily="2" typeface="Wingdings"/>
              <a:buChar char="v"/>
            </a:pPr>
            <a:r>
              <a:rPr altLang="en-US" lang="zh-CN" sz="240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商务图表的设计理念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6454624" y="3319662"/>
            <a:ext cx="5751938" cy="14325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4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商务PPT的</a:t>
            </a:r>
          </a:p>
          <a:p>
            <a:r>
              <a:rPr altLang="en-US" b="1" lang="zh-CN" sz="4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理念、风格与趋势</a:t>
            </a:r>
          </a:p>
        </p:txBody>
      </p:sp>
    </p:spTree>
    <p:extLst>
      <p:ext uri="{BB962C8B-B14F-4D97-AF65-F5344CB8AC3E}">
        <p14:creationId val="2460016605"/>
      </p:ext>
    </p:extLst>
  </p:cSld>
  <p:clrMapOvr>
    <a:masterClrMapping/>
  </p:clrMapOvr>
  <p:transition/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等腰三角形 15"/>
          <p:cNvSpPr/>
          <p:nvPr/>
        </p:nvSpPr>
        <p:spPr>
          <a:xfrm>
            <a:off x="0" y="6444044"/>
            <a:ext cx="3060000" cy="413956"/>
          </a:xfrm>
          <a:prstGeom prst="triangle">
            <a:avLst/>
          </a:prstGeom>
          <a:solidFill>
            <a:srgbClr val="D50D2A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等腰三角形 16"/>
          <p:cNvSpPr/>
          <p:nvPr/>
        </p:nvSpPr>
        <p:spPr>
          <a:xfrm>
            <a:off x="9132000" y="6444044"/>
            <a:ext cx="3060000" cy="413956"/>
          </a:xfrm>
          <a:prstGeom prst="triangle">
            <a:avLst/>
          </a:prstGeom>
          <a:solidFill>
            <a:srgbClr val="00559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等腰三角形 17"/>
          <p:cNvSpPr/>
          <p:nvPr/>
        </p:nvSpPr>
        <p:spPr>
          <a:xfrm>
            <a:off x="2283000" y="6444044"/>
            <a:ext cx="3060000" cy="413956"/>
          </a:xfrm>
          <a:prstGeom prst="triangle">
            <a:avLst/>
          </a:prstGeom>
          <a:solidFill>
            <a:srgbClr val="099F3B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等腰三角形 18"/>
          <p:cNvSpPr/>
          <p:nvPr/>
        </p:nvSpPr>
        <p:spPr>
          <a:xfrm>
            <a:off x="4566000" y="6444044"/>
            <a:ext cx="3060000" cy="413956"/>
          </a:xfrm>
          <a:prstGeom prst="triangle">
            <a:avLst/>
          </a:prstGeom>
          <a:solidFill>
            <a:srgbClr val="8D44AD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" name="等腰三角形 19"/>
          <p:cNvSpPr/>
          <p:nvPr/>
        </p:nvSpPr>
        <p:spPr>
          <a:xfrm>
            <a:off x="6849000" y="6444044"/>
            <a:ext cx="3060000" cy="413956"/>
          </a:xfrm>
          <a:prstGeom prst="triangle">
            <a:avLst/>
          </a:prstGeom>
          <a:solidFill>
            <a:srgbClr val="CB5518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文本框 21"/>
          <p:cNvSpPr txBox="1"/>
          <p:nvPr/>
        </p:nvSpPr>
        <p:spPr>
          <a:xfrm>
            <a:off x="876087" y="729045"/>
            <a:ext cx="5579907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3600">
                <a:solidFill>
                  <a:srgbClr val="D50D2A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请输入标题文字</a:t>
            </a:r>
          </a:p>
        </p:txBody>
      </p:sp>
    </p:spTree>
    <p:extLst>
      <p:ext uri="{BB962C8B-B14F-4D97-AF65-F5344CB8AC3E}">
        <p14:creationId val="220252798"/>
      </p:ext>
    </p:extLst>
  </p:cSld>
  <p:clrMapOvr>
    <a:masterClrMapping/>
  </p:clrMapOvr>
  <p:transition/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" name="任意多边形 18"/>
          <p:cNvSpPr/>
          <p:nvPr/>
        </p:nvSpPr>
        <p:spPr>
          <a:xfrm>
            <a:off x="0" y="1"/>
            <a:ext cx="6096000" cy="6858000"/>
          </a:xfrm>
          <a:custGeom>
            <a:gdLst>
              <a:gd fmla="*/ 0 w 6096000" name="connsiteX0"/>
              <a:gd fmla="*/ 0 h 6858000" name="connsiteY0"/>
              <a:gd fmla="*/ 6096000 w 6096000" name="connsiteX1"/>
              <a:gd fmla="*/ 3429000 h 6858000" name="connsiteY1"/>
              <a:gd fmla="*/ 0 w 6096000" name="connsiteX2"/>
              <a:gd fmla="*/ 6858000 h 685800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6858000" w="6096000">
                <a:moveTo>
                  <a:pt x="0" y="0"/>
                </a:moveTo>
                <a:lnTo>
                  <a:pt x="6096000" y="3429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82C0"/>
          </a:solidFill>
          <a:ln>
            <a:solidFill>
              <a:srgbClr val="0082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任意多边形 22"/>
          <p:cNvSpPr/>
          <p:nvPr/>
        </p:nvSpPr>
        <p:spPr>
          <a:xfrm rot="10800000">
            <a:off x="8438993" y="2746"/>
            <a:ext cx="3753006" cy="1613874"/>
          </a:xfrm>
          <a:custGeom>
            <a:gdLst>
              <a:gd fmla="*/ 3753006 w 3753006" name="connsiteX0"/>
              <a:gd fmla="*/ 1613874 h 1613874" name="connsiteY0"/>
              <a:gd fmla="*/ 0 w 3753006" name="connsiteX1"/>
              <a:gd fmla="*/ 1613874 h 1613874" name="connsiteY1"/>
              <a:gd fmla="*/ 0 w 3753006" name="connsiteX2"/>
              <a:gd fmla="*/ 1613873 h 1613874" name="connsiteY2"/>
              <a:gd fmla="*/ 2869108 w 3753006" name="connsiteX3"/>
              <a:gd fmla="*/ 0 h 1613874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1613874" w="3753005">
                <a:moveTo>
                  <a:pt x="3753006" y="1613874"/>
                </a:moveTo>
                <a:lnTo>
                  <a:pt x="0" y="1613874"/>
                </a:lnTo>
                <a:lnTo>
                  <a:pt x="0" y="1613873"/>
                </a:lnTo>
                <a:lnTo>
                  <a:pt x="2869108" y="0"/>
                </a:lnTo>
                <a:close/>
              </a:path>
            </a:pathLst>
          </a:custGeom>
          <a:solidFill>
            <a:srgbClr val="1EB3EB"/>
          </a:solidFill>
          <a:ln>
            <a:solidFill>
              <a:srgbClr val="1EB3E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任意多边形 23"/>
          <p:cNvSpPr/>
          <p:nvPr/>
        </p:nvSpPr>
        <p:spPr>
          <a:xfrm rot="10800000">
            <a:off x="0" y="2746"/>
            <a:ext cx="12192000" cy="3429000"/>
          </a:xfrm>
          <a:custGeom>
            <a:gdLst>
              <a:gd fmla="*/ 1 w 12192000" name="connsiteX0"/>
              <a:gd fmla="*/ 3429000 h 3429000" name="connsiteY0"/>
              <a:gd fmla="*/ 0 w 12192000" name="connsiteX1"/>
              <a:gd fmla="*/ 3429000 h 3429000" name="connsiteY1"/>
              <a:gd fmla="*/ 1 w 12192000" name="connsiteX2"/>
              <a:gd fmla="*/ 3428999 h 3429000" name="connsiteY2"/>
              <a:gd fmla="*/ 12192000 w 12192000" name="connsiteX3"/>
              <a:gd fmla="*/ 3429000 h 3429000" name="connsiteY3"/>
              <a:gd fmla="*/ 3753007 w 12192000" name="connsiteX4"/>
              <a:gd fmla="*/ 3429000 h 3429000" name="connsiteY4"/>
              <a:gd fmla="*/ 2869109 w 12192000" name="connsiteX5"/>
              <a:gd fmla="*/ 1815126 h 3429000" name="connsiteY5"/>
              <a:gd fmla="*/ 6096000 w 12192000" name="connsiteX6"/>
              <a:gd fmla="*/ 0 h 3429000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3429000" w="12192000">
                <a:moveTo>
                  <a:pt x="1" y="3429000"/>
                </a:moveTo>
                <a:lnTo>
                  <a:pt x="0" y="3429000"/>
                </a:lnTo>
                <a:lnTo>
                  <a:pt x="1" y="3428999"/>
                </a:lnTo>
                <a:close/>
                <a:moveTo>
                  <a:pt x="12192000" y="3429000"/>
                </a:moveTo>
                <a:lnTo>
                  <a:pt x="3753007" y="3429000"/>
                </a:lnTo>
                <a:lnTo>
                  <a:pt x="2869109" y="1815126"/>
                </a:lnTo>
                <a:lnTo>
                  <a:pt x="6096000" y="0"/>
                </a:lnTo>
                <a:close/>
              </a:path>
            </a:pathLst>
          </a:custGeom>
          <a:solidFill>
            <a:srgbClr val="009DE2"/>
          </a:solidFill>
          <a:ln>
            <a:solidFill>
              <a:srgbClr val="009D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任意多边形 24"/>
          <p:cNvSpPr/>
          <p:nvPr/>
        </p:nvSpPr>
        <p:spPr>
          <a:xfrm flipH="1">
            <a:off x="8128000" y="2"/>
            <a:ext cx="4064001" cy="6857999"/>
          </a:xfrm>
          <a:custGeom>
            <a:gdLst>
              <a:gd fmla="*/ 0 w 4064001" name="connsiteX0"/>
              <a:gd fmla="*/ 0 h 6857999" name="connsiteY0"/>
              <a:gd fmla="*/ 0 w 4064001" name="connsiteX1"/>
              <a:gd fmla="*/ 6857999 h 6857999" name="connsiteY1"/>
              <a:gd fmla="*/ 2 w 4064001" name="connsiteX2"/>
              <a:gd fmla="*/ 6857999 h 6857999" name="connsiteY2"/>
              <a:gd fmla="*/ 4064001 w 4064001" name="connsiteX3"/>
              <a:gd fmla="*/ 4572000 h 6857999" name="connsiteY3"/>
              <a:gd fmla="*/ 2323124 w 4064001" name="connsiteX4"/>
              <a:gd fmla="*/ 2613513 h 6857999" name="connsiteY4"/>
              <a:gd fmla="*/ 1 w 4064001" name="connsiteX5"/>
              <a:gd fmla="*/ 6855208 h 6857999" name="connsiteY5"/>
              <a:gd fmla="*/ 1 w 4064001" name="connsiteX6"/>
              <a:gd fmla="*/ 1 h 6857999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6857999" w="4064001">
                <a:moveTo>
                  <a:pt x="0" y="0"/>
                </a:moveTo>
                <a:lnTo>
                  <a:pt x="0" y="6857999"/>
                </a:lnTo>
                <a:lnTo>
                  <a:pt x="2" y="6857999"/>
                </a:lnTo>
                <a:lnTo>
                  <a:pt x="4064001" y="4572000"/>
                </a:lnTo>
                <a:lnTo>
                  <a:pt x="2323124" y="2613513"/>
                </a:lnTo>
                <a:lnTo>
                  <a:pt x="1" y="6855208"/>
                </a:lnTo>
                <a:lnTo>
                  <a:pt x="1" y="1"/>
                </a:lnTo>
                <a:close/>
              </a:path>
            </a:pathLst>
          </a:custGeom>
          <a:solidFill>
            <a:srgbClr val="0167B1"/>
          </a:solidFill>
          <a:ln>
            <a:solidFill>
              <a:srgbClr val="0167B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任意多边形 25"/>
          <p:cNvSpPr/>
          <p:nvPr/>
        </p:nvSpPr>
        <p:spPr>
          <a:xfrm flipH="1">
            <a:off x="9868877" y="3"/>
            <a:ext cx="2323123" cy="6855207"/>
          </a:xfrm>
          <a:custGeom>
            <a:gdLst>
              <a:gd fmla="*/ 0 w 2323123" name="connsiteX0"/>
              <a:gd fmla="*/ 0 h 6855207" name="connsiteY0"/>
              <a:gd fmla="*/ 0 w 2323123" name="connsiteX1"/>
              <a:gd fmla="*/ 6855207 h 6855207" name="connsiteY1"/>
              <a:gd fmla="*/ 2323123 w 2323123" name="connsiteX2"/>
              <a:gd fmla="*/ 2613512 h 6855207" name="connsiteY2"/>
              <a:gd fmla="*/ 3 w 2323123" name="connsiteX3"/>
              <a:gd fmla="*/ 2 h 6855207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6855207" w="2323123">
                <a:moveTo>
                  <a:pt x="0" y="0"/>
                </a:moveTo>
                <a:lnTo>
                  <a:pt x="0" y="6855207"/>
                </a:lnTo>
                <a:lnTo>
                  <a:pt x="2323123" y="2613512"/>
                </a:lnTo>
                <a:lnTo>
                  <a:pt x="3" y="2"/>
                </a:lnTo>
                <a:close/>
              </a:path>
            </a:pathLst>
          </a:custGeom>
          <a:solidFill>
            <a:srgbClr val="006CB4"/>
          </a:solidFill>
          <a:ln>
            <a:solidFill>
              <a:srgbClr val="006C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任意多边形 26"/>
          <p:cNvSpPr/>
          <p:nvPr/>
        </p:nvSpPr>
        <p:spPr>
          <a:xfrm flipH="1">
            <a:off x="9321742" y="5"/>
            <a:ext cx="2870255" cy="2613510"/>
          </a:xfrm>
          <a:custGeom>
            <a:gdLst>
              <a:gd fmla="*/ 0 w 2870255" name="connsiteX0"/>
              <a:gd fmla="*/ 0 h 2613510" name="connsiteY0"/>
              <a:gd fmla="*/ 2323120 w 2870255" name="connsiteX1"/>
              <a:gd fmla="*/ 2613510 h 2613510" name="connsiteY1"/>
              <a:gd fmla="*/ 2870255 w 2870255" name="connsiteX2"/>
              <a:gd fmla="*/ 1614518 h 261351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2613510" w="2870255">
                <a:moveTo>
                  <a:pt x="0" y="0"/>
                </a:moveTo>
                <a:lnTo>
                  <a:pt x="2323120" y="2613510"/>
                </a:lnTo>
                <a:lnTo>
                  <a:pt x="2870255" y="1614518"/>
                </a:lnTo>
                <a:close/>
              </a:path>
            </a:pathLst>
          </a:custGeom>
          <a:solidFill>
            <a:srgbClr val="0B7BC3"/>
          </a:solidFill>
          <a:ln>
            <a:solidFill>
              <a:srgbClr val="0B7B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任意多边形 27"/>
          <p:cNvSpPr/>
          <p:nvPr/>
        </p:nvSpPr>
        <p:spPr>
          <a:xfrm flipH="1">
            <a:off x="6096000" y="1614523"/>
            <a:ext cx="6096000" cy="5243479"/>
          </a:xfrm>
          <a:custGeom>
            <a:gdLst>
              <a:gd fmla="*/ 2 w 6096000" name="connsiteX0"/>
              <a:gd fmla="*/ 5243478 h 5243479" name="connsiteY0"/>
              <a:gd fmla="*/ 0 w 6096000" name="connsiteX1"/>
              <a:gd fmla="*/ 5243478 h 5243479" name="connsiteY1"/>
              <a:gd fmla="*/ 0 w 6096000" name="connsiteX2"/>
              <a:gd fmla="*/ 5243479 h 5243479" name="connsiteY2"/>
              <a:gd fmla="*/ 2870259 w 6096000" name="connsiteX3"/>
              <a:gd fmla="*/ 0 h 5243479" name="connsiteY3"/>
              <a:gd fmla="*/ 2323124 w 6096000" name="connsiteX4"/>
              <a:gd fmla="*/ 998992 h 5243479" name="connsiteY4"/>
              <a:gd fmla="*/ 4064001 w 6096000" name="connsiteX5"/>
              <a:gd fmla="*/ 2957479 h 5243479" name="connsiteY5"/>
              <a:gd fmla="*/ 6096000 w 6096000" name="connsiteX6"/>
              <a:gd fmla="*/ 1814479 h 5243479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5243479" w="6096000">
                <a:moveTo>
                  <a:pt x="2" y="5243478"/>
                </a:moveTo>
                <a:lnTo>
                  <a:pt x="0" y="5243478"/>
                </a:lnTo>
                <a:lnTo>
                  <a:pt x="0" y="5243479"/>
                </a:lnTo>
                <a:close/>
                <a:moveTo>
                  <a:pt x="2870259" y="0"/>
                </a:moveTo>
                <a:lnTo>
                  <a:pt x="2323124" y="998992"/>
                </a:lnTo>
                <a:lnTo>
                  <a:pt x="4064001" y="2957479"/>
                </a:lnTo>
                <a:lnTo>
                  <a:pt x="6096000" y="1814479"/>
                </a:lnTo>
                <a:close/>
              </a:path>
            </a:pathLst>
          </a:custGeom>
          <a:solidFill>
            <a:srgbClr val="0172BE"/>
          </a:solidFill>
          <a:ln>
            <a:solidFill>
              <a:srgbClr val="0172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9" name="任意多边形 28"/>
          <p:cNvSpPr/>
          <p:nvPr/>
        </p:nvSpPr>
        <p:spPr>
          <a:xfrm>
            <a:off x="6096000" y="4572002"/>
            <a:ext cx="6095998" cy="2285999"/>
          </a:xfrm>
          <a:custGeom>
            <a:gdLst>
              <a:gd fmla="*/ 2032000 w 6095998" name="connsiteX0"/>
              <a:gd fmla="*/ 0 h 2285999" name="connsiteY0"/>
              <a:gd fmla="*/ 6095998 w 6095998" name="connsiteX1"/>
              <a:gd fmla="*/ 2285999 h 2285999" name="connsiteY1"/>
              <a:gd fmla="*/ 0 w 6095998" name="connsiteX2"/>
              <a:gd fmla="*/ 2285999 h 2285999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2285999" w="6095998">
                <a:moveTo>
                  <a:pt x="2032000" y="0"/>
                </a:moveTo>
                <a:lnTo>
                  <a:pt x="6095998" y="2285999"/>
                </a:lnTo>
                <a:lnTo>
                  <a:pt x="0" y="2285999"/>
                </a:lnTo>
                <a:close/>
              </a:path>
            </a:pathLst>
          </a:custGeom>
          <a:solidFill>
            <a:srgbClr val="0055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任意多边形 29"/>
          <p:cNvSpPr/>
          <p:nvPr/>
        </p:nvSpPr>
        <p:spPr>
          <a:xfrm>
            <a:off x="0" y="3429001"/>
            <a:ext cx="12192000" cy="3429000"/>
          </a:xfrm>
          <a:custGeom>
            <a:gdLst>
              <a:gd fmla="*/ 6096000 w 12192000" name="connsiteX0"/>
              <a:gd fmla="*/ 0 h 3429000" name="connsiteY0"/>
              <a:gd fmla="*/ 8128000 w 12192000" name="connsiteX1"/>
              <a:gd fmla="*/ 1143000 h 3429000" name="connsiteY1"/>
              <a:gd fmla="*/ 6096000 w 12192000" name="connsiteX2"/>
              <a:gd fmla="*/ 3428999 h 3429000" name="connsiteY2"/>
              <a:gd fmla="*/ 12191998 w 12192000" name="connsiteX3"/>
              <a:gd fmla="*/ 3428999 h 3429000" name="connsiteY3"/>
              <a:gd fmla="*/ 12192000 w 12192000" name="connsiteX4"/>
              <a:gd fmla="*/ 3429000 h 3429000" name="connsiteY4"/>
              <a:gd fmla="*/ 0 w 12192000" name="connsiteX5"/>
              <a:gd fmla="*/ 3429000 h 3429000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3429000" w="12192000">
                <a:moveTo>
                  <a:pt x="6096000" y="0"/>
                </a:moveTo>
                <a:lnTo>
                  <a:pt x="8128000" y="1143000"/>
                </a:lnTo>
                <a:lnTo>
                  <a:pt x="6096000" y="3428999"/>
                </a:lnTo>
                <a:lnTo>
                  <a:pt x="12191998" y="3428999"/>
                </a:lnTo>
                <a:lnTo>
                  <a:pt x="12192000" y="3429000"/>
                </a:lnTo>
                <a:lnTo>
                  <a:pt x="0" y="3429000"/>
                </a:lnTo>
                <a:close/>
              </a:path>
            </a:pathLst>
          </a:custGeom>
          <a:solidFill>
            <a:srgbClr val="015FA5"/>
          </a:solidFill>
          <a:ln>
            <a:solidFill>
              <a:srgbClr val="015F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3" name="文本框 32"/>
          <p:cNvSpPr txBox="1"/>
          <p:nvPr/>
        </p:nvSpPr>
        <p:spPr>
          <a:xfrm>
            <a:off x="1002943" y="1997384"/>
            <a:ext cx="10186115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5400">
                <a:solidFill>
                  <a:schemeClr val="bg1"/>
                </a:solidFill>
                <a:latin charset="-122" panose="020b0604020202020204" pitchFamily="34" typeface="Arial Unicode MS"/>
                <a:ea charset="-122" panose="020b0604020202020204" pitchFamily="34" typeface="Arial Unicode MS"/>
                <a:cs charset="-122" panose="020b0604020202020204" pitchFamily="34" typeface="Arial Unicode MS"/>
              </a:rPr>
              <a:t>Thank you for your attention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9857557" y="5057378"/>
            <a:ext cx="1839497" cy="1236307"/>
            <a:chOff x="6148803" y="4093101"/>
            <a:chExt cx="1839497" cy="1236307"/>
          </a:xfrm>
        </p:grpSpPr>
        <p:pic>
          <p:nvPicPr>
            <p:cNvPr id="15" name="图片 1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18514" y="4093101"/>
              <a:ext cx="900073" cy="897753"/>
            </a:xfrm>
            <a:prstGeom prst="rect">
              <a:avLst/>
            </a:prstGeom>
          </p:spPr>
        </p:pic>
        <p:sp>
          <p:nvSpPr>
            <p:cNvPr id="16" name="文本框 15"/>
            <p:cNvSpPr txBox="1"/>
            <p:nvPr/>
          </p:nvSpPr>
          <p:spPr>
            <a:xfrm>
              <a:off x="6148804" y="4990854"/>
              <a:ext cx="1839497" cy="3352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1600">
                  <a:solidFill>
                    <a:schemeClr val="bg1"/>
                  </a:solidFill>
                  <a:latin charset="-122" panose="020b0502040204020203" pitchFamily="34" typeface="微软雅黑 Light"/>
                  <a:ea charset="-122" panose="020b0502040204020203" pitchFamily="34" typeface="微软雅黑 Light"/>
                </a:rPr>
                <a:t>小橡树作品</a:t>
              </a: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6661" y="5042876"/>
            <a:ext cx="1120415" cy="1186676"/>
          </a:xfrm>
          <a:prstGeom prst="rect">
            <a:avLst/>
          </a:prstGeom>
        </p:spPr>
      </p:pic>
    </p:spTree>
    <p:extLst>
      <p:ext uri="{BB962C8B-B14F-4D97-AF65-F5344CB8AC3E}">
        <p14:creationId val="1237893314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1" presetSubtype="1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accel="50000" decel="50000" fill="hold" id="9" nodeType="afterEffect" presetClass="path" presetID="0" presetSubtype="0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4.16667E-06 3.7037E-06 L -0.38489 -0.25301 L -0.38489 -0.25301" pathEditMode="relative" ptsTypes="AAA" rAng="0">
                                      <p:cBhvr>
                                        <p:cTn dur="2000" fill="hold" id="1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45" y="-12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12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5001"/>
                            </p:stCondLst>
                            <p:childTnLst>
                              <p:par>
                                <p:cTn fill="hold" id="15" nodeType="afterEffect" presetClass="emph" presetID="32" presetSubtype="0">
                                  <p:stCondLst>
                                    <p:cond delay="500"/>
                                  </p:stCondLst>
                                  <p:childTnLst>
                                    <p:animRot by="120000">
                                      <p:cBhvr>
                                        <p:cTn dur="100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dur="200" fill="hold" id="17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dur="200" fill="hold" id="18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dur="200" fill="hold" id="19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dur="200" fill="hold" id="20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等腰三角形 15"/>
          <p:cNvSpPr/>
          <p:nvPr/>
        </p:nvSpPr>
        <p:spPr>
          <a:xfrm>
            <a:off x="0" y="6444044"/>
            <a:ext cx="3060000" cy="413956"/>
          </a:xfrm>
          <a:prstGeom prst="triangle">
            <a:avLst/>
          </a:prstGeom>
          <a:solidFill>
            <a:srgbClr val="D50D2A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等腰三角形 16"/>
          <p:cNvSpPr/>
          <p:nvPr/>
        </p:nvSpPr>
        <p:spPr>
          <a:xfrm>
            <a:off x="9132000" y="6444044"/>
            <a:ext cx="3060000" cy="413956"/>
          </a:xfrm>
          <a:prstGeom prst="triangle">
            <a:avLst/>
          </a:prstGeom>
          <a:solidFill>
            <a:srgbClr val="00559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等腰三角形 17"/>
          <p:cNvSpPr/>
          <p:nvPr/>
        </p:nvSpPr>
        <p:spPr>
          <a:xfrm>
            <a:off x="2283000" y="6444044"/>
            <a:ext cx="3060000" cy="413956"/>
          </a:xfrm>
          <a:prstGeom prst="triangle">
            <a:avLst/>
          </a:prstGeom>
          <a:solidFill>
            <a:srgbClr val="099F3B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等腰三角形 18"/>
          <p:cNvSpPr/>
          <p:nvPr/>
        </p:nvSpPr>
        <p:spPr>
          <a:xfrm>
            <a:off x="4566000" y="6444044"/>
            <a:ext cx="3060000" cy="413956"/>
          </a:xfrm>
          <a:prstGeom prst="triangle">
            <a:avLst/>
          </a:prstGeom>
          <a:solidFill>
            <a:srgbClr val="8D44AD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" name="等腰三角形 19"/>
          <p:cNvSpPr/>
          <p:nvPr/>
        </p:nvSpPr>
        <p:spPr>
          <a:xfrm>
            <a:off x="6849000" y="6444044"/>
            <a:ext cx="3060000" cy="413956"/>
          </a:xfrm>
          <a:prstGeom prst="triangle">
            <a:avLst/>
          </a:prstGeom>
          <a:solidFill>
            <a:srgbClr val="CB5518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等腰三角形 23"/>
          <p:cNvSpPr/>
          <p:nvPr/>
        </p:nvSpPr>
        <p:spPr>
          <a:xfrm rot="10800000">
            <a:off x="0" y="0"/>
            <a:ext cx="3060000" cy="413956"/>
          </a:xfrm>
          <a:prstGeom prst="triangle">
            <a:avLst/>
          </a:prstGeom>
          <a:solidFill>
            <a:srgbClr val="D50D2A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等腰三角形 24"/>
          <p:cNvSpPr/>
          <p:nvPr/>
        </p:nvSpPr>
        <p:spPr>
          <a:xfrm rot="10800000">
            <a:off x="9132000" y="0"/>
            <a:ext cx="3060000" cy="413956"/>
          </a:xfrm>
          <a:prstGeom prst="triangle">
            <a:avLst/>
          </a:prstGeom>
          <a:solidFill>
            <a:srgbClr val="00559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等腰三角形 25"/>
          <p:cNvSpPr/>
          <p:nvPr/>
        </p:nvSpPr>
        <p:spPr>
          <a:xfrm rot="10800000">
            <a:off x="2283000" y="0"/>
            <a:ext cx="3060000" cy="413956"/>
          </a:xfrm>
          <a:prstGeom prst="triangle">
            <a:avLst/>
          </a:prstGeom>
          <a:solidFill>
            <a:srgbClr val="099F3B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等腰三角形 26"/>
          <p:cNvSpPr/>
          <p:nvPr/>
        </p:nvSpPr>
        <p:spPr>
          <a:xfrm rot="10800000">
            <a:off x="4566000" y="0"/>
            <a:ext cx="3060000" cy="413956"/>
          </a:xfrm>
          <a:prstGeom prst="triangle">
            <a:avLst/>
          </a:prstGeom>
          <a:solidFill>
            <a:srgbClr val="8D44AD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等腰三角形 27"/>
          <p:cNvSpPr/>
          <p:nvPr/>
        </p:nvSpPr>
        <p:spPr>
          <a:xfrm rot="10800000">
            <a:off x="6849000" y="0"/>
            <a:ext cx="3060000" cy="413956"/>
          </a:xfrm>
          <a:prstGeom prst="triangle">
            <a:avLst/>
          </a:prstGeom>
          <a:solidFill>
            <a:srgbClr val="CB5518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9" name="文本框 28"/>
          <p:cNvSpPr txBox="1"/>
          <p:nvPr/>
        </p:nvSpPr>
        <p:spPr>
          <a:xfrm>
            <a:off x="1301011" y="4328985"/>
            <a:ext cx="179997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48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目  录</a:t>
            </a:r>
          </a:p>
        </p:txBody>
      </p:sp>
      <p:cxnSp>
        <p:nvCxnSpPr>
          <p:cNvPr id="31" name="直接连接符 30"/>
          <p:cNvCxnSpPr/>
          <p:nvPr/>
        </p:nvCxnSpPr>
        <p:spPr>
          <a:xfrm flipH="1">
            <a:off x="3853981" y="729045"/>
            <a:ext cx="0" cy="53399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/>
          <p:cNvSpPr/>
          <p:nvPr/>
        </p:nvSpPr>
        <p:spPr>
          <a:xfrm>
            <a:off x="4630981" y="877899"/>
            <a:ext cx="720000" cy="719988"/>
          </a:xfrm>
          <a:prstGeom prst="rect">
            <a:avLst/>
          </a:prstGeom>
          <a:noFill/>
          <a:ln>
            <a:solidFill>
              <a:srgbClr val="0055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800">
                <a:solidFill>
                  <a:srgbClr val="005596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1</a:t>
            </a:r>
          </a:p>
        </p:txBody>
      </p:sp>
      <p:sp>
        <p:nvSpPr>
          <p:cNvPr id="33" name="矩形 32"/>
          <p:cNvSpPr/>
          <p:nvPr/>
        </p:nvSpPr>
        <p:spPr>
          <a:xfrm>
            <a:off x="4630981" y="1945054"/>
            <a:ext cx="720000" cy="719988"/>
          </a:xfrm>
          <a:prstGeom prst="rect">
            <a:avLst/>
          </a:prstGeom>
          <a:noFill/>
          <a:ln>
            <a:solidFill>
              <a:srgbClr val="0055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800">
                <a:solidFill>
                  <a:srgbClr val="005596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2</a:t>
            </a:r>
          </a:p>
        </p:txBody>
      </p:sp>
      <p:sp>
        <p:nvSpPr>
          <p:cNvPr id="34" name="矩形 33"/>
          <p:cNvSpPr/>
          <p:nvPr/>
        </p:nvSpPr>
        <p:spPr>
          <a:xfrm>
            <a:off x="4630981" y="3012209"/>
            <a:ext cx="720000" cy="719988"/>
          </a:xfrm>
          <a:prstGeom prst="rect">
            <a:avLst/>
          </a:prstGeom>
          <a:noFill/>
          <a:ln>
            <a:solidFill>
              <a:srgbClr val="0055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800">
                <a:solidFill>
                  <a:srgbClr val="005596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3</a:t>
            </a:r>
          </a:p>
        </p:txBody>
      </p:sp>
      <p:sp>
        <p:nvSpPr>
          <p:cNvPr id="35" name="矩形 34"/>
          <p:cNvSpPr/>
          <p:nvPr/>
        </p:nvSpPr>
        <p:spPr>
          <a:xfrm>
            <a:off x="4630981" y="4079364"/>
            <a:ext cx="720000" cy="719988"/>
          </a:xfrm>
          <a:prstGeom prst="rect">
            <a:avLst/>
          </a:prstGeom>
          <a:noFill/>
          <a:ln>
            <a:solidFill>
              <a:srgbClr val="0055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800">
                <a:solidFill>
                  <a:srgbClr val="005596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4</a:t>
            </a:r>
          </a:p>
        </p:txBody>
      </p:sp>
      <p:sp>
        <p:nvSpPr>
          <p:cNvPr id="36" name="矩形 35"/>
          <p:cNvSpPr/>
          <p:nvPr/>
        </p:nvSpPr>
        <p:spPr>
          <a:xfrm>
            <a:off x="4630981" y="5146518"/>
            <a:ext cx="720000" cy="719988"/>
          </a:xfrm>
          <a:prstGeom prst="rect">
            <a:avLst/>
          </a:prstGeom>
          <a:noFill/>
          <a:ln>
            <a:solidFill>
              <a:srgbClr val="0055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800">
                <a:solidFill>
                  <a:srgbClr val="005596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5</a:t>
            </a:r>
          </a:p>
        </p:txBody>
      </p:sp>
      <p:sp>
        <p:nvSpPr>
          <p:cNvPr id="40" name="矩形 39"/>
          <p:cNvSpPr/>
          <p:nvPr/>
        </p:nvSpPr>
        <p:spPr>
          <a:xfrm>
            <a:off x="5821300" y="945505"/>
            <a:ext cx="3727768" cy="5791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altLang="en-US" lang="zh-CN" sz="3200">
                <a:solidFill>
                  <a:schemeClr val="bg2">
                    <a:lumMod val="50000"/>
                  </a:schemeClr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制作PPT的前期准备</a:t>
            </a:r>
          </a:p>
        </p:txBody>
      </p:sp>
      <p:sp>
        <p:nvSpPr>
          <p:cNvPr id="41" name="矩形 40"/>
          <p:cNvSpPr/>
          <p:nvPr/>
        </p:nvSpPr>
        <p:spPr>
          <a:xfrm>
            <a:off x="5813363" y="2023409"/>
            <a:ext cx="2914967" cy="5791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altLang="zh-CN" lang="en-US" sz="3200">
                <a:solidFill>
                  <a:schemeClr val="bg2">
                    <a:lumMod val="50000"/>
                  </a:schemeClr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PPT的制作技巧</a:t>
            </a:r>
          </a:p>
        </p:txBody>
      </p:sp>
      <p:sp>
        <p:nvSpPr>
          <p:cNvPr id="42" name="矩形 41"/>
          <p:cNvSpPr/>
          <p:nvPr/>
        </p:nvSpPr>
        <p:spPr>
          <a:xfrm>
            <a:off x="5821300" y="3069065"/>
            <a:ext cx="3727768" cy="5791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altLang="zh-CN" lang="en-US" sz="3200">
                <a:solidFill>
                  <a:schemeClr val="bg2">
                    <a:lumMod val="50000"/>
                  </a:schemeClr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PPT制作的常见问题</a:t>
            </a:r>
          </a:p>
        </p:txBody>
      </p:sp>
      <p:sp>
        <p:nvSpPr>
          <p:cNvPr id="43" name="矩形 42"/>
          <p:cNvSpPr/>
          <p:nvPr/>
        </p:nvSpPr>
        <p:spPr>
          <a:xfrm>
            <a:off x="5821300" y="4146970"/>
            <a:ext cx="3727768" cy="5791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altLang="en-US" lang="zh-CN" sz="3200">
                <a:solidFill>
                  <a:schemeClr val="bg2">
                    <a:lumMod val="50000"/>
                  </a:schemeClr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商务PPT的设计原则</a:t>
            </a:r>
          </a:p>
        </p:txBody>
      </p:sp>
      <p:sp>
        <p:nvSpPr>
          <p:cNvPr id="44" name="矩形 43"/>
          <p:cNvSpPr/>
          <p:nvPr/>
        </p:nvSpPr>
        <p:spPr>
          <a:xfrm>
            <a:off x="5790268" y="5214124"/>
            <a:ext cx="5353368" cy="5791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z="3200">
                <a:solidFill>
                  <a:schemeClr val="bg2">
                    <a:lumMod val="50000"/>
                  </a:schemeClr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商务PPT的理念、风格与趋势</a:t>
            </a:r>
          </a:p>
        </p:txBody>
      </p:sp>
    </p:spTree>
    <p:extLst>
      <p:ext uri="{BB962C8B-B14F-4D97-AF65-F5344CB8AC3E}">
        <p14:creationId val="4191652984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696090" y="240213"/>
            <a:ext cx="7739871" cy="915923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59500">
                <a:solidFill>
                  <a:srgbClr val="D9D9D9"/>
                </a:solidFill>
                <a:latin charset="-128" panose="020b0604030504040204" pitchFamily="34" typeface="Meiryo"/>
                <a:ea charset="-128" panose="020b0604030504040204" pitchFamily="34" typeface="Meiryo"/>
                <a:cs charset="-128" panose="020b0604030504040204" pitchFamily="34" typeface="Meiryo"/>
              </a:rPr>
              <a:t>1</a:t>
            </a:r>
          </a:p>
        </p:txBody>
      </p:sp>
      <p:sp>
        <p:nvSpPr>
          <p:cNvPr id="25" name="任意多边形 24"/>
          <p:cNvSpPr/>
          <p:nvPr/>
        </p:nvSpPr>
        <p:spPr>
          <a:xfrm flipH="1">
            <a:off x="8128000" y="2"/>
            <a:ext cx="4064001" cy="6857999"/>
          </a:xfrm>
          <a:custGeom>
            <a:gdLst>
              <a:gd fmla="*/ 0 w 4064001" name="connsiteX0"/>
              <a:gd fmla="*/ 0 h 6857999" name="connsiteY0"/>
              <a:gd fmla="*/ 0 w 4064001" name="connsiteX1"/>
              <a:gd fmla="*/ 6857999 h 6857999" name="connsiteY1"/>
              <a:gd fmla="*/ 2 w 4064001" name="connsiteX2"/>
              <a:gd fmla="*/ 6857999 h 6857999" name="connsiteY2"/>
              <a:gd fmla="*/ 4064001 w 4064001" name="connsiteX3"/>
              <a:gd fmla="*/ 4572000 h 6857999" name="connsiteY3"/>
              <a:gd fmla="*/ 2323124 w 4064001" name="connsiteX4"/>
              <a:gd fmla="*/ 2613513 h 6857999" name="connsiteY4"/>
              <a:gd fmla="*/ 1 w 4064001" name="connsiteX5"/>
              <a:gd fmla="*/ 6855208 h 6857999" name="connsiteY5"/>
              <a:gd fmla="*/ 1 w 4064001" name="connsiteX6"/>
              <a:gd fmla="*/ 1 h 6857999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6857999" w="4064001">
                <a:moveTo>
                  <a:pt x="0" y="0"/>
                </a:moveTo>
                <a:lnTo>
                  <a:pt x="0" y="6857999"/>
                </a:lnTo>
                <a:lnTo>
                  <a:pt x="2" y="6857999"/>
                </a:lnTo>
                <a:lnTo>
                  <a:pt x="4064001" y="4572000"/>
                </a:lnTo>
                <a:lnTo>
                  <a:pt x="2323124" y="2613513"/>
                </a:lnTo>
                <a:lnTo>
                  <a:pt x="1" y="6855208"/>
                </a:lnTo>
                <a:lnTo>
                  <a:pt x="1" y="1"/>
                </a:lnTo>
                <a:close/>
              </a:path>
            </a:pathLst>
          </a:custGeom>
          <a:solidFill>
            <a:srgbClr val="0167B1"/>
          </a:solidFill>
          <a:ln>
            <a:solidFill>
              <a:srgbClr val="0167B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任意多边形 25"/>
          <p:cNvSpPr/>
          <p:nvPr/>
        </p:nvSpPr>
        <p:spPr>
          <a:xfrm flipH="1">
            <a:off x="9868877" y="3"/>
            <a:ext cx="2323123" cy="6855207"/>
          </a:xfrm>
          <a:custGeom>
            <a:gdLst>
              <a:gd fmla="*/ 0 w 2323123" name="connsiteX0"/>
              <a:gd fmla="*/ 0 h 6855207" name="connsiteY0"/>
              <a:gd fmla="*/ 0 w 2323123" name="connsiteX1"/>
              <a:gd fmla="*/ 6855207 h 6855207" name="connsiteY1"/>
              <a:gd fmla="*/ 2323123 w 2323123" name="connsiteX2"/>
              <a:gd fmla="*/ 2613512 h 6855207" name="connsiteY2"/>
              <a:gd fmla="*/ 3 w 2323123" name="connsiteX3"/>
              <a:gd fmla="*/ 2 h 6855207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6855207" w="2323123">
                <a:moveTo>
                  <a:pt x="0" y="0"/>
                </a:moveTo>
                <a:lnTo>
                  <a:pt x="0" y="6855207"/>
                </a:lnTo>
                <a:lnTo>
                  <a:pt x="2323123" y="2613512"/>
                </a:lnTo>
                <a:lnTo>
                  <a:pt x="3" y="2"/>
                </a:lnTo>
                <a:close/>
              </a:path>
            </a:pathLst>
          </a:custGeom>
          <a:solidFill>
            <a:srgbClr val="006CB4"/>
          </a:solidFill>
          <a:ln>
            <a:solidFill>
              <a:srgbClr val="006C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任意多边形 26"/>
          <p:cNvSpPr/>
          <p:nvPr/>
        </p:nvSpPr>
        <p:spPr>
          <a:xfrm flipH="1">
            <a:off x="9321742" y="5"/>
            <a:ext cx="2870255" cy="2613510"/>
          </a:xfrm>
          <a:custGeom>
            <a:gdLst>
              <a:gd fmla="*/ 0 w 2870255" name="connsiteX0"/>
              <a:gd fmla="*/ 0 h 2613510" name="connsiteY0"/>
              <a:gd fmla="*/ 2323120 w 2870255" name="connsiteX1"/>
              <a:gd fmla="*/ 2613510 h 2613510" name="connsiteY1"/>
              <a:gd fmla="*/ 2870255 w 2870255" name="connsiteX2"/>
              <a:gd fmla="*/ 1614518 h 261351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2613510" w="2870255">
                <a:moveTo>
                  <a:pt x="0" y="0"/>
                </a:moveTo>
                <a:lnTo>
                  <a:pt x="2323120" y="2613510"/>
                </a:lnTo>
                <a:lnTo>
                  <a:pt x="2870255" y="1614518"/>
                </a:lnTo>
                <a:close/>
              </a:path>
            </a:pathLst>
          </a:custGeom>
          <a:solidFill>
            <a:srgbClr val="0B7BC3"/>
          </a:solidFill>
          <a:ln>
            <a:solidFill>
              <a:srgbClr val="0B7B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任意多边形 27"/>
          <p:cNvSpPr/>
          <p:nvPr/>
        </p:nvSpPr>
        <p:spPr>
          <a:xfrm flipH="1">
            <a:off x="6096000" y="1614523"/>
            <a:ext cx="6096000" cy="5243479"/>
          </a:xfrm>
          <a:custGeom>
            <a:gdLst>
              <a:gd fmla="*/ 2 w 6096000" name="connsiteX0"/>
              <a:gd fmla="*/ 5243478 h 5243479" name="connsiteY0"/>
              <a:gd fmla="*/ 0 w 6096000" name="connsiteX1"/>
              <a:gd fmla="*/ 5243478 h 5243479" name="connsiteY1"/>
              <a:gd fmla="*/ 0 w 6096000" name="connsiteX2"/>
              <a:gd fmla="*/ 5243479 h 5243479" name="connsiteY2"/>
              <a:gd fmla="*/ 2870259 w 6096000" name="connsiteX3"/>
              <a:gd fmla="*/ 0 h 5243479" name="connsiteY3"/>
              <a:gd fmla="*/ 2323124 w 6096000" name="connsiteX4"/>
              <a:gd fmla="*/ 998992 h 5243479" name="connsiteY4"/>
              <a:gd fmla="*/ 4064001 w 6096000" name="connsiteX5"/>
              <a:gd fmla="*/ 2957479 h 5243479" name="connsiteY5"/>
              <a:gd fmla="*/ 6096000 w 6096000" name="connsiteX6"/>
              <a:gd fmla="*/ 1814479 h 5243479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5243479" w="6096000">
                <a:moveTo>
                  <a:pt x="2" y="5243478"/>
                </a:moveTo>
                <a:lnTo>
                  <a:pt x="0" y="5243478"/>
                </a:lnTo>
                <a:lnTo>
                  <a:pt x="0" y="5243479"/>
                </a:lnTo>
                <a:close/>
                <a:moveTo>
                  <a:pt x="2870259" y="0"/>
                </a:moveTo>
                <a:lnTo>
                  <a:pt x="2323124" y="998992"/>
                </a:lnTo>
                <a:lnTo>
                  <a:pt x="4064001" y="2957479"/>
                </a:lnTo>
                <a:lnTo>
                  <a:pt x="6096000" y="1814479"/>
                </a:lnTo>
                <a:close/>
              </a:path>
            </a:pathLst>
          </a:custGeom>
          <a:solidFill>
            <a:srgbClr val="0172BE"/>
          </a:solidFill>
          <a:ln>
            <a:solidFill>
              <a:srgbClr val="0172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9" name="任意多边形 28"/>
          <p:cNvSpPr/>
          <p:nvPr/>
        </p:nvSpPr>
        <p:spPr>
          <a:xfrm>
            <a:off x="6096000" y="4572002"/>
            <a:ext cx="6095998" cy="2285999"/>
          </a:xfrm>
          <a:custGeom>
            <a:gdLst>
              <a:gd fmla="*/ 2032000 w 6095998" name="connsiteX0"/>
              <a:gd fmla="*/ 0 h 2285999" name="connsiteY0"/>
              <a:gd fmla="*/ 6095998 w 6095998" name="connsiteX1"/>
              <a:gd fmla="*/ 2285999 h 2285999" name="connsiteY1"/>
              <a:gd fmla="*/ 0 w 6095998" name="connsiteX2"/>
              <a:gd fmla="*/ 2285999 h 2285999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2285999" w="6095998">
                <a:moveTo>
                  <a:pt x="2032000" y="0"/>
                </a:moveTo>
                <a:lnTo>
                  <a:pt x="6095998" y="2285999"/>
                </a:lnTo>
                <a:lnTo>
                  <a:pt x="0" y="2285999"/>
                </a:lnTo>
                <a:close/>
              </a:path>
            </a:pathLst>
          </a:custGeom>
          <a:solidFill>
            <a:srgbClr val="0055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任意多边形 29"/>
          <p:cNvSpPr/>
          <p:nvPr/>
        </p:nvSpPr>
        <p:spPr>
          <a:xfrm>
            <a:off x="0" y="3429001"/>
            <a:ext cx="12192000" cy="3429000"/>
          </a:xfrm>
          <a:custGeom>
            <a:gdLst>
              <a:gd fmla="*/ 6096000 w 12192000" name="connsiteX0"/>
              <a:gd fmla="*/ 0 h 3429000" name="connsiteY0"/>
              <a:gd fmla="*/ 8128000 w 12192000" name="connsiteX1"/>
              <a:gd fmla="*/ 1143000 h 3429000" name="connsiteY1"/>
              <a:gd fmla="*/ 6096000 w 12192000" name="connsiteX2"/>
              <a:gd fmla="*/ 3428999 h 3429000" name="connsiteY2"/>
              <a:gd fmla="*/ 12191998 w 12192000" name="connsiteX3"/>
              <a:gd fmla="*/ 3428999 h 3429000" name="connsiteY3"/>
              <a:gd fmla="*/ 12192000 w 12192000" name="connsiteX4"/>
              <a:gd fmla="*/ 3429000 h 3429000" name="connsiteY4"/>
              <a:gd fmla="*/ 0 w 12192000" name="connsiteX5"/>
              <a:gd fmla="*/ 3429000 h 3429000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3429000" w="12192000">
                <a:moveTo>
                  <a:pt x="6096000" y="0"/>
                </a:moveTo>
                <a:lnTo>
                  <a:pt x="8128000" y="1143000"/>
                </a:lnTo>
                <a:lnTo>
                  <a:pt x="6096000" y="3428999"/>
                </a:lnTo>
                <a:lnTo>
                  <a:pt x="12191998" y="3428999"/>
                </a:lnTo>
                <a:lnTo>
                  <a:pt x="12192000" y="3429000"/>
                </a:lnTo>
                <a:lnTo>
                  <a:pt x="0" y="3429000"/>
                </a:lnTo>
                <a:close/>
              </a:path>
            </a:pathLst>
          </a:custGeom>
          <a:solidFill>
            <a:srgbClr val="015FA5"/>
          </a:solidFill>
          <a:ln>
            <a:solidFill>
              <a:srgbClr val="015F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文本框 3"/>
          <p:cNvSpPr txBox="1"/>
          <p:nvPr/>
        </p:nvSpPr>
        <p:spPr>
          <a:xfrm>
            <a:off x="7131593" y="4842182"/>
            <a:ext cx="4927432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457200" marL="457200">
              <a:buClr>
                <a:schemeClr val="bg1"/>
              </a:buClr>
              <a:buFont charset="2" panose="05000000000000000000" pitchFamily="2" typeface="Wingdings"/>
              <a:buChar char="v"/>
            </a:pPr>
            <a:r>
              <a:rPr altLang="en-US" lang="zh-CN" smtClean="0" sz="240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学习PPT的必要性</a:t>
            </a:r>
          </a:p>
          <a:p>
            <a:pPr indent="-457200" marL="457200">
              <a:buClr>
                <a:schemeClr val="bg1"/>
              </a:buClr>
              <a:buFont charset="2" panose="05000000000000000000" pitchFamily="2" typeface="Wingdings"/>
              <a:buChar char="v"/>
            </a:pPr>
            <a:r>
              <a:rPr altLang="en-US" lang="zh-CN" smtClean="0" sz="240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影响PPT制作水平的要素</a:t>
            </a:r>
          </a:p>
          <a:p>
            <a:pPr indent="-457200" marL="457200">
              <a:buClr>
                <a:schemeClr val="bg1"/>
              </a:buClr>
              <a:buFont charset="2" panose="05000000000000000000" pitchFamily="2" typeface="Wingdings"/>
              <a:buChar char="v"/>
            </a:pPr>
            <a:r>
              <a:rPr altLang="en-US" lang="zh-CN" smtClean="0" sz="240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Power Point 2013版的新功能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5796004" y="3658551"/>
            <a:ext cx="5670220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b="1" lang="zh-CN" smtClean="0" sz="4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制作PPT的前期准备</a:t>
            </a:r>
          </a:p>
        </p:txBody>
      </p:sp>
    </p:spTree>
    <p:extLst>
      <p:ext uri="{BB962C8B-B14F-4D97-AF65-F5344CB8AC3E}">
        <p14:creationId val="1696771289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等腰三角形 15"/>
          <p:cNvSpPr/>
          <p:nvPr/>
        </p:nvSpPr>
        <p:spPr>
          <a:xfrm>
            <a:off x="0" y="6444044"/>
            <a:ext cx="3060000" cy="413956"/>
          </a:xfrm>
          <a:prstGeom prst="triangle">
            <a:avLst/>
          </a:prstGeom>
          <a:solidFill>
            <a:srgbClr val="D50D2A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等腰三角形 16"/>
          <p:cNvSpPr/>
          <p:nvPr/>
        </p:nvSpPr>
        <p:spPr>
          <a:xfrm>
            <a:off x="9132000" y="6444044"/>
            <a:ext cx="3060000" cy="413956"/>
          </a:xfrm>
          <a:prstGeom prst="triangle">
            <a:avLst/>
          </a:prstGeom>
          <a:solidFill>
            <a:srgbClr val="00559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等腰三角形 17"/>
          <p:cNvSpPr/>
          <p:nvPr/>
        </p:nvSpPr>
        <p:spPr>
          <a:xfrm>
            <a:off x="2283000" y="6444044"/>
            <a:ext cx="3060000" cy="413956"/>
          </a:xfrm>
          <a:prstGeom prst="triangle">
            <a:avLst/>
          </a:prstGeom>
          <a:solidFill>
            <a:srgbClr val="099F3B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等腰三角形 18"/>
          <p:cNvSpPr/>
          <p:nvPr/>
        </p:nvSpPr>
        <p:spPr>
          <a:xfrm>
            <a:off x="4566000" y="6444044"/>
            <a:ext cx="3060000" cy="413956"/>
          </a:xfrm>
          <a:prstGeom prst="triangle">
            <a:avLst/>
          </a:prstGeom>
          <a:solidFill>
            <a:srgbClr val="8D44AD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" name="等腰三角形 19"/>
          <p:cNvSpPr/>
          <p:nvPr/>
        </p:nvSpPr>
        <p:spPr>
          <a:xfrm>
            <a:off x="6849000" y="6444044"/>
            <a:ext cx="3060000" cy="413956"/>
          </a:xfrm>
          <a:prstGeom prst="triangle">
            <a:avLst/>
          </a:prstGeom>
          <a:solidFill>
            <a:srgbClr val="CB5518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文本框 21"/>
          <p:cNvSpPr txBox="1"/>
          <p:nvPr/>
        </p:nvSpPr>
        <p:spPr>
          <a:xfrm>
            <a:off x="876087" y="729045"/>
            <a:ext cx="5579907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3600">
                <a:solidFill>
                  <a:srgbClr val="00559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请输入标题文字</a:t>
            </a:r>
          </a:p>
        </p:txBody>
      </p:sp>
    </p:spTree>
    <p:extLst>
      <p:ext uri="{BB962C8B-B14F-4D97-AF65-F5344CB8AC3E}">
        <p14:creationId val="3385096620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" name="任意多边形 18"/>
          <p:cNvSpPr/>
          <p:nvPr/>
        </p:nvSpPr>
        <p:spPr>
          <a:xfrm>
            <a:off x="0" y="1"/>
            <a:ext cx="6096000" cy="6858000"/>
          </a:xfrm>
          <a:custGeom>
            <a:gdLst>
              <a:gd fmla="*/ 0 w 6096000" name="connsiteX0"/>
              <a:gd fmla="*/ 0 h 6858000" name="connsiteY0"/>
              <a:gd fmla="*/ 6096000 w 6096000" name="connsiteX1"/>
              <a:gd fmla="*/ 3429000 h 6858000" name="connsiteY1"/>
              <a:gd fmla="*/ 0 w 6096000" name="connsiteX2"/>
              <a:gd fmla="*/ 6858000 h 685800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6858000" w="6096000">
                <a:moveTo>
                  <a:pt x="0" y="0"/>
                </a:moveTo>
                <a:lnTo>
                  <a:pt x="6096000" y="3429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D99006"/>
          </a:solidFill>
          <a:ln>
            <a:solidFill>
              <a:srgbClr val="D990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任意多边形 22"/>
          <p:cNvSpPr/>
          <p:nvPr/>
        </p:nvSpPr>
        <p:spPr>
          <a:xfrm rot="10800000">
            <a:off x="8438993" y="2746"/>
            <a:ext cx="3753006" cy="1613874"/>
          </a:xfrm>
          <a:custGeom>
            <a:gdLst>
              <a:gd fmla="*/ 3753006 w 3753006" name="connsiteX0"/>
              <a:gd fmla="*/ 1613874 h 1613874" name="connsiteY0"/>
              <a:gd fmla="*/ 0 w 3753006" name="connsiteX1"/>
              <a:gd fmla="*/ 1613874 h 1613874" name="connsiteY1"/>
              <a:gd fmla="*/ 0 w 3753006" name="connsiteX2"/>
              <a:gd fmla="*/ 1613873 h 1613874" name="connsiteY2"/>
              <a:gd fmla="*/ 2869108 w 3753006" name="connsiteX3"/>
              <a:gd fmla="*/ 0 h 1613874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1613874" w="3753005">
                <a:moveTo>
                  <a:pt x="3753006" y="1613874"/>
                </a:moveTo>
                <a:lnTo>
                  <a:pt x="0" y="1613874"/>
                </a:lnTo>
                <a:lnTo>
                  <a:pt x="0" y="1613873"/>
                </a:lnTo>
                <a:lnTo>
                  <a:pt x="2869108" y="0"/>
                </a:lnTo>
                <a:close/>
              </a:path>
            </a:pathLst>
          </a:custGeom>
          <a:solidFill>
            <a:srgbClr val="F3CB36"/>
          </a:solidFill>
          <a:ln>
            <a:solidFill>
              <a:srgbClr val="F3CB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任意多边形 23"/>
          <p:cNvSpPr/>
          <p:nvPr/>
        </p:nvSpPr>
        <p:spPr>
          <a:xfrm rot="10800000">
            <a:off x="0" y="2746"/>
            <a:ext cx="12192000" cy="3429000"/>
          </a:xfrm>
          <a:custGeom>
            <a:gdLst>
              <a:gd fmla="*/ 1 w 12192000" name="connsiteX0"/>
              <a:gd fmla="*/ 3429000 h 3429000" name="connsiteY0"/>
              <a:gd fmla="*/ 0 w 12192000" name="connsiteX1"/>
              <a:gd fmla="*/ 3429000 h 3429000" name="connsiteY1"/>
              <a:gd fmla="*/ 1 w 12192000" name="connsiteX2"/>
              <a:gd fmla="*/ 3428999 h 3429000" name="connsiteY2"/>
              <a:gd fmla="*/ 12192000 w 12192000" name="connsiteX3"/>
              <a:gd fmla="*/ 3429000 h 3429000" name="connsiteY3"/>
              <a:gd fmla="*/ 3753007 w 12192000" name="connsiteX4"/>
              <a:gd fmla="*/ 3429000 h 3429000" name="connsiteY4"/>
              <a:gd fmla="*/ 2869109 w 12192000" name="connsiteX5"/>
              <a:gd fmla="*/ 1815126 h 3429000" name="connsiteY5"/>
              <a:gd fmla="*/ 6096000 w 12192000" name="connsiteX6"/>
              <a:gd fmla="*/ 0 h 3429000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3429000" w="12192000">
                <a:moveTo>
                  <a:pt x="1" y="3429000"/>
                </a:moveTo>
                <a:lnTo>
                  <a:pt x="0" y="3429000"/>
                </a:lnTo>
                <a:lnTo>
                  <a:pt x="1" y="3428999"/>
                </a:lnTo>
                <a:close/>
                <a:moveTo>
                  <a:pt x="12192000" y="3429000"/>
                </a:moveTo>
                <a:lnTo>
                  <a:pt x="3753007" y="3429000"/>
                </a:lnTo>
                <a:lnTo>
                  <a:pt x="2869109" y="1815126"/>
                </a:lnTo>
                <a:lnTo>
                  <a:pt x="6096000" y="0"/>
                </a:lnTo>
                <a:close/>
              </a:path>
            </a:pathLst>
          </a:custGeom>
          <a:solidFill>
            <a:srgbClr val="E5A90A"/>
          </a:solidFill>
          <a:ln>
            <a:solidFill>
              <a:srgbClr val="E5A9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任意多边形 24"/>
          <p:cNvSpPr/>
          <p:nvPr/>
        </p:nvSpPr>
        <p:spPr>
          <a:xfrm flipH="1">
            <a:off x="8128000" y="2"/>
            <a:ext cx="4064001" cy="6857999"/>
          </a:xfrm>
          <a:custGeom>
            <a:gdLst>
              <a:gd fmla="*/ 0 w 4064001" name="connsiteX0"/>
              <a:gd fmla="*/ 0 h 6857999" name="connsiteY0"/>
              <a:gd fmla="*/ 0 w 4064001" name="connsiteX1"/>
              <a:gd fmla="*/ 6857999 h 6857999" name="connsiteY1"/>
              <a:gd fmla="*/ 2 w 4064001" name="connsiteX2"/>
              <a:gd fmla="*/ 6857999 h 6857999" name="connsiteY2"/>
              <a:gd fmla="*/ 4064001 w 4064001" name="connsiteX3"/>
              <a:gd fmla="*/ 4572000 h 6857999" name="connsiteY3"/>
              <a:gd fmla="*/ 2323124 w 4064001" name="connsiteX4"/>
              <a:gd fmla="*/ 2613513 h 6857999" name="connsiteY4"/>
              <a:gd fmla="*/ 1 w 4064001" name="connsiteX5"/>
              <a:gd fmla="*/ 6855208 h 6857999" name="connsiteY5"/>
              <a:gd fmla="*/ 1 w 4064001" name="connsiteX6"/>
              <a:gd fmla="*/ 1 h 6857999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6857999" w="4064001">
                <a:moveTo>
                  <a:pt x="0" y="0"/>
                </a:moveTo>
                <a:lnTo>
                  <a:pt x="0" y="6857999"/>
                </a:lnTo>
                <a:lnTo>
                  <a:pt x="2" y="6857999"/>
                </a:lnTo>
                <a:lnTo>
                  <a:pt x="4064001" y="4572000"/>
                </a:lnTo>
                <a:lnTo>
                  <a:pt x="2323124" y="2613513"/>
                </a:lnTo>
                <a:lnTo>
                  <a:pt x="1" y="6855208"/>
                </a:lnTo>
                <a:lnTo>
                  <a:pt x="1" y="1"/>
                </a:lnTo>
                <a:close/>
              </a:path>
            </a:pathLst>
          </a:custGeom>
          <a:solidFill>
            <a:srgbClr val="D46110"/>
          </a:solidFill>
          <a:ln>
            <a:solidFill>
              <a:srgbClr val="D461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任意多边形 25"/>
          <p:cNvSpPr/>
          <p:nvPr/>
        </p:nvSpPr>
        <p:spPr>
          <a:xfrm flipH="1">
            <a:off x="9868877" y="3"/>
            <a:ext cx="2323123" cy="6855207"/>
          </a:xfrm>
          <a:custGeom>
            <a:gdLst>
              <a:gd fmla="*/ 0 w 2323123" name="connsiteX0"/>
              <a:gd fmla="*/ 0 h 6855207" name="connsiteY0"/>
              <a:gd fmla="*/ 0 w 2323123" name="connsiteX1"/>
              <a:gd fmla="*/ 6855207 h 6855207" name="connsiteY1"/>
              <a:gd fmla="*/ 2323123 w 2323123" name="connsiteX2"/>
              <a:gd fmla="*/ 2613512 h 6855207" name="connsiteY2"/>
              <a:gd fmla="*/ 3 w 2323123" name="connsiteX3"/>
              <a:gd fmla="*/ 2 h 6855207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6855207" w="2323123">
                <a:moveTo>
                  <a:pt x="0" y="0"/>
                </a:moveTo>
                <a:lnTo>
                  <a:pt x="0" y="6855207"/>
                </a:lnTo>
                <a:lnTo>
                  <a:pt x="2323123" y="2613512"/>
                </a:lnTo>
                <a:lnTo>
                  <a:pt x="3" y="2"/>
                </a:lnTo>
                <a:close/>
              </a:path>
            </a:pathLst>
          </a:custGeom>
          <a:solidFill>
            <a:srgbClr val="DE7108"/>
          </a:solidFill>
          <a:ln>
            <a:solidFill>
              <a:srgbClr val="DE71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任意多边形 26"/>
          <p:cNvSpPr/>
          <p:nvPr/>
        </p:nvSpPr>
        <p:spPr>
          <a:xfrm flipH="1">
            <a:off x="9321742" y="5"/>
            <a:ext cx="2870255" cy="2613510"/>
          </a:xfrm>
          <a:custGeom>
            <a:gdLst>
              <a:gd fmla="*/ 0 w 2870255" name="connsiteX0"/>
              <a:gd fmla="*/ 0 h 2613510" name="connsiteY0"/>
              <a:gd fmla="*/ 2323120 w 2870255" name="connsiteX1"/>
              <a:gd fmla="*/ 2613510 h 2613510" name="connsiteY1"/>
              <a:gd fmla="*/ 2870255 w 2870255" name="connsiteX2"/>
              <a:gd fmla="*/ 1614518 h 261351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2613510" w="2870255">
                <a:moveTo>
                  <a:pt x="0" y="0"/>
                </a:moveTo>
                <a:lnTo>
                  <a:pt x="2323120" y="2613510"/>
                </a:lnTo>
                <a:lnTo>
                  <a:pt x="2870255" y="1614518"/>
                </a:lnTo>
                <a:close/>
              </a:path>
            </a:pathLst>
          </a:custGeom>
          <a:solidFill>
            <a:srgbClr val="E88705"/>
          </a:solidFill>
          <a:ln>
            <a:solidFill>
              <a:srgbClr val="E887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任意多边形 27"/>
          <p:cNvSpPr/>
          <p:nvPr/>
        </p:nvSpPr>
        <p:spPr>
          <a:xfrm flipH="1">
            <a:off x="6096000" y="1614523"/>
            <a:ext cx="6096000" cy="5243479"/>
          </a:xfrm>
          <a:custGeom>
            <a:gdLst>
              <a:gd fmla="*/ 2 w 6096000" name="connsiteX0"/>
              <a:gd fmla="*/ 5243478 h 5243479" name="connsiteY0"/>
              <a:gd fmla="*/ 0 w 6096000" name="connsiteX1"/>
              <a:gd fmla="*/ 5243478 h 5243479" name="connsiteY1"/>
              <a:gd fmla="*/ 0 w 6096000" name="connsiteX2"/>
              <a:gd fmla="*/ 5243479 h 5243479" name="connsiteY2"/>
              <a:gd fmla="*/ 2870259 w 6096000" name="connsiteX3"/>
              <a:gd fmla="*/ 0 h 5243479" name="connsiteY3"/>
              <a:gd fmla="*/ 2323124 w 6096000" name="connsiteX4"/>
              <a:gd fmla="*/ 998992 h 5243479" name="connsiteY4"/>
              <a:gd fmla="*/ 4064001 w 6096000" name="connsiteX5"/>
              <a:gd fmla="*/ 2957479 h 5243479" name="connsiteY5"/>
              <a:gd fmla="*/ 6096000 w 6096000" name="connsiteX6"/>
              <a:gd fmla="*/ 1814479 h 5243479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5243479" w="6096000">
                <a:moveTo>
                  <a:pt x="2" y="5243478"/>
                </a:moveTo>
                <a:lnTo>
                  <a:pt x="0" y="5243478"/>
                </a:lnTo>
                <a:lnTo>
                  <a:pt x="0" y="5243479"/>
                </a:lnTo>
                <a:close/>
                <a:moveTo>
                  <a:pt x="2870259" y="0"/>
                </a:moveTo>
                <a:lnTo>
                  <a:pt x="2323124" y="998992"/>
                </a:lnTo>
                <a:lnTo>
                  <a:pt x="4064001" y="2957479"/>
                </a:lnTo>
                <a:lnTo>
                  <a:pt x="6096000" y="1814479"/>
                </a:lnTo>
                <a:close/>
              </a:path>
            </a:pathLst>
          </a:custGeom>
          <a:solidFill>
            <a:srgbClr val="DD7007"/>
          </a:solidFill>
          <a:ln>
            <a:solidFill>
              <a:srgbClr val="DD700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9" name="任意多边形 28"/>
          <p:cNvSpPr/>
          <p:nvPr/>
        </p:nvSpPr>
        <p:spPr>
          <a:xfrm>
            <a:off x="6096000" y="4572002"/>
            <a:ext cx="6095998" cy="2285999"/>
          </a:xfrm>
          <a:custGeom>
            <a:gdLst>
              <a:gd fmla="*/ 2032000 w 6095998" name="connsiteX0"/>
              <a:gd fmla="*/ 0 h 2285999" name="connsiteY0"/>
              <a:gd fmla="*/ 6095998 w 6095998" name="connsiteX1"/>
              <a:gd fmla="*/ 2285999 h 2285999" name="connsiteY1"/>
              <a:gd fmla="*/ 0 w 6095998" name="connsiteX2"/>
              <a:gd fmla="*/ 2285999 h 2285999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2285999" w="6095998">
                <a:moveTo>
                  <a:pt x="2032000" y="0"/>
                </a:moveTo>
                <a:lnTo>
                  <a:pt x="6095998" y="2285999"/>
                </a:lnTo>
                <a:lnTo>
                  <a:pt x="0" y="2285999"/>
                </a:lnTo>
                <a:close/>
              </a:path>
            </a:pathLst>
          </a:custGeom>
          <a:solidFill>
            <a:srgbClr val="CB5518"/>
          </a:solidFill>
          <a:ln>
            <a:solidFill>
              <a:srgbClr val="CB55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任意多边形 29"/>
          <p:cNvSpPr/>
          <p:nvPr/>
        </p:nvSpPr>
        <p:spPr>
          <a:xfrm>
            <a:off x="0" y="3429001"/>
            <a:ext cx="12192000" cy="3429000"/>
          </a:xfrm>
          <a:custGeom>
            <a:gdLst>
              <a:gd fmla="*/ 6096000 w 12192000" name="connsiteX0"/>
              <a:gd fmla="*/ 0 h 3429000" name="connsiteY0"/>
              <a:gd fmla="*/ 8128000 w 12192000" name="connsiteX1"/>
              <a:gd fmla="*/ 1143000 h 3429000" name="connsiteY1"/>
              <a:gd fmla="*/ 6096000 w 12192000" name="connsiteX2"/>
              <a:gd fmla="*/ 3428999 h 3429000" name="connsiteY2"/>
              <a:gd fmla="*/ 12191998 w 12192000" name="connsiteX3"/>
              <a:gd fmla="*/ 3428999 h 3429000" name="connsiteY3"/>
              <a:gd fmla="*/ 12192000 w 12192000" name="connsiteX4"/>
              <a:gd fmla="*/ 3429000 h 3429000" name="connsiteY4"/>
              <a:gd fmla="*/ 0 w 12192000" name="connsiteX5"/>
              <a:gd fmla="*/ 3429000 h 3429000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3429000" w="12192000">
                <a:moveTo>
                  <a:pt x="6096000" y="0"/>
                </a:moveTo>
                <a:lnTo>
                  <a:pt x="8128000" y="1143000"/>
                </a:lnTo>
                <a:lnTo>
                  <a:pt x="6096000" y="3428999"/>
                </a:lnTo>
                <a:lnTo>
                  <a:pt x="12191998" y="3428999"/>
                </a:lnTo>
                <a:lnTo>
                  <a:pt x="12192000" y="3429000"/>
                </a:lnTo>
                <a:lnTo>
                  <a:pt x="0" y="3429000"/>
                </a:lnTo>
                <a:close/>
              </a:path>
            </a:pathLst>
          </a:custGeom>
          <a:solidFill>
            <a:srgbClr val="D56211"/>
          </a:solidFill>
          <a:ln>
            <a:solidFill>
              <a:srgbClr val="D5621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85413431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文本框 10"/>
          <p:cNvSpPr txBox="1"/>
          <p:nvPr/>
        </p:nvSpPr>
        <p:spPr>
          <a:xfrm>
            <a:off x="696090" y="240213"/>
            <a:ext cx="7739871" cy="915923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59500">
                <a:solidFill>
                  <a:srgbClr val="D9D9D9"/>
                </a:solidFill>
                <a:latin charset="-128" panose="020b0604030504040204" pitchFamily="34" typeface="Meiryo"/>
                <a:ea charset="-128" panose="020b0604030504040204" pitchFamily="34" typeface="Meiryo"/>
                <a:cs charset="-128" panose="020b0604030504040204" pitchFamily="34" typeface="Meiryo"/>
              </a:rPr>
              <a:t>2</a:t>
            </a:r>
          </a:p>
        </p:txBody>
      </p:sp>
      <p:sp>
        <p:nvSpPr>
          <p:cNvPr id="25" name="任意多边形 24"/>
          <p:cNvSpPr/>
          <p:nvPr/>
        </p:nvSpPr>
        <p:spPr>
          <a:xfrm flipH="1">
            <a:off x="8128000" y="2"/>
            <a:ext cx="4064001" cy="6857999"/>
          </a:xfrm>
          <a:custGeom>
            <a:gdLst>
              <a:gd fmla="*/ 0 w 4064001" name="connsiteX0"/>
              <a:gd fmla="*/ 0 h 6857999" name="connsiteY0"/>
              <a:gd fmla="*/ 0 w 4064001" name="connsiteX1"/>
              <a:gd fmla="*/ 6857999 h 6857999" name="connsiteY1"/>
              <a:gd fmla="*/ 2 w 4064001" name="connsiteX2"/>
              <a:gd fmla="*/ 6857999 h 6857999" name="connsiteY2"/>
              <a:gd fmla="*/ 4064001 w 4064001" name="connsiteX3"/>
              <a:gd fmla="*/ 4572000 h 6857999" name="connsiteY3"/>
              <a:gd fmla="*/ 2323124 w 4064001" name="connsiteX4"/>
              <a:gd fmla="*/ 2613513 h 6857999" name="connsiteY4"/>
              <a:gd fmla="*/ 1 w 4064001" name="connsiteX5"/>
              <a:gd fmla="*/ 6855208 h 6857999" name="connsiteY5"/>
              <a:gd fmla="*/ 1 w 4064001" name="connsiteX6"/>
              <a:gd fmla="*/ 1 h 6857999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6857999" w="4064001">
                <a:moveTo>
                  <a:pt x="0" y="0"/>
                </a:moveTo>
                <a:lnTo>
                  <a:pt x="0" y="6857999"/>
                </a:lnTo>
                <a:lnTo>
                  <a:pt x="2" y="6857999"/>
                </a:lnTo>
                <a:lnTo>
                  <a:pt x="4064001" y="4572000"/>
                </a:lnTo>
                <a:lnTo>
                  <a:pt x="2323124" y="2613513"/>
                </a:lnTo>
                <a:lnTo>
                  <a:pt x="1" y="6855208"/>
                </a:lnTo>
                <a:lnTo>
                  <a:pt x="1" y="1"/>
                </a:lnTo>
                <a:close/>
              </a:path>
            </a:pathLst>
          </a:custGeom>
          <a:solidFill>
            <a:srgbClr val="D46110"/>
          </a:solidFill>
          <a:ln>
            <a:solidFill>
              <a:srgbClr val="D461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任意多边形 25"/>
          <p:cNvSpPr/>
          <p:nvPr/>
        </p:nvSpPr>
        <p:spPr>
          <a:xfrm flipH="1">
            <a:off x="9868877" y="3"/>
            <a:ext cx="2323123" cy="6855207"/>
          </a:xfrm>
          <a:custGeom>
            <a:gdLst>
              <a:gd fmla="*/ 0 w 2323123" name="connsiteX0"/>
              <a:gd fmla="*/ 0 h 6855207" name="connsiteY0"/>
              <a:gd fmla="*/ 0 w 2323123" name="connsiteX1"/>
              <a:gd fmla="*/ 6855207 h 6855207" name="connsiteY1"/>
              <a:gd fmla="*/ 2323123 w 2323123" name="connsiteX2"/>
              <a:gd fmla="*/ 2613512 h 6855207" name="connsiteY2"/>
              <a:gd fmla="*/ 3 w 2323123" name="connsiteX3"/>
              <a:gd fmla="*/ 2 h 6855207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6855207" w="2323123">
                <a:moveTo>
                  <a:pt x="0" y="0"/>
                </a:moveTo>
                <a:lnTo>
                  <a:pt x="0" y="6855207"/>
                </a:lnTo>
                <a:lnTo>
                  <a:pt x="2323123" y="2613512"/>
                </a:lnTo>
                <a:lnTo>
                  <a:pt x="3" y="2"/>
                </a:lnTo>
                <a:close/>
              </a:path>
            </a:pathLst>
          </a:custGeom>
          <a:solidFill>
            <a:srgbClr val="DE7108"/>
          </a:solidFill>
          <a:ln>
            <a:solidFill>
              <a:srgbClr val="DE71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任意多边形 26"/>
          <p:cNvSpPr/>
          <p:nvPr/>
        </p:nvSpPr>
        <p:spPr>
          <a:xfrm flipH="1">
            <a:off x="9321742" y="5"/>
            <a:ext cx="2870255" cy="2613510"/>
          </a:xfrm>
          <a:custGeom>
            <a:gdLst>
              <a:gd fmla="*/ 0 w 2870255" name="connsiteX0"/>
              <a:gd fmla="*/ 0 h 2613510" name="connsiteY0"/>
              <a:gd fmla="*/ 2323120 w 2870255" name="connsiteX1"/>
              <a:gd fmla="*/ 2613510 h 2613510" name="connsiteY1"/>
              <a:gd fmla="*/ 2870255 w 2870255" name="connsiteX2"/>
              <a:gd fmla="*/ 1614518 h 261351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2613510" w="2870255">
                <a:moveTo>
                  <a:pt x="0" y="0"/>
                </a:moveTo>
                <a:lnTo>
                  <a:pt x="2323120" y="2613510"/>
                </a:lnTo>
                <a:lnTo>
                  <a:pt x="2870255" y="1614518"/>
                </a:lnTo>
                <a:close/>
              </a:path>
            </a:pathLst>
          </a:custGeom>
          <a:solidFill>
            <a:srgbClr val="E88705"/>
          </a:solidFill>
          <a:ln>
            <a:solidFill>
              <a:srgbClr val="E887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任意多边形 27"/>
          <p:cNvSpPr/>
          <p:nvPr/>
        </p:nvSpPr>
        <p:spPr>
          <a:xfrm flipH="1">
            <a:off x="6096000" y="1614523"/>
            <a:ext cx="6096000" cy="5243479"/>
          </a:xfrm>
          <a:custGeom>
            <a:gdLst>
              <a:gd fmla="*/ 2 w 6096000" name="connsiteX0"/>
              <a:gd fmla="*/ 5243478 h 5243479" name="connsiteY0"/>
              <a:gd fmla="*/ 0 w 6096000" name="connsiteX1"/>
              <a:gd fmla="*/ 5243478 h 5243479" name="connsiteY1"/>
              <a:gd fmla="*/ 0 w 6096000" name="connsiteX2"/>
              <a:gd fmla="*/ 5243479 h 5243479" name="connsiteY2"/>
              <a:gd fmla="*/ 2870259 w 6096000" name="connsiteX3"/>
              <a:gd fmla="*/ 0 h 5243479" name="connsiteY3"/>
              <a:gd fmla="*/ 2323124 w 6096000" name="connsiteX4"/>
              <a:gd fmla="*/ 998992 h 5243479" name="connsiteY4"/>
              <a:gd fmla="*/ 4064001 w 6096000" name="connsiteX5"/>
              <a:gd fmla="*/ 2957479 h 5243479" name="connsiteY5"/>
              <a:gd fmla="*/ 6096000 w 6096000" name="connsiteX6"/>
              <a:gd fmla="*/ 1814479 h 5243479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5243479" w="6096000">
                <a:moveTo>
                  <a:pt x="2" y="5243478"/>
                </a:moveTo>
                <a:lnTo>
                  <a:pt x="0" y="5243478"/>
                </a:lnTo>
                <a:lnTo>
                  <a:pt x="0" y="5243479"/>
                </a:lnTo>
                <a:close/>
                <a:moveTo>
                  <a:pt x="2870259" y="0"/>
                </a:moveTo>
                <a:lnTo>
                  <a:pt x="2323124" y="998992"/>
                </a:lnTo>
                <a:lnTo>
                  <a:pt x="4064001" y="2957479"/>
                </a:lnTo>
                <a:lnTo>
                  <a:pt x="6096000" y="1814479"/>
                </a:lnTo>
                <a:close/>
              </a:path>
            </a:pathLst>
          </a:custGeom>
          <a:solidFill>
            <a:srgbClr val="DD7007"/>
          </a:solidFill>
          <a:ln>
            <a:solidFill>
              <a:srgbClr val="DD700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9" name="任意多边形 28"/>
          <p:cNvSpPr/>
          <p:nvPr/>
        </p:nvSpPr>
        <p:spPr>
          <a:xfrm>
            <a:off x="6096000" y="4572002"/>
            <a:ext cx="6095998" cy="2285999"/>
          </a:xfrm>
          <a:custGeom>
            <a:gdLst>
              <a:gd fmla="*/ 2032000 w 6095998" name="connsiteX0"/>
              <a:gd fmla="*/ 0 h 2285999" name="connsiteY0"/>
              <a:gd fmla="*/ 6095998 w 6095998" name="connsiteX1"/>
              <a:gd fmla="*/ 2285999 h 2285999" name="connsiteY1"/>
              <a:gd fmla="*/ 0 w 6095998" name="connsiteX2"/>
              <a:gd fmla="*/ 2285999 h 2285999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2285999" w="6095998">
                <a:moveTo>
                  <a:pt x="2032000" y="0"/>
                </a:moveTo>
                <a:lnTo>
                  <a:pt x="6095998" y="2285999"/>
                </a:lnTo>
                <a:lnTo>
                  <a:pt x="0" y="2285999"/>
                </a:lnTo>
                <a:close/>
              </a:path>
            </a:pathLst>
          </a:custGeom>
          <a:solidFill>
            <a:srgbClr val="CB5518"/>
          </a:solidFill>
          <a:ln>
            <a:solidFill>
              <a:srgbClr val="CB55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任意多边形 29"/>
          <p:cNvSpPr/>
          <p:nvPr/>
        </p:nvSpPr>
        <p:spPr>
          <a:xfrm>
            <a:off x="0" y="3429001"/>
            <a:ext cx="12192000" cy="3429000"/>
          </a:xfrm>
          <a:custGeom>
            <a:gdLst>
              <a:gd fmla="*/ 6096000 w 12192000" name="connsiteX0"/>
              <a:gd fmla="*/ 0 h 3429000" name="connsiteY0"/>
              <a:gd fmla="*/ 8128000 w 12192000" name="connsiteX1"/>
              <a:gd fmla="*/ 1143000 h 3429000" name="connsiteY1"/>
              <a:gd fmla="*/ 6096000 w 12192000" name="connsiteX2"/>
              <a:gd fmla="*/ 3428999 h 3429000" name="connsiteY2"/>
              <a:gd fmla="*/ 12191998 w 12192000" name="connsiteX3"/>
              <a:gd fmla="*/ 3428999 h 3429000" name="connsiteY3"/>
              <a:gd fmla="*/ 12192000 w 12192000" name="connsiteX4"/>
              <a:gd fmla="*/ 3429000 h 3429000" name="connsiteY4"/>
              <a:gd fmla="*/ 0 w 12192000" name="connsiteX5"/>
              <a:gd fmla="*/ 3429000 h 3429000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3429000" w="12192000">
                <a:moveTo>
                  <a:pt x="6096000" y="0"/>
                </a:moveTo>
                <a:lnTo>
                  <a:pt x="8128000" y="1143000"/>
                </a:lnTo>
                <a:lnTo>
                  <a:pt x="6096000" y="3428999"/>
                </a:lnTo>
                <a:lnTo>
                  <a:pt x="12191998" y="3428999"/>
                </a:lnTo>
                <a:lnTo>
                  <a:pt x="12192000" y="3429000"/>
                </a:lnTo>
                <a:lnTo>
                  <a:pt x="0" y="3429000"/>
                </a:lnTo>
                <a:close/>
              </a:path>
            </a:pathLst>
          </a:custGeom>
          <a:solidFill>
            <a:srgbClr val="D56211"/>
          </a:solidFill>
          <a:ln>
            <a:solidFill>
              <a:srgbClr val="D5621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文本框 11"/>
          <p:cNvSpPr txBox="1"/>
          <p:nvPr/>
        </p:nvSpPr>
        <p:spPr>
          <a:xfrm>
            <a:off x="6988470" y="4834838"/>
            <a:ext cx="4627437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457200" marL="457200">
              <a:buClr>
                <a:schemeClr val="bg1"/>
              </a:buClr>
              <a:buFont charset="2" panose="05000000000000000000" pitchFamily="2" typeface="Wingdings"/>
              <a:buChar char="v"/>
            </a:pPr>
            <a:r>
              <a:rPr altLang="zh-CN" lang="en-US" smtClean="0" sz="240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Power Point重要操作技巧</a:t>
            </a:r>
          </a:p>
          <a:p>
            <a:pPr indent="-457200" marL="457200">
              <a:buClr>
                <a:schemeClr val="bg1"/>
              </a:buClr>
              <a:buFont charset="2" panose="05000000000000000000" pitchFamily="2" typeface="Wingdings"/>
              <a:buChar char="v"/>
            </a:pPr>
            <a:r>
              <a:rPr altLang="zh-CN" lang="en-US" smtClean="0" sz="240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PPT的设计元素——图形</a:t>
            </a:r>
          </a:p>
          <a:p>
            <a:pPr indent="-457200" marL="457200">
              <a:buClr>
                <a:schemeClr val="bg1"/>
              </a:buClr>
              <a:buFont charset="2" panose="05000000000000000000" pitchFamily="2" typeface="Wingdings"/>
              <a:buChar char="v"/>
            </a:pPr>
            <a:r>
              <a:rPr altLang="zh-CN" lang="en-US" smtClean="0" sz="240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PPT的设计元素——图片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6245683" y="3658551"/>
            <a:ext cx="5010231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4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PPT的制作技巧</a:t>
            </a:r>
          </a:p>
        </p:txBody>
      </p:sp>
    </p:spTree>
    <p:extLst>
      <p:ext uri="{BB962C8B-B14F-4D97-AF65-F5344CB8AC3E}">
        <p14:creationId val="2780174669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等腰三角形 15"/>
          <p:cNvSpPr/>
          <p:nvPr/>
        </p:nvSpPr>
        <p:spPr>
          <a:xfrm>
            <a:off x="0" y="6444044"/>
            <a:ext cx="3060000" cy="413956"/>
          </a:xfrm>
          <a:prstGeom prst="triangle">
            <a:avLst/>
          </a:prstGeom>
          <a:solidFill>
            <a:srgbClr val="D50D2A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等腰三角形 16"/>
          <p:cNvSpPr/>
          <p:nvPr/>
        </p:nvSpPr>
        <p:spPr>
          <a:xfrm>
            <a:off x="9132000" y="6444044"/>
            <a:ext cx="3060000" cy="413956"/>
          </a:xfrm>
          <a:prstGeom prst="triangle">
            <a:avLst/>
          </a:prstGeom>
          <a:solidFill>
            <a:srgbClr val="00559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等腰三角形 17"/>
          <p:cNvSpPr/>
          <p:nvPr/>
        </p:nvSpPr>
        <p:spPr>
          <a:xfrm>
            <a:off x="2283000" y="6444044"/>
            <a:ext cx="3060000" cy="413956"/>
          </a:xfrm>
          <a:prstGeom prst="triangle">
            <a:avLst/>
          </a:prstGeom>
          <a:solidFill>
            <a:srgbClr val="099F3B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等腰三角形 18"/>
          <p:cNvSpPr/>
          <p:nvPr/>
        </p:nvSpPr>
        <p:spPr>
          <a:xfrm>
            <a:off x="4566000" y="6444044"/>
            <a:ext cx="3060000" cy="413956"/>
          </a:xfrm>
          <a:prstGeom prst="triangle">
            <a:avLst/>
          </a:prstGeom>
          <a:solidFill>
            <a:srgbClr val="8D44AD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" name="等腰三角形 19"/>
          <p:cNvSpPr/>
          <p:nvPr/>
        </p:nvSpPr>
        <p:spPr>
          <a:xfrm>
            <a:off x="6849000" y="6444044"/>
            <a:ext cx="3060000" cy="413956"/>
          </a:xfrm>
          <a:prstGeom prst="triangle">
            <a:avLst/>
          </a:prstGeom>
          <a:solidFill>
            <a:srgbClr val="CB5518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文本框 21"/>
          <p:cNvSpPr txBox="1"/>
          <p:nvPr/>
        </p:nvSpPr>
        <p:spPr>
          <a:xfrm>
            <a:off x="876087" y="729045"/>
            <a:ext cx="5579907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3600">
                <a:solidFill>
                  <a:srgbClr val="CB551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请输入标题文字</a:t>
            </a:r>
          </a:p>
        </p:txBody>
      </p:sp>
    </p:spTree>
    <p:extLst>
      <p:ext uri="{BB962C8B-B14F-4D97-AF65-F5344CB8AC3E}">
        <p14:creationId val="1871270343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" name="任意多边形 18"/>
          <p:cNvSpPr/>
          <p:nvPr/>
        </p:nvSpPr>
        <p:spPr>
          <a:xfrm>
            <a:off x="0" y="1"/>
            <a:ext cx="6096000" cy="6858000"/>
          </a:xfrm>
          <a:custGeom>
            <a:gdLst>
              <a:gd fmla="*/ 0 w 6096000" name="connsiteX0"/>
              <a:gd fmla="*/ 0 h 6858000" name="connsiteY0"/>
              <a:gd fmla="*/ 6096000 w 6096000" name="connsiteX1"/>
              <a:gd fmla="*/ 3429000 h 6858000" name="connsiteY1"/>
              <a:gd fmla="*/ 0 w 6096000" name="connsiteX2"/>
              <a:gd fmla="*/ 6858000 h 685800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6858000" w="6096000">
                <a:moveTo>
                  <a:pt x="0" y="0"/>
                </a:moveTo>
                <a:lnTo>
                  <a:pt x="6096000" y="3429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68B833"/>
          </a:solidFill>
          <a:ln>
            <a:solidFill>
              <a:srgbClr val="68B8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任意多边形 22"/>
          <p:cNvSpPr/>
          <p:nvPr/>
        </p:nvSpPr>
        <p:spPr>
          <a:xfrm rot="10800000">
            <a:off x="8438993" y="2746"/>
            <a:ext cx="3753006" cy="1613874"/>
          </a:xfrm>
          <a:custGeom>
            <a:gdLst>
              <a:gd fmla="*/ 3753006 w 3753006" name="connsiteX0"/>
              <a:gd fmla="*/ 1613874 h 1613874" name="connsiteY0"/>
              <a:gd fmla="*/ 0 w 3753006" name="connsiteX1"/>
              <a:gd fmla="*/ 1613874 h 1613874" name="connsiteY1"/>
              <a:gd fmla="*/ 0 w 3753006" name="connsiteX2"/>
              <a:gd fmla="*/ 1613873 h 1613874" name="connsiteY2"/>
              <a:gd fmla="*/ 2869108 w 3753006" name="connsiteX3"/>
              <a:gd fmla="*/ 0 h 1613874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1613874" w="3753005">
                <a:moveTo>
                  <a:pt x="3753006" y="1613874"/>
                </a:moveTo>
                <a:lnTo>
                  <a:pt x="0" y="1613874"/>
                </a:lnTo>
                <a:lnTo>
                  <a:pt x="0" y="1613873"/>
                </a:lnTo>
                <a:lnTo>
                  <a:pt x="2869108" y="0"/>
                </a:lnTo>
                <a:close/>
              </a:path>
            </a:pathLst>
          </a:custGeom>
          <a:solidFill>
            <a:srgbClr val="D8E164"/>
          </a:solidFill>
          <a:ln>
            <a:solidFill>
              <a:srgbClr val="D8E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任意多边形 23"/>
          <p:cNvSpPr/>
          <p:nvPr/>
        </p:nvSpPr>
        <p:spPr>
          <a:xfrm rot="10800000">
            <a:off x="0" y="2746"/>
            <a:ext cx="12192000" cy="3429000"/>
          </a:xfrm>
          <a:custGeom>
            <a:gdLst>
              <a:gd fmla="*/ 1 w 12192000" name="connsiteX0"/>
              <a:gd fmla="*/ 3429000 h 3429000" name="connsiteY0"/>
              <a:gd fmla="*/ 0 w 12192000" name="connsiteX1"/>
              <a:gd fmla="*/ 3429000 h 3429000" name="connsiteY1"/>
              <a:gd fmla="*/ 1 w 12192000" name="connsiteX2"/>
              <a:gd fmla="*/ 3428999 h 3429000" name="connsiteY2"/>
              <a:gd fmla="*/ 12192000 w 12192000" name="connsiteX3"/>
              <a:gd fmla="*/ 3429000 h 3429000" name="connsiteY3"/>
              <a:gd fmla="*/ 3753007 w 12192000" name="connsiteX4"/>
              <a:gd fmla="*/ 3429000 h 3429000" name="connsiteY4"/>
              <a:gd fmla="*/ 2869109 w 12192000" name="connsiteX5"/>
              <a:gd fmla="*/ 1815126 h 3429000" name="connsiteY5"/>
              <a:gd fmla="*/ 6096000 w 12192000" name="connsiteX6"/>
              <a:gd fmla="*/ 0 h 3429000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3429000" w="12192000">
                <a:moveTo>
                  <a:pt x="1" y="3429000"/>
                </a:moveTo>
                <a:lnTo>
                  <a:pt x="0" y="3429000"/>
                </a:lnTo>
                <a:lnTo>
                  <a:pt x="1" y="3428999"/>
                </a:lnTo>
                <a:close/>
                <a:moveTo>
                  <a:pt x="12192000" y="3429000"/>
                </a:moveTo>
                <a:lnTo>
                  <a:pt x="3753007" y="3429000"/>
                </a:lnTo>
                <a:lnTo>
                  <a:pt x="2869109" y="1815126"/>
                </a:lnTo>
                <a:lnTo>
                  <a:pt x="6096000" y="0"/>
                </a:lnTo>
                <a:close/>
              </a:path>
            </a:pathLst>
          </a:custGeom>
          <a:solidFill>
            <a:srgbClr val="B2D138"/>
          </a:solidFill>
          <a:ln>
            <a:solidFill>
              <a:srgbClr val="B2D1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任意多边形 24"/>
          <p:cNvSpPr/>
          <p:nvPr/>
        </p:nvSpPr>
        <p:spPr>
          <a:xfrm flipH="1">
            <a:off x="8128000" y="2"/>
            <a:ext cx="4064001" cy="6857999"/>
          </a:xfrm>
          <a:custGeom>
            <a:gdLst>
              <a:gd fmla="*/ 0 w 4064001" name="connsiteX0"/>
              <a:gd fmla="*/ 0 h 6857999" name="connsiteY0"/>
              <a:gd fmla="*/ 0 w 4064001" name="connsiteX1"/>
              <a:gd fmla="*/ 6857999 h 6857999" name="connsiteY1"/>
              <a:gd fmla="*/ 2 w 4064001" name="connsiteX2"/>
              <a:gd fmla="*/ 6857999 h 6857999" name="connsiteY2"/>
              <a:gd fmla="*/ 4064001 w 4064001" name="connsiteX3"/>
              <a:gd fmla="*/ 4572000 h 6857999" name="connsiteY3"/>
              <a:gd fmla="*/ 2323124 w 4064001" name="connsiteX4"/>
              <a:gd fmla="*/ 2613513 h 6857999" name="connsiteY4"/>
              <a:gd fmla="*/ 1 w 4064001" name="connsiteX5"/>
              <a:gd fmla="*/ 6855208 h 6857999" name="connsiteY5"/>
              <a:gd fmla="*/ 1 w 4064001" name="connsiteX6"/>
              <a:gd fmla="*/ 1 h 6857999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6857999" w="4064001">
                <a:moveTo>
                  <a:pt x="0" y="0"/>
                </a:moveTo>
                <a:lnTo>
                  <a:pt x="0" y="6857999"/>
                </a:lnTo>
                <a:lnTo>
                  <a:pt x="2" y="6857999"/>
                </a:lnTo>
                <a:lnTo>
                  <a:pt x="4064001" y="4572000"/>
                </a:lnTo>
                <a:lnTo>
                  <a:pt x="2323124" y="2613513"/>
                </a:lnTo>
                <a:lnTo>
                  <a:pt x="1" y="6855208"/>
                </a:lnTo>
                <a:lnTo>
                  <a:pt x="1" y="1"/>
                </a:lnTo>
                <a:close/>
              </a:path>
            </a:pathLst>
          </a:custGeom>
          <a:solidFill>
            <a:srgbClr val="2CA933"/>
          </a:solidFill>
          <a:ln>
            <a:solidFill>
              <a:srgbClr val="2CA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任意多边形 25"/>
          <p:cNvSpPr/>
          <p:nvPr/>
        </p:nvSpPr>
        <p:spPr>
          <a:xfrm flipH="1">
            <a:off x="9868877" y="3"/>
            <a:ext cx="2323123" cy="6855207"/>
          </a:xfrm>
          <a:custGeom>
            <a:gdLst>
              <a:gd fmla="*/ 0 w 2323123" name="connsiteX0"/>
              <a:gd fmla="*/ 0 h 6855207" name="connsiteY0"/>
              <a:gd fmla="*/ 0 w 2323123" name="connsiteX1"/>
              <a:gd fmla="*/ 6855207 h 6855207" name="connsiteY1"/>
              <a:gd fmla="*/ 2323123 w 2323123" name="connsiteX2"/>
              <a:gd fmla="*/ 2613512 h 6855207" name="connsiteY2"/>
              <a:gd fmla="*/ 3 w 2323123" name="connsiteX3"/>
              <a:gd fmla="*/ 2 h 6855207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6855207" w="2323123">
                <a:moveTo>
                  <a:pt x="0" y="0"/>
                </a:moveTo>
                <a:lnTo>
                  <a:pt x="0" y="6855207"/>
                </a:lnTo>
                <a:lnTo>
                  <a:pt x="2323123" y="2613512"/>
                </a:lnTo>
                <a:lnTo>
                  <a:pt x="3" y="2"/>
                </a:lnTo>
                <a:close/>
              </a:path>
            </a:pathLst>
          </a:custGeom>
          <a:solidFill>
            <a:srgbClr val="4FB231"/>
          </a:solidFill>
          <a:ln>
            <a:solidFill>
              <a:srgbClr val="4FB2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任意多边形 26"/>
          <p:cNvSpPr/>
          <p:nvPr/>
        </p:nvSpPr>
        <p:spPr>
          <a:xfrm flipH="1">
            <a:off x="9321742" y="5"/>
            <a:ext cx="2870255" cy="2613510"/>
          </a:xfrm>
          <a:custGeom>
            <a:gdLst>
              <a:gd fmla="*/ 0 w 2870255" name="connsiteX0"/>
              <a:gd fmla="*/ 0 h 2613510" name="connsiteY0"/>
              <a:gd fmla="*/ 2323120 w 2870255" name="connsiteX1"/>
              <a:gd fmla="*/ 2613510 h 2613510" name="connsiteY1"/>
              <a:gd fmla="*/ 2870255 w 2870255" name="connsiteX2"/>
              <a:gd fmla="*/ 1614518 h 261351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2613510" w="2870255">
                <a:moveTo>
                  <a:pt x="0" y="0"/>
                </a:moveTo>
                <a:lnTo>
                  <a:pt x="2323120" y="2613510"/>
                </a:lnTo>
                <a:lnTo>
                  <a:pt x="2870255" y="1614518"/>
                </a:lnTo>
                <a:close/>
              </a:path>
            </a:pathLst>
          </a:custGeom>
          <a:solidFill>
            <a:srgbClr val="87C033"/>
          </a:solidFill>
          <a:ln>
            <a:solidFill>
              <a:srgbClr val="87C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任意多边形 27"/>
          <p:cNvSpPr/>
          <p:nvPr/>
        </p:nvSpPr>
        <p:spPr>
          <a:xfrm flipH="1">
            <a:off x="6096000" y="1614523"/>
            <a:ext cx="6096000" cy="5243479"/>
          </a:xfrm>
          <a:custGeom>
            <a:gdLst>
              <a:gd fmla="*/ 2 w 6096000" name="connsiteX0"/>
              <a:gd fmla="*/ 5243478 h 5243479" name="connsiteY0"/>
              <a:gd fmla="*/ 0 w 6096000" name="connsiteX1"/>
              <a:gd fmla="*/ 5243478 h 5243479" name="connsiteY1"/>
              <a:gd fmla="*/ 0 w 6096000" name="connsiteX2"/>
              <a:gd fmla="*/ 5243479 h 5243479" name="connsiteY2"/>
              <a:gd fmla="*/ 2870259 w 6096000" name="connsiteX3"/>
              <a:gd fmla="*/ 0 h 5243479" name="connsiteY3"/>
              <a:gd fmla="*/ 2323124 w 6096000" name="connsiteX4"/>
              <a:gd fmla="*/ 998992 h 5243479" name="connsiteY4"/>
              <a:gd fmla="*/ 4064001 w 6096000" name="connsiteX5"/>
              <a:gd fmla="*/ 2957479 h 5243479" name="connsiteY5"/>
              <a:gd fmla="*/ 6096000 w 6096000" name="connsiteX6"/>
              <a:gd fmla="*/ 1814479 h 5243479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5243479" w="6096000">
                <a:moveTo>
                  <a:pt x="2" y="5243478"/>
                </a:moveTo>
                <a:lnTo>
                  <a:pt x="0" y="5243478"/>
                </a:lnTo>
                <a:lnTo>
                  <a:pt x="0" y="5243479"/>
                </a:lnTo>
                <a:close/>
                <a:moveTo>
                  <a:pt x="2870259" y="0"/>
                </a:moveTo>
                <a:lnTo>
                  <a:pt x="2323124" y="998992"/>
                </a:lnTo>
                <a:lnTo>
                  <a:pt x="4064001" y="2957479"/>
                </a:lnTo>
                <a:lnTo>
                  <a:pt x="6096000" y="1814479"/>
                </a:lnTo>
                <a:close/>
              </a:path>
            </a:pathLst>
          </a:custGeom>
          <a:solidFill>
            <a:srgbClr val="67B732"/>
          </a:solidFill>
          <a:ln>
            <a:solidFill>
              <a:srgbClr val="67B7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9" name="任意多边形 28"/>
          <p:cNvSpPr/>
          <p:nvPr/>
        </p:nvSpPr>
        <p:spPr>
          <a:xfrm>
            <a:off x="6096000" y="4572002"/>
            <a:ext cx="6095998" cy="2285999"/>
          </a:xfrm>
          <a:custGeom>
            <a:gdLst>
              <a:gd fmla="*/ 2032000 w 6095998" name="connsiteX0"/>
              <a:gd fmla="*/ 0 h 2285999" name="connsiteY0"/>
              <a:gd fmla="*/ 6095998 w 6095998" name="connsiteX1"/>
              <a:gd fmla="*/ 2285999 h 2285999" name="connsiteY1"/>
              <a:gd fmla="*/ 0 w 6095998" name="connsiteX2"/>
              <a:gd fmla="*/ 2285999 h 2285999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2285999" w="6095998">
                <a:moveTo>
                  <a:pt x="2032000" y="0"/>
                </a:moveTo>
                <a:lnTo>
                  <a:pt x="6095998" y="2285999"/>
                </a:lnTo>
                <a:lnTo>
                  <a:pt x="0" y="2285999"/>
                </a:lnTo>
                <a:close/>
              </a:path>
            </a:pathLst>
          </a:custGeom>
          <a:solidFill>
            <a:srgbClr val="099F3B"/>
          </a:solidFill>
          <a:ln>
            <a:solidFill>
              <a:srgbClr val="099F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任意多边形 29"/>
          <p:cNvSpPr/>
          <p:nvPr/>
        </p:nvSpPr>
        <p:spPr>
          <a:xfrm>
            <a:off x="0" y="3429001"/>
            <a:ext cx="12192000" cy="3429000"/>
          </a:xfrm>
          <a:custGeom>
            <a:gdLst>
              <a:gd fmla="*/ 6096000 w 12192000" name="connsiteX0"/>
              <a:gd fmla="*/ 0 h 3429000" name="connsiteY0"/>
              <a:gd fmla="*/ 8128000 w 12192000" name="connsiteX1"/>
              <a:gd fmla="*/ 1143000 h 3429000" name="connsiteY1"/>
              <a:gd fmla="*/ 6096000 w 12192000" name="connsiteX2"/>
              <a:gd fmla="*/ 3428999 h 3429000" name="connsiteY2"/>
              <a:gd fmla="*/ 12191998 w 12192000" name="connsiteX3"/>
              <a:gd fmla="*/ 3428999 h 3429000" name="connsiteY3"/>
              <a:gd fmla="*/ 12192000 w 12192000" name="connsiteX4"/>
              <a:gd fmla="*/ 3429000 h 3429000" name="connsiteY4"/>
              <a:gd fmla="*/ 0 w 12192000" name="connsiteX5"/>
              <a:gd fmla="*/ 3429000 h 3429000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3429000" w="12192000">
                <a:moveTo>
                  <a:pt x="6096000" y="0"/>
                </a:moveTo>
                <a:lnTo>
                  <a:pt x="8128000" y="1143000"/>
                </a:lnTo>
                <a:lnTo>
                  <a:pt x="6096000" y="3428999"/>
                </a:lnTo>
                <a:lnTo>
                  <a:pt x="12191998" y="3428999"/>
                </a:lnTo>
                <a:lnTo>
                  <a:pt x="12192000" y="3429000"/>
                </a:lnTo>
                <a:lnTo>
                  <a:pt x="0" y="3429000"/>
                </a:lnTo>
                <a:close/>
              </a:path>
            </a:pathLst>
          </a:custGeom>
          <a:solidFill>
            <a:srgbClr val="1DAA3A"/>
          </a:solidFill>
          <a:ln>
            <a:solidFill>
              <a:srgbClr val="1DAA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303436663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文本框 10"/>
          <p:cNvSpPr txBox="1"/>
          <p:nvPr/>
        </p:nvSpPr>
        <p:spPr>
          <a:xfrm>
            <a:off x="696090" y="240213"/>
            <a:ext cx="7739871" cy="915923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59500">
                <a:solidFill>
                  <a:srgbClr val="D9D9D9"/>
                </a:solidFill>
                <a:latin charset="-128" panose="020b0604030504040204" pitchFamily="34" typeface="Meiryo"/>
                <a:ea charset="-128" panose="020b0604030504040204" pitchFamily="34" typeface="Meiryo"/>
                <a:cs charset="-128" panose="020b0604030504040204" pitchFamily="34" typeface="Meiryo"/>
              </a:rPr>
              <a:t>3</a:t>
            </a:r>
          </a:p>
        </p:txBody>
      </p:sp>
      <p:sp>
        <p:nvSpPr>
          <p:cNvPr id="25" name="任意多边形 24"/>
          <p:cNvSpPr/>
          <p:nvPr/>
        </p:nvSpPr>
        <p:spPr>
          <a:xfrm flipH="1">
            <a:off x="8128000" y="2"/>
            <a:ext cx="4064001" cy="6857999"/>
          </a:xfrm>
          <a:custGeom>
            <a:gdLst>
              <a:gd fmla="*/ 0 w 4064001" name="connsiteX0"/>
              <a:gd fmla="*/ 0 h 6857999" name="connsiteY0"/>
              <a:gd fmla="*/ 0 w 4064001" name="connsiteX1"/>
              <a:gd fmla="*/ 6857999 h 6857999" name="connsiteY1"/>
              <a:gd fmla="*/ 2 w 4064001" name="connsiteX2"/>
              <a:gd fmla="*/ 6857999 h 6857999" name="connsiteY2"/>
              <a:gd fmla="*/ 4064001 w 4064001" name="connsiteX3"/>
              <a:gd fmla="*/ 4572000 h 6857999" name="connsiteY3"/>
              <a:gd fmla="*/ 2323124 w 4064001" name="connsiteX4"/>
              <a:gd fmla="*/ 2613513 h 6857999" name="connsiteY4"/>
              <a:gd fmla="*/ 1 w 4064001" name="connsiteX5"/>
              <a:gd fmla="*/ 6855208 h 6857999" name="connsiteY5"/>
              <a:gd fmla="*/ 1 w 4064001" name="connsiteX6"/>
              <a:gd fmla="*/ 1 h 6857999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6857999" w="4064001">
                <a:moveTo>
                  <a:pt x="0" y="0"/>
                </a:moveTo>
                <a:lnTo>
                  <a:pt x="0" y="6857999"/>
                </a:lnTo>
                <a:lnTo>
                  <a:pt x="2" y="6857999"/>
                </a:lnTo>
                <a:lnTo>
                  <a:pt x="4064001" y="4572000"/>
                </a:lnTo>
                <a:lnTo>
                  <a:pt x="2323124" y="2613513"/>
                </a:lnTo>
                <a:lnTo>
                  <a:pt x="1" y="6855208"/>
                </a:lnTo>
                <a:lnTo>
                  <a:pt x="1" y="1"/>
                </a:lnTo>
                <a:close/>
              </a:path>
            </a:pathLst>
          </a:custGeom>
          <a:solidFill>
            <a:srgbClr val="2CA933"/>
          </a:solidFill>
          <a:ln>
            <a:solidFill>
              <a:srgbClr val="2CA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任意多边形 25"/>
          <p:cNvSpPr/>
          <p:nvPr/>
        </p:nvSpPr>
        <p:spPr>
          <a:xfrm flipH="1">
            <a:off x="9868877" y="3"/>
            <a:ext cx="2323123" cy="6855207"/>
          </a:xfrm>
          <a:custGeom>
            <a:gdLst>
              <a:gd fmla="*/ 0 w 2323123" name="connsiteX0"/>
              <a:gd fmla="*/ 0 h 6855207" name="connsiteY0"/>
              <a:gd fmla="*/ 0 w 2323123" name="connsiteX1"/>
              <a:gd fmla="*/ 6855207 h 6855207" name="connsiteY1"/>
              <a:gd fmla="*/ 2323123 w 2323123" name="connsiteX2"/>
              <a:gd fmla="*/ 2613512 h 6855207" name="connsiteY2"/>
              <a:gd fmla="*/ 3 w 2323123" name="connsiteX3"/>
              <a:gd fmla="*/ 2 h 6855207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6855207" w="2323123">
                <a:moveTo>
                  <a:pt x="0" y="0"/>
                </a:moveTo>
                <a:lnTo>
                  <a:pt x="0" y="6855207"/>
                </a:lnTo>
                <a:lnTo>
                  <a:pt x="2323123" y="2613512"/>
                </a:lnTo>
                <a:lnTo>
                  <a:pt x="3" y="2"/>
                </a:lnTo>
                <a:close/>
              </a:path>
            </a:pathLst>
          </a:custGeom>
          <a:solidFill>
            <a:srgbClr val="4FB231"/>
          </a:solidFill>
          <a:ln>
            <a:solidFill>
              <a:srgbClr val="4FB2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任意多边形 26"/>
          <p:cNvSpPr/>
          <p:nvPr/>
        </p:nvSpPr>
        <p:spPr>
          <a:xfrm flipH="1">
            <a:off x="9321742" y="5"/>
            <a:ext cx="2870255" cy="2613510"/>
          </a:xfrm>
          <a:custGeom>
            <a:gdLst>
              <a:gd fmla="*/ 0 w 2870255" name="connsiteX0"/>
              <a:gd fmla="*/ 0 h 2613510" name="connsiteY0"/>
              <a:gd fmla="*/ 2323120 w 2870255" name="connsiteX1"/>
              <a:gd fmla="*/ 2613510 h 2613510" name="connsiteY1"/>
              <a:gd fmla="*/ 2870255 w 2870255" name="connsiteX2"/>
              <a:gd fmla="*/ 1614518 h 261351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2613510" w="2870255">
                <a:moveTo>
                  <a:pt x="0" y="0"/>
                </a:moveTo>
                <a:lnTo>
                  <a:pt x="2323120" y="2613510"/>
                </a:lnTo>
                <a:lnTo>
                  <a:pt x="2870255" y="1614518"/>
                </a:lnTo>
                <a:close/>
              </a:path>
            </a:pathLst>
          </a:custGeom>
          <a:solidFill>
            <a:srgbClr val="87C033"/>
          </a:solidFill>
          <a:ln>
            <a:solidFill>
              <a:srgbClr val="87C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任意多边形 27"/>
          <p:cNvSpPr/>
          <p:nvPr/>
        </p:nvSpPr>
        <p:spPr>
          <a:xfrm flipH="1">
            <a:off x="6096000" y="1614523"/>
            <a:ext cx="6096000" cy="5243479"/>
          </a:xfrm>
          <a:custGeom>
            <a:gdLst>
              <a:gd fmla="*/ 2 w 6096000" name="connsiteX0"/>
              <a:gd fmla="*/ 5243478 h 5243479" name="connsiteY0"/>
              <a:gd fmla="*/ 0 w 6096000" name="connsiteX1"/>
              <a:gd fmla="*/ 5243478 h 5243479" name="connsiteY1"/>
              <a:gd fmla="*/ 0 w 6096000" name="connsiteX2"/>
              <a:gd fmla="*/ 5243479 h 5243479" name="connsiteY2"/>
              <a:gd fmla="*/ 2870259 w 6096000" name="connsiteX3"/>
              <a:gd fmla="*/ 0 h 5243479" name="connsiteY3"/>
              <a:gd fmla="*/ 2323124 w 6096000" name="connsiteX4"/>
              <a:gd fmla="*/ 998992 h 5243479" name="connsiteY4"/>
              <a:gd fmla="*/ 4064001 w 6096000" name="connsiteX5"/>
              <a:gd fmla="*/ 2957479 h 5243479" name="connsiteY5"/>
              <a:gd fmla="*/ 6096000 w 6096000" name="connsiteX6"/>
              <a:gd fmla="*/ 1814479 h 5243479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5243479" w="6096000">
                <a:moveTo>
                  <a:pt x="2" y="5243478"/>
                </a:moveTo>
                <a:lnTo>
                  <a:pt x="0" y="5243478"/>
                </a:lnTo>
                <a:lnTo>
                  <a:pt x="0" y="5243479"/>
                </a:lnTo>
                <a:close/>
                <a:moveTo>
                  <a:pt x="2870259" y="0"/>
                </a:moveTo>
                <a:lnTo>
                  <a:pt x="2323124" y="998992"/>
                </a:lnTo>
                <a:lnTo>
                  <a:pt x="4064001" y="2957479"/>
                </a:lnTo>
                <a:lnTo>
                  <a:pt x="6096000" y="1814479"/>
                </a:lnTo>
                <a:close/>
              </a:path>
            </a:pathLst>
          </a:custGeom>
          <a:solidFill>
            <a:srgbClr val="67B732"/>
          </a:solidFill>
          <a:ln>
            <a:solidFill>
              <a:srgbClr val="67B7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9" name="任意多边形 28"/>
          <p:cNvSpPr/>
          <p:nvPr/>
        </p:nvSpPr>
        <p:spPr>
          <a:xfrm>
            <a:off x="6096000" y="4572002"/>
            <a:ext cx="6095998" cy="2285999"/>
          </a:xfrm>
          <a:custGeom>
            <a:gdLst>
              <a:gd fmla="*/ 2032000 w 6095998" name="connsiteX0"/>
              <a:gd fmla="*/ 0 h 2285999" name="connsiteY0"/>
              <a:gd fmla="*/ 6095998 w 6095998" name="connsiteX1"/>
              <a:gd fmla="*/ 2285999 h 2285999" name="connsiteY1"/>
              <a:gd fmla="*/ 0 w 6095998" name="connsiteX2"/>
              <a:gd fmla="*/ 2285999 h 2285999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2285999" w="6095998">
                <a:moveTo>
                  <a:pt x="2032000" y="0"/>
                </a:moveTo>
                <a:lnTo>
                  <a:pt x="6095998" y="2285999"/>
                </a:lnTo>
                <a:lnTo>
                  <a:pt x="0" y="2285999"/>
                </a:lnTo>
                <a:close/>
              </a:path>
            </a:pathLst>
          </a:custGeom>
          <a:solidFill>
            <a:srgbClr val="099F3B"/>
          </a:solidFill>
          <a:ln>
            <a:solidFill>
              <a:srgbClr val="099F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任意多边形 29"/>
          <p:cNvSpPr/>
          <p:nvPr/>
        </p:nvSpPr>
        <p:spPr>
          <a:xfrm>
            <a:off x="0" y="3429001"/>
            <a:ext cx="12192000" cy="3429000"/>
          </a:xfrm>
          <a:custGeom>
            <a:gdLst>
              <a:gd fmla="*/ 6096000 w 12192000" name="connsiteX0"/>
              <a:gd fmla="*/ 0 h 3429000" name="connsiteY0"/>
              <a:gd fmla="*/ 8128000 w 12192000" name="connsiteX1"/>
              <a:gd fmla="*/ 1143000 h 3429000" name="connsiteY1"/>
              <a:gd fmla="*/ 6096000 w 12192000" name="connsiteX2"/>
              <a:gd fmla="*/ 3428999 h 3429000" name="connsiteY2"/>
              <a:gd fmla="*/ 12191998 w 12192000" name="connsiteX3"/>
              <a:gd fmla="*/ 3428999 h 3429000" name="connsiteY3"/>
              <a:gd fmla="*/ 12192000 w 12192000" name="connsiteX4"/>
              <a:gd fmla="*/ 3429000 h 3429000" name="connsiteY4"/>
              <a:gd fmla="*/ 0 w 12192000" name="connsiteX5"/>
              <a:gd fmla="*/ 3429000 h 3429000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3429000" w="12192000">
                <a:moveTo>
                  <a:pt x="6096000" y="0"/>
                </a:moveTo>
                <a:lnTo>
                  <a:pt x="8128000" y="1143000"/>
                </a:lnTo>
                <a:lnTo>
                  <a:pt x="6096000" y="3428999"/>
                </a:lnTo>
                <a:lnTo>
                  <a:pt x="12191998" y="3428999"/>
                </a:lnTo>
                <a:lnTo>
                  <a:pt x="12192000" y="3429000"/>
                </a:lnTo>
                <a:lnTo>
                  <a:pt x="0" y="3429000"/>
                </a:lnTo>
                <a:close/>
              </a:path>
            </a:pathLst>
          </a:custGeom>
          <a:solidFill>
            <a:srgbClr val="1DAA3A"/>
          </a:solidFill>
          <a:ln>
            <a:solidFill>
              <a:srgbClr val="1DAA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文本框 11"/>
          <p:cNvSpPr txBox="1"/>
          <p:nvPr/>
        </p:nvSpPr>
        <p:spPr>
          <a:xfrm>
            <a:off x="7820263" y="4700885"/>
            <a:ext cx="3307459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457200" marL="457200">
              <a:buClr>
                <a:schemeClr val="bg1"/>
              </a:buClr>
              <a:buFont charset="2" panose="05000000000000000000" pitchFamily="2" typeface="Wingdings"/>
              <a:buChar char="v"/>
            </a:pPr>
            <a:r>
              <a:rPr altLang="en-US" lang="zh-CN" smtClean="0" sz="240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定位</a:t>
            </a:r>
          </a:p>
          <a:p>
            <a:pPr indent="-457200" marL="457200">
              <a:buClr>
                <a:schemeClr val="bg1"/>
              </a:buClr>
              <a:buFont charset="2" panose="05000000000000000000" pitchFamily="2" typeface="Wingdings"/>
              <a:buChar char="v"/>
            </a:pPr>
            <a:r>
              <a:rPr altLang="en-US" lang="zh-CN" smtClean="0" sz="240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图片</a:t>
            </a:r>
          </a:p>
          <a:p>
            <a:pPr indent="-457200" marL="457200">
              <a:buClr>
                <a:schemeClr val="bg1"/>
              </a:buClr>
              <a:buFont charset="2" panose="05000000000000000000" pitchFamily="2" typeface="Wingdings"/>
              <a:buChar char="v"/>
            </a:pPr>
            <a:r>
              <a:rPr altLang="en-US" lang="zh-CN" smtClean="0" sz="240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色彩</a:t>
            </a:r>
          </a:p>
          <a:p>
            <a:pPr indent="-457200" marL="457200">
              <a:buClr>
                <a:schemeClr val="bg1"/>
              </a:buClr>
              <a:buFont charset="2" panose="05000000000000000000" pitchFamily="2" typeface="Wingdings"/>
              <a:buChar char="v"/>
            </a:pPr>
            <a:r>
              <a:rPr altLang="en-US" lang="zh-CN" smtClean="0" sz="240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突出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6245683" y="3658551"/>
            <a:ext cx="5542710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z="4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PPT制作的常见问题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9995936" y="4748630"/>
            <a:ext cx="2115672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457200" marL="457200">
              <a:buClr>
                <a:schemeClr val="bg1"/>
              </a:buClr>
              <a:buFont charset="2" panose="05000000000000000000" pitchFamily="2" typeface="Wingdings"/>
              <a:buChar char="v"/>
            </a:pPr>
            <a:r>
              <a:rPr altLang="en-US" lang="zh-CN" smtClean="0" sz="240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版式</a:t>
            </a:r>
          </a:p>
          <a:p>
            <a:pPr indent="-457200" marL="457200">
              <a:buClr>
                <a:schemeClr val="bg1"/>
              </a:buClr>
              <a:buFont charset="2" panose="05000000000000000000" pitchFamily="2" typeface="Wingdings"/>
              <a:buChar char="v"/>
            </a:pPr>
            <a:r>
              <a:rPr altLang="en-US" lang="zh-CN" smtClean="0" sz="240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模版</a:t>
            </a:r>
          </a:p>
          <a:p>
            <a:pPr indent="-457200" marL="457200">
              <a:buClr>
                <a:schemeClr val="bg1"/>
              </a:buClr>
              <a:buFont charset="2" panose="05000000000000000000" pitchFamily="2" typeface="Wingdings"/>
              <a:buChar char="v"/>
            </a:pPr>
            <a:r>
              <a:rPr altLang="en-US" lang="zh-CN" smtClean="0" sz="240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编辑</a:t>
            </a:r>
          </a:p>
        </p:txBody>
      </p:sp>
    </p:spTree>
    <p:extLst>
      <p:ext uri="{BB962C8B-B14F-4D97-AF65-F5344CB8AC3E}">
        <p14:creationId val="1609275350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52</Paragraphs>
  <Slides>17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baseType="lpstr" size="26">
      <vt:lpstr>Arial</vt:lpstr>
      <vt:lpstr>Calibri Light</vt:lpstr>
      <vt:lpstr>Calibri</vt:lpstr>
      <vt:lpstr>微软雅黑</vt:lpstr>
      <vt:lpstr>微软雅黑 Light</vt:lpstr>
      <vt:lpstr>Meiryo</vt:lpstr>
      <vt:lpstr>Wingdings</vt:lpstr>
      <vt:lpstr>Arial Unicode MS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2021-08-22T12:04:09Z</dcterms:created>
  <cp:lastPrinted>2021-08-22T12:04:09Z</cp:lastPrinted>
  <dcterms:modified xsi:type="dcterms:W3CDTF">2021-08-22T05:43:26Z</dcterms:modified>
  <cp:revision>1</cp:revision>
</cp:coreProperties>
</file>