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6" r:id="rId12"/>
    <p:sldId id="265" r:id="rId13"/>
    <p:sldId id="268" r:id="rId14"/>
    <p:sldId id="269" r:id="rId15"/>
    <p:sldId id="267" r:id="rId16"/>
    <p:sldId id="270" r:id="rId17"/>
    <p:sldId id="271" r:id="rId18"/>
    <p:sldId id="272" r:id="rId19"/>
    <p:sldId id="273" r:id="rId20"/>
    <p:sldId id="274" r:id="rId21"/>
    <p:sldId id="278" r:id="rId22"/>
    <p:sldId id="277"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2" r:id="rId36"/>
    <p:sldId id="294" r:id="rId37"/>
    <p:sldId id="293" r:id="rId38"/>
    <p:sldId id="295" r:id="rId39"/>
    <p:sldId id="296" r:id="rId40"/>
    <p:sldId id="297" r:id="rId41"/>
    <p:sldId id="298" r:id="rId42"/>
    <p:sldId id="299" r:id="rId43"/>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4" autoAdjust="0"/>
    <p:restoredTop sz="93885" autoAdjust="0"/>
  </p:normalViewPr>
  <p:slideViewPr>
    <p:cSldViewPr snapToGrid="0">
      <p:cViewPr varScale="1">
        <p:scale>
          <a:sx n="83" d="100"/>
          <a:sy n="83" d="100"/>
        </p:scale>
        <p:origin x="28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797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tags/tag270.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D2B0B-E4C1-434F-AFA3-0E3F594F2132}"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99193-3239-4E8E-B250-E033C206CBAF}" type="slidenum">
              <a:rPr lang="zh-CN" altLang="en-US" smtClean="0"/>
              <a:t>‹#›</a:t>
            </a:fld>
            <a:endParaRPr lang="zh-CN" altLang="en-US"/>
          </a:p>
        </p:txBody>
      </p:sp>
    </p:spTree>
    <p:extLst>
      <p:ext uri="{BB962C8B-B14F-4D97-AF65-F5344CB8AC3E}">
        <p14:creationId val="179885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00401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2234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975973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87892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144498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307156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5078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78487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277950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584046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322644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50035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266068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215316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67151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440829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01193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414055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911699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205015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946178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32209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030621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570540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35054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682850-CCBC-445B-ADF3-DF7FB375B929}"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81A91-E5A5-4F9B-86A3-C2C70A3F6DC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82850-CCBC-445B-ADF3-DF7FB375B929}" type="datetimeFigureOut">
              <a:rPr lang="zh-CN" altLang="en-US" smtClean="0"/>
              <a:t>2018/6/4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81A91-E5A5-4F9B-86A3-C2C70A3F6D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655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tags/tag24.xml" Type="http://schemas.openxmlformats.org/officeDocument/2006/relationships/tags"/><Relationship Id="rId4" Target="../tags/tag25.xml" Type="http://schemas.openxmlformats.org/officeDocument/2006/relationships/tags"/><Relationship Id="rId5" Target="../tags/tag2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7.xml" Type="http://schemas.openxmlformats.org/officeDocument/2006/relationships/tags"/><Relationship Id="rId3" Target="../media/image13.png" Type="http://schemas.openxmlformats.org/officeDocument/2006/relationships/image"/><Relationship Id="rId4" Target="../media/image14.jpeg" Type="http://schemas.openxmlformats.org/officeDocument/2006/relationships/image"/><Relationship Id="rId5" Target="../tags/tag28.xml" Type="http://schemas.openxmlformats.org/officeDocument/2006/relationships/tags"/><Relationship Id="rId6" Target="../tags/tag29.xml" Type="http://schemas.openxmlformats.org/officeDocument/2006/relationships/tags"/><Relationship Id="rId7" Target="../tags/tag30.xml" Type="http://schemas.openxmlformats.org/officeDocument/2006/relationships/tags"/><Relationship Id="rId8" Target="../tags/tag3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40.xml" Type="http://schemas.openxmlformats.org/officeDocument/2006/relationships/tags"/><Relationship Id="rId11" Target="../tags/tag41.xml" Type="http://schemas.openxmlformats.org/officeDocument/2006/relationships/tags"/><Relationship Id="rId12" Target="../tags/tag42.xml" Type="http://schemas.openxmlformats.org/officeDocument/2006/relationships/tags"/><Relationship Id="rId13" Target="../tags/tag43.xml" Type="http://schemas.openxmlformats.org/officeDocument/2006/relationships/tags"/><Relationship Id="rId14" Target="../tags/tag44.xml" Type="http://schemas.openxmlformats.org/officeDocument/2006/relationships/tags"/><Relationship Id="rId15" Target="../tags/tag45.xml" Type="http://schemas.openxmlformats.org/officeDocument/2006/relationships/tags"/><Relationship Id="rId16" Target="../tags/tag46.xml" Type="http://schemas.openxmlformats.org/officeDocument/2006/relationships/tags"/><Relationship Id="rId17" Target="../tags/tag47.xml" Type="http://schemas.openxmlformats.org/officeDocument/2006/relationships/tags"/><Relationship Id="rId18" Target="../tags/tag48.xml" Type="http://schemas.openxmlformats.org/officeDocument/2006/relationships/tags"/><Relationship Id="rId19" Target="../tags/tag49.xml" Type="http://schemas.openxmlformats.org/officeDocument/2006/relationships/tags"/><Relationship Id="rId2" Target="../tags/tag32.xml" Type="http://schemas.openxmlformats.org/officeDocument/2006/relationships/tags"/><Relationship Id="rId20" Target="../tags/tag50.xml" Type="http://schemas.openxmlformats.org/officeDocument/2006/relationships/tags"/><Relationship Id="rId21" Target="../tags/tag51.xml" Type="http://schemas.openxmlformats.org/officeDocument/2006/relationships/tags"/><Relationship Id="rId22" Target="../tags/tag52.xml" Type="http://schemas.openxmlformats.org/officeDocument/2006/relationships/tags"/><Relationship Id="rId23" Target="../tags/tag53.xml" Type="http://schemas.openxmlformats.org/officeDocument/2006/relationships/tags"/><Relationship Id="rId24" Target="../tags/tag54.xml" Type="http://schemas.openxmlformats.org/officeDocument/2006/relationships/tags"/><Relationship Id="rId25" Target="../tags/tag55.xml" Type="http://schemas.openxmlformats.org/officeDocument/2006/relationships/tags"/><Relationship Id="rId26" Target="../tags/tag56.xml" Type="http://schemas.openxmlformats.org/officeDocument/2006/relationships/tags"/><Relationship Id="rId27" Target="../tags/tag57.xml" Type="http://schemas.openxmlformats.org/officeDocument/2006/relationships/tags"/><Relationship Id="rId28" Target="../tags/tag58.xml" Type="http://schemas.openxmlformats.org/officeDocument/2006/relationships/tags"/><Relationship Id="rId29" Target="../tags/tag59.xml" Type="http://schemas.openxmlformats.org/officeDocument/2006/relationships/tags"/><Relationship Id="rId3" Target="../tags/tag33.xml" Type="http://schemas.openxmlformats.org/officeDocument/2006/relationships/tags"/><Relationship Id="rId4" Target="../tags/tag34.xml" Type="http://schemas.openxmlformats.org/officeDocument/2006/relationships/tags"/><Relationship Id="rId5" Target="../tags/tag35.xml" Type="http://schemas.openxmlformats.org/officeDocument/2006/relationships/tags"/><Relationship Id="rId6" Target="../tags/tag36.xml" Type="http://schemas.openxmlformats.org/officeDocument/2006/relationships/tags"/><Relationship Id="rId7" Target="../tags/tag37.xml" Type="http://schemas.openxmlformats.org/officeDocument/2006/relationships/tags"/><Relationship Id="rId8" Target="../tags/tag38.xml" Type="http://schemas.openxmlformats.org/officeDocument/2006/relationships/tags"/><Relationship Id="rId9" Target="../tags/tag39.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7.xml" Type="http://schemas.openxmlformats.org/officeDocument/2006/relationships/tags"/><Relationship Id="rId11" Target="../tags/tag68.xml" Type="http://schemas.openxmlformats.org/officeDocument/2006/relationships/tags"/><Relationship Id="rId12" Target="../tags/tag69.xml" Type="http://schemas.openxmlformats.org/officeDocument/2006/relationships/tags"/><Relationship Id="rId13" Target="../tags/tag70.xml" Type="http://schemas.openxmlformats.org/officeDocument/2006/relationships/tags"/><Relationship Id="rId14" Target="../tags/tag71.xml" Type="http://schemas.openxmlformats.org/officeDocument/2006/relationships/tags"/><Relationship Id="rId15" Target="../tags/tag72.xml" Type="http://schemas.openxmlformats.org/officeDocument/2006/relationships/tags"/><Relationship Id="rId16" Target="../tags/tag73.xml" Type="http://schemas.openxmlformats.org/officeDocument/2006/relationships/tags"/><Relationship Id="rId17" Target="../tags/tag74.xml" Type="http://schemas.openxmlformats.org/officeDocument/2006/relationships/tags"/><Relationship Id="rId18" Target="../tags/tag75.xml" Type="http://schemas.openxmlformats.org/officeDocument/2006/relationships/tags"/><Relationship Id="rId19" Target="../tags/tag76.xml" Type="http://schemas.openxmlformats.org/officeDocument/2006/relationships/tags"/><Relationship Id="rId2" Target="../notesSlides/notesSlide4.xml" Type="http://schemas.openxmlformats.org/officeDocument/2006/relationships/notesSlide"/><Relationship Id="rId20" Target="../tags/tag77.xml" Type="http://schemas.openxmlformats.org/officeDocument/2006/relationships/tags"/><Relationship Id="rId21" Target="../tags/tag78.xml" Type="http://schemas.openxmlformats.org/officeDocument/2006/relationships/tags"/><Relationship Id="rId22" Target="../tags/tag79.xml" Type="http://schemas.openxmlformats.org/officeDocument/2006/relationships/tags"/><Relationship Id="rId23" Target="../tags/tag80.xml" Type="http://schemas.openxmlformats.org/officeDocument/2006/relationships/tags"/><Relationship Id="rId24" Target="../tags/tag81.xml" Type="http://schemas.openxmlformats.org/officeDocument/2006/relationships/tags"/><Relationship Id="rId25" Target="../tags/tag82.xml" Type="http://schemas.openxmlformats.org/officeDocument/2006/relationships/tags"/><Relationship Id="rId26" Target="../tags/tag83.xml" Type="http://schemas.openxmlformats.org/officeDocument/2006/relationships/tags"/><Relationship Id="rId27" Target="../tags/tag84.xml" Type="http://schemas.openxmlformats.org/officeDocument/2006/relationships/tags"/><Relationship Id="rId28" Target="../tags/tag85.xml" Type="http://schemas.openxmlformats.org/officeDocument/2006/relationships/tags"/><Relationship Id="rId29" Target="../tags/tag86.xml" Type="http://schemas.openxmlformats.org/officeDocument/2006/relationships/tags"/><Relationship Id="rId3" Target="../tags/tag60.xml" Type="http://schemas.openxmlformats.org/officeDocument/2006/relationships/tags"/><Relationship Id="rId30" Target="../tags/tag87.xml" Type="http://schemas.openxmlformats.org/officeDocument/2006/relationships/tags"/><Relationship Id="rId31" Target="../tags/tag88.xml" Type="http://schemas.openxmlformats.org/officeDocument/2006/relationships/tags"/><Relationship Id="rId32" Target="../tags/tag89.xml" Type="http://schemas.openxmlformats.org/officeDocument/2006/relationships/tags"/><Relationship Id="rId4" Target="../tags/tag61.xml" Type="http://schemas.openxmlformats.org/officeDocument/2006/relationships/tags"/><Relationship Id="rId5" Target="../tags/tag62.xml" Type="http://schemas.openxmlformats.org/officeDocument/2006/relationships/tags"/><Relationship Id="rId6" Target="../tags/tag63.xml" Type="http://schemas.openxmlformats.org/officeDocument/2006/relationships/tags"/><Relationship Id="rId7" Target="../tags/tag64.xml" Type="http://schemas.openxmlformats.org/officeDocument/2006/relationships/tags"/><Relationship Id="rId8" Target="../tags/tag65.xml" Type="http://schemas.openxmlformats.org/officeDocument/2006/relationships/tags"/><Relationship Id="rId9" Target="../tags/tag66.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90.xml" Type="http://schemas.openxmlformats.org/officeDocument/2006/relationships/tags"/><Relationship Id="rId3" Target="../tags/tag91.xml" Type="http://schemas.openxmlformats.org/officeDocument/2006/relationships/tags"/><Relationship Id="rId4" Target="../tags/tag92.xml" Type="http://schemas.openxmlformats.org/officeDocument/2006/relationships/tags"/><Relationship Id="rId5" Target="../tags/tag93.xml" Type="http://schemas.openxmlformats.org/officeDocument/2006/relationships/tags"/><Relationship Id="rId6" Target="../tags/tag94.xml" Type="http://schemas.openxmlformats.org/officeDocument/2006/relationships/tags"/><Relationship Id="rId7" Target="../tags/tag95.xml" Type="http://schemas.openxmlformats.org/officeDocument/2006/relationships/tags"/><Relationship Id="rId8" Target="../tags/tag96.xml" Type="http://schemas.openxmlformats.org/officeDocument/2006/relationships/tags"/><Relationship Id="rId9" Target="../tags/tag97.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tags/tag98.xml" Type="http://schemas.openxmlformats.org/officeDocument/2006/relationships/tags"/><Relationship Id="rId4" Target="../tags/tag99.xml" Type="http://schemas.openxmlformats.org/officeDocument/2006/relationships/tags"/><Relationship Id="rId5" Target="../tags/tag10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2" Target="../media/image2.jpe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01.xml" Type="http://schemas.openxmlformats.org/officeDocument/2006/relationships/tags"/><Relationship Id="rId3" Target="../media/image19.png" Type="http://schemas.openxmlformats.org/officeDocument/2006/relationships/image"/><Relationship Id="rId4" Target="../tags/tag102.xml" Type="http://schemas.openxmlformats.org/officeDocument/2006/relationships/tags"/><Relationship Id="rId5" Target="../tags/tag10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tags/tag104.xml" Type="http://schemas.openxmlformats.org/officeDocument/2006/relationships/tags"/><Relationship Id="rId4" Target="../tags/tag105.xml" Type="http://schemas.openxmlformats.org/officeDocument/2006/relationships/tags"/><Relationship Id="rId5" Target="../tags/tag106.xml" Type="http://schemas.openxmlformats.org/officeDocument/2006/relationships/tags"/><Relationship Id="rId6" Target="../media/image22.jpeg" Type="http://schemas.openxmlformats.org/officeDocument/2006/relationships/image"/><Relationship Id="rId7" Target="../tags/tag10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5.xml" Type="http://schemas.openxmlformats.org/officeDocument/2006/relationships/tags"/><Relationship Id="rId11" Target="../tags/tag116.xml" Type="http://schemas.openxmlformats.org/officeDocument/2006/relationships/tags"/><Relationship Id="rId12" Target="../tags/tag117.xml" Type="http://schemas.openxmlformats.org/officeDocument/2006/relationships/tags"/><Relationship Id="rId13" Target="../tags/tag118.xml" Type="http://schemas.openxmlformats.org/officeDocument/2006/relationships/tags"/><Relationship Id="rId14" Target="../tags/tag119.xml" Type="http://schemas.openxmlformats.org/officeDocument/2006/relationships/tags"/><Relationship Id="rId15" Target="../tags/tag120.xml" Type="http://schemas.openxmlformats.org/officeDocument/2006/relationships/tags"/><Relationship Id="rId16" Target="../tags/tag121.xml" Type="http://schemas.openxmlformats.org/officeDocument/2006/relationships/tags"/><Relationship Id="rId17" Target="../tags/tag122.xml" Type="http://schemas.openxmlformats.org/officeDocument/2006/relationships/tags"/><Relationship Id="rId18" Target="../tags/tag123.xml" Type="http://schemas.openxmlformats.org/officeDocument/2006/relationships/tags"/><Relationship Id="rId19" Target="../tags/tag124.xml" Type="http://schemas.openxmlformats.org/officeDocument/2006/relationships/tags"/><Relationship Id="rId2" Target="../notesSlides/notesSlide8.xml" Type="http://schemas.openxmlformats.org/officeDocument/2006/relationships/notesSlide"/><Relationship Id="rId20" Target="../tags/tag125.xml" Type="http://schemas.openxmlformats.org/officeDocument/2006/relationships/tags"/><Relationship Id="rId21" Target="../tags/tag126.xml" Type="http://schemas.openxmlformats.org/officeDocument/2006/relationships/tags"/><Relationship Id="rId22" Target="../tags/tag127.xml" Type="http://schemas.openxmlformats.org/officeDocument/2006/relationships/tags"/><Relationship Id="rId23" Target="../tags/tag128.xml" Type="http://schemas.openxmlformats.org/officeDocument/2006/relationships/tags"/><Relationship Id="rId24" Target="../tags/tag129.xml" Type="http://schemas.openxmlformats.org/officeDocument/2006/relationships/tags"/><Relationship Id="rId25" Target="../tags/tag130.xml" Type="http://schemas.openxmlformats.org/officeDocument/2006/relationships/tags"/><Relationship Id="rId26" Target="../tags/tag131.xml" Type="http://schemas.openxmlformats.org/officeDocument/2006/relationships/tags"/><Relationship Id="rId3" Target="../tags/tag108.xml" Type="http://schemas.openxmlformats.org/officeDocument/2006/relationships/tags"/><Relationship Id="rId4" Target="../tags/tag109.xml" Type="http://schemas.openxmlformats.org/officeDocument/2006/relationships/tags"/><Relationship Id="rId5" Target="../tags/tag110.xml" Type="http://schemas.openxmlformats.org/officeDocument/2006/relationships/tags"/><Relationship Id="rId6" Target="../tags/tag111.xml" Type="http://schemas.openxmlformats.org/officeDocument/2006/relationships/tags"/><Relationship Id="rId7" Target="../tags/tag112.xml" Type="http://schemas.openxmlformats.org/officeDocument/2006/relationships/tags"/><Relationship Id="rId8" Target="../tags/tag113.xml" Type="http://schemas.openxmlformats.org/officeDocument/2006/relationships/tags"/><Relationship Id="rId9" Target="../tags/tag114.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38.xml" Type="http://schemas.openxmlformats.org/officeDocument/2006/relationships/tags"/><Relationship Id="rId11" Target="../tags/tag139.xml" Type="http://schemas.openxmlformats.org/officeDocument/2006/relationships/tags"/><Relationship Id="rId12" Target="../tags/tag140.xml" Type="http://schemas.openxmlformats.org/officeDocument/2006/relationships/tags"/><Relationship Id="rId13" Target="../tags/tag141.xml" Type="http://schemas.openxmlformats.org/officeDocument/2006/relationships/tags"/><Relationship Id="rId14" Target="../tags/tag142.xml" Type="http://schemas.openxmlformats.org/officeDocument/2006/relationships/tags"/><Relationship Id="rId2" Target="../notesSlides/notesSlide9.xml" Type="http://schemas.openxmlformats.org/officeDocument/2006/relationships/notesSlide"/><Relationship Id="rId3" Target="../tags/tag132.xml" Type="http://schemas.openxmlformats.org/officeDocument/2006/relationships/tags"/><Relationship Id="rId4" Target="../tags/tag133.xml" Type="http://schemas.openxmlformats.org/officeDocument/2006/relationships/tags"/><Relationship Id="rId5" Target="../tags/tag134.xml" Type="http://schemas.openxmlformats.org/officeDocument/2006/relationships/tags"/><Relationship Id="rId6" Target="../tags/tag135.xml" Type="http://schemas.openxmlformats.org/officeDocument/2006/relationships/tags"/><Relationship Id="rId7" Target="../tags/tag136.xml" Type="http://schemas.openxmlformats.org/officeDocument/2006/relationships/tags"/><Relationship Id="rId8" Target="../media/image23.png" Type="http://schemas.openxmlformats.org/officeDocument/2006/relationships/image"/><Relationship Id="rId9" Target="../tags/tag137.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jpeg" Type="http://schemas.openxmlformats.org/officeDocument/2006/relationships/image"/><Relationship Id="rId4" Target="../tags/tag143.xml" Type="http://schemas.openxmlformats.org/officeDocument/2006/relationships/tags"/><Relationship Id="rId5" Target="../tags/tag144.xml" Type="http://schemas.openxmlformats.org/officeDocument/2006/relationships/tags"/><Relationship Id="rId6" Target="../tags/tag145.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53.xml" Type="http://schemas.openxmlformats.org/officeDocument/2006/relationships/tags"/><Relationship Id="rId11" Target="../tags/tag154.xml" Type="http://schemas.openxmlformats.org/officeDocument/2006/relationships/tags"/><Relationship Id="rId12" Target="../tags/tag155.xml" Type="http://schemas.openxmlformats.org/officeDocument/2006/relationships/tags"/><Relationship Id="rId13" Target="../tags/tag156.xml" Type="http://schemas.openxmlformats.org/officeDocument/2006/relationships/tags"/><Relationship Id="rId14" Target="../tags/tag157.xml" Type="http://schemas.openxmlformats.org/officeDocument/2006/relationships/tags"/><Relationship Id="rId15" Target="../tags/tag158.xml" Type="http://schemas.openxmlformats.org/officeDocument/2006/relationships/tags"/><Relationship Id="rId16" Target="../tags/tag159.xml" Type="http://schemas.openxmlformats.org/officeDocument/2006/relationships/tags"/><Relationship Id="rId17" Target="../tags/tag160.xml" Type="http://schemas.openxmlformats.org/officeDocument/2006/relationships/tags"/><Relationship Id="rId18" Target="../tags/tag161.xml" Type="http://schemas.openxmlformats.org/officeDocument/2006/relationships/tags"/><Relationship Id="rId19" Target="../tags/tag162.xml" Type="http://schemas.openxmlformats.org/officeDocument/2006/relationships/tags"/><Relationship Id="rId2" Target="../media/image24.png" Type="http://schemas.openxmlformats.org/officeDocument/2006/relationships/image"/><Relationship Id="rId20" Target="../tags/tag163.xml" Type="http://schemas.openxmlformats.org/officeDocument/2006/relationships/tags"/><Relationship Id="rId21" Target="../tags/tag164.xml" Type="http://schemas.openxmlformats.org/officeDocument/2006/relationships/tags"/><Relationship Id="rId22" Target="../tags/tag165.xml" Type="http://schemas.openxmlformats.org/officeDocument/2006/relationships/tags"/><Relationship Id="rId23" Target="../tags/tag166.xml" Type="http://schemas.openxmlformats.org/officeDocument/2006/relationships/tags"/><Relationship Id="rId24" Target="../tags/tag167.xml" Type="http://schemas.openxmlformats.org/officeDocument/2006/relationships/tags"/><Relationship Id="rId3" Target="../tags/tag146.xml" Type="http://schemas.openxmlformats.org/officeDocument/2006/relationships/tags"/><Relationship Id="rId4" Target="../tags/tag147.xml" Type="http://schemas.openxmlformats.org/officeDocument/2006/relationships/tags"/><Relationship Id="rId5" Target="../tags/tag148.xml" Type="http://schemas.openxmlformats.org/officeDocument/2006/relationships/tags"/><Relationship Id="rId6" Target="../tags/tag149.xml" Type="http://schemas.openxmlformats.org/officeDocument/2006/relationships/tags"/><Relationship Id="rId7" Target="../tags/tag150.xml" Type="http://schemas.openxmlformats.org/officeDocument/2006/relationships/tags"/><Relationship Id="rId8" Target="../tags/tag151.xml" Type="http://schemas.openxmlformats.org/officeDocument/2006/relationships/tags"/><Relationship Id="rId9" Target="../tags/tag152.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75.xml" Type="http://schemas.openxmlformats.org/officeDocument/2006/relationships/tags"/><Relationship Id="rId11" Target="../tags/tag176.xml" Type="http://schemas.openxmlformats.org/officeDocument/2006/relationships/tags"/><Relationship Id="rId12" Target="../tags/tag177.xml" Type="http://schemas.openxmlformats.org/officeDocument/2006/relationships/tags"/><Relationship Id="rId13" Target="../tags/tag178.xml" Type="http://schemas.openxmlformats.org/officeDocument/2006/relationships/tags"/><Relationship Id="rId14" Target="../tags/tag179.xml" Type="http://schemas.openxmlformats.org/officeDocument/2006/relationships/tags"/><Relationship Id="rId15" Target="../tags/tag180.xml" Type="http://schemas.openxmlformats.org/officeDocument/2006/relationships/tags"/><Relationship Id="rId16" Target="../tags/tag181.xml" Type="http://schemas.openxmlformats.org/officeDocument/2006/relationships/tags"/><Relationship Id="rId17" Target="../tags/tag182.xml" Type="http://schemas.openxmlformats.org/officeDocument/2006/relationships/tags"/><Relationship Id="rId18" Target="../tags/tag183.xml" Type="http://schemas.openxmlformats.org/officeDocument/2006/relationships/tags"/><Relationship Id="rId19" Target="../tags/tag184.xml" Type="http://schemas.openxmlformats.org/officeDocument/2006/relationships/tags"/><Relationship Id="rId2" Target="../media/image25.jpeg" Type="http://schemas.openxmlformats.org/officeDocument/2006/relationships/image"/><Relationship Id="rId20" Target="../tags/tag185.xml" Type="http://schemas.openxmlformats.org/officeDocument/2006/relationships/tags"/><Relationship Id="rId21" Target="../tags/tag186.xml" Type="http://schemas.openxmlformats.org/officeDocument/2006/relationships/tags"/><Relationship Id="rId3" Target="../tags/tag168.xml" Type="http://schemas.openxmlformats.org/officeDocument/2006/relationships/tags"/><Relationship Id="rId4" Target="../tags/tag169.xml" Type="http://schemas.openxmlformats.org/officeDocument/2006/relationships/tags"/><Relationship Id="rId5" Target="../tags/tag170.xml" Type="http://schemas.openxmlformats.org/officeDocument/2006/relationships/tags"/><Relationship Id="rId6" Target="../tags/tag171.xml" Type="http://schemas.openxmlformats.org/officeDocument/2006/relationships/tags"/><Relationship Id="rId7" Target="../tags/tag172.xml" Type="http://schemas.openxmlformats.org/officeDocument/2006/relationships/tags"/><Relationship Id="rId8" Target="../tags/tag173.xml" Type="http://schemas.openxmlformats.org/officeDocument/2006/relationships/tags"/><Relationship Id="rId9" Target="../tags/tag17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95.xml" Type="http://schemas.openxmlformats.org/officeDocument/2006/relationships/tags"/><Relationship Id="rId11" Target="../tags/tag196.xml" Type="http://schemas.openxmlformats.org/officeDocument/2006/relationships/tags"/><Relationship Id="rId12" Target="../tags/tag197.xml" Type="http://schemas.openxmlformats.org/officeDocument/2006/relationships/tags"/><Relationship Id="rId13" Target="../tags/tag198.xml" Type="http://schemas.openxmlformats.org/officeDocument/2006/relationships/tags"/><Relationship Id="rId14" Target="../tags/tag199.xml" Type="http://schemas.openxmlformats.org/officeDocument/2006/relationships/tags"/><Relationship Id="rId15" Target="../tags/tag200.xml" Type="http://schemas.openxmlformats.org/officeDocument/2006/relationships/tags"/><Relationship Id="rId16" Target="../tags/tag201.xml" Type="http://schemas.openxmlformats.org/officeDocument/2006/relationships/tags"/><Relationship Id="rId17" Target="../tags/tag202.xml" Type="http://schemas.openxmlformats.org/officeDocument/2006/relationships/tags"/><Relationship Id="rId18" Target="../tags/tag203.xml" Type="http://schemas.openxmlformats.org/officeDocument/2006/relationships/tags"/><Relationship Id="rId19" Target="../tags/tag204.xml" Type="http://schemas.openxmlformats.org/officeDocument/2006/relationships/tags"/><Relationship Id="rId2" Target="../tags/tag187.xml" Type="http://schemas.openxmlformats.org/officeDocument/2006/relationships/tags"/><Relationship Id="rId20" Target="../tags/tag205.xml" Type="http://schemas.openxmlformats.org/officeDocument/2006/relationships/tags"/><Relationship Id="rId21" Target="../tags/tag206.xml" Type="http://schemas.openxmlformats.org/officeDocument/2006/relationships/tags"/><Relationship Id="rId22" Target="../tags/tag207.xml" Type="http://schemas.openxmlformats.org/officeDocument/2006/relationships/tags"/><Relationship Id="rId23" Target="../tags/tag208.xml" Type="http://schemas.openxmlformats.org/officeDocument/2006/relationships/tags"/><Relationship Id="rId24" Target="../tags/tag209.xml" Type="http://schemas.openxmlformats.org/officeDocument/2006/relationships/tags"/><Relationship Id="rId25" Target="../tags/tag210.xml" Type="http://schemas.openxmlformats.org/officeDocument/2006/relationships/tags"/><Relationship Id="rId26" Target="../tags/tag211.xml" Type="http://schemas.openxmlformats.org/officeDocument/2006/relationships/tags"/><Relationship Id="rId27" Target="../tags/tag212.xml" Type="http://schemas.openxmlformats.org/officeDocument/2006/relationships/tags"/><Relationship Id="rId28" Target="../tags/tag213.xml" Type="http://schemas.openxmlformats.org/officeDocument/2006/relationships/tags"/><Relationship Id="rId29" Target="../tags/tag214.xml" Type="http://schemas.openxmlformats.org/officeDocument/2006/relationships/tags"/><Relationship Id="rId3" Target="../tags/tag188.xml" Type="http://schemas.openxmlformats.org/officeDocument/2006/relationships/tags"/><Relationship Id="rId30" Target="../tags/tag215.xml" Type="http://schemas.openxmlformats.org/officeDocument/2006/relationships/tags"/><Relationship Id="rId31" Target="../tags/tag216.xml" Type="http://schemas.openxmlformats.org/officeDocument/2006/relationships/tags"/><Relationship Id="rId32" Target="../tags/tag217.xml" Type="http://schemas.openxmlformats.org/officeDocument/2006/relationships/tags"/><Relationship Id="rId33" Target="../tags/tag218.xml" Type="http://schemas.openxmlformats.org/officeDocument/2006/relationships/tags"/><Relationship Id="rId34" Target="../tags/tag219.xml" Type="http://schemas.openxmlformats.org/officeDocument/2006/relationships/tags"/><Relationship Id="rId35" Target="../tags/tag220.xml" Type="http://schemas.openxmlformats.org/officeDocument/2006/relationships/tags"/><Relationship Id="rId36" Target="../tags/tag221.xml" Type="http://schemas.openxmlformats.org/officeDocument/2006/relationships/tags"/><Relationship Id="rId37" Target="../tags/tag222.xml" Type="http://schemas.openxmlformats.org/officeDocument/2006/relationships/tags"/><Relationship Id="rId38" Target="../tags/tag223.xml" Type="http://schemas.openxmlformats.org/officeDocument/2006/relationships/tags"/><Relationship Id="rId39" Target="../tags/tag224.xml" Type="http://schemas.openxmlformats.org/officeDocument/2006/relationships/tags"/><Relationship Id="rId4" Target="../tags/tag189.xml" Type="http://schemas.openxmlformats.org/officeDocument/2006/relationships/tags"/><Relationship Id="rId40" Target="../tags/tag225.xml" Type="http://schemas.openxmlformats.org/officeDocument/2006/relationships/tags"/><Relationship Id="rId41" Target="../tags/tag226.xml" Type="http://schemas.openxmlformats.org/officeDocument/2006/relationships/tags"/><Relationship Id="rId42" Target="../tags/tag227.xml" Type="http://schemas.openxmlformats.org/officeDocument/2006/relationships/tags"/><Relationship Id="rId43" Target="../tags/tag228.xml" Type="http://schemas.openxmlformats.org/officeDocument/2006/relationships/tags"/><Relationship Id="rId44" Target="../tags/tag229.xml" Type="http://schemas.openxmlformats.org/officeDocument/2006/relationships/tags"/><Relationship Id="rId45" Target="../tags/tag230.xml" Type="http://schemas.openxmlformats.org/officeDocument/2006/relationships/tags"/><Relationship Id="rId46" Target="../tags/tag231.xml" Type="http://schemas.openxmlformats.org/officeDocument/2006/relationships/tags"/><Relationship Id="rId5" Target="../tags/tag190.xml" Type="http://schemas.openxmlformats.org/officeDocument/2006/relationships/tags"/><Relationship Id="rId6" Target="../tags/tag191.xml" Type="http://schemas.openxmlformats.org/officeDocument/2006/relationships/tags"/><Relationship Id="rId7" Target="../tags/tag192.xml" Type="http://schemas.openxmlformats.org/officeDocument/2006/relationships/tags"/><Relationship Id="rId8" Target="../tags/tag193.xml" Type="http://schemas.openxmlformats.org/officeDocument/2006/relationships/tags"/><Relationship Id="rId9" Target="../tags/tag194.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7.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39.xml" Type="http://schemas.openxmlformats.org/officeDocument/2006/relationships/tags"/><Relationship Id="rId11" Target="../tags/tag240.xml" Type="http://schemas.openxmlformats.org/officeDocument/2006/relationships/tags"/><Relationship Id="rId12" Target="../tags/tag241.xml" Type="http://schemas.openxmlformats.org/officeDocument/2006/relationships/tags"/><Relationship Id="rId13" Target="../tags/tag242.xml" Type="http://schemas.openxmlformats.org/officeDocument/2006/relationships/tags"/><Relationship Id="rId14" Target="../tags/tag243.xml" Type="http://schemas.openxmlformats.org/officeDocument/2006/relationships/tags"/><Relationship Id="rId2" Target="../media/image28.jpeg" Type="http://schemas.openxmlformats.org/officeDocument/2006/relationships/image"/><Relationship Id="rId3" Target="../tags/tag232.xml" Type="http://schemas.openxmlformats.org/officeDocument/2006/relationships/tags"/><Relationship Id="rId4" Target="../tags/tag233.xml" Type="http://schemas.openxmlformats.org/officeDocument/2006/relationships/tags"/><Relationship Id="rId5" Target="../tags/tag234.xml" Type="http://schemas.openxmlformats.org/officeDocument/2006/relationships/tags"/><Relationship Id="rId6" Target="../tags/tag235.xml" Type="http://schemas.openxmlformats.org/officeDocument/2006/relationships/tags"/><Relationship Id="rId7" Target="../tags/tag236.xml" Type="http://schemas.openxmlformats.org/officeDocument/2006/relationships/tags"/><Relationship Id="rId8" Target="../tags/tag237.xml" Type="http://schemas.openxmlformats.org/officeDocument/2006/relationships/tags"/><Relationship Id="rId9" Target="../tags/tag238.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jpeg" Type="http://schemas.openxmlformats.org/officeDocument/2006/relationships/image"/><Relationship Id="rId4" Target="../tags/tag244.xml" Type="http://schemas.openxmlformats.org/officeDocument/2006/relationships/tags"/><Relationship Id="rId5" Target="../tags/tag245.xml" Type="http://schemas.openxmlformats.org/officeDocument/2006/relationships/tags"/><Relationship Id="rId6" Target="../tags/tag246.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54.xml" Type="http://schemas.openxmlformats.org/officeDocument/2006/relationships/tags"/><Relationship Id="rId11" Target="../tags/tag255.xml" Type="http://schemas.openxmlformats.org/officeDocument/2006/relationships/tags"/><Relationship Id="rId12" Target="../tags/tag256.xml" Type="http://schemas.openxmlformats.org/officeDocument/2006/relationships/tags"/><Relationship Id="rId13" Target="../tags/tag257.xml" Type="http://schemas.openxmlformats.org/officeDocument/2006/relationships/tags"/><Relationship Id="rId14" Target="../tags/tag258.xml" Type="http://schemas.openxmlformats.org/officeDocument/2006/relationships/tags"/><Relationship Id="rId15" Target="../tags/tag259.xml" Type="http://schemas.openxmlformats.org/officeDocument/2006/relationships/tags"/><Relationship Id="rId16" Target="../tags/tag260.xml" Type="http://schemas.openxmlformats.org/officeDocument/2006/relationships/tags"/><Relationship Id="rId17" Target="../tags/tag261.xml" Type="http://schemas.openxmlformats.org/officeDocument/2006/relationships/tags"/><Relationship Id="rId18" Target="../tags/tag262.xml" Type="http://schemas.openxmlformats.org/officeDocument/2006/relationships/tags"/><Relationship Id="rId19" Target="../tags/tag263.xml" Type="http://schemas.openxmlformats.org/officeDocument/2006/relationships/tags"/><Relationship Id="rId2" Target="../notesSlides/notesSlide13.xml" Type="http://schemas.openxmlformats.org/officeDocument/2006/relationships/notesSlide"/><Relationship Id="rId20" Target="../media/image29.jpeg" Type="http://schemas.openxmlformats.org/officeDocument/2006/relationships/image"/><Relationship Id="rId21" Target="../tags/tag264.xml" Type="http://schemas.openxmlformats.org/officeDocument/2006/relationships/tags"/><Relationship Id="rId3" Target="../tags/tag247.xml" Type="http://schemas.openxmlformats.org/officeDocument/2006/relationships/tags"/><Relationship Id="rId4" Target="../tags/tag248.xml" Type="http://schemas.openxmlformats.org/officeDocument/2006/relationships/tags"/><Relationship Id="rId5" Target="../tags/tag249.xml" Type="http://schemas.openxmlformats.org/officeDocument/2006/relationships/tags"/><Relationship Id="rId6" Target="../tags/tag250.xml" Type="http://schemas.openxmlformats.org/officeDocument/2006/relationships/tags"/><Relationship Id="rId7" Target="../tags/tag251.xml" Type="http://schemas.openxmlformats.org/officeDocument/2006/relationships/tags"/><Relationship Id="rId8" Target="../tags/tag252.xml" Type="http://schemas.openxmlformats.org/officeDocument/2006/relationships/tags"/><Relationship Id="rId9" Target="../tags/tag253.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65.xml" Type="http://schemas.openxmlformats.org/officeDocument/2006/relationships/tags"/><Relationship Id="rId3" Target="../media/image31.jpeg" Type="http://schemas.openxmlformats.org/officeDocument/2006/relationships/image"/><Relationship Id="rId4" Target="../tags/tag266.xml" Type="http://schemas.openxmlformats.org/officeDocument/2006/relationships/tags"/><Relationship Id="rId5" Target="../media/image32.jpeg" Type="http://schemas.openxmlformats.org/officeDocument/2006/relationships/image"/><Relationship Id="rId6" Target="../tags/tag267.xml" Type="http://schemas.openxmlformats.org/officeDocument/2006/relationships/tags"/><Relationship Id="rId7" Target="../media/image33.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5.jpeg" Type="http://schemas.openxmlformats.org/officeDocument/2006/relationships/image"/><Relationship Id="rId4" Target="../tags/tag268.xml" Type="http://schemas.openxmlformats.org/officeDocument/2006/relationships/tags"/><Relationship Id="rId5" Target="../tags/tag269.xml" Type="http://schemas.openxmlformats.org/officeDocument/2006/relationships/tags"/><Relationship Id="rId6" Target="../media/image3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3.xml" Type="http://schemas.openxmlformats.org/officeDocument/2006/relationships/tags"/><Relationship Id="rId3" Target="../tags/tag14.xml" Type="http://schemas.openxmlformats.org/officeDocument/2006/relationships/tags"/><Relationship Id="rId4" Target="../tags/tag15.xml" Type="http://schemas.openxmlformats.org/officeDocument/2006/relationships/tags"/><Relationship Id="rId5" Target="../tags/tag16.xml" Type="http://schemas.openxmlformats.org/officeDocument/2006/relationships/tags"/><Relationship Id="rId6" Target="../tags/tag17.xml" Type="http://schemas.openxmlformats.org/officeDocument/2006/relationships/tags"/><Relationship Id="rId7" Target="../tags/tag18.xml" Type="http://schemas.openxmlformats.org/officeDocument/2006/relationships/tags"/><Relationship Id="rId8"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media/image6.jpeg" Type="http://schemas.openxmlformats.org/officeDocument/2006/relationships/image"/><Relationship Id="rId8" Target="../tags/tag23.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1545" t="4680"/>
          <a:stretch>
            <a:fillRect/>
          </a:stretch>
        </p:blipFill>
        <p:spPr>
          <a:xfrm>
            <a:off x="0" y="14514"/>
            <a:ext cx="12211050" cy="6819900"/>
          </a:xfrm>
          <a:prstGeom prst="rect">
            <a:avLst/>
          </a:prstGeom>
        </p:spPr>
      </p:pic>
      <p:sp>
        <p:nvSpPr>
          <p:cNvPr id="6" name="Freeform 10"/>
          <p:cNvSpPr>
            <a:spLocks noEditPoints="1"/>
          </p:cNvSpPr>
          <p:nvPr/>
        </p:nvSpPr>
        <p:spPr bwMode="auto">
          <a:xfrm>
            <a:off x="759389" y="5081782"/>
            <a:ext cx="456130" cy="458044"/>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bg2"/>
              </a:solidFill>
              <a:latin charset="-122" panose="020b0503020204020204" pitchFamily="34" typeface="微软雅黑"/>
              <a:ea charset="-122" panose="020b0503020204020204" pitchFamily="34" typeface="微软雅黑"/>
            </a:endParaRPr>
          </a:p>
        </p:txBody>
      </p:sp>
      <p:sp>
        <p:nvSpPr>
          <p:cNvPr id="7" name="Rectangle 3"/>
          <p:cNvSpPr txBox="1">
            <a:spLocks noChangeArrowheads="1"/>
          </p:cNvSpPr>
          <p:nvPr/>
        </p:nvSpPr>
        <p:spPr bwMode="auto">
          <a:xfrm>
            <a:off x="624979" y="4001662"/>
            <a:ext cx="6847726" cy="10801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b="1" lang="zh-CN" smtClean="0" sz="5400">
                <a:solidFill>
                  <a:schemeClr val="bg2"/>
                </a:solidFill>
                <a:latin charset="-122" panose="020b0503020204020204" pitchFamily="34" typeface="微软雅黑"/>
                <a:ea charset="-122" panose="020b0503020204020204" pitchFamily="34" typeface="微软雅黑"/>
              </a:rPr>
              <a:t>创业/商业计划书</a:t>
            </a:r>
          </a:p>
        </p:txBody>
      </p:sp>
      <p:sp>
        <p:nvSpPr>
          <p:cNvPr id="8" name="Rectangle 4"/>
          <p:cNvSpPr txBox="1">
            <a:spLocks noChangeArrowheads="1"/>
          </p:cNvSpPr>
          <p:nvPr/>
        </p:nvSpPr>
        <p:spPr bwMode="auto">
          <a:xfrm>
            <a:off x="1215519" y="5139754"/>
            <a:ext cx="5235536"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mtClean="0" sz="2800">
                <a:solidFill>
                  <a:schemeClr val="bg2"/>
                </a:solidFill>
                <a:latin charset="-122" panose="020b0503020204020204" pitchFamily="34" typeface="微软雅黑"/>
                <a:ea charset="-122" panose="020b0503020204020204" pitchFamily="34" typeface="微软雅黑"/>
              </a:rPr>
              <a:t>这里可以输入公司/团队名称</a:t>
            </a:r>
          </a:p>
        </p:txBody>
      </p:sp>
      <p:sp>
        <p:nvSpPr>
          <p:cNvPr id="9" name="Rectangle 3"/>
          <p:cNvSpPr txBox="1">
            <a:spLocks noChangeArrowheads="1"/>
          </p:cNvSpPr>
          <p:nvPr/>
        </p:nvSpPr>
        <p:spPr bwMode="auto">
          <a:xfrm>
            <a:off x="759389" y="329548"/>
            <a:ext cx="1885992" cy="7735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zh-CN" b="1" lang="en-US" smtClean="0" sz="4000">
                <a:solidFill>
                  <a:schemeClr val="bg2"/>
                </a:solidFill>
                <a:latin charset="-122" panose="020b0503020204020204" pitchFamily="34" typeface="微软雅黑"/>
                <a:ea charset="-122" panose="020b0503020204020204" pitchFamily="34" typeface="微软雅黑"/>
              </a:rPr>
              <a:t>LOGO</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6">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6"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wipe(down)" transition="in">
                                      <p:cBhvr>
                                        <p:cTn dur="580" id="12">
                                          <p:stCondLst>
                                            <p:cond delay="0"/>
                                          </p:stCondLst>
                                        </p:cTn>
                                        <p:tgtEl>
                                          <p:spTgt spid="7"/>
                                        </p:tgtEl>
                                      </p:cBhvr>
                                    </p:animEffect>
                                    <p:anim calcmode="lin" valueType="num">
                                      <p:cBhvr>
                                        <p:cTn dur="1822" id="1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664" id="14"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664" id="15" tmFilter="0, 0; 0.125,0.2665; 0.25,0.4; 0.375,0.465; 0.5,0.5;  0.625,0.535; 0.75,0.6; 0.875,0.7335; 1,1">
                                          <p:stCondLst>
                                            <p:cond delay="664"/>
                                          </p:stCondLst>
                                        </p:cTn>
                                        <p:tgtEl>
                                          <p:spTgt spid="7"/>
                                        </p:tgtEl>
                                        <p:attrNameLst>
                                          <p:attrName>ppt_y</p:attrName>
                                        </p:attrNameLst>
                                      </p:cBhvr>
                                      <p:tavLst>
                                        <p:tav fmla="#ppt_y-sin(pi*$)/9" tm="0">
                                          <p:val>
                                            <p:fltVal val="0"/>
                                          </p:val>
                                        </p:tav>
                                        <p:tav tm="100000">
                                          <p:val>
                                            <p:fltVal val="1"/>
                                          </p:val>
                                        </p:tav>
                                      </p:tavLst>
                                    </p:anim>
                                    <p:anim calcmode="lin" valueType="num">
                                      <p:cBhvr>
                                        <p:cTn dur="332" id="16" tmFilter="0, 0; 0.125,0.2665; 0.25,0.4; 0.375,0.465; 0.5,0.5;  0.625,0.535; 0.75,0.6; 0.875,0.7335; 1,1">
                                          <p:stCondLst>
                                            <p:cond delay="1324"/>
                                          </p:stCondLst>
                                        </p:cTn>
                                        <p:tgtEl>
                                          <p:spTgt spid="7"/>
                                        </p:tgtEl>
                                        <p:attrNameLst>
                                          <p:attrName>ppt_y</p:attrName>
                                        </p:attrNameLst>
                                      </p:cBhvr>
                                      <p:tavLst>
                                        <p:tav fmla="#ppt_y-sin(pi*$)/27" tm="0">
                                          <p:val>
                                            <p:fltVal val="0"/>
                                          </p:val>
                                        </p:tav>
                                        <p:tav tm="100000">
                                          <p:val>
                                            <p:fltVal val="1"/>
                                          </p:val>
                                        </p:tav>
                                      </p:tavLst>
                                    </p:anim>
                                    <p:anim calcmode="lin" valueType="num">
                                      <p:cBhvr>
                                        <p:cTn dur="164" id="17" tmFilter="0, 0; 0.125,0.2665; 0.25,0.4; 0.375,0.465; 0.5,0.5;  0.625,0.535; 0.75,0.6; 0.875,0.7335; 1,1">
                                          <p:stCondLst>
                                            <p:cond delay="1656"/>
                                          </p:stCondLst>
                                        </p:cTn>
                                        <p:tgtEl>
                                          <p:spTgt spid="7"/>
                                        </p:tgtEl>
                                        <p:attrNameLst>
                                          <p:attrName>ppt_y</p:attrName>
                                        </p:attrNameLst>
                                      </p:cBhvr>
                                      <p:tavLst>
                                        <p:tav fmla="#ppt_y-sin(pi*$)/81" tm="0">
                                          <p:val>
                                            <p:fltVal val="0"/>
                                          </p:val>
                                        </p:tav>
                                        <p:tav tm="100000">
                                          <p:val>
                                            <p:fltVal val="1"/>
                                          </p:val>
                                        </p:tav>
                                      </p:tavLst>
                                    </p:anim>
                                    <p:animScale>
                                      <p:cBhvr>
                                        <p:cTn dur="26" id="18">
                                          <p:stCondLst>
                                            <p:cond delay="650"/>
                                          </p:stCondLst>
                                        </p:cTn>
                                        <p:tgtEl>
                                          <p:spTgt spid="7"/>
                                        </p:tgtEl>
                                      </p:cBhvr>
                                      <p:to x="100000" y="60000"/>
                                    </p:animScale>
                                    <p:animScale>
                                      <p:cBhvr>
                                        <p:cTn decel="50000" dur="166" id="19">
                                          <p:stCondLst>
                                            <p:cond delay="676"/>
                                          </p:stCondLst>
                                        </p:cTn>
                                        <p:tgtEl>
                                          <p:spTgt spid="7"/>
                                        </p:tgtEl>
                                      </p:cBhvr>
                                      <p:to x="100000" y="100000"/>
                                    </p:animScale>
                                    <p:animScale>
                                      <p:cBhvr>
                                        <p:cTn dur="26" id="20">
                                          <p:stCondLst>
                                            <p:cond delay="1312"/>
                                          </p:stCondLst>
                                        </p:cTn>
                                        <p:tgtEl>
                                          <p:spTgt spid="7"/>
                                        </p:tgtEl>
                                      </p:cBhvr>
                                      <p:to x="100000" y="80000"/>
                                    </p:animScale>
                                    <p:animScale>
                                      <p:cBhvr>
                                        <p:cTn decel="50000" dur="166" id="21">
                                          <p:stCondLst>
                                            <p:cond delay="1338"/>
                                          </p:stCondLst>
                                        </p:cTn>
                                        <p:tgtEl>
                                          <p:spTgt spid="7"/>
                                        </p:tgtEl>
                                      </p:cBhvr>
                                      <p:to x="100000" y="100000"/>
                                    </p:animScale>
                                    <p:animScale>
                                      <p:cBhvr>
                                        <p:cTn dur="26" id="22">
                                          <p:stCondLst>
                                            <p:cond delay="1642"/>
                                          </p:stCondLst>
                                        </p:cTn>
                                        <p:tgtEl>
                                          <p:spTgt spid="7"/>
                                        </p:tgtEl>
                                      </p:cBhvr>
                                      <p:to x="100000" y="90000"/>
                                    </p:animScale>
                                    <p:animScale>
                                      <p:cBhvr>
                                        <p:cTn decel="50000" dur="166" id="23">
                                          <p:stCondLst>
                                            <p:cond delay="1668"/>
                                          </p:stCondLst>
                                        </p:cTn>
                                        <p:tgtEl>
                                          <p:spTgt spid="7"/>
                                        </p:tgtEl>
                                      </p:cBhvr>
                                      <p:to x="100000" y="100000"/>
                                    </p:animScale>
                                    <p:animScale>
                                      <p:cBhvr>
                                        <p:cTn dur="26" id="24">
                                          <p:stCondLst>
                                            <p:cond delay="1808"/>
                                          </p:stCondLst>
                                        </p:cTn>
                                        <p:tgtEl>
                                          <p:spTgt spid="7"/>
                                        </p:tgtEl>
                                      </p:cBhvr>
                                      <p:to x="100000" y="95000"/>
                                    </p:animScale>
                                    <p:animScale>
                                      <p:cBhvr>
                                        <p:cTn decel="50000" dur="166" id="25">
                                          <p:stCondLst>
                                            <p:cond delay="1834"/>
                                          </p:stCondLst>
                                        </p:cTn>
                                        <p:tgtEl>
                                          <p:spTgt spid="7"/>
                                        </p:tgtEl>
                                      </p:cBhvr>
                                      <p:to x="100000" y="100000"/>
                                    </p:animScale>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8"/>
                                        </p:tgtEl>
                                        <p:attrNameLst>
                                          <p:attrName>style.visibility</p:attrName>
                                        </p:attrNameLst>
                                      </p:cBhvr>
                                      <p:to>
                                        <p:strVal val="visible"/>
                                      </p:to>
                                    </p:set>
                                    <p:animEffect filter="wipe(left)" transition="in">
                                      <p:cBhvr>
                                        <p:cTn dur="500" id="2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Rectangle 2"/>
          <p:cNvSpPr/>
          <p:nvPr/>
        </p:nvSpPr>
        <p:spPr>
          <a:xfrm>
            <a:off x="0" y="-1"/>
            <a:ext cx="12192000" cy="3592969"/>
          </a:xfrm>
          <a:prstGeom prst="rect">
            <a:avLst/>
          </a:prstGeom>
          <a:blipFill dpi="0" rotWithShape="1">
            <a:blip r:embed="rId2">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59350" t="-17831"/>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04031" y="22266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 name="标题 4"/>
          <p:cNvSpPr txBox="1"/>
          <p:nvPr/>
        </p:nvSpPr>
        <p:spPr>
          <a:xfrm>
            <a:off x="1390650" y="482156"/>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0" pitchFamily="34" typeface="Impact MT Std"/>
                <a:ea charset="-122" panose="020b0503020204020204" pitchFamily="34" typeface="微软雅黑"/>
              </a:rPr>
              <a:t>企业理念</a:t>
            </a:r>
          </a:p>
          <a:p>
            <a:pPr algn="l"/>
            <a:r>
              <a:rPr altLang="en-US" b="1" lang="zh-CN" smtClean="0" sz="2400">
                <a:solidFill>
                  <a:schemeClr val="bg1"/>
                </a:solidFill>
                <a:latin charset="0" pitchFamily="34" typeface="Impact MT Std"/>
                <a:ea charset="-122" panose="020b0503020204020204" pitchFamily="34" typeface="微软雅黑"/>
              </a:rPr>
              <a:t>ENTERPRISE IDEA</a:t>
            </a:r>
          </a:p>
        </p:txBody>
      </p:sp>
      <p:sp>
        <p:nvSpPr>
          <p:cNvPr id="5" name="Freeform 12"/>
          <p:cNvSpPr/>
          <p:nvPr/>
        </p:nvSpPr>
        <p:spPr bwMode="auto">
          <a:xfrm>
            <a:off x="1608509" y="436715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3F3F3F"/>
          </a:solidFill>
          <a:ln>
            <a:noFill/>
          </a:ln>
        </p:spPr>
        <p:txBody>
          <a:bodyPr/>
          <a:lstStyle/>
          <a:p>
            <a:endParaRPr altLang="en-US" lang="zh-CN">
              <a:solidFill>
                <a:schemeClr val="tx1">
                  <a:lumMod val="50000"/>
                  <a:lumOff val="50000"/>
                </a:schemeClr>
              </a:solidFill>
            </a:endParaRPr>
          </a:p>
        </p:txBody>
      </p:sp>
      <p:sp>
        <p:nvSpPr>
          <p:cNvPr id="6" name="Freeform 12"/>
          <p:cNvSpPr/>
          <p:nvPr/>
        </p:nvSpPr>
        <p:spPr bwMode="auto">
          <a:xfrm flipH="1" flipV="1">
            <a:off x="10249469" y="5401432"/>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3F3F3F"/>
          </a:solidFill>
          <a:ln>
            <a:noFill/>
          </a:ln>
        </p:spPr>
        <p:txBody>
          <a:bodyPr/>
          <a:lstStyle/>
          <a:p>
            <a:endParaRPr altLang="en-US" lang="zh-CN">
              <a:solidFill>
                <a:schemeClr val="tx1">
                  <a:lumMod val="50000"/>
                  <a:lumOff val="50000"/>
                </a:schemeClr>
              </a:solidFill>
            </a:endParaRPr>
          </a:p>
        </p:txBody>
      </p:sp>
      <p:sp>
        <p:nvSpPr>
          <p:cNvPr id="7" name="TextBox 28"/>
          <p:cNvSpPr txBox="1"/>
          <p:nvPr/>
        </p:nvSpPr>
        <p:spPr>
          <a:xfrm>
            <a:off x="1968549" y="4681352"/>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grpSp>
        <p:nvGrpSpPr>
          <p:cNvPr id="12" name="组合 11"/>
          <p:cNvGrpSpPr/>
          <p:nvPr/>
        </p:nvGrpSpPr>
        <p:grpSpPr>
          <a:xfrm>
            <a:off x="1608509" y="2035477"/>
            <a:ext cx="2274261" cy="1557492"/>
            <a:chOff x="1057875" y="1891659"/>
            <a:chExt cx="3305339" cy="2263610"/>
          </a:xfrm>
        </p:grpSpPr>
        <p:sp>
          <p:nvSpPr>
            <p:cNvPr id="10" name="等腰三角形 9"/>
            <p:cNvSpPr/>
            <p:nvPr/>
          </p:nvSpPr>
          <p:spPr>
            <a:xfrm>
              <a:off x="1057875" y="1891659"/>
              <a:ext cx="3305339" cy="21839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a:off x="1221051" y="2186984"/>
              <a:ext cx="2978989" cy="1968285"/>
            </a:xfrm>
            <a:prstGeom prst="triangl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4904132" y="2035477"/>
            <a:ext cx="2274261" cy="1557492"/>
            <a:chOff x="1057875" y="1891659"/>
            <a:chExt cx="3305339" cy="2263610"/>
          </a:xfrm>
        </p:grpSpPr>
        <p:sp>
          <p:nvSpPr>
            <p:cNvPr id="14" name="等腰三角形 13"/>
            <p:cNvSpPr/>
            <p:nvPr/>
          </p:nvSpPr>
          <p:spPr>
            <a:xfrm>
              <a:off x="1057875" y="1891659"/>
              <a:ext cx="3305339" cy="21839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a:off x="1221051" y="2186984"/>
              <a:ext cx="2978989" cy="1968285"/>
            </a:xfrm>
            <a:prstGeom prst="triangl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7975208" y="2035477"/>
            <a:ext cx="2274261" cy="1557492"/>
            <a:chOff x="1057875" y="1891659"/>
            <a:chExt cx="3305339" cy="2263610"/>
          </a:xfrm>
        </p:grpSpPr>
        <p:sp>
          <p:nvSpPr>
            <p:cNvPr id="17" name="等腰三角形 16"/>
            <p:cNvSpPr/>
            <p:nvPr/>
          </p:nvSpPr>
          <p:spPr>
            <a:xfrm>
              <a:off x="1057875" y="1891659"/>
              <a:ext cx="3305339" cy="21839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1221051" y="2186984"/>
              <a:ext cx="2978989" cy="1968285"/>
            </a:xfrm>
            <a:prstGeom prst="triangl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0" name="直接连接符 19"/>
          <p:cNvCxnSpPr/>
          <p:nvPr/>
        </p:nvCxnSpPr>
        <p:spPr>
          <a:xfrm>
            <a:off x="0" y="3594430"/>
            <a:ext cx="12192000" cy="0"/>
          </a:xfrm>
          <a:prstGeom prst="line">
            <a:avLst/>
          </a:prstGeom>
          <a:ln>
            <a:solidFill>
              <a:srgbClr val="3F3F3F"/>
            </a:solidFill>
          </a:ln>
        </p:spPr>
        <p:style>
          <a:lnRef idx="1">
            <a:schemeClr val="dk1"/>
          </a:lnRef>
          <a:fillRef idx="0">
            <a:schemeClr val="dk1"/>
          </a:fillRef>
          <a:effectRef idx="0">
            <a:schemeClr val="dk1"/>
          </a:effectRef>
          <a:fontRef idx="minor">
            <a:schemeClr val="tx1"/>
          </a:fontRef>
        </p:style>
      </p:cxnSp>
      <p:sp>
        <p:nvSpPr>
          <p:cNvPr id="22" name="矩形 21"/>
          <p:cNvSpPr/>
          <p:nvPr/>
        </p:nvSpPr>
        <p:spPr>
          <a:xfrm>
            <a:off x="2379621" y="2729444"/>
            <a:ext cx="690880" cy="701040"/>
          </a:xfrm>
          <a:prstGeom prst="rect">
            <a:avLst/>
          </a:prstGeom>
        </p:spPr>
        <p:txBody>
          <a:bodyPr wrap="non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以人</a:t>
            </a:r>
          </a:p>
          <a:p>
            <a:pPr algn="ctr"/>
            <a:r>
              <a:rPr altLang="en-US" b="1" lang="zh-CN" sz="2000">
                <a:solidFill>
                  <a:schemeClr val="bg1"/>
                </a:solidFill>
                <a:latin charset="-122" panose="020b0503020204020204" pitchFamily="34" typeface="微软雅黑"/>
                <a:ea charset="-122" panose="020b0503020204020204" pitchFamily="34" typeface="微软雅黑"/>
              </a:rPr>
              <a:t>为本</a:t>
            </a:r>
          </a:p>
        </p:txBody>
      </p:sp>
      <p:sp>
        <p:nvSpPr>
          <p:cNvPr id="23" name="矩形 22"/>
          <p:cNvSpPr/>
          <p:nvPr/>
        </p:nvSpPr>
        <p:spPr>
          <a:xfrm>
            <a:off x="5695821" y="2729444"/>
            <a:ext cx="690880" cy="701040"/>
          </a:xfrm>
          <a:prstGeom prst="rect">
            <a:avLst/>
          </a:prstGeom>
        </p:spPr>
        <p:txBody>
          <a:bodyPr wrap="non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科技</a:t>
            </a:r>
          </a:p>
          <a:p>
            <a:pPr algn="ctr"/>
            <a:r>
              <a:rPr altLang="en-US" b="1" lang="zh-CN" smtClean="0" sz="2000">
                <a:solidFill>
                  <a:schemeClr val="bg1"/>
                </a:solidFill>
                <a:latin charset="-122" panose="020b0503020204020204" pitchFamily="34" typeface="微软雅黑"/>
                <a:ea charset="-122" panose="020b0503020204020204" pitchFamily="34" typeface="微软雅黑"/>
              </a:rPr>
              <a:t>创新</a:t>
            </a:r>
          </a:p>
        </p:txBody>
      </p:sp>
      <p:sp>
        <p:nvSpPr>
          <p:cNvPr id="24" name="矩形 23"/>
          <p:cNvSpPr/>
          <p:nvPr/>
        </p:nvSpPr>
        <p:spPr>
          <a:xfrm>
            <a:off x="8766897" y="2705274"/>
            <a:ext cx="690880" cy="701040"/>
          </a:xfrm>
          <a:prstGeom prst="rect">
            <a:avLst/>
          </a:prstGeom>
        </p:spPr>
        <p:txBody>
          <a:bodyPr wrap="non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先进</a:t>
            </a:r>
          </a:p>
          <a:p>
            <a:pPr algn="ctr"/>
            <a:r>
              <a:rPr altLang="en-US" b="1" lang="zh-CN" smtClean="0" sz="2000">
                <a:solidFill>
                  <a:schemeClr val="bg1"/>
                </a:solidFill>
                <a:latin charset="-122" panose="020b0503020204020204" pitchFamily="34" typeface="微软雅黑"/>
                <a:ea charset="-122" panose="020b0503020204020204" pitchFamily="34" typeface="微软雅黑"/>
              </a:rPr>
              <a:t>力量</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par>
                                <p:cTn fill="hold"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500" id="16"/>
                                        <p:tgtEl>
                                          <p:spTgt spid="23"/>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500" id="22"/>
                                        <p:tgtEl>
                                          <p:spTgt spid="22"/>
                                        </p:tgtEl>
                                      </p:cBhvr>
                                    </p:animEffect>
                                  </p:childTnLst>
                                </p:cTn>
                              </p:par>
                            </p:childTnLst>
                          </p:cTn>
                        </p:par>
                        <p:par>
                          <p:cTn fill="hold" id="23" nodeType="afterGroup">
                            <p:stCondLst>
                              <p:cond delay="500"/>
                            </p:stCondLst>
                            <p:childTnLst>
                              <p:par>
                                <p:cTn fill="hold" grpId="0" id="24" nodeType="afterEffect" presetClass="entr" presetID="1" presetSubtype="0">
                                  <p:stCondLst>
                                    <p:cond delay="0"/>
                                  </p:stCondLst>
                                  <p:childTnLst>
                                    <p:set>
                                      <p:cBhvr>
                                        <p:cTn dur="1" fill="hold" id="25">
                                          <p:stCondLst>
                                            <p:cond delay="0"/>
                                          </p:stCondLst>
                                        </p:cTn>
                                        <p:tgtEl>
                                          <p:spTgt spid="5"/>
                                        </p:tgtEl>
                                        <p:attrNameLst>
                                          <p:attrName>style.visibility</p:attrName>
                                        </p:attrNameLst>
                                      </p:cBhvr>
                                      <p:to>
                                        <p:strVal val="visible"/>
                                      </p:to>
                                    </p:set>
                                  </p:childTnLst>
                                </p:cTn>
                              </p:par>
                              <p:par>
                                <p:cTn accel="50000" decel="50000" fill="hold" grpId="1" id="26" nodeType="withEffect" presetClass="path" presetID="35" presetSubtype="0">
                                  <p:stCondLst>
                                    <p:cond delay="0"/>
                                  </p:stCondLst>
                                  <p:childTnLst>
                                    <p:animMotion origin="layout" path="M -3.56836E-06 -3.7037E-07 L 0.36686 0.15278" pathEditMode="relative" ptsTypes="AA" rAng="0">
                                      <p:cBhvr>
                                        <p:cTn dur="500" fill="hold" id="27" spd="-99900"/>
                                        <p:tgtEl>
                                          <p:spTgt spid="5"/>
                                        </p:tgtEl>
                                        <p:attrNameLst>
                                          <p:attrName>ppt_x</p:attrName>
                                          <p:attrName>ppt_y</p:attrName>
                                        </p:attrNameLst>
                                      </p:cBhvr>
                                      <p:rCtr x="18343" y="7639"/>
                                    </p:animMotion>
                                  </p:childTnLst>
                                </p:cTn>
                              </p:par>
                              <p:par>
                                <p:cTn fill="hold" grpId="0" id="28" nodeType="withEffect" presetClass="entr" presetID="1" presetSubtype="0">
                                  <p:stCondLst>
                                    <p:cond delay="0"/>
                                  </p:stCondLst>
                                  <p:childTnLst>
                                    <p:set>
                                      <p:cBhvr>
                                        <p:cTn dur="1" fill="hold" id="29">
                                          <p:stCondLst>
                                            <p:cond delay="0"/>
                                          </p:stCondLst>
                                        </p:cTn>
                                        <p:tgtEl>
                                          <p:spTgt spid="6"/>
                                        </p:tgtEl>
                                        <p:attrNameLst>
                                          <p:attrName>style.visibility</p:attrName>
                                        </p:attrNameLst>
                                      </p:cBhvr>
                                      <p:to>
                                        <p:strVal val="visible"/>
                                      </p:to>
                                    </p:set>
                                  </p:childTnLst>
                                </p:cTn>
                              </p:par>
                              <p:par>
                                <p:cTn accel="50000" decel="50000" fill="hold" grpId="1" id="30" nodeType="withEffect" presetClass="path" presetID="35" presetSubtype="0">
                                  <p:stCondLst>
                                    <p:cond delay="0"/>
                                  </p:stCondLst>
                                  <p:childTnLst>
                                    <p:animMotion origin="layout" path="M 7.85742E-07 -3.33333E-06 L -0.39495 -0.11018" pathEditMode="relative" ptsTypes="AA" rAng="0">
                                      <p:cBhvr>
                                        <p:cTn dur="500" fill="hold" id="31" spd="-99900"/>
                                        <p:tgtEl>
                                          <p:spTgt spid="6"/>
                                        </p:tgtEl>
                                        <p:attrNameLst>
                                          <p:attrName>ppt_x</p:attrName>
                                          <p:attrName>ppt_y</p:attrName>
                                        </p:attrNameLst>
                                      </p:cBhvr>
                                      <p:rCtr x="-19748" y="-5509"/>
                                    </p:animMotion>
                                  </p:childTnLst>
                                </p:cTn>
                              </p:par>
                            </p:childTnLst>
                          </p:cTn>
                        </p:par>
                        <p:par>
                          <p:cTn fill="hold" id="32" nodeType="afterGroup">
                            <p:stCondLst>
                              <p:cond delay="1000"/>
                            </p:stCondLst>
                            <p:childTnLst>
                              <p:par>
                                <p:cTn fill="hold" grpId="0" id="33" nodeType="afterEffect" presetClass="entr" presetID="18" presetSubtype="3">
                                  <p:stCondLst>
                                    <p:cond delay="0"/>
                                  </p:stCondLst>
                                  <p:childTnLst>
                                    <p:set>
                                      <p:cBhvr>
                                        <p:cTn dur="1" fill="hold" id="34">
                                          <p:stCondLst>
                                            <p:cond delay="0"/>
                                          </p:stCondLst>
                                        </p:cTn>
                                        <p:tgtEl>
                                          <p:spTgt spid="7"/>
                                        </p:tgtEl>
                                        <p:attrNameLst>
                                          <p:attrName>style.visibility</p:attrName>
                                        </p:attrNameLst>
                                      </p:cBhvr>
                                      <p:to>
                                        <p:strVal val="visible"/>
                                      </p:to>
                                    </p:set>
                                    <p:animEffect filter="strips(upRight)" transition="in">
                                      <p:cBhvr>
                                        <p:cTn dur="500" id="3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1" spid="6"/>
      <p:bldP grpId="0" spid="7"/>
      <p:bldP grpId="0" spid="22"/>
      <p:bldP grpId="0" spid="23"/>
      <p:bldP grpId="0" spid="2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2">
            <a:extLst>
              <a:ext uri="{28A0092B-C50C-407E-A947-70E740481C1C}">
                <a14:useLocalDpi val="0"/>
              </a:ext>
            </a:extLst>
          </a:blip>
          <a:stretch>
            <a:fillRect/>
          </a:stretch>
        </p:blipFill>
        <p:spPr>
          <a:xfrm>
            <a:off x="0" y="2387"/>
            <a:ext cx="4998720" cy="6845968"/>
          </a:xfrm>
          <a:prstGeom prst="rect">
            <a:avLst/>
          </a:prstGeom>
        </p:spPr>
      </p:pic>
      <p:sp>
        <p:nvSpPr>
          <p:cNvPr id="29" name="矩形 10"/>
          <p:cNvSpPr>
            <a:spLocks noChangeArrowheads="1"/>
          </p:cNvSpPr>
          <p:nvPr>
            <p:custDataLst>
              <p:tags r:id="rId3"/>
            </p:custDataLst>
          </p:nvPr>
        </p:nvSpPr>
        <p:spPr bwMode="auto">
          <a:xfrm flipH="1">
            <a:off x="0" y="1279525"/>
            <a:ext cx="12192000" cy="4389438"/>
          </a:xfrm>
          <a:prstGeom prst="rect">
            <a:avLst/>
          </a:prstGeom>
          <a:solidFill>
            <a:schemeClr val="tx1">
              <a:lumMod val="85000"/>
              <a:lumOff val="15000"/>
              <a:alpha val="76077"/>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90000"/>
              </a:lnSpc>
            </a:pPr>
            <a:endParaRPr altLang="zh-CN" lang="en-US" sz="4000">
              <a:solidFill>
                <a:srgbClr val="FFFFFF"/>
              </a:solidFill>
              <a:ea charset="-122" panose="020b0503020204020204" pitchFamily="34" typeface="微软雅黑"/>
              <a:sym charset="-122" panose="02010600030101010101" pitchFamily="2" typeface="宋体"/>
            </a:endParaRPr>
          </a:p>
        </p:txBody>
      </p:sp>
      <p:sp>
        <p:nvSpPr>
          <p:cNvPr id="32" name="文本框 19"/>
          <p:cNvSpPr txBox="1">
            <a:spLocks noChangeArrowheads="1"/>
          </p:cNvSpPr>
          <p:nvPr>
            <p:custDataLst>
              <p:tags r:id="rId4"/>
            </p:custDataLst>
          </p:nvPr>
        </p:nvSpPr>
        <p:spPr bwMode="auto">
          <a:xfrm>
            <a:off x="1076654" y="2333426"/>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40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项目介绍</a:t>
            </a:r>
          </a:p>
        </p:txBody>
      </p:sp>
      <p:sp>
        <p:nvSpPr>
          <p:cNvPr id="40" name="文本框 9"/>
          <p:cNvSpPr txBox="1"/>
          <p:nvPr/>
        </p:nvSpPr>
        <p:spPr>
          <a:xfrm>
            <a:off x="5863767" y="2686706"/>
            <a:ext cx="1589941"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项目来源</a:t>
            </a:r>
          </a:p>
        </p:txBody>
      </p:sp>
      <p:sp>
        <p:nvSpPr>
          <p:cNvPr id="45" name="文本框 9"/>
          <p:cNvSpPr txBox="1"/>
          <p:nvPr/>
        </p:nvSpPr>
        <p:spPr>
          <a:xfrm>
            <a:off x="10098783" y="2694172"/>
            <a:ext cx="266429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需解决问题</a:t>
            </a:r>
          </a:p>
        </p:txBody>
      </p:sp>
      <p:sp>
        <p:nvSpPr>
          <p:cNvPr id="50" name="文本框 9"/>
          <p:cNvSpPr txBox="1"/>
          <p:nvPr/>
        </p:nvSpPr>
        <p:spPr>
          <a:xfrm>
            <a:off x="10108934" y="3472160"/>
            <a:ext cx="1615192"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我们的优势</a:t>
            </a:r>
          </a:p>
        </p:txBody>
      </p:sp>
      <p:sp>
        <p:nvSpPr>
          <p:cNvPr id="55" name="文本框 9"/>
          <p:cNvSpPr txBox="1"/>
          <p:nvPr/>
        </p:nvSpPr>
        <p:spPr>
          <a:xfrm>
            <a:off x="8024786" y="2682819"/>
            <a:ext cx="159291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需求分析</a:t>
            </a:r>
          </a:p>
        </p:txBody>
      </p:sp>
      <p:sp>
        <p:nvSpPr>
          <p:cNvPr id="60" name="文本框 9"/>
          <p:cNvSpPr txBox="1"/>
          <p:nvPr/>
        </p:nvSpPr>
        <p:spPr>
          <a:xfrm>
            <a:off x="8011767" y="3472160"/>
            <a:ext cx="159291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竞争对手</a:t>
            </a:r>
          </a:p>
        </p:txBody>
      </p:sp>
      <p:sp>
        <p:nvSpPr>
          <p:cNvPr id="65" name="文本框 9"/>
          <p:cNvSpPr txBox="1"/>
          <p:nvPr/>
        </p:nvSpPr>
        <p:spPr>
          <a:xfrm>
            <a:off x="5899052" y="4250148"/>
            <a:ext cx="245820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可行性分析</a:t>
            </a:r>
          </a:p>
        </p:txBody>
      </p:sp>
      <p:sp>
        <p:nvSpPr>
          <p:cNvPr id="70" name="文本框 9"/>
          <p:cNvSpPr txBox="1"/>
          <p:nvPr/>
        </p:nvSpPr>
        <p:spPr>
          <a:xfrm>
            <a:off x="5871413" y="3472161"/>
            <a:ext cx="1700026"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行业前景</a:t>
            </a:r>
          </a:p>
        </p:txBody>
      </p:sp>
      <p:sp>
        <p:nvSpPr>
          <p:cNvPr id="6" name="椭圆 5"/>
          <p:cNvSpPr/>
          <p:nvPr/>
        </p:nvSpPr>
        <p:spPr>
          <a:xfrm>
            <a:off x="5391830" y="264098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1</a:t>
            </a:r>
          </a:p>
        </p:txBody>
      </p:sp>
      <p:sp>
        <p:nvSpPr>
          <p:cNvPr id="74" name="椭圆 73"/>
          <p:cNvSpPr/>
          <p:nvPr/>
        </p:nvSpPr>
        <p:spPr>
          <a:xfrm>
            <a:off x="7498256" y="2653229"/>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2</a:t>
            </a:r>
          </a:p>
        </p:txBody>
      </p:sp>
      <p:sp>
        <p:nvSpPr>
          <p:cNvPr id="75" name="椭圆 74"/>
          <p:cNvSpPr/>
          <p:nvPr/>
        </p:nvSpPr>
        <p:spPr>
          <a:xfrm>
            <a:off x="9604682" y="2636183"/>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3</a:t>
            </a:r>
          </a:p>
        </p:txBody>
      </p:sp>
      <p:sp>
        <p:nvSpPr>
          <p:cNvPr id="76" name="椭圆 75"/>
          <p:cNvSpPr/>
          <p:nvPr/>
        </p:nvSpPr>
        <p:spPr>
          <a:xfrm>
            <a:off x="5391830" y="347216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4</a:t>
            </a:r>
          </a:p>
        </p:txBody>
      </p:sp>
      <p:sp>
        <p:nvSpPr>
          <p:cNvPr id="79" name="椭圆 78"/>
          <p:cNvSpPr/>
          <p:nvPr/>
        </p:nvSpPr>
        <p:spPr>
          <a:xfrm>
            <a:off x="5399706" y="421308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7</a:t>
            </a:r>
          </a:p>
        </p:txBody>
      </p:sp>
      <p:sp>
        <p:nvSpPr>
          <p:cNvPr id="82" name="椭圆 81"/>
          <p:cNvSpPr/>
          <p:nvPr/>
        </p:nvSpPr>
        <p:spPr>
          <a:xfrm>
            <a:off x="7498256" y="347216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5</a:t>
            </a:r>
          </a:p>
        </p:txBody>
      </p:sp>
      <p:sp>
        <p:nvSpPr>
          <p:cNvPr id="83" name="椭圆 82"/>
          <p:cNvSpPr/>
          <p:nvPr/>
        </p:nvSpPr>
        <p:spPr>
          <a:xfrm>
            <a:off x="9617700" y="345362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6</a:t>
            </a:r>
          </a:p>
        </p:txBody>
      </p:sp>
      <p:sp>
        <p:nvSpPr>
          <p:cNvPr id="20" name="KSO_Shape"/>
          <p:cNvSpPr/>
          <p:nvPr/>
        </p:nvSpPr>
        <p:spPr bwMode="auto">
          <a:xfrm>
            <a:off x="1557086" y="3291181"/>
            <a:ext cx="2112390" cy="1799046"/>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Tree>
    <p:custDataLst>
      <p:tags r:id="rId5"/>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300" id="7"/>
                                        <p:tgtEl>
                                          <p:spTgt spid="32"/>
                                        </p:tgtEl>
                                      </p:cBhvr>
                                    </p:animEffect>
                                    <p:anim calcmode="lin" valueType="num">
                                      <p:cBhvr>
                                        <p:cTn dur="300" fill="hold" id="8"/>
                                        <p:tgtEl>
                                          <p:spTgt spid="32"/>
                                        </p:tgtEl>
                                        <p:attrNameLst>
                                          <p:attrName>ppt_x</p:attrName>
                                        </p:attrNameLst>
                                      </p:cBhvr>
                                      <p:tavLst>
                                        <p:tav tm="0">
                                          <p:val>
                                            <p:strVal val="#ppt_x"/>
                                          </p:val>
                                        </p:tav>
                                        <p:tav tm="100000">
                                          <p:val>
                                            <p:strVal val="#ppt_x"/>
                                          </p:val>
                                        </p:tav>
                                      </p:tavLst>
                                    </p:anim>
                                    <p:anim calcmode="lin" valueType="num">
                                      <p:cBhvr>
                                        <p:cTn dur="300" fill="hold" id="9"/>
                                        <p:tgtEl>
                                          <p:spTgt spid="3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300" id="12"/>
                                        <p:tgtEl>
                                          <p:spTgt spid="20"/>
                                        </p:tgtEl>
                                      </p:cBhvr>
                                    </p:animEffect>
                                    <p:anim calcmode="lin" valueType="num">
                                      <p:cBhvr>
                                        <p:cTn dur="300" fill="hold" id="13"/>
                                        <p:tgtEl>
                                          <p:spTgt spid="20"/>
                                        </p:tgtEl>
                                        <p:attrNameLst>
                                          <p:attrName>ppt_x</p:attrName>
                                        </p:attrNameLst>
                                      </p:cBhvr>
                                      <p:tavLst>
                                        <p:tav tm="0">
                                          <p:val>
                                            <p:strVal val="#ppt_x"/>
                                          </p:val>
                                        </p:tav>
                                        <p:tav tm="100000">
                                          <p:val>
                                            <p:strVal val="#ppt_x"/>
                                          </p:val>
                                        </p:tav>
                                      </p:tavLst>
                                    </p:anim>
                                    <p:anim calcmode="lin" valueType="num">
                                      <p:cBhvr>
                                        <p:cTn dur="300" fill="hold" id="14"/>
                                        <p:tgtEl>
                                          <p:spTgt spid="2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300"/>
                            </p:stCondLst>
                            <p:childTnLst>
                              <p:par>
                                <p:cTn fill="hold" grpId="0" id="16" nodeType="afterEffect" presetClass="entr" presetID="22" presetSubtype="4">
                                  <p:stCondLst>
                                    <p:cond delay="0"/>
                                  </p:stCondLst>
                                  <p:childTnLst>
                                    <p:set>
                                      <p:cBhvr>
                                        <p:cTn dur="1" fill="hold" id="17">
                                          <p:stCondLst>
                                            <p:cond delay="0"/>
                                          </p:stCondLst>
                                        </p:cTn>
                                        <p:tgtEl>
                                          <p:spTgt spid="40"/>
                                        </p:tgtEl>
                                        <p:attrNameLst>
                                          <p:attrName>style.visibility</p:attrName>
                                        </p:attrNameLst>
                                      </p:cBhvr>
                                      <p:to>
                                        <p:strVal val="visible"/>
                                      </p:to>
                                    </p:set>
                                    <p:animEffect filter="wipe(down)" transition="in">
                                      <p:cBhvr>
                                        <p:cTn dur="500" id="18"/>
                                        <p:tgtEl>
                                          <p:spTgt spid="40"/>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50"/>
                                        </p:tgtEl>
                                        <p:attrNameLst>
                                          <p:attrName>style.visibility</p:attrName>
                                        </p:attrNameLst>
                                      </p:cBhvr>
                                      <p:to>
                                        <p:strVal val="visible"/>
                                      </p:to>
                                    </p:set>
                                    <p:animEffect filter="wipe(down)" transition="in">
                                      <p:cBhvr>
                                        <p:cTn dur="500" id="21"/>
                                        <p:tgtEl>
                                          <p:spTgt spid="50"/>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55"/>
                                        </p:tgtEl>
                                        <p:attrNameLst>
                                          <p:attrName>style.visibility</p:attrName>
                                        </p:attrNameLst>
                                      </p:cBhvr>
                                      <p:to>
                                        <p:strVal val="visible"/>
                                      </p:to>
                                    </p:set>
                                    <p:animEffect filter="wipe(down)" transition="in">
                                      <p:cBhvr>
                                        <p:cTn dur="500" id="24"/>
                                        <p:tgtEl>
                                          <p:spTgt spid="55"/>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60"/>
                                        </p:tgtEl>
                                        <p:attrNameLst>
                                          <p:attrName>style.visibility</p:attrName>
                                        </p:attrNameLst>
                                      </p:cBhvr>
                                      <p:to>
                                        <p:strVal val="visible"/>
                                      </p:to>
                                    </p:set>
                                    <p:animEffect filter="wipe(down)" transition="in">
                                      <p:cBhvr>
                                        <p:cTn dur="500" id="27"/>
                                        <p:tgtEl>
                                          <p:spTgt spid="60"/>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65"/>
                                        </p:tgtEl>
                                        <p:attrNameLst>
                                          <p:attrName>style.visibility</p:attrName>
                                        </p:attrNameLst>
                                      </p:cBhvr>
                                      <p:to>
                                        <p:strVal val="visible"/>
                                      </p:to>
                                    </p:set>
                                    <p:animEffect filter="wipe(down)" transition="in">
                                      <p:cBhvr>
                                        <p:cTn dur="500" id="30"/>
                                        <p:tgtEl>
                                          <p:spTgt spid="65"/>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70"/>
                                        </p:tgtEl>
                                        <p:attrNameLst>
                                          <p:attrName>style.visibility</p:attrName>
                                        </p:attrNameLst>
                                      </p:cBhvr>
                                      <p:to>
                                        <p:strVal val="visible"/>
                                      </p:to>
                                    </p:set>
                                    <p:animEffect filter="wipe(down)" transition="in">
                                      <p:cBhvr>
                                        <p:cTn dur="500" id="33"/>
                                        <p:tgtEl>
                                          <p:spTgt spid="70"/>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74"/>
                                        </p:tgtEl>
                                        <p:attrNameLst>
                                          <p:attrName>style.visibility</p:attrName>
                                        </p:attrNameLst>
                                      </p:cBhvr>
                                      <p:to>
                                        <p:strVal val="visible"/>
                                      </p:to>
                                    </p:set>
                                    <p:animEffect filter="wipe(down)" transition="in">
                                      <p:cBhvr>
                                        <p:cTn dur="500" id="36"/>
                                        <p:tgtEl>
                                          <p:spTgt spid="74"/>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75"/>
                                        </p:tgtEl>
                                        <p:attrNameLst>
                                          <p:attrName>style.visibility</p:attrName>
                                        </p:attrNameLst>
                                      </p:cBhvr>
                                      <p:to>
                                        <p:strVal val="visible"/>
                                      </p:to>
                                    </p:set>
                                    <p:animEffect filter="wipe(down)" transition="in">
                                      <p:cBhvr>
                                        <p:cTn dur="500" id="39"/>
                                        <p:tgtEl>
                                          <p:spTgt spid="75"/>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82"/>
                                        </p:tgtEl>
                                        <p:attrNameLst>
                                          <p:attrName>style.visibility</p:attrName>
                                        </p:attrNameLst>
                                      </p:cBhvr>
                                      <p:to>
                                        <p:strVal val="visible"/>
                                      </p:to>
                                    </p:set>
                                    <p:animEffect filter="wipe(down)" transition="in">
                                      <p:cBhvr>
                                        <p:cTn dur="500" id="42"/>
                                        <p:tgtEl>
                                          <p:spTgt spid="82"/>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83"/>
                                        </p:tgtEl>
                                        <p:attrNameLst>
                                          <p:attrName>style.visibility</p:attrName>
                                        </p:attrNameLst>
                                      </p:cBhvr>
                                      <p:to>
                                        <p:strVal val="visible"/>
                                      </p:to>
                                    </p:set>
                                    <p:animEffect filter="wipe(down)" transition="in">
                                      <p:cBhvr>
                                        <p:cTn dur="500" id="45"/>
                                        <p:tgtEl>
                                          <p:spTgt spid="83"/>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45"/>
                                        </p:tgtEl>
                                        <p:attrNameLst>
                                          <p:attrName>style.visibility</p:attrName>
                                        </p:attrNameLst>
                                      </p:cBhvr>
                                      <p:to>
                                        <p:strVal val="visible"/>
                                      </p:to>
                                    </p:set>
                                    <p:animEffect filter="wipe(down)" transition="in">
                                      <p:cBhvr>
                                        <p:cTn dur="500" id="48"/>
                                        <p:tgtEl>
                                          <p:spTgt spid="45"/>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6"/>
                                        </p:tgtEl>
                                        <p:attrNameLst>
                                          <p:attrName>style.visibility</p:attrName>
                                        </p:attrNameLst>
                                      </p:cBhvr>
                                      <p:to>
                                        <p:strVal val="visible"/>
                                      </p:to>
                                    </p:set>
                                    <p:animEffect filter="wipe(down)" transition="in">
                                      <p:cBhvr>
                                        <p:cTn dur="500" id="51"/>
                                        <p:tgtEl>
                                          <p:spTgt spid="6"/>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76"/>
                                        </p:tgtEl>
                                        <p:attrNameLst>
                                          <p:attrName>style.visibility</p:attrName>
                                        </p:attrNameLst>
                                      </p:cBhvr>
                                      <p:to>
                                        <p:strVal val="visible"/>
                                      </p:to>
                                    </p:set>
                                    <p:animEffect filter="wipe(down)" transition="in">
                                      <p:cBhvr>
                                        <p:cTn dur="500" id="54"/>
                                        <p:tgtEl>
                                          <p:spTgt spid="76"/>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79"/>
                                        </p:tgtEl>
                                        <p:attrNameLst>
                                          <p:attrName>style.visibility</p:attrName>
                                        </p:attrNameLst>
                                      </p:cBhvr>
                                      <p:to>
                                        <p:strVal val="visible"/>
                                      </p:to>
                                    </p:set>
                                    <p:animEffect filter="wipe(down)" transition="in">
                                      <p:cBhvr>
                                        <p:cTn dur="500" id="5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40"/>
      <p:bldP grpId="0" spid="45"/>
      <p:bldP grpId="0" spid="50"/>
      <p:bldP grpId="0" spid="55"/>
      <p:bldP grpId="0" spid="60"/>
      <p:bldP grpId="0" spid="65"/>
      <p:bldP grpId="0" spid="70"/>
      <p:bldP grpId="0" spid="6"/>
      <p:bldP grpId="0" spid="74"/>
      <p:bldP grpId="0" spid="75"/>
      <p:bldP grpId="0" spid="76"/>
      <p:bldP grpId="0" spid="79"/>
      <p:bldP grpId="0" spid="82"/>
      <p:bldP grpId="0" spid="83"/>
      <p:bldP grpId="0" spid="2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10"/>
          <p:cNvSpPr>
            <a:spLocks noChangeArrowheads="1"/>
          </p:cNvSpPr>
          <p:nvPr>
            <p:custDataLst>
              <p:tags r:id="rId2"/>
            </p:custDataLst>
          </p:nvPr>
        </p:nvSpPr>
        <p:spPr bwMode="auto">
          <a:xfrm flipH="1">
            <a:off x="2971800" y="1441416"/>
            <a:ext cx="8286750" cy="2559084"/>
          </a:xfrm>
          <a:prstGeom prst="rect">
            <a:avLst/>
          </a:prstGeom>
          <a:solidFill>
            <a:schemeClr val="tx1">
              <a:lumMod val="85000"/>
              <a:lumOff val="15000"/>
              <a:alpha val="76077"/>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90000"/>
              </a:lnSpc>
            </a:pPr>
            <a:endParaRPr altLang="zh-CN" lang="en-US" sz="4000">
              <a:solidFill>
                <a:srgbClr val="FFFFFF"/>
              </a:solidFill>
              <a:ea charset="-122" panose="020b0503020204020204" pitchFamily="34" typeface="微软雅黑"/>
              <a:sym charset="-122" panose="02010600030101010101" pitchFamily="2" typeface="宋体"/>
            </a:endParaRPr>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项目来源</a:t>
            </a:r>
          </a:p>
          <a:p>
            <a:pPr algn="l"/>
            <a:r>
              <a:rPr altLang="en-US" b="1" lang="zh-CN" smtClean="0" sz="2400">
                <a:solidFill>
                  <a:srgbClr val="3F3F3F"/>
                </a:solidFill>
                <a:latin charset="0" pitchFamily="34" typeface="Impact MT Std"/>
                <a:ea charset="-122" panose="020b0503020204020204" pitchFamily="34" typeface="微软雅黑"/>
              </a:rPr>
              <a:t>PROJECT SOURCE</a:t>
            </a:r>
          </a:p>
        </p:txBody>
      </p:sp>
      <p:pic>
        <p:nvPicPr>
          <p:cNvPr descr="C:\Users\Administrator\Desktop\ppt展示模板-8.png"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80043" y="1233987"/>
            <a:ext cx="4877259" cy="2934423"/>
          </a:xfrm>
          <a:prstGeom prst="rect">
            <a:avLst/>
          </a:prstGeom>
          <a:noFill/>
          <a:extLst>
            <a:ext uri="{909E8E84-426E-40DD-AFC4-6F175D3DCCD1}">
              <a14:hiddenFill>
                <a:solidFill>
                  <a:srgbClr val="FFFFFF"/>
                </a:solidFill>
              </a14:hiddenFill>
            </a:ext>
          </a:extLst>
        </p:spPr>
      </p:pic>
      <p:pic>
        <p:nvPicPr>
          <p:cNvPr id="10" name="图片 9"/>
          <p:cNvPicPr>
            <a:picLocks noChangeAspect="1"/>
          </p:cNvPicPr>
          <p:nvPr/>
        </p:nvPicPr>
        <p:blipFill>
          <a:blip r:embed="rId4">
            <a:extLst>
              <a:ext uri="{28A0092B-C50C-407E-A947-70E740481C1C}">
                <a14:useLocalDpi val="0"/>
              </a:ext>
            </a:extLst>
          </a:blip>
          <a:stretch>
            <a:fillRect/>
          </a:stretch>
        </p:blipFill>
        <p:spPr>
          <a:xfrm>
            <a:off x="1518397" y="1635875"/>
            <a:ext cx="3394365" cy="1907426"/>
          </a:xfrm>
          <a:prstGeom prst="rect">
            <a:avLst/>
          </a:prstGeom>
        </p:spPr>
      </p:pic>
      <p:sp>
        <p:nvSpPr>
          <p:cNvPr id="11" name="文本框 19"/>
          <p:cNvSpPr txBox="1">
            <a:spLocks noChangeArrowheads="1"/>
          </p:cNvSpPr>
          <p:nvPr>
            <p:custDataLst>
              <p:tags r:id="rId5"/>
            </p:custDataLst>
          </p:nvPr>
        </p:nvSpPr>
        <p:spPr bwMode="auto">
          <a:xfrm>
            <a:off x="5612514" y="1635875"/>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8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输入标题</a:t>
            </a:r>
          </a:p>
        </p:txBody>
      </p:sp>
      <p:sp>
        <p:nvSpPr>
          <p:cNvPr id="12" name="文本框 11"/>
          <p:cNvSpPr txBox="1"/>
          <p:nvPr/>
        </p:nvSpPr>
        <p:spPr>
          <a:xfrm>
            <a:off x="5639122" y="2286258"/>
            <a:ext cx="5200328" cy="1005840"/>
          </a:xfrm>
          <a:prstGeom prst="rect">
            <a:avLst/>
          </a:prstGeom>
          <a:noFill/>
        </p:spPr>
        <p:txBody>
          <a:bodyPr rtlCol="0" wrap="square">
            <a:spAutoFit/>
          </a:bodyPr>
          <a:lstStyle/>
          <a:p>
            <a:pPr fontAlgn="base">
              <a:lnSpc>
                <a:spcPct val="125000"/>
              </a:lnSpc>
              <a:spcBef>
                <a:spcPct val="0"/>
              </a:spcBef>
              <a:spcAft>
                <a:spcPct val="0"/>
              </a:spcAft>
            </a:pPr>
            <a:r>
              <a:rPr altLang="en-US" lang="zh-CN" smtClean="0" sz="1600">
                <a:solidFill>
                  <a:schemeClr val="bg1">
                    <a:lumMod val="95000"/>
                  </a:scheme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此处添加详细文本描述，建议与标题相关并符合整体语言风格，语言描述；此处添加详细文本描述，建议与标题相关并符合整体语言风格，语言描述</a:t>
            </a:r>
          </a:p>
        </p:txBody>
      </p:sp>
      <p:grpSp>
        <p:nvGrpSpPr>
          <p:cNvPr id="19" name="组合 18"/>
          <p:cNvGrpSpPr/>
          <p:nvPr/>
        </p:nvGrpSpPr>
        <p:grpSpPr>
          <a:xfrm>
            <a:off x="1398588" y="4398122"/>
            <a:ext cx="1588074" cy="1576126"/>
            <a:chOff x="1398588" y="4443842"/>
            <a:chExt cx="1588074" cy="1576126"/>
          </a:xfrm>
        </p:grpSpPr>
        <p:sp>
          <p:nvSpPr>
            <p:cNvPr id="16" name="Oval 12"/>
            <p:cNvSpPr/>
            <p:nvPr/>
          </p:nvSpPr>
          <p:spPr>
            <a:xfrm>
              <a:off x="1398588" y="4446756"/>
              <a:ext cx="1573212" cy="1573212"/>
            </a:xfrm>
            <a:prstGeom prst="ellipse">
              <a:avLst/>
            </a:prstGeom>
            <a:noFill/>
            <a:ln cap="rnd" cmpd="sng" w="101600">
              <a:solidFill>
                <a:schemeClr val="bg1">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7" name="Oval 13"/>
            <p:cNvSpPr/>
            <p:nvPr/>
          </p:nvSpPr>
          <p:spPr>
            <a:xfrm>
              <a:off x="1597025" y="4645193"/>
              <a:ext cx="1176338" cy="1176338"/>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80%</a:t>
              </a:r>
            </a:p>
          </p:txBody>
        </p:sp>
        <p:sp>
          <p:nvSpPr>
            <p:cNvPr id="18" name="Arc 14"/>
            <p:cNvSpPr/>
            <p:nvPr/>
          </p:nvSpPr>
          <p:spPr>
            <a:xfrm>
              <a:off x="1413450" y="4443842"/>
              <a:ext cx="1573212" cy="1573212"/>
            </a:xfrm>
            <a:prstGeom prst="arc">
              <a:avLst>
                <a:gd fmla="val 16018236" name="adj1"/>
                <a:gd fmla="val 11345622" name="adj2"/>
              </a:avLst>
            </a:prstGeom>
            <a:noFill/>
            <a:ln cap="rnd" cmpd="sng" w="101600">
              <a:solidFill>
                <a:srgbClr val="3F3F3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grpSp>
        <p:nvGrpSpPr>
          <p:cNvPr id="20" name="组合 19"/>
          <p:cNvGrpSpPr/>
          <p:nvPr/>
        </p:nvGrpSpPr>
        <p:grpSpPr>
          <a:xfrm>
            <a:off x="5460481" y="4408819"/>
            <a:ext cx="1588074" cy="1576126"/>
            <a:chOff x="1398588" y="4443842"/>
            <a:chExt cx="1588074" cy="1576126"/>
          </a:xfrm>
        </p:grpSpPr>
        <p:sp>
          <p:nvSpPr>
            <p:cNvPr id="21" name="Oval 12"/>
            <p:cNvSpPr/>
            <p:nvPr/>
          </p:nvSpPr>
          <p:spPr>
            <a:xfrm>
              <a:off x="1398588" y="4446756"/>
              <a:ext cx="1573212" cy="1573212"/>
            </a:xfrm>
            <a:prstGeom prst="ellipse">
              <a:avLst/>
            </a:prstGeom>
            <a:noFill/>
            <a:ln cap="rnd" cmpd="sng" w="101600">
              <a:solidFill>
                <a:schemeClr val="bg1">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22" name="Oval 13"/>
            <p:cNvSpPr/>
            <p:nvPr/>
          </p:nvSpPr>
          <p:spPr>
            <a:xfrm>
              <a:off x="1597025" y="4645193"/>
              <a:ext cx="1176338" cy="1176338"/>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2400">
                  <a:solidFill>
                    <a:schemeClr val="bg1"/>
                  </a:solidFill>
                  <a:latin charset="0" pitchFamily="34" typeface="Impact MT Std"/>
                  <a:ea charset="0" panose="020b0606030504020204" pitchFamily="34" typeface="Open Sans"/>
                  <a:cs charset="0" panose="020b0606030504020204" pitchFamily="34" typeface="Open Sans"/>
                </a:rPr>
                <a:t>30%</a:t>
              </a:r>
            </a:p>
          </p:txBody>
        </p:sp>
        <p:sp>
          <p:nvSpPr>
            <p:cNvPr id="23" name="Arc 14"/>
            <p:cNvSpPr/>
            <p:nvPr/>
          </p:nvSpPr>
          <p:spPr>
            <a:xfrm>
              <a:off x="1413450" y="4443842"/>
              <a:ext cx="1573212" cy="1573212"/>
            </a:xfrm>
            <a:prstGeom prst="arc">
              <a:avLst>
                <a:gd fmla="val 16018236" name="adj1"/>
                <a:gd fmla="val 643925" name="adj2"/>
              </a:avLst>
            </a:prstGeom>
            <a:noFill/>
            <a:ln cap="rnd" cmpd="sng" w="101600">
              <a:solidFill>
                <a:srgbClr val="3F3F3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grpSp>
        <p:nvGrpSpPr>
          <p:cNvPr id="24" name="组合 23"/>
          <p:cNvGrpSpPr/>
          <p:nvPr/>
        </p:nvGrpSpPr>
        <p:grpSpPr>
          <a:xfrm>
            <a:off x="9251376" y="4455460"/>
            <a:ext cx="1588074" cy="1576126"/>
            <a:chOff x="1398588" y="4443842"/>
            <a:chExt cx="1588074" cy="1576126"/>
          </a:xfrm>
        </p:grpSpPr>
        <p:sp>
          <p:nvSpPr>
            <p:cNvPr id="25" name="Oval 12"/>
            <p:cNvSpPr/>
            <p:nvPr/>
          </p:nvSpPr>
          <p:spPr>
            <a:xfrm>
              <a:off x="1398588" y="4446756"/>
              <a:ext cx="1573212" cy="1573212"/>
            </a:xfrm>
            <a:prstGeom prst="ellipse">
              <a:avLst/>
            </a:prstGeom>
            <a:noFill/>
            <a:ln cap="rnd" cmpd="sng" w="101600">
              <a:solidFill>
                <a:schemeClr val="bg1">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26" name="Oval 13"/>
            <p:cNvSpPr/>
            <p:nvPr/>
          </p:nvSpPr>
          <p:spPr>
            <a:xfrm>
              <a:off x="1597025" y="4645193"/>
              <a:ext cx="1176338" cy="1176338"/>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mtClean="0" sz="2400">
                  <a:solidFill>
                    <a:schemeClr val="bg1"/>
                  </a:solidFill>
                  <a:latin charset="0" pitchFamily="34" typeface="Impact MT Std"/>
                  <a:ea charset="0" panose="020b0606030504020204" pitchFamily="34" typeface="Open Sans"/>
                  <a:cs charset="0" panose="020b0606030504020204" pitchFamily="34" typeface="Open Sans"/>
                </a:rPr>
                <a:t>50%</a:t>
              </a:r>
            </a:p>
          </p:txBody>
        </p:sp>
        <p:sp>
          <p:nvSpPr>
            <p:cNvPr id="27" name="Arc 14"/>
            <p:cNvSpPr/>
            <p:nvPr/>
          </p:nvSpPr>
          <p:spPr>
            <a:xfrm>
              <a:off x="1413450" y="4443842"/>
              <a:ext cx="1573212" cy="1573212"/>
            </a:xfrm>
            <a:prstGeom prst="arc">
              <a:avLst>
                <a:gd fmla="val 16018236" name="adj1"/>
                <a:gd fmla="val 5305659" name="adj2"/>
              </a:avLst>
            </a:prstGeom>
            <a:noFill/>
            <a:ln cap="rnd" cmpd="sng" w="101600">
              <a:solidFill>
                <a:srgbClr val="3F3F3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sp>
        <p:nvSpPr>
          <p:cNvPr id="28" name="文本框 19"/>
          <p:cNvSpPr txBox="1">
            <a:spLocks noChangeArrowheads="1"/>
          </p:cNvSpPr>
          <p:nvPr>
            <p:custDataLst>
              <p:tags r:id="rId6"/>
            </p:custDataLst>
          </p:nvPr>
        </p:nvSpPr>
        <p:spPr bwMode="auto">
          <a:xfrm>
            <a:off x="1597025" y="6027751"/>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z="2000">
                <a:solidFill>
                  <a:srgbClr val="3F3F3F"/>
                </a:solidFill>
                <a:latin charset="-122" panose="020b0503020204020204" pitchFamily="34" typeface="微软雅黑"/>
                <a:ea charset="-122" panose="020b0503020204020204" pitchFamily="34" typeface="微软雅黑"/>
              </a:rPr>
              <a:t>线下渠道</a:t>
            </a:r>
          </a:p>
        </p:txBody>
      </p:sp>
      <p:sp>
        <p:nvSpPr>
          <p:cNvPr id="29" name="文本框 19"/>
          <p:cNvSpPr txBox="1">
            <a:spLocks noChangeArrowheads="1"/>
          </p:cNvSpPr>
          <p:nvPr>
            <p:custDataLst>
              <p:tags r:id="rId7"/>
            </p:custDataLst>
          </p:nvPr>
        </p:nvSpPr>
        <p:spPr bwMode="auto">
          <a:xfrm>
            <a:off x="5698400" y="6027751"/>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3F3F3F"/>
                </a:solidFill>
                <a:latin charset="-122" panose="020b0503020204020204" pitchFamily="34" typeface="微软雅黑"/>
                <a:ea charset="-122" panose="020b0503020204020204" pitchFamily="34" typeface="微软雅黑"/>
              </a:rPr>
              <a:t>线上渠道</a:t>
            </a:r>
          </a:p>
        </p:txBody>
      </p:sp>
      <p:sp>
        <p:nvSpPr>
          <p:cNvPr id="30" name="文本框 19"/>
          <p:cNvSpPr txBox="1">
            <a:spLocks noChangeArrowheads="1"/>
          </p:cNvSpPr>
          <p:nvPr>
            <p:custDataLst>
              <p:tags r:id="rId8"/>
            </p:custDataLst>
          </p:nvPr>
        </p:nvSpPr>
        <p:spPr bwMode="auto">
          <a:xfrm>
            <a:off x="9518061" y="6027751"/>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3F3F3F"/>
                </a:solidFill>
                <a:latin charset="-122" panose="020b0503020204020204" pitchFamily="34" typeface="微软雅黑"/>
                <a:ea charset="-122" panose="020b0503020204020204" pitchFamily="34" typeface="微软雅黑"/>
              </a:rPr>
              <a:t>门店渠道</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26" presetSubtype="0">
                                  <p:stCondLst>
                                    <p:cond delay="0"/>
                                  </p:stCondLst>
                                  <p:childTnLst>
                                    <p:animEffect filter="fade" transition="out">
                                      <p:cBhvr>
                                        <p:cTn dur="500" id="6" tmFilter="0, 0; .2, .5; .8, .5; 1, 0"/>
                                        <p:tgtEl>
                                          <p:spTgt spid="10"/>
                                        </p:tgtEl>
                                      </p:cBhvr>
                                    </p:animEffect>
                                    <p:animScale>
                                      <p:cBhvr>
                                        <p:cTn autoRev="1" dur="250" fill="hold" id="7"/>
                                        <p:tgtEl>
                                          <p:spTgt spid="10"/>
                                        </p:tgtEl>
                                      </p:cBhvr>
                                      <p:by x="105000" y="105000"/>
                                    </p:animScale>
                                  </p:childTnLst>
                                </p:cTn>
                              </p:par>
                              <p:par>
                                <p:cTn fill="hold" grpId="0" id="8" nodeType="withEffect" presetClass="entr" presetID="22" presetSubtype="8">
                                  <p:stCondLst>
                                    <p:cond delay="0"/>
                                  </p:stCondLst>
                                  <p:childTnLst>
                                    <p:set>
                                      <p:cBhvr>
                                        <p:cTn dur="1" fill="hold" id="9">
                                          <p:stCondLst>
                                            <p:cond delay="0"/>
                                          </p:stCondLst>
                                        </p:cTn>
                                        <p:tgtEl>
                                          <p:spTgt spid="11"/>
                                        </p:tgtEl>
                                        <p:attrNameLst>
                                          <p:attrName>style.visibility</p:attrName>
                                        </p:attrNameLst>
                                      </p:cBhvr>
                                      <p:to>
                                        <p:strVal val="visible"/>
                                      </p:to>
                                    </p:set>
                                    <p:animEffect filter="wipe(left)" transition="in">
                                      <p:cBhvr>
                                        <p:cTn dur="500" id="10"/>
                                        <p:tgtEl>
                                          <p:spTgt spid="11"/>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500"/>
                            </p:stCondLst>
                            <p:childTnLst>
                              <p:par>
                                <p:cTn fill="hold" id="18" nodeType="afterEffect" presetClass="entr" presetID="21" presetSubtype="1">
                                  <p:stCondLst>
                                    <p:cond delay="0"/>
                                  </p:stCondLst>
                                  <p:childTnLst>
                                    <p:set>
                                      <p:cBhvr>
                                        <p:cTn dur="1" fill="hold" id="19">
                                          <p:stCondLst>
                                            <p:cond delay="0"/>
                                          </p:stCondLst>
                                        </p:cTn>
                                        <p:tgtEl>
                                          <p:spTgt spid="19"/>
                                        </p:tgtEl>
                                        <p:attrNameLst>
                                          <p:attrName>style.visibility</p:attrName>
                                        </p:attrNameLst>
                                      </p:cBhvr>
                                      <p:to>
                                        <p:strVal val="visible"/>
                                      </p:to>
                                    </p:set>
                                    <p:animEffect filter="wheel(1)" transition="in">
                                      <p:cBhvr>
                                        <p:cTn dur="200" id="20"/>
                                        <p:tgtEl>
                                          <p:spTgt spid="19"/>
                                        </p:tgtEl>
                                      </p:cBhvr>
                                    </p:animEffect>
                                  </p:childTnLst>
                                </p:cTn>
                              </p:par>
                            </p:childTnLst>
                          </p:cTn>
                        </p:par>
                        <p:par>
                          <p:cTn fill="hold" id="21" nodeType="afterGroup">
                            <p:stCondLst>
                              <p:cond delay="700"/>
                            </p:stCondLst>
                            <p:childTnLst>
                              <p:par>
                                <p:cTn fill="hold" id="22" nodeType="afterEffect" presetClass="entr" presetID="21" presetSubtype="1">
                                  <p:stCondLst>
                                    <p:cond delay="0"/>
                                  </p:stCondLst>
                                  <p:childTnLst>
                                    <p:set>
                                      <p:cBhvr>
                                        <p:cTn dur="1" fill="hold" id="23">
                                          <p:stCondLst>
                                            <p:cond delay="0"/>
                                          </p:stCondLst>
                                        </p:cTn>
                                        <p:tgtEl>
                                          <p:spTgt spid="20"/>
                                        </p:tgtEl>
                                        <p:attrNameLst>
                                          <p:attrName>style.visibility</p:attrName>
                                        </p:attrNameLst>
                                      </p:cBhvr>
                                      <p:to>
                                        <p:strVal val="visible"/>
                                      </p:to>
                                    </p:set>
                                    <p:animEffect filter="wheel(1)" transition="in">
                                      <p:cBhvr>
                                        <p:cTn dur="200" id="24"/>
                                        <p:tgtEl>
                                          <p:spTgt spid="20"/>
                                        </p:tgtEl>
                                      </p:cBhvr>
                                    </p:animEffect>
                                  </p:childTnLst>
                                </p:cTn>
                              </p:par>
                            </p:childTnLst>
                          </p:cTn>
                        </p:par>
                        <p:par>
                          <p:cTn fill="hold" id="25" nodeType="afterGroup">
                            <p:stCondLst>
                              <p:cond delay="900"/>
                            </p:stCondLst>
                            <p:childTnLst>
                              <p:par>
                                <p:cTn fill="hold" id="26" nodeType="afterEffect" presetClass="entr" presetID="21"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heel(1)" transition="in">
                                      <p:cBhvr>
                                        <p:cTn dur="200" id="28"/>
                                        <p:tgtEl>
                                          <p:spTgt spid="24"/>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8"/>
                                        </p:tgtEl>
                                        <p:attrNameLst>
                                          <p:attrName>style.visibility</p:attrName>
                                        </p:attrNameLst>
                                      </p:cBhvr>
                                      <p:to>
                                        <p:strVal val="visible"/>
                                      </p:to>
                                    </p:set>
                                    <p:animEffect filter="fade" transition="in">
                                      <p:cBhvr>
                                        <p:cTn dur="500" id="31"/>
                                        <p:tgtEl>
                                          <p:spTgt spid="2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500" id="34"/>
                                        <p:tgtEl>
                                          <p:spTgt spid="29"/>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500" id="3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P grpId="0" spid="12"/>
      <p:bldP grpId="0" spid="28"/>
      <p:bldP grpId="0" spid="29"/>
      <p:bldP grpId="0" spid="3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6" name="标题 4"/>
          <p:cNvSpPr txBox="1"/>
          <p:nvPr/>
        </p:nvSpPr>
        <p:spPr>
          <a:xfrm>
            <a:off x="1390650"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需求分析</a:t>
            </a:r>
          </a:p>
          <a:p>
            <a:pPr algn="l"/>
            <a:r>
              <a:rPr altLang="en-US" b="1" lang="zh-CN" smtClean="0" sz="2400">
                <a:solidFill>
                  <a:srgbClr val="3F3F3F"/>
                </a:solidFill>
                <a:latin charset="0" pitchFamily="34" typeface="Impact MT Std"/>
                <a:ea charset="-122" panose="020b0503020204020204" pitchFamily="34" typeface="微软雅黑"/>
              </a:rPr>
              <a:t>DEMAND ANALYSIS</a:t>
            </a:r>
          </a:p>
        </p:txBody>
      </p:sp>
      <p:sp>
        <p:nvSpPr>
          <p:cNvPr id="7" name="椭圆 6"/>
          <p:cNvSpPr/>
          <p:nvPr/>
        </p:nvSpPr>
        <p:spPr>
          <a:xfrm>
            <a:off x="5318760" y="2880360"/>
            <a:ext cx="1478280" cy="1478280"/>
          </a:xfrm>
          <a:prstGeom prst="ellipse">
            <a:avLst/>
          </a:prstGeom>
          <a:solidFill>
            <a:srgbClr val="3F3F3F"/>
          </a:solid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latin charset="-122" panose="020b0503020204020204" pitchFamily="34" typeface="微软雅黑"/>
                <a:ea charset="-122" panose="020b0503020204020204" pitchFamily="34" typeface="微软雅黑"/>
              </a:rPr>
              <a:t>需求</a:t>
            </a:r>
          </a:p>
          <a:p>
            <a:pPr algn="ctr"/>
            <a:r>
              <a:rPr altLang="en-US" b="1" lang="zh-CN" smtClean="0" sz="2800">
                <a:latin charset="-122" panose="020b0503020204020204" pitchFamily="34" typeface="微软雅黑"/>
                <a:ea charset="-122" panose="020b0503020204020204" pitchFamily="34" typeface="微软雅黑"/>
              </a:rPr>
              <a:t>对象</a:t>
            </a:r>
          </a:p>
        </p:txBody>
      </p:sp>
      <p:grpSp>
        <p:nvGrpSpPr>
          <p:cNvPr id="38" name="组合 37"/>
          <p:cNvGrpSpPr/>
          <p:nvPr/>
        </p:nvGrpSpPr>
        <p:grpSpPr>
          <a:xfrm>
            <a:off x="954307" y="1874293"/>
            <a:ext cx="10244759" cy="3662554"/>
            <a:chOff x="1062930" y="2530249"/>
            <a:chExt cx="8023979" cy="2868614"/>
          </a:xfrm>
        </p:grpSpPr>
        <p:sp>
          <p:nvSpPr>
            <p:cNvPr id="10" name="MH_Other_1"/>
            <p:cNvSpPr>
              <a:spLocks noChangeArrowheads="1"/>
            </p:cNvSpPr>
            <p:nvPr>
              <p:custDataLst>
                <p:tags r:id="rId2"/>
              </p:custDataLst>
            </p:nvPr>
          </p:nvSpPr>
          <p:spPr bwMode="auto">
            <a:xfrm>
              <a:off x="3752532" y="2612799"/>
              <a:ext cx="2644775" cy="2660650"/>
            </a:xfrm>
            <a:prstGeom prst="ellipse">
              <a:avLst/>
            </a:prstGeom>
            <a:noFill/>
            <a:ln cmpd="dbl" w="82550">
              <a:solidFill>
                <a:schemeClr val="accent3">
                  <a:lumMod val="60000"/>
                  <a:lumOff val="40000"/>
                </a:schemeClr>
              </a:solidFill>
              <a:prstDash val="sysDash"/>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1" name="MH_Other_2"/>
            <p:cNvSpPr>
              <a:spLocks noChangeArrowheads="1"/>
            </p:cNvSpPr>
            <p:nvPr>
              <p:custDataLst>
                <p:tags r:id="rId3"/>
              </p:custDataLst>
            </p:nvPr>
          </p:nvSpPr>
          <p:spPr bwMode="auto">
            <a:xfrm>
              <a:off x="3669982" y="2576287"/>
              <a:ext cx="830263" cy="835025"/>
            </a:xfrm>
            <a:prstGeom prst="ellipse">
              <a:avLst/>
            </a:prstGeom>
            <a:solidFill>
              <a:srgbClr val="3F3F3F"/>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2" name="MH_Other_3"/>
            <p:cNvSpPr>
              <a:spLocks noChangeArrowheads="1"/>
            </p:cNvSpPr>
            <p:nvPr>
              <p:custDataLst>
                <p:tags r:id="rId4"/>
              </p:custDataLst>
            </p:nvPr>
          </p:nvSpPr>
          <p:spPr bwMode="auto">
            <a:xfrm>
              <a:off x="3287394" y="3525612"/>
              <a:ext cx="830262" cy="835025"/>
            </a:xfrm>
            <a:prstGeom prst="ellipse">
              <a:avLst/>
            </a:prstGeom>
            <a:solidFill>
              <a:srgbClr val="3F3F3F"/>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3" name="MH_Other_4"/>
            <p:cNvSpPr>
              <a:spLocks noChangeArrowheads="1"/>
            </p:cNvSpPr>
            <p:nvPr>
              <p:custDataLst>
                <p:tags r:id="rId5"/>
              </p:custDataLst>
            </p:nvPr>
          </p:nvSpPr>
          <p:spPr bwMode="auto">
            <a:xfrm>
              <a:off x="3669982" y="4522562"/>
              <a:ext cx="830263" cy="836613"/>
            </a:xfrm>
            <a:prstGeom prst="ellipse">
              <a:avLst/>
            </a:prstGeom>
            <a:solidFill>
              <a:srgbClr val="3F3F3F"/>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4" name="MH_Other_5"/>
            <p:cNvSpPr>
              <a:spLocks noChangeArrowheads="1"/>
            </p:cNvSpPr>
            <p:nvPr>
              <p:custDataLst>
                <p:tags r:id="rId6"/>
              </p:custDataLst>
            </p:nvPr>
          </p:nvSpPr>
          <p:spPr bwMode="auto">
            <a:xfrm>
              <a:off x="5662294" y="2576287"/>
              <a:ext cx="830262" cy="835025"/>
            </a:xfrm>
            <a:prstGeom prst="ellipse">
              <a:avLst/>
            </a:prstGeom>
            <a:solidFill>
              <a:schemeClr val="bg2">
                <a:lumMod val="75000"/>
              </a:schemeClr>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5" name="MH_Other_6"/>
            <p:cNvSpPr>
              <a:spLocks noChangeArrowheads="1"/>
            </p:cNvSpPr>
            <p:nvPr>
              <p:custDataLst>
                <p:tags r:id="rId7"/>
              </p:custDataLst>
            </p:nvPr>
          </p:nvSpPr>
          <p:spPr bwMode="auto">
            <a:xfrm>
              <a:off x="5994081" y="3525612"/>
              <a:ext cx="831850" cy="835025"/>
            </a:xfrm>
            <a:prstGeom prst="ellipse">
              <a:avLst/>
            </a:prstGeom>
            <a:solidFill>
              <a:schemeClr val="bg2">
                <a:lumMod val="75000"/>
              </a:schemeClr>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6" name="MH_Other_7"/>
            <p:cNvSpPr>
              <a:spLocks noChangeArrowheads="1"/>
            </p:cNvSpPr>
            <p:nvPr>
              <p:custDataLst>
                <p:tags r:id="rId8"/>
              </p:custDataLst>
            </p:nvPr>
          </p:nvSpPr>
          <p:spPr bwMode="auto">
            <a:xfrm>
              <a:off x="5662294" y="4522562"/>
              <a:ext cx="830262" cy="836613"/>
            </a:xfrm>
            <a:prstGeom prst="ellipse">
              <a:avLst/>
            </a:prstGeom>
            <a:solidFill>
              <a:schemeClr val="bg2">
                <a:lumMod val="75000"/>
              </a:schemeClr>
            </a:solidFill>
            <a:ln w="28575">
              <a:noFill/>
              <a:bevel/>
            </a:ln>
          </p:spPr>
          <p:txBody>
            <a:bodyPr anchor="ctr">
              <a:normAutofit/>
            </a:bodyPr>
            <a:lstStyle/>
            <a:p>
              <a:pPr algn="ctr">
                <a:defRPr/>
              </a:pPr>
              <a:endParaRPr altLang="zh-CN" lang="zh-CN" sz="8000">
                <a:solidFill>
                  <a:schemeClr val="bg1"/>
                </a:solidFill>
                <a:sym charset="0" panose="020f0502020204030204" pitchFamily="34" typeface="Calibri"/>
              </a:endParaRPr>
            </a:p>
          </p:txBody>
        </p:sp>
        <p:sp>
          <p:nvSpPr>
            <p:cNvPr id="17" name="MH_Other_8"/>
            <p:cNvSpPr>
              <a:spLocks noChangeArrowheads="1"/>
            </p:cNvSpPr>
            <p:nvPr>
              <p:custDataLst>
                <p:tags r:id="rId9"/>
              </p:custDataLst>
            </p:nvPr>
          </p:nvSpPr>
          <p:spPr bwMode="auto">
            <a:xfrm>
              <a:off x="4030344" y="3009674"/>
              <a:ext cx="82550" cy="82550"/>
            </a:xfrm>
            <a:custGeom>
              <a:gdLst>
                <a:gd fmla="*/ 89848 w 36" name="T0"/>
                <a:gd fmla="*/ 49916 h 36" name="T1"/>
                <a:gd fmla="*/ 39932 w 36" name="T2"/>
                <a:gd fmla="*/ 0 h 36" name="T3"/>
                <a:gd fmla="*/ 39932 w 36" name="T4"/>
                <a:gd fmla="*/ 0 h 36" name="T5"/>
                <a:gd fmla="*/ 0 w 36" name="T6"/>
                <a:gd fmla="*/ 89848 h 36" name="T7"/>
                <a:gd fmla="*/ 89848 w 36" name="T8"/>
                <a:gd fmla="*/ 49916 h 36" name="T9"/>
                <a:gd fmla="*/ 0 60000 65536" name="T10"/>
                <a:gd fmla="*/ 0 60000 65536" name="T11"/>
                <a:gd fmla="*/ 0 60000 65536" name="T12"/>
                <a:gd fmla="*/ 0 60000 65536" name="T13"/>
                <a:gd fmla="*/ 0 60000 65536" name="T14"/>
                <a:gd fmla="*/ 0 w 36" name="T15"/>
                <a:gd fmla="*/ 0 h 36" name="T16"/>
                <a:gd fmla="*/ 36 w 36" name="T17"/>
                <a:gd fmla="*/ 36 h 36" name="T18"/>
              </a:gdLst>
              <a:cxnLst>
                <a:cxn ang="T10">
                  <a:pos x="T0" y="T1"/>
                </a:cxn>
                <a:cxn ang="T11">
                  <a:pos x="T2" y="T3"/>
                </a:cxn>
                <a:cxn ang="T12">
                  <a:pos x="T4" y="T5"/>
                </a:cxn>
                <a:cxn ang="T13">
                  <a:pos x="T6" y="T7"/>
                </a:cxn>
                <a:cxn ang="T14">
                  <a:pos x="T8" y="T9"/>
                </a:cxn>
              </a:cxnLst>
              <a:rect b="T18" l="T15" r="T17" t="T16"/>
              <a:pathLst>
                <a:path h="36" w="36">
                  <a:moveTo>
                    <a:pt x="36" y="20"/>
                  </a:moveTo>
                  <a:lnTo>
                    <a:pt x="16" y="0"/>
                  </a:lnTo>
                  <a:lnTo>
                    <a:pt x="0" y="36"/>
                  </a:lnTo>
                  <a:lnTo>
                    <a:pt x="36" y="20"/>
                  </a:lnTo>
                  <a:close/>
                </a:path>
              </a:pathLst>
            </a:custGeom>
            <a:solidFill>
              <a:srgbClr val="FEFFFF"/>
            </a:solidFill>
            <a:ln cmpd="sng" w="9525">
              <a:noFill/>
              <a:bevel/>
            </a:ln>
          </p:spPr>
          <p:txBody>
            <a:bodyPr>
              <a:normAutofit/>
            </a:bodyPr>
            <a:lstStyle/>
            <a:p>
              <a:pPr>
                <a:defRPr/>
              </a:pPr>
              <a:endParaRPr altLang="en-US" lang="zh-CN" sz="1600"/>
            </a:p>
          </p:txBody>
        </p:sp>
        <p:sp>
          <p:nvSpPr>
            <p:cNvPr id="18" name="MH_Other_9"/>
            <p:cNvSpPr>
              <a:spLocks noChangeArrowheads="1"/>
            </p:cNvSpPr>
            <p:nvPr>
              <p:custDataLst>
                <p:tags r:id="rId10"/>
              </p:custDataLst>
            </p:nvPr>
          </p:nvSpPr>
          <p:spPr bwMode="auto">
            <a:xfrm>
              <a:off x="4112895" y="3055711"/>
              <a:ext cx="1587" cy="1588"/>
            </a:xfrm>
            <a:prstGeom prst="rect">
              <a:avLst/>
            </a:prstGeom>
            <a:solidFill>
              <a:srgbClr val="FEFFFF"/>
            </a:solidFill>
            <a:ln w="9525">
              <a:noFill/>
              <a:bevel/>
            </a:ln>
          </p:spPr>
          <p:txBody>
            <a:bodyPr>
              <a:normAutofit fontScale="22500" lnSpcReduction="20000"/>
            </a:bodyPr>
            <a:lstStyle/>
            <a:p>
              <a:pPr>
                <a:defRPr/>
              </a:pPr>
              <a:endParaRPr altLang="zh-CN" lang="zh-CN" sz="1600">
                <a:sym charset="0" panose="020f0502020204030204" pitchFamily="34" typeface="Calibri"/>
              </a:endParaRPr>
            </a:p>
          </p:txBody>
        </p:sp>
        <p:sp>
          <p:nvSpPr>
            <p:cNvPr id="19" name="MH_Other_10"/>
            <p:cNvSpPr>
              <a:spLocks noChangeArrowheads="1"/>
            </p:cNvSpPr>
            <p:nvPr>
              <p:custDataLst>
                <p:tags r:id="rId11"/>
              </p:custDataLst>
            </p:nvPr>
          </p:nvSpPr>
          <p:spPr bwMode="auto">
            <a:xfrm>
              <a:off x="4077969" y="2811236"/>
              <a:ext cx="209550" cy="204788"/>
            </a:xfrm>
            <a:custGeom>
              <a:gdLst>
                <a:gd fmla="*/ 202159 w 91" name="T0"/>
                <a:gd fmla="*/ 0 h 89" name="T1"/>
                <a:gd fmla="*/ 0 w 91" name="T2"/>
                <a:gd fmla="*/ 202159 h 89" name="T3"/>
                <a:gd fmla="*/ 19966 w 91" name="T4"/>
                <a:gd fmla="*/ 222125 h 89" name="T5"/>
                <a:gd fmla="*/ 227117 w 91" name="T6"/>
                <a:gd fmla="*/ 19966 h 89" name="T7"/>
                <a:gd fmla="*/ 202159 w 91" name="T8"/>
                <a:gd fmla="*/ 0 h 89" name="T9"/>
                <a:gd fmla="*/ 0 60000 65536" name="T10"/>
                <a:gd fmla="*/ 0 60000 65536" name="T11"/>
                <a:gd fmla="*/ 0 60000 65536" name="T12"/>
                <a:gd fmla="*/ 0 60000 65536" name="T13"/>
                <a:gd fmla="*/ 0 60000 65536" name="T14"/>
                <a:gd fmla="*/ 0 w 91" name="T15"/>
                <a:gd fmla="*/ 0 h 89" name="T16"/>
                <a:gd fmla="*/ 91 w 91" name="T17"/>
                <a:gd fmla="*/ 89 h 89" name="T18"/>
              </a:gdLst>
              <a:cxnLst>
                <a:cxn ang="T10">
                  <a:pos x="T0" y="T1"/>
                </a:cxn>
                <a:cxn ang="T11">
                  <a:pos x="T2" y="T3"/>
                </a:cxn>
                <a:cxn ang="T12">
                  <a:pos x="T4" y="T5"/>
                </a:cxn>
                <a:cxn ang="T13">
                  <a:pos x="T6" y="T7"/>
                </a:cxn>
                <a:cxn ang="T14">
                  <a:pos x="T8" y="T9"/>
                </a:cxn>
              </a:cxnLst>
              <a:rect b="T18" l="T15" r="T17" t="T16"/>
              <a:pathLst>
                <a:path h="89" w="91">
                  <a:moveTo>
                    <a:pt x="81" y="0"/>
                  </a:moveTo>
                  <a:lnTo>
                    <a:pt x="0" y="81"/>
                  </a:lnTo>
                  <a:lnTo>
                    <a:pt x="8" y="89"/>
                  </a:lnTo>
                  <a:lnTo>
                    <a:pt x="91" y="8"/>
                  </a:lnTo>
                  <a:lnTo>
                    <a:pt x="81" y="0"/>
                  </a:lnTo>
                  <a:close/>
                </a:path>
              </a:pathLst>
            </a:custGeom>
            <a:solidFill>
              <a:srgbClr val="FEFFFF"/>
            </a:solidFill>
            <a:ln cmpd="sng" w="9525">
              <a:noFill/>
              <a:bevel/>
            </a:ln>
          </p:spPr>
          <p:txBody>
            <a:bodyPr>
              <a:normAutofit/>
            </a:bodyPr>
            <a:lstStyle/>
            <a:p>
              <a:pPr>
                <a:defRPr/>
              </a:pPr>
              <a:endParaRPr altLang="en-US" lang="zh-CN" sz="1600"/>
            </a:p>
          </p:txBody>
        </p:sp>
        <p:sp>
          <p:nvSpPr>
            <p:cNvPr id="20" name="MH_Other_11"/>
            <p:cNvSpPr>
              <a:spLocks noChangeArrowheads="1"/>
            </p:cNvSpPr>
            <p:nvPr>
              <p:custDataLst>
                <p:tags r:id="rId12"/>
              </p:custDataLst>
            </p:nvPr>
          </p:nvSpPr>
          <p:spPr bwMode="auto">
            <a:xfrm>
              <a:off x="4106544" y="2839812"/>
              <a:ext cx="207962" cy="206375"/>
            </a:xfrm>
            <a:custGeom>
              <a:gdLst>
                <a:gd fmla="*/ 0 w 91" name="T0"/>
                <a:gd fmla="*/ 204654 h 90" name="T1"/>
                <a:gd fmla="*/ 19966 w 91" name="T2"/>
                <a:gd fmla="*/ 224620 h 90" name="T3"/>
                <a:gd fmla="*/ 227117 w 91" name="T4"/>
                <a:gd fmla="*/ 19966 h 90" name="T5"/>
                <a:gd fmla="*/ 207151 w 91" name="T6"/>
                <a:gd fmla="*/ 0 h 90" name="T7"/>
                <a:gd fmla="*/ 0 w 91" name="T8"/>
                <a:gd fmla="*/ 204654 h 90" name="T9"/>
                <a:gd fmla="*/ 0 60000 65536" name="T10"/>
                <a:gd fmla="*/ 0 60000 65536" name="T11"/>
                <a:gd fmla="*/ 0 60000 65536" name="T12"/>
                <a:gd fmla="*/ 0 60000 65536" name="T13"/>
                <a:gd fmla="*/ 0 60000 65536" name="T14"/>
                <a:gd fmla="*/ 0 w 91" name="T15"/>
                <a:gd fmla="*/ 0 h 90" name="T16"/>
                <a:gd fmla="*/ 91 w 91" name="T17"/>
                <a:gd fmla="*/ 90 h 90" name="T18"/>
              </a:gdLst>
              <a:cxnLst>
                <a:cxn ang="T10">
                  <a:pos x="T0" y="T1"/>
                </a:cxn>
                <a:cxn ang="T11">
                  <a:pos x="T2" y="T3"/>
                </a:cxn>
                <a:cxn ang="T12">
                  <a:pos x="T4" y="T5"/>
                </a:cxn>
                <a:cxn ang="T13">
                  <a:pos x="T6" y="T7"/>
                </a:cxn>
                <a:cxn ang="T14">
                  <a:pos x="T8" y="T9"/>
                </a:cxn>
              </a:cxnLst>
              <a:rect b="T18" l="T15" r="T17" t="T16"/>
              <a:pathLst>
                <a:path h="90" w="91">
                  <a:moveTo>
                    <a:pt x="0" y="82"/>
                  </a:moveTo>
                  <a:lnTo>
                    <a:pt x="8" y="90"/>
                  </a:lnTo>
                  <a:lnTo>
                    <a:pt x="91" y="8"/>
                  </a:lnTo>
                  <a:lnTo>
                    <a:pt x="83" y="0"/>
                  </a:lnTo>
                  <a:lnTo>
                    <a:pt x="0" y="82"/>
                  </a:lnTo>
                  <a:close/>
                </a:path>
              </a:pathLst>
            </a:custGeom>
            <a:solidFill>
              <a:srgbClr val="FEFFFF"/>
            </a:solidFill>
            <a:ln cmpd="sng" w="9525">
              <a:noFill/>
              <a:bevel/>
            </a:ln>
          </p:spPr>
          <p:txBody>
            <a:bodyPr>
              <a:normAutofit/>
            </a:bodyPr>
            <a:lstStyle/>
            <a:p>
              <a:pPr>
                <a:defRPr/>
              </a:pPr>
              <a:endParaRPr altLang="en-US" lang="zh-CN" sz="1600"/>
            </a:p>
          </p:txBody>
        </p:sp>
        <p:sp>
          <p:nvSpPr>
            <p:cNvPr id="21" name="MH_Other_12"/>
            <p:cNvSpPr>
              <a:spLocks noChangeArrowheads="1"/>
            </p:cNvSpPr>
            <p:nvPr>
              <p:custDataLst>
                <p:tags r:id="rId13"/>
              </p:custDataLst>
            </p:nvPr>
          </p:nvSpPr>
          <p:spPr bwMode="auto">
            <a:xfrm>
              <a:off x="4277995" y="2784250"/>
              <a:ext cx="65087" cy="60325"/>
            </a:xfrm>
            <a:custGeom>
              <a:gdLst>
                <a:gd fmla="*/ 46588 w 21" name="T0"/>
                <a:gd fmla="*/ 19467 h 20" name="T1"/>
                <a:gd fmla="*/ 0 w 21" name="T2"/>
                <a:gd fmla="*/ 19467 h 20" name="T3"/>
                <a:gd fmla="*/ 49916 w 21" name="T4"/>
                <a:gd fmla="*/ 64890 h 20" name="T5"/>
                <a:gd fmla="*/ 46588 w 21" name="T6"/>
                <a:gd fmla="*/ 19467 h 20" name="T7"/>
                <a:gd fmla="*/ 0 60000 65536" name="T8"/>
                <a:gd fmla="*/ 0 60000 65536" name="T9"/>
                <a:gd fmla="*/ 0 60000 65536" name="T10"/>
                <a:gd fmla="*/ 0 60000 65536" name="T11"/>
                <a:gd fmla="*/ 0 w 21" name="T12"/>
                <a:gd fmla="*/ 0 h 20" name="T13"/>
                <a:gd fmla="*/ 21 w 21" name="T14"/>
                <a:gd fmla="*/ 20 h 20" name="T15"/>
              </a:gdLst>
              <a:cxnLst>
                <a:cxn ang="T8">
                  <a:pos x="T0" y="T1"/>
                </a:cxn>
                <a:cxn ang="T9">
                  <a:pos x="T2" y="T3"/>
                </a:cxn>
                <a:cxn ang="T10">
                  <a:pos x="T4" y="T5"/>
                </a:cxn>
                <a:cxn ang="T11">
                  <a:pos x="T6" y="T7"/>
                </a:cxn>
              </a:cxnLst>
              <a:rect b="T15" l="T12" r="T14" t="T13"/>
              <a:pathLst>
                <a:path h="20" w="21">
                  <a:moveTo>
                    <a:pt x="14" y="6"/>
                  </a:moveTo>
                  <a:cubicBezTo>
                    <a:pt x="8" y="0"/>
                    <a:pt x="0" y="6"/>
                    <a:pt x="0" y="6"/>
                  </a:cubicBezTo>
                  <a:cubicBezTo>
                    <a:pt x="15" y="20"/>
                    <a:pt x="15" y="20"/>
                    <a:pt x="15" y="20"/>
                  </a:cubicBezTo>
                  <a:cubicBezTo>
                    <a:pt x="15" y="20"/>
                    <a:pt x="21" y="13"/>
                    <a:pt x="14" y="6"/>
                  </a:cubicBezTo>
                  <a:close/>
                </a:path>
              </a:pathLst>
            </a:custGeom>
            <a:solidFill>
              <a:srgbClr val="FEFFFF"/>
            </a:solidFill>
            <a:ln cmpd="sng" w="9525">
              <a:noFill/>
              <a:bevel/>
            </a:ln>
          </p:spPr>
          <p:txBody>
            <a:bodyPr>
              <a:normAutofit fontScale="22500" lnSpcReduction="20000"/>
            </a:bodyPr>
            <a:lstStyle/>
            <a:p>
              <a:pPr>
                <a:defRPr/>
              </a:pPr>
              <a:endParaRPr altLang="en-US" lang="zh-CN" sz="1600"/>
            </a:p>
          </p:txBody>
        </p:sp>
        <p:sp>
          <p:nvSpPr>
            <p:cNvPr id="22" name="MH_Other_13"/>
            <p:cNvSpPr>
              <a:spLocks noChangeArrowheads="1"/>
            </p:cNvSpPr>
            <p:nvPr>
              <p:custDataLst>
                <p:tags r:id="rId14"/>
              </p:custDataLst>
            </p:nvPr>
          </p:nvSpPr>
          <p:spPr bwMode="auto">
            <a:xfrm>
              <a:off x="3884295" y="2793774"/>
              <a:ext cx="384175" cy="379412"/>
            </a:xfrm>
            <a:custGeom>
              <a:gdLst>
                <a:gd fmla="*/ 366880 w 167" name="T0"/>
                <a:gd fmla="*/ 361889 h 165" name="T1"/>
                <a:gd fmla="*/ 49916 w 167" name="T2"/>
                <a:gd fmla="*/ 361889 h 165" name="T3"/>
                <a:gd fmla="*/ 49916 w 167" name="T4"/>
                <a:gd fmla="*/ 49916 h 165" name="T5"/>
                <a:gd fmla="*/ 346914 w 167" name="T6"/>
                <a:gd fmla="*/ 49916 h 165" name="T7"/>
                <a:gd fmla="*/ 399326 w 167" name="T8"/>
                <a:gd fmla="*/ 0 h 165" name="T9"/>
                <a:gd fmla="*/ 0 w 167" name="T10"/>
                <a:gd fmla="*/ 0 h 165" name="T11"/>
                <a:gd fmla="*/ 0 w 167" name="T12"/>
                <a:gd fmla="*/ 411805 h 165" name="T13"/>
                <a:gd fmla="*/ 416796 w 167" name="T14"/>
                <a:gd fmla="*/ 411805 h 165" name="T15"/>
                <a:gd fmla="*/ 416796 w 167" name="T16"/>
                <a:gd fmla="*/ 152243 h 165" name="T17"/>
                <a:gd fmla="*/ 366880 w 167" name="T18"/>
                <a:gd fmla="*/ 202159 h 165" name="T19"/>
                <a:gd fmla="*/ 366880 w 167" name="T20"/>
                <a:gd fmla="*/ 361889 h 16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7" name="T33"/>
                <a:gd fmla="*/ 0 h 165" name="T34"/>
                <a:gd fmla="*/ 167 w 167" name="T35"/>
                <a:gd fmla="*/ 165 h 16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5" w="167">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cmpd="sng" w="9525">
              <a:noFill/>
              <a:bevel/>
            </a:ln>
          </p:spPr>
          <p:txBody>
            <a:bodyPr>
              <a:normAutofit/>
            </a:bodyPr>
            <a:lstStyle/>
            <a:p>
              <a:pPr>
                <a:defRPr/>
              </a:pPr>
              <a:endParaRPr altLang="en-US" lang="zh-CN" sz="1600"/>
            </a:p>
          </p:txBody>
        </p:sp>
        <p:sp>
          <p:nvSpPr>
            <p:cNvPr id="23" name="MH_Other_14"/>
            <p:cNvSpPr>
              <a:spLocks noChangeArrowheads="1" noEditPoints="1"/>
            </p:cNvSpPr>
            <p:nvPr>
              <p:custDataLst>
                <p:tags r:id="rId15"/>
              </p:custDataLst>
            </p:nvPr>
          </p:nvSpPr>
          <p:spPr bwMode="auto">
            <a:xfrm>
              <a:off x="3477894" y="3739924"/>
              <a:ext cx="430212" cy="425450"/>
            </a:xfrm>
            <a:custGeom>
              <a:gdLst>
                <a:gd fmla="*/ 271436 w 95" name="T0"/>
                <a:gd fmla="*/ 189679 h 93" name="T1"/>
                <a:gd fmla="*/ 314468 w 95" name="T2"/>
                <a:gd fmla="*/ 169713 h 93" name="T3"/>
                <a:gd fmla="*/ 314468 w 95" name="T4"/>
                <a:gd fmla="*/ 136436 h 93" name="T5"/>
                <a:gd fmla="*/ 271436 w 95" name="T6"/>
                <a:gd fmla="*/ 119798 h 93" name="T7"/>
                <a:gd fmla="*/ 264815 w 95" name="T8"/>
                <a:gd fmla="*/ 99831 h 93" name="T9"/>
                <a:gd fmla="*/ 281366 w 95" name="T10"/>
                <a:gd fmla="*/ 56571 h 93" name="T11"/>
                <a:gd fmla="*/ 254885 w 95" name="T12"/>
                <a:gd fmla="*/ 33277 h 93" name="T13"/>
                <a:gd fmla="*/ 211852 w 95" name="T14"/>
                <a:gd fmla="*/ 49916 h 93" name="T15"/>
                <a:gd fmla="*/ 195301 w 95" name="T16"/>
                <a:gd fmla="*/ 43260 h 93" name="T17"/>
                <a:gd fmla="*/ 175440 w 95" name="T18"/>
                <a:gd fmla="*/ 0 h 93" name="T19"/>
                <a:gd fmla="*/ 139028 w 95" name="T20"/>
                <a:gd fmla="*/ 0 h 93" name="T21"/>
                <a:gd fmla="*/ 122477 w 95" name="T22"/>
                <a:gd fmla="*/ 43260 h 93" name="T23"/>
                <a:gd fmla="*/ 102616 w 95" name="T24"/>
                <a:gd fmla="*/ 49916 h 93" name="T25"/>
                <a:gd fmla="*/ 59583 w 95" name="T26"/>
                <a:gd fmla="*/ 33277 h 93" name="T27"/>
                <a:gd fmla="*/ 33102 w 95" name="T28"/>
                <a:gd fmla="*/ 56571 h 93" name="T29"/>
                <a:gd fmla="*/ 52963 w 95" name="T30"/>
                <a:gd fmla="*/ 99831 h 93" name="T31"/>
                <a:gd fmla="*/ 43032 w 95" name="T32"/>
                <a:gd fmla="*/ 119798 h 93" name="T33"/>
                <a:gd fmla="*/ 0 w 95" name="T34"/>
                <a:gd fmla="*/ 136436 h 93" name="T35"/>
                <a:gd fmla="*/ 0 w 95" name="T36"/>
                <a:gd fmla="*/ 173041 h 93" name="T37"/>
                <a:gd fmla="*/ 43032 w 95" name="T38"/>
                <a:gd fmla="*/ 189679 h 93" name="T39"/>
                <a:gd fmla="*/ 52963 w 95" name="T40"/>
                <a:gd fmla="*/ 209646 h 93" name="T41"/>
                <a:gd fmla="*/ 36412 w 95" name="T42"/>
                <a:gd fmla="*/ 252906 h 93" name="T43"/>
                <a:gd fmla="*/ 59583 w 95" name="T44"/>
                <a:gd fmla="*/ 276200 h 93" name="T45"/>
                <a:gd fmla="*/ 102616 w 95" name="T46"/>
                <a:gd fmla="*/ 259561 h 93" name="T47"/>
                <a:gd fmla="*/ 122477 w 95" name="T48"/>
                <a:gd fmla="*/ 266217 h 93" name="T49"/>
                <a:gd fmla="*/ 142338 w 95" name="T50"/>
                <a:gd fmla="*/ 309477 h 93" name="T51"/>
                <a:gd fmla="*/ 175440 w 95" name="T52"/>
                <a:gd fmla="*/ 309477 h 93" name="T53"/>
                <a:gd fmla="*/ 195301 w 95" name="T54"/>
                <a:gd fmla="*/ 266217 h 93" name="T55"/>
                <a:gd fmla="*/ 211852 w 95" name="T56"/>
                <a:gd fmla="*/ 259561 h 93" name="T57"/>
                <a:gd fmla="*/ 258195 w 95" name="T58"/>
                <a:gd fmla="*/ 276200 h 93" name="T59"/>
                <a:gd fmla="*/ 281366 w 95" name="T60"/>
                <a:gd fmla="*/ 249578 h 93" name="T61"/>
                <a:gd fmla="*/ 264815 w 95" name="T62"/>
                <a:gd fmla="*/ 209646 h 93" name="T63"/>
                <a:gd fmla="*/ 271436 w 95" name="T64"/>
                <a:gd fmla="*/ 189679 h 93" name="T65"/>
                <a:gd fmla="*/ 158889 w 95" name="T66"/>
                <a:gd fmla="*/ 202990 h 93" name="T67"/>
                <a:gd fmla="*/ 109236 w 95" name="T68"/>
                <a:gd fmla="*/ 153075 h 93" name="T69"/>
                <a:gd fmla="*/ 158889 w 95" name="T70"/>
                <a:gd fmla="*/ 106487 h 93" name="T71"/>
                <a:gd fmla="*/ 208542 w 95" name="T72"/>
                <a:gd fmla="*/ 153075 h 93" name="T73"/>
                <a:gd fmla="*/ 158889 w 95" name="T74"/>
                <a:gd fmla="*/ 202990 h 9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95" name="T114"/>
                <a:gd fmla="*/ 0 h 93" name="T115"/>
                <a:gd fmla="*/ 95 w 95" name="T116"/>
                <a:gd fmla="*/ 93 h 9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3" w="95">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cmpd="sng" w="9525">
              <a:noFill/>
              <a:bevel/>
            </a:ln>
          </p:spPr>
          <p:txBody>
            <a:bodyPr>
              <a:normAutofit/>
            </a:bodyPr>
            <a:lstStyle/>
            <a:p>
              <a:pPr>
                <a:defRPr/>
              </a:pPr>
              <a:endParaRPr altLang="en-US" lang="zh-CN" sz="1600"/>
            </a:p>
          </p:txBody>
        </p:sp>
        <p:sp>
          <p:nvSpPr>
            <p:cNvPr id="24" name="MH_Other_15"/>
            <p:cNvSpPr>
              <a:spLocks noChangeArrowheads="1"/>
            </p:cNvSpPr>
            <p:nvPr>
              <p:custDataLst>
                <p:tags r:id="rId16"/>
              </p:custDataLst>
            </p:nvPr>
          </p:nvSpPr>
          <p:spPr bwMode="auto">
            <a:xfrm>
              <a:off x="3647756" y="3908200"/>
              <a:ext cx="88900" cy="85725"/>
            </a:xfrm>
            <a:prstGeom prst="ellipse">
              <a:avLst/>
            </a:prstGeom>
            <a:solidFill>
              <a:srgbClr val="FEFFFF"/>
            </a:solidFill>
            <a:ln w="9525">
              <a:noFill/>
              <a:bevel/>
            </a:ln>
          </p:spPr>
          <p:txBody>
            <a:bodyPr>
              <a:normAutofit fontScale="22500" lnSpcReduction="20000"/>
            </a:bodyPr>
            <a:lstStyle/>
            <a:p>
              <a:pPr>
                <a:defRPr/>
              </a:pPr>
              <a:endParaRPr altLang="zh-CN" lang="zh-CN" sz="1600">
                <a:sym charset="0" panose="020f0502020204030204" pitchFamily="34" typeface="Calibri"/>
              </a:endParaRPr>
            </a:p>
          </p:txBody>
        </p:sp>
        <p:sp>
          <p:nvSpPr>
            <p:cNvPr id="25" name="MH_Other_16"/>
            <p:cNvSpPr>
              <a:spLocks noChangeArrowheads="1"/>
            </p:cNvSpPr>
            <p:nvPr>
              <p:custDataLst>
                <p:tags r:id="rId17"/>
              </p:custDataLst>
            </p:nvPr>
          </p:nvSpPr>
          <p:spPr bwMode="auto">
            <a:xfrm>
              <a:off x="6233795" y="3700237"/>
              <a:ext cx="352425" cy="442913"/>
            </a:xfrm>
            <a:custGeom>
              <a:gdLst>
                <a:gd fmla="*/ 7193 w 352425" name="connsiteX0"/>
                <a:gd fmla="*/ 298450 h 442913" name="connsiteY0"/>
                <a:gd fmla="*/ 176213 w 352425" name="connsiteX1"/>
                <a:gd fmla="*/ 352624 h 442913" name="connsiteY1"/>
                <a:gd fmla="*/ 345233 w 352425" name="connsiteX2"/>
                <a:gd fmla="*/ 298450 h 442913" name="connsiteY2"/>
                <a:gd fmla="*/ 352425 w 352425" name="connsiteX3"/>
                <a:gd fmla="*/ 312896 h 442913" name="connsiteY3"/>
                <a:gd fmla="*/ 352425 w 352425" name="connsiteX4"/>
                <a:gd fmla="*/ 367070 h 442913" name="connsiteY4"/>
                <a:gd fmla="*/ 176213 w 352425" name="connsiteX5"/>
                <a:gd fmla="*/ 442913 h 442913" name="connsiteY5"/>
                <a:gd fmla="*/ 0 w 352425" name="connsiteX6"/>
                <a:gd fmla="*/ 367070 h 442913" name="connsiteY6"/>
                <a:gd fmla="*/ 0 w 352425" name="connsiteX7"/>
                <a:gd fmla="*/ 312896 h 442913" name="connsiteY7"/>
                <a:gd fmla="*/ 7193 w 352425" name="connsiteX8"/>
                <a:gd fmla="*/ 298450 h 442913" name="connsiteY8"/>
                <a:gd fmla="*/ 7193 w 352425" name="connsiteX9"/>
                <a:gd fmla="*/ 184150 h 442913" name="connsiteY9"/>
                <a:gd fmla="*/ 176213 w 352425" name="connsiteX10"/>
                <a:gd fmla="*/ 243205 h 442913" name="connsiteY10"/>
                <a:gd fmla="*/ 345233 w 352425" name="connsiteX11"/>
                <a:gd fmla="*/ 184150 h 442913" name="connsiteY11"/>
                <a:gd fmla="*/ 352425 w 352425" name="connsiteX12"/>
                <a:gd fmla="*/ 202605 h 442913" name="connsiteY12"/>
                <a:gd fmla="*/ 352425 w 352425" name="connsiteX13"/>
                <a:gd fmla="*/ 257969 h 442913" name="connsiteY13"/>
                <a:gd fmla="*/ 176213 w 352425" name="connsiteX14"/>
                <a:gd fmla="*/ 331788 h 442913" name="connsiteY14"/>
                <a:gd fmla="*/ 0 w 352425" name="connsiteX15"/>
                <a:gd fmla="*/ 257969 h 442913" name="connsiteY15"/>
                <a:gd fmla="*/ 0 w 352425" name="connsiteX16"/>
                <a:gd fmla="*/ 202605 h 442913" name="connsiteY16"/>
                <a:gd fmla="*/ 7193 w 352425" name="connsiteX17"/>
                <a:gd fmla="*/ 184150 h 442913" name="connsiteY17"/>
                <a:gd fmla="*/ 7193 w 352425" name="connsiteX18"/>
                <a:gd fmla="*/ 76200 h 442913" name="connsiteY18"/>
                <a:gd fmla="*/ 176213 w 352425" name="connsiteX19"/>
                <a:gd fmla="*/ 130795 h 442913" name="connsiteY19"/>
                <a:gd fmla="*/ 345233 w 352425" name="connsiteX20"/>
                <a:gd fmla="*/ 76200 h 442913" name="connsiteY20"/>
                <a:gd fmla="*/ 352425 w 352425" name="connsiteX21"/>
                <a:gd fmla="*/ 94398 h 442913" name="connsiteY21"/>
                <a:gd fmla="*/ 352425 w 352425" name="connsiteX22"/>
                <a:gd fmla="*/ 148993 h 442913" name="connsiteY22"/>
                <a:gd fmla="*/ 176213 w 352425" name="connsiteX23"/>
                <a:gd fmla="*/ 225425 h 442913" name="connsiteY23"/>
                <a:gd fmla="*/ 0 w 352425" name="connsiteX24"/>
                <a:gd fmla="*/ 148993 h 442913" name="connsiteY24"/>
                <a:gd fmla="*/ 0 w 352425" name="connsiteX25"/>
                <a:gd fmla="*/ 94398 h 442913" name="connsiteY25"/>
                <a:gd fmla="*/ 7193 w 352425" name="connsiteX26"/>
                <a:gd fmla="*/ 76200 h 442913" name="connsiteY26"/>
                <a:gd fmla="*/ 177006 w 352425" name="connsiteX27"/>
                <a:gd fmla="*/ 0 h 442913" name="connsiteY27"/>
                <a:gd fmla="*/ 349250 w 352425" name="connsiteX28"/>
                <a:gd fmla="*/ 57944 h 442913" name="connsiteY28"/>
                <a:gd fmla="*/ 177006 w 352425" name="connsiteX29"/>
                <a:gd fmla="*/ 115888 h 442913" name="connsiteY29"/>
                <a:gd fmla="*/ 4762 w 352425" name="connsiteX30"/>
                <a:gd fmla="*/ 57944 h 442913" name="connsiteY30"/>
                <a:gd fmla="*/ 177006 w 352425" name="connsiteX31"/>
                <a:gd fmla="*/ 0 h 442913"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442913" w="352425">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w="9525">
              <a:noFill/>
              <a:bevel/>
            </a:ln>
          </p:spPr>
          <p:txBody>
            <a:bodyPr/>
            <a:lstStyle/>
            <a:p>
              <a:pPr>
                <a:defRPr/>
              </a:pPr>
              <a:endParaRPr altLang="zh-CN" lang="zh-CN" sz="1600">
                <a:sym charset="0" panose="020f0502020204030204" pitchFamily="34" typeface="Calibri"/>
              </a:endParaRPr>
            </a:p>
          </p:txBody>
        </p:sp>
        <p:sp>
          <p:nvSpPr>
            <p:cNvPr id="26" name="MH_Other_17"/>
            <p:cNvSpPr>
              <a:spLocks noChangeArrowheads="1" noEditPoints="1"/>
            </p:cNvSpPr>
            <p:nvPr>
              <p:custDataLst>
                <p:tags r:id="rId18"/>
              </p:custDataLst>
            </p:nvPr>
          </p:nvSpPr>
          <p:spPr bwMode="auto">
            <a:xfrm>
              <a:off x="3846194" y="4738462"/>
              <a:ext cx="412750" cy="404813"/>
            </a:xfrm>
            <a:custGeom>
              <a:gdLst>
                <a:gd fmla="*/ 2147483646 w 113" name="T0"/>
                <a:gd fmla="*/ 2147483646 h 112" name="T1"/>
                <a:gd fmla="*/ 2147483646 w 113" name="T2"/>
                <a:gd fmla="*/ 2147483646 h 112" name="T3"/>
                <a:gd fmla="*/ 2147483646 w 113" name="T4"/>
                <a:gd fmla="*/ 2147483646 h 112" name="T5"/>
                <a:gd fmla="*/ 2147483646 w 113" name="T6"/>
                <a:gd fmla="*/ 2147483646 h 112" name="T7"/>
                <a:gd fmla="*/ 2147483646 w 113" name="T8"/>
                <a:gd fmla="*/ 2147483646 h 112" name="T9"/>
                <a:gd fmla="*/ 2147483646 w 113" name="T10"/>
                <a:gd fmla="*/ 2147483646 h 112" name="T11"/>
                <a:gd fmla="*/ 2147483646 w 113" name="T12"/>
                <a:gd fmla="*/ 2147483646 h 112" name="T13"/>
                <a:gd fmla="*/ 2147483646 w 113" name="T14"/>
                <a:gd fmla="*/ 2147483646 h 112" name="T15"/>
                <a:gd fmla="*/ 2147483646 w 113" name="T16"/>
                <a:gd fmla="*/ 2147483646 h 112" name="T17"/>
                <a:gd fmla="*/ 2147483646 w 113" name="T18"/>
                <a:gd fmla="*/ 2147483646 h 112" name="T19"/>
                <a:gd fmla="*/ 2147483646 w 113" name="T20"/>
                <a:gd fmla="*/ 2147483646 h 112" name="T21"/>
                <a:gd fmla="*/ 2147483646 w 113" name="T22"/>
                <a:gd fmla="*/ 2147483646 h 112" name="T23"/>
                <a:gd fmla="*/ 2147483646 w 113" name="T24"/>
                <a:gd fmla="*/ 2147483646 h 112" name="T25"/>
                <a:gd fmla="*/ 2147483646 w 113" name="T26"/>
                <a:gd fmla="*/ 2147483646 h 112" name="T27"/>
                <a:gd fmla="*/ 2147483646 w 113" name="T28"/>
                <a:gd fmla="*/ 2147483646 h 112" name="T29"/>
                <a:gd fmla="*/ 2147483646 w 113" name="T30"/>
                <a:gd fmla="*/ 2147483646 h 112" name="T31"/>
                <a:gd fmla="*/ 2147483646 w 113" name="T32"/>
                <a:gd fmla="*/ 2147483646 h 112" name="T33"/>
                <a:gd fmla="*/ 2147483646 w 113" name="T34"/>
                <a:gd fmla="*/ 2147483646 h 11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13" name="T54"/>
                <a:gd fmla="*/ 0 h 112" name="T55"/>
                <a:gd fmla="*/ 113 w 113" name="T56"/>
                <a:gd fmla="*/ 112 h 11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2" w="113">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w="9525">
                  <a:solidFill>
                    <a:srgbClr val="000000"/>
                  </a:solidFill>
                  <a:bevel/>
                </a14:hiddenLine>
              </a:ext>
            </a:extLst>
          </p:spPr>
          <p:txBody>
            <a:bodyPr/>
            <a:lstStyle/>
            <a:p>
              <a:endParaRPr altLang="en-US" lang="zh-CN"/>
            </a:p>
          </p:txBody>
        </p:sp>
        <p:sp>
          <p:nvSpPr>
            <p:cNvPr id="27" name="MH_Other_18"/>
            <p:cNvSpPr>
              <a:spLocks noChangeArrowheads="1" noEditPoints="1"/>
            </p:cNvSpPr>
            <p:nvPr>
              <p:custDataLst>
                <p:tags r:id="rId19"/>
              </p:custDataLst>
            </p:nvPr>
          </p:nvSpPr>
          <p:spPr bwMode="auto">
            <a:xfrm>
              <a:off x="5860732" y="4714650"/>
              <a:ext cx="434975" cy="428625"/>
            </a:xfrm>
            <a:custGeom>
              <a:gdLst>
                <a:gd fmla="*/ 2147483646 w 120" name="T0"/>
                <a:gd fmla="*/ 2147483646 h 118" name="T1"/>
                <a:gd fmla="*/ 2147483646 w 120" name="T2"/>
                <a:gd fmla="*/ 2147483646 h 118" name="T3"/>
                <a:gd fmla="*/ 2147483646 w 120" name="T4"/>
                <a:gd fmla="*/ 2147483646 h 118" name="T5"/>
                <a:gd fmla="*/ 2147483646 w 120" name="T6"/>
                <a:gd fmla="*/ 2147483646 h 118" name="T7"/>
                <a:gd fmla="*/ 2147483646 w 120" name="T8"/>
                <a:gd fmla="*/ 2147483646 h 118" name="T9"/>
                <a:gd fmla="*/ 2147483646 w 120" name="T10"/>
                <a:gd fmla="*/ 2147483646 h 118" name="T11"/>
                <a:gd fmla="*/ 2147483646 w 120" name="T12"/>
                <a:gd fmla="*/ 2147483646 h 118" name="T13"/>
                <a:gd fmla="*/ 2147483646 w 120" name="T14"/>
                <a:gd fmla="*/ 2147483646 h 118" name="T15"/>
                <a:gd fmla="*/ 2147483646 w 120" name="T16"/>
                <a:gd fmla="*/ 2147483646 h 118" name="T17"/>
                <a:gd fmla="*/ 2147483646 w 120" name="T18"/>
                <a:gd fmla="*/ 2147483646 h 118" name="T19"/>
                <a:gd fmla="*/ 2147483646 w 120" name="T20"/>
                <a:gd fmla="*/ 2147483646 h 118" name="T21"/>
                <a:gd fmla="*/ 2147483646 w 120" name="T22"/>
                <a:gd fmla="*/ 2147483646 h 118" name="T23"/>
                <a:gd fmla="*/ 2147483646 w 120" name="T24"/>
                <a:gd fmla="*/ 2147483646 h 118" name="T25"/>
                <a:gd fmla="*/ 2147483646 w 120" name="T26"/>
                <a:gd fmla="*/ 2147483646 h 118" name="T27"/>
                <a:gd fmla="*/ 2147483646 w 120" name="T28"/>
                <a:gd fmla="*/ 2147483646 h 118" name="T29"/>
                <a:gd fmla="*/ 2147483646 w 120" name="T30"/>
                <a:gd fmla="*/ 2147483646 h 118" name="T31"/>
                <a:gd fmla="*/ 2147483646 w 120" name="T32"/>
                <a:gd fmla="*/ 2147483646 h 118" name="T33"/>
                <a:gd fmla="*/ 2147483646 w 120" name="T34"/>
                <a:gd fmla="*/ 2147483646 h 118" name="T35"/>
                <a:gd fmla="*/ 2147483646 w 120" name="T36"/>
                <a:gd fmla="*/ 2147483646 h 118" name="T37"/>
                <a:gd fmla="*/ 2147483646 w 120" name="T38"/>
                <a:gd fmla="*/ 2147483646 h 11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20" name="T60"/>
                <a:gd fmla="*/ 0 h 118" name="T61"/>
                <a:gd fmla="*/ 120 w 120" name="T62"/>
                <a:gd fmla="*/ 118 h 11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18" w="120">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w="9525">
                  <a:solidFill>
                    <a:srgbClr val="000000"/>
                  </a:solidFill>
                  <a:bevel/>
                </a14:hiddenLine>
              </a:ext>
            </a:extLst>
          </p:spPr>
          <p:txBody>
            <a:bodyPr/>
            <a:lstStyle/>
            <a:p>
              <a:endParaRPr altLang="en-US" lang="zh-CN"/>
            </a:p>
          </p:txBody>
        </p:sp>
        <p:sp>
          <p:nvSpPr>
            <p:cNvPr id="28" name="MH_Other_19"/>
            <p:cNvSpPr>
              <a:spLocks noChangeArrowheads="1" noEditPoints="1"/>
            </p:cNvSpPr>
            <p:nvPr>
              <p:custDataLst>
                <p:tags r:id="rId20"/>
              </p:custDataLst>
            </p:nvPr>
          </p:nvSpPr>
          <p:spPr bwMode="auto">
            <a:xfrm>
              <a:off x="5851207" y="2709636"/>
              <a:ext cx="201613" cy="368300"/>
            </a:xfrm>
            <a:custGeom>
              <a:gdLst>
                <a:gd fmla="*/ 2147483646 w 50" name="T0"/>
                <a:gd fmla="*/ 2147483646 h 90" name="T1"/>
                <a:gd fmla="*/ 2147483646 w 50" name="T2"/>
                <a:gd fmla="*/ 2147483646 h 90" name="T3"/>
                <a:gd fmla="*/ 2147483646 w 50" name="T4"/>
                <a:gd fmla="*/ 0 h 90" name="T5"/>
                <a:gd fmla="*/ 2147483646 w 50" name="T6"/>
                <a:gd fmla="*/ 0 h 90" name="T7"/>
                <a:gd fmla="*/ 0 w 50" name="T8"/>
                <a:gd fmla="*/ 2147483646 h 90" name="T9"/>
                <a:gd fmla="*/ 0 w 50" name="T10"/>
                <a:gd fmla="*/ 2147483646 h 90" name="T11"/>
                <a:gd fmla="*/ 2147483646 w 50" name="T12"/>
                <a:gd fmla="*/ 2147483646 h 90" name="T13"/>
                <a:gd fmla="*/ 2147483646 w 50" name="T14"/>
                <a:gd fmla="*/ 2147483646 h 90" name="T15"/>
                <a:gd fmla="*/ 2147483646 w 50" name="T16"/>
                <a:gd fmla="*/ 2147483646 h 90" name="T17"/>
                <a:gd fmla="*/ 2147483646 w 50" name="T18"/>
                <a:gd fmla="*/ 2147483646 h 90" name="T19"/>
                <a:gd fmla="*/ 2147483646 w 50" name="T20"/>
                <a:gd fmla="*/ 2147483646 h 90" name="T21"/>
                <a:gd fmla="*/ 2147483646 w 50" name="T22"/>
                <a:gd fmla="*/ 2147483646 h 90" name="T23"/>
                <a:gd fmla="*/ 2147483646 w 50" name="T24"/>
                <a:gd fmla="*/ 2147483646 h 90" name="T25"/>
                <a:gd fmla="*/ 2147483646 w 50" name="T26"/>
                <a:gd fmla="*/ 2147483646 h 90" name="T27"/>
                <a:gd fmla="*/ 2147483646 w 50" name="T28"/>
                <a:gd fmla="*/ 2147483646 h 90" name="T29"/>
                <a:gd fmla="*/ 2147483646 w 50" name="T30"/>
                <a:gd fmla="*/ 2147483646 h 90" name="T31"/>
                <a:gd fmla="*/ 2147483646 w 50" name="T32"/>
                <a:gd fmla="*/ 2147483646 h 90" name="T33"/>
                <a:gd fmla="*/ 2147483646 w 50" name="T34"/>
                <a:gd fmla="*/ 2147483646 h 90" name="T35"/>
                <a:gd fmla="*/ 2147483646 w 50" name="T36"/>
                <a:gd fmla="*/ 2147483646 h 90" name="T37"/>
                <a:gd fmla="*/ 2147483646 w 50" name="T38"/>
                <a:gd fmla="*/ 2147483646 h 90" name="T39"/>
                <a:gd fmla="*/ 2147483646 w 50" name="T40"/>
                <a:gd fmla="*/ 2147483646 h 90" name="T41"/>
                <a:gd fmla="*/ 2147483646 w 50" name="T42"/>
                <a:gd fmla="*/ 2147483646 h 90" name="T43"/>
                <a:gd fmla="*/ 2147483646 w 50" name="T44"/>
                <a:gd fmla="*/ 2147483646 h 90" name="T45"/>
                <a:gd fmla="*/ 2147483646 w 50" name="T46"/>
                <a:gd fmla="*/ 2147483646 h 90" name="T47"/>
                <a:gd fmla="*/ 2147483646 w 50" name="T48"/>
                <a:gd fmla="*/ 2147483646 h 90" name="T49"/>
                <a:gd fmla="*/ 2147483646 w 50" name="T50"/>
                <a:gd fmla="*/ 2147483646 h 90" name="T51"/>
                <a:gd fmla="*/ 2147483646 w 50" name="T52"/>
                <a:gd fmla="*/ 2147483646 h 90" name="T53"/>
                <a:gd fmla="*/ 2147483646 w 50" name="T54"/>
                <a:gd fmla="*/ 2147483646 h 90" name="T55"/>
                <a:gd fmla="*/ 2147483646 w 50" name="T56"/>
                <a:gd fmla="*/ 2147483646 h 9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50" name="T87"/>
                <a:gd fmla="*/ 0 h 90" name="T88"/>
                <a:gd fmla="*/ 50 w 50" name="T89"/>
                <a:gd fmla="*/ 90 h 9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90" w="5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w="9525">
                  <a:solidFill>
                    <a:srgbClr val="000000"/>
                  </a:solidFill>
                  <a:bevel/>
                </a14:hiddenLine>
              </a:ext>
            </a:extLst>
          </p:spPr>
          <p:txBody>
            <a:bodyPr/>
            <a:lstStyle/>
            <a:p>
              <a:endParaRPr altLang="en-US" lang="zh-CN"/>
            </a:p>
          </p:txBody>
        </p:sp>
        <p:sp>
          <p:nvSpPr>
            <p:cNvPr id="29" name="MH_Other_20"/>
            <p:cNvSpPr>
              <a:spLocks noChangeArrowheads="1" noEditPoints="1"/>
            </p:cNvSpPr>
            <p:nvPr>
              <p:custDataLst>
                <p:tags r:id="rId21"/>
              </p:custDataLst>
            </p:nvPr>
          </p:nvSpPr>
          <p:spPr bwMode="auto">
            <a:xfrm>
              <a:off x="6087744" y="2847749"/>
              <a:ext cx="207962" cy="368300"/>
            </a:xfrm>
            <a:custGeom>
              <a:gdLst>
                <a:gd fmla="*/ 2147483646 w 51" name="T0"/>
                <a:gd fmla="*/ 0 h 90" name="T1"/>
                <a:gd fmla="*/ 2147483646 w 51" name="T2"/>
                <a:gd fmla="*/ 0 h 90" name="T3"/>
                <a:gd fmla="*/ 0 w 51" name="T4"/>
                <a:gd fmla="*/ 2147483646 h 90" name="T5"/>
                <a:gd fmla="*/ 0 w 51" name="T6"/>
                <a:gd fmla="*/ 2147483646 h 90" name="T7"/>
                <a:gd fmla="*/ 2147483646 w 51" name="T8"/>
                <a:gd fmla="*/ 2147483646 h 90" name="T9"/>
                <a:gd fmla="*/ 2147483646 w 51" name="T10"/>
                <a:gd fmla="*/ 2147483646 h 90" name="T11"/>
                <a:gd fmla="*/ 2147483646 w 51" name="T12"/>
                <a:gd fmla="*/ 2147483646 h 90" name="T13"/>
                <a:gd fmla="*/ 2147483646 w 51" name="T14"/>
                <a:gd fmla="*/ 2147483646 h 90" name="T15"/>
                <a:gd fmla="*/ 2147483646 w 51" name="T16"/>
                <a:gd fmla="*/ 0 h 90" name="T17"/>
                <a:gd fmla="*/ 2147483646 w 51" name="T18"/>
                <a:gd fmla="*/ 2147483646 h 90" name="T19"/>
                <a:gd fmla="*/ 2147483646 w 51" name="T20"/>
                <a:gd fmla="*/ 2147483646 h 90" name="T21"/>
                <a:gd fmla="*/ 2147483646 w 51" name="T22"/>
                <a:gd fmla="*/ 2147483646 h 90" name="T23"/>
                <a:gd fmla="*/ 2147483646 w 51" name="T24"/>
                <a:gd fmla="*/ 2147483646 h 90" name="T25"/>
                <a:gd fmla="*/ 2147483646 w 51" name="T26"/>
                <a:gd fmla="*/ 2147483646 h 90" name="T27"/>
                <a:gd fmla="*/ 2147483646 w 51" name="T28"/>
                <a:gd fmla="*/ 2147483646 h 90" name="T29"/>
                <a:gd fmla="*/ 2147483646 w 51" name="T30"/>
                <a:gd fmla="*/ 2147483646 h 90" name="T31"/>
                <a:gd fmla="*/ 2147483646 w 51" name="T32"/>
                <a:gd fmla="*/ 2147483646 h 90" name="T33"/>
                <a:gd fmla="*/ 2147483646 w 51" name="T34"/>
                <a:gd fmla="*/ 2147483646 h 90" name="T35"/>
                <a:gd fmla="*/ 2147483646 w 51" name="T36"/>
                <a:gd fmla="*/ 2147483646 h 90" name="T37"/>
                <a:gd fmla="*/ 2147483646 w 51" name="T38"/>
                <a:gd fmla="*/ 2147483646 h 90" name="T39"/>
                <a:gd fmla="*/ 2147483646 w 51" name="T40"/>
                <a:gd fmla="*/ 2147483646 h 90" name="T41"/>
                <a:gd fmla="*/ 2147483646 w 51" name="T42"/>
                <a:gd fmla="*/ 2147483646 h 90" name="T43"/>
                <a:gd fmla="*/ 2147483646 w 51" name="T44"/>
                <a:gd fmla="*/ 2147483646 h 90" name="T45"/>
                <a:gd fmla="*/ 2147483646 w 51" name="T46"/>
                <a:gd fmla="*/ 2147483646 h 90" name="T47"/>
                <a:gd fmla="*/ 2147483646 w 51" name="T48"/>
                <a:gd fmla="*/ 2147483646 h 90" name="T49"/>
                <a:gd fmla="*/ 2147483646 w 51" name="T50"/>
                <a:gd fmla="*/ 2147483646 h 90" name="T51"/>
                <a:gd fmla="*/ 2147483646 w 51" name="T52"/>
                <a:gd fmla="*/ 2147483646 h 90" name="T53"/>
                <a:gd fmla="*/ 2147483646 w 51" name="T54"/>
                <a:gd fmla="*/ 2147483646 h 90" name="T55"/>
                <a:gd fmla="*/ 2147483646 w 51" name="T56"/>
                <a:gd fmla="*/ 2147483646 h 9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51" name="T87"/>
                <a:gd fmla="*/ 0 h 90" name="T88"/>
                <a:gd fmla="*/ 51 w 51" name="T89"/>
                <a:gd fmla="*/ 90 h 9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90" w="51">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w="9525">
                  <a:solidFill>
                    <a:srgbClr val="000000"/>
                  </a:solidFill>
                  <a:bevel/>
                </a14:hiddenLine>
              </a:ext>
            </a:extLst>
          </p:spPr>
          <p:txBody>
            <a:bodyPr/>
            <a:lstStyle/>
            <a:p>
              <a:endParaRPr altLang="en-US" lang="zh-CN"/>
            </a:p>
          </p:txBody>
        </p:sp>
        <p:sp>
          <p:nvSpPr>
            <p:cNvPr id="30" name="MH_Other_21"/>
            <p:cNvSpPr>
              <a:spLocks noChangeArrowheads="1"/>
            </p:cNvSpPr>
            <p:nvPr>
              <p:custDataLst>
                <p:tags r:id="rId22"/>
              </p:custDataLst>
            </p:nvPr>
          </p:nvSpPr>
          <p:spPr bwMode="auto">
            <a:xfrm>
              <a:off x="6071870" y="2731862"/>
              <a:ext cx="122237" cy="100013"/>
            </a:xfrm>
            <a:custGeom>
              <a:gdLst>
                <a:gd fmla="*/ 79865 w 40" name="T0"/>
                <a:gd fmla="*/ 82362 h 33" name="T1"/>
                <a:gd fmla="*/ 99831 w 40" name="T2"/>
                <a:gd fmla="*/ 82362 h 33" name="T3"/>
                <a:gd fmla="*/ 99831 w 40" name="T4"/>
                <a:gd fmla="*/ 19967 h 33" name="T5"/>
                <a:gd fmla="*/ 99831 w 40" name="T6"/>
                <a:gd fmla="*/ 0 h 33" name="T7"/>
                <a:gd fmla="*/ 79865 w 40" name="T8"/>
                <a:gd fmla="*/ 0 h 33" name="T9"/>
                <a:gd fmla="*/ 0 w 40" name="T10"/>
                <a:gd fmla="*/ 0 h 33" name="T11"/>
                <a:gd fmla="*/ 0 w 40" name="T12"/>
                <a:gd fmla="*/ 19967 h 33" name="T13"/>
                <a:gd fmla="*/ 79865 w 40" name="T14"/>
                <a:gd fmla="*/ 19967 h 33" name="T15"/>
                <a:gd fmla="*/ 79865 w 40" name="T16"/>
                <a:gd fmla="*/ 82362 h 3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0" name="T27"/>
                <a:gd fmla="*/ 0 h 33" name="T28"/>
                <a:gd fmla="*/ 40 w 40" name="T29"/>
                <a:gd fmla="*/ 33 h 3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3" w="40">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cmpd="sng" w="9525">
              <a:noFill/>
              <a:bevel/>
            </a:ln>
          </p:spPr>
          <p:txBody>
            <a:bodyPr>
              <a:normAutofit/>
            </a:bodyPr>
            <a:lstStyle/>
            <a:p>
              <a:pPr>
                <a:defRPr/>
              </a:pPr>
              <a:endParaRPr altLang="en-US" lang="zh-CN" sz="1600"/>
            </a:p>
          </p:txBody>
        </p:sp>
        <p:sp>
          <p:nvSpPr>
            <p:cNvPr id="31" name="MH_Other_22"/>
            <p:cNvSpPr>
              <a:spLocks noChangeArrowheads="1"/>
            </p:cNvSpPr>
            <p:nvPr>
              <p:custDataLst>
                <p:tags r:id="rId23"/>
              </p:custDataLst>
            </p:nvPr>
          </p:nvSpPr>
          <p:spPr bwMode="auto">
            <a:xfrm>
              <a:off x="5962332" y="3100162"/>
              <a:ext cx="100013" cy="100013"/>
            </a:xfrm>
            <a:custGeom>
              <a:gdLst>
                <a:gd fmla="*/ 19967 w 33" name="T0"/>
                <a:gd fmla="*/ 0 h 33" name="T1"/>
                <a:gd fmla="*/ 0 w 33" name="T2"/>
                <a:gd fmla="*/ 0 h 33" name="T3"/>
                <a:gd fmla="*/ 0 w 33" name="T4"/>
                <a:gd fmla="*/ 62395 h 33" name="T5"/>
                <a:gd fmla="*/ 0 w 33" name="T6"/>
                <a:gd fmla="*/ 82362 h 33" name="T7"/>
                <a:gd fmla="*/ 19967 w 33" name="T8"/>
                <a:gd fmla="*/ 82362 h 33" name="T9"/>
                <a:gd fmla="*/ 82362 w 33" name="T10"/>
                <a:gd fmla="*/ 82362 h 33" name="T11"/>
                <a:gd fmla="*/ 82362 w 33" name="T12"/>
                <a:gd fmla="*/ 62395 h 33" name="T13"/>
                <a:gd fmla="*/ 19967 w 33" name="T14"/>
                <a:gd fmla="*/ 62395 h 33" name="T15"/>
                <a:gd fmla="*/ 19967 w 33" name="T16"/>
                <a:gd fmla="*/ 0 h 3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3" name="T27"/>
                <a:gd fmla="*/ 0 h 33" name="T28"/>
                <a:gd fmla="*/ 33 w 33" name="T29"/>
                <a:gd fmla="*/ 33 h 3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3" w="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cmpd="sng" w="9525">
              <a:noFill/>
              <a:bevel/>
            </a:ln>
          </p:spPr>
          <p:txBody>
            <a:bodyPr>
              <a:normAutofit/>
            </a:bodyPr>
            <a:lstStyle/>
            <a:p>
              <a:pPr>
                <a:defRPr/>
              </a:pPr>
              <a:endParaRPr altLang="en-US" lang="zh-CN" sz="1600"/>
            </a:p>
          </p:txBody>
        </p:sp>
        <p:sp>
          <p:nvSpPr>
            <p:cNvPr id="32" name="MH_SubTitle_1"/>
            <p:cNvSpPr>
              <a:spLocks noChangeArrowheads="1"/>
            </p:cNvSpPr>
            <p:nvPr>
              <p:custDataLst>
                <p:tags r:id="rId24"/>
              </p:custDataLst>
            </p:nvPr>
          </p:nvSpPr>
          <p:spPr bwMode="auto">
            <a:xfrm>
              <a:off x="1252220" y="2530249"/>
              <a:ext cx="2160587"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defRPr/>
              </a:pPr>
              <a:r>
                <a:rPr altLang="en-US" lang="zh-CN" smtClean="0" sz="1600">
                  <a:solidFill>
                    <a:srgbClr val="3F3F3F"/>
                  </a:solidFill>
                  <a:latin charset="-122" panose="020b0503020204020204" pitchFamily="34" typeface="微软雅黑"/>
                  <a:ea charset="-122" panose="020b0503020204020204" pitchFamily="34" typeface="微软雅黑"/>
                </a:rPr>
                <a:t>需求解析将目前需求状况细分罗列</a:t>
              </a:r>
            </a:p>
          </p:txBody>
        </p:sp>
        <p:sp>
          <p:nvSpPr>
            <p:cNvPr id="39" name="MH_SubTitle_1"/>
            <p:cNvSpPr>
              <a:spLocks noChangeArrowheads="1"/>
            </p:cNvSpPr>
            <p:nvPr>
              <p:custDataLst>
                <p:tags r:id="rId25"/>
              </p:custDataLst>
            </p:nvPr>
          </p:nvSpPr>
          <p:spPr bwMode="auto">
            <a:xfrm>
              <a:off x="1062930" y="3568475"/>
              <a:ext cx="2160587"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defRPr/>
              </a:pPr>
              <a:r>
                <a:rPr altLang="en-US" lang="zh-CN" smtClean="0" sz="1600">
                  <a:solidFill>
                    <a:srgbClr val="3F3F3F"/>
                  </a:solidFill>
                  <a:latin charset="-122" panose="020b0503020204020204" pitchFamily="34" typeface="微软雅黑"/>
                  <a:ea charset="-122" panose="020b0503020204020204" pitchFamily="34" typeface="微软雅黑"/>
                </a:rPr>
                <a:t>需求解析将目前需求状况细分罗列</a:t>
              </a:r>
            </a:p>
          </p:txBody>
        </p:sp>
        <p:sp>
          <p:nvSpPr>
            <p:cNvPr id="40" name="MH_SubTitle_1"/>
            <p:cNvSpPr>
              <a:spLocks noChangeArrowheads="1"/>
            </p:cNvSpPr>
            <p:nvPr>
              <p:custDataLst>
                <p:tags r:id="rId26"/>
              </p:custDataLst>
            </p:nvPr>
          </p:nvSpPr>
          <p:spPr bwMode="auto">
            <a:xfrm>
              <a:off x="1244888" y="4547963"/>
              <a:ext cx="2160587"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defRPr/>
              </a:pPr>
              <a:r>
                <a:rPr altLang="en-US" lang="zh-CN" smtClean="0" sz="1600">
                  <a:solidFill>
                    <a:srgbClr val="3F3F3F"/>
                  </a:solidFill>
                  <a:latin charset="-122" panose="020b0503020204020204" pitchFamily="34" typeface="微软雅黑"/>
                  <a:ea charset="-122" panose="020b0503020204020204" pitchFamily="34" typeface="微软雅黑"/>
                </a:rPr>
                <a:t>需求解析将目前需求状况细分罗列</a:t>
              </a:r>
            </a:p>
          </p:txBody>
        </p:sp>
        <p:sp>
          <p:nvSpPr>
            <p:cNvPr id="41" name="MH_SubTitle_1"/>
            <p:cNvSpPr>
              <a:spLocks noChangeArrowheads="1"/>
            </p:cNvSpPr>
            <p:nvPr>
              <p:custDataLst>
                <p:tags r:id="rId27"/>
              </p:custDataLst>
            </p:nvPr>
          </p:nvSpPr>
          <p:spPr bwMode="auto">
            <a:xfrm>
              <a:off x="6619557" y="2539899"/>
              <a:ext cx="2160587"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lang="zh-CN" smtClean="0" sz="1600">
                  <a:solidFill>
                    <a:srgbClr val="3F3F3F"/>
                  </a:solidFill>
                  <a:latin charset="-122" panose="020b0503020204020204" pitchFamily="34" typeface="微软雅黑"/>
                  <a:ea charset="-122" panose="020b0503020204020204" pitchFamily="34" typeface="微软雅黑"/>
                </a:rPr>
                <a:t>需求解析将目前需求状况细分罗列</a:t>
              </a:r>
            </a:p>
          </p:txBody>
        </p:sp>
        <p:sp>
          <p:nvSpPr>
            <p:cNvPr id="42" name="MH_SubTitle_1"/>
            <p:cNvSpPr>
              <a:spLocks noChangeArrowheads="1"/>
            </p:cNvSpPr>
            <p:nvPr>
              <p:custDataLst>
                <p:tags r:id="rId28"/>
              </p:custDataLst>
            </p:nvPr>
          </p:nvSpPr>
          <p:spPr bwMode="auto">
            <a:xfrm>
              <a:off x="6926322" y="3496243"/>
              <a:ext cx="2160587"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lang="zh-CN" smtClean="0" sz="1600">
                  <a:solidFill>
                    <a:srgbClr val="3F3F3F"/>
                  </a:solidFill>
                  <a:latin charset="-122" panose="020b0503020204020204" pitchFamily="34" typeface="微软雅黑"/>
                  <a:ea charset="-122" panose="020b0503020204020204" pitchFamily="34" typeface="微软雅黑"/>
                </a:rPr>
                <a:t>需求解析将目前需求状况细分罗列</a:t>
              </a:r>
            </a:p>
          </p:txBody>
        </p:sp>
        <p:sp>
          <p:nvSpPr>
            <p:cNvPr id="43" name="MH_SubTitle_1"/>
            <p:cNvSpPr>
              <a:spLocks noChangeArrowheads="1"/>
            </p:cNvSpPr>
            <p:nvPr>
              <p:custDataLst>
                <p:tags r:id="rId29"/>
              </p:custDataLst>
            </p:nvPr>
          </p:nvSpPr>
          <p:spPr bwMode="auto">
            <a:xfrm>
              <a:off x="6619557" y="4495449"/>
              <a:ext cx="2160587"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lang="zh-CN" smtClean="0" sz="1600">
                  <a:solidFill>
                    <a:srgbClr val="3F3F3F"/>
                  </a:solidFill>
                  <a:latin charset="-122" panose="020b0503020204020204" pitchFamily="34" typeface="微软雅黑"/>
                  <a:ea charset="-122" panose="020b0503020204020204" pitchFamily="34" typeface="微软雅黑"/>
                </a:rPr>
                <a:t>需求解析将目前需求状况细分罗列</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id="8" nodeType="withEffect" presetClass="entr" presetID="45" presetSubtype="0">
                                  <p:stCondLst>
                                    <p:cond delay="0"/>
                                  </p:stCondLst>
                                  <p:childTnLst>
                                    <p:set>
                                      <p:cBhvr>
                                        <p:cTn dur="1" fill="hold" id="9">
                                          <p:stCondLst>
                                            <p:cond delay="0"/>
                                          </p:stCondLst>
                                        </p:cTn>
                                        <p:tgtEl>
                                          <p:spTgt spid="38"/>
                                        </p:tgtEl>
                                        <p:attrNameLst>
                                          <p:attrName>style.visibility</p:attrName>
                                        </p:attrNameLst>
                                      </p:cBhvr>
                                      <p:to>
                                        <p:strVal val="visible"/>
                                      </p:to>
                                    </p:set>
                                    <p:animEffect filter="fade" transition="in">
                                      <p:cBhvr>
                                        <p:cTn dur="600" id="10"/>
                                        <p:tgtEl>
                                          <p:spTgt spid="38"/>
                                        </p:tgtEl>
                                      </p:cBhvr>
                                    </p:animEffect>
                                    <p:anim calcmode="lin" valueType="num">
                                      <p:cBhvr>
                                        <p:cTn dur="600" fill="hold" id="11"/>
                                        <p:tgtEl>
                                          <p:spTgt spid="38"/>
                                        </p:tgtEl>
                                        <p:attrNameLst>
                                          <p:attrName>ppt_w</p:attrName>
                                        </p:attrNameLst>
                                      </p:cBhvr>
                                      <p:tavLst>
                                        <p:tav fmla="#ppt_w*sin(2.5*pi*$)" tm="0">
                                          <p:val>
                                            <p:fltVal val="0"/>
                                          </p:val>
                                        </p:tav>
                                        <p:tav tm="100000">
                                          <p:val>
                                            <p:fltVal val="1"/>
                                          </p:val>
                                        </p:tav>
                                      </p:tavLst>
                                    </p:anim>
                                    <p:anim calcmode="lin" valueType="num">
                                      <p:cBhvr>
                                        <p:cTn dur="600" fill="hold" id="12"/>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482157"/>
            <a:ext cx="54006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122" panose="020b0503020204020204" pitchFamily="34" typeface="微软雅黑"/>
                <a:ea charset="-122" panose="020b0503020204020204" pitchFamily="34" typeface="微软雅黑"/>
              </a:rPr>
              <a:t>需要解决的问题</a:t>
            </a:r>
          </a:p>
          <a:p>
            <a:pPr algn="l"/>
            <a:r>
              <a:rPr altLang="en-US" b="1" lang="zh-CN" smtClean="0" sz="2400">
                <a:solidFill>
                  <a:srgbClr val="3F3F3F"/>
                </a:solidFill>
                <a:latin charset="-122" panose="020b0503020204020204" pitchFamily="34" typeface="微软雅黑"/>
                <a:ea charset="-122" panose="020b0503020204020204" pitchFamily="34" typeface="微软雅黑"/>
              </a:rPr>
              <a:t>NEED TO SOLVE THE PROBLEM</a:t>
            </a: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0" r="100000" t="0"/>
                    </a14:imgEffect>
                  </a14:imgLayer>
                </a14:imgProps>
              </a:ext>
              <a:ext uri="{28A0092B-C50C-407E-A947-70E740481C1C}">
                <a14:useLocalDpi val="0"/>
              </a:ext>
            </a:extLst>
          </a:blip>
          <a:stretch>
            <a:fillRect/>
          </a:stretch>
        </p:blipFill>
        <p:spPr>
          <a:xfrm>
            <a:off x="6944119" y="1752599"/>
            <a:ext cx="5103209" cy="5120867"/>
          </a:xfrm>
          <a:prstGeom prst="rect">
            <a:avLst/>
          </a:prstGeom>
        </p:spPr>
      </p:pic>
      <p:grpSp>
        <p:nvGrpSpPr>
          <p:cNvPr id="11" name="Group 41"/>
          <p:cNvGrpSpPr/>
          <p:nvPr/>
        </p:nvGrpSpPr>
        <p:grpSpPr>
          <a:xfrm>
            <a:off x="1432246" y="2403169"/>
            <a:ext cx="1837078" cy="1007278"/>
            <a:chExt cx="2419" cy="1343"/>
          </a:xfrm>
        </p:grpSpPr>
        <p:sp>
          <p:nvSpPr>
            <p:cNvPr id="12"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1" lang="zh-CN">
                  <a:solidFill>
                    <a:srgbClr val="595959"/>
                  </a:solidFill>
                  <a:latin charset="-122" panose="020b0503020204020204" pitchFamily="34" typeface="微软雅黑"/>
                  <a:ea charset="-122" panose="020b0503020204020204" pitchFamily="34" typeface="微软雅黑"/>
                  <a:cs charset="0" typeface="Bebas Neue"/>
                  <a:sym charset="0" typeface="Bebas Neue"/>
                </a:rPr>
                <a:t>单击此处添加标题</a:t>
              </a:r>
            </a:p>
          </p:txBody>
        </p:sp>
        <p:sp>
          <p:nvSpPr>
            <p:cNvPr id="13"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grpSp>
      <p:grpSp>
        <p:nvGrpSpPr>
          <p:cNvPr id="14" name="Group 1"/>
          <p:cNvGrpSpPr/>
          <p:nvPr/>
        </p:nvGrpSpPr>
        <p:grpSpPr>
          <a:xfrm>
            <a:off x="591369" y="2416122"/>
            <a:ext cx="662230" cy="654019"/>
            <a:chOff x="1104536" y="2286727"/>
            <a:chExt cx="519113" cy="519113"/>
          </a:xfrm>
          <a:solidFill>
            <a:srgbClr val="FD3F03"/>
          </a:solidFill>
        </p:grpSpPr>
        <p:sp>
          <p:nvSpPr>
            <p:cNvPr id="15" name="Oval 51"/>
            <p:cNvSpPr/>
            <p:nvPr/>
          </p:nvSpPr>
          <p:spPr bwMode="auto">
            <a:xfrm>
              <a:off x="1104536" y="2286727"/>
              <a:ext cx="519113" cy="519113"/>
            </a:xfrm>
            <a:prstGeom prst="ellipse">
              <a:avLst/>
            </a:prstGeom>
            <a:solidFill>
              <a:srgbClr val="3F3F3F"/>
            </a:solidFill>
            <a:ln>
              <a:noFill/>
            </a:ln>
          </p:spPr>
          <p:txBody>
            <a:bodyPr bIns="0" lIns="0" rIns="0" tIns="0"/>
            <a:lstStyle/>
            <a:p>
              <a:pPr algn="ctr" fontAlgn="base">
                <a:spcBef>
                  <a:spcPct val="0"/>
                </a:spcBef>
                <a:spcAft>
                  <a:spcPct val="0"/>
                </a:spcAft>
                <a:defRPr/>
              </a:pPr>
              <a:endParaRPr kern="0" lang="en-US" smtClean="0" sz="2800">
                <a:solidFill>
                  <a:srgbClr val="595959"/>
                </a:solidFill>
                <a:latin charset="-122" panose="020b0503020204020204" pitchFamily="34" typeface="微软雅黑"/>
                <a:ea charset="-122" panose="020b0503020204020204" pitchFamily="34" typeface="微软雅黑"/>
                <a:sym charset="0" typeface="Gill Sans"/>
              </a:endParaRPr>
            </a:p>
          </p:txBody>
        </p:sp>
        <p:sp>
          <p:nvSpPr>
            <p:cNvPr id="16" name="Freeform 9"/>
            <p:cNvSpPr>
              <a:spLocks noEditPoints="1"/>
            </p:cNvSpPr>
            <p:nvPr/>
          </p:nvSpPr>
          <p:spPr bwMode="auto">
            <a:xfrm>
              <a:off x="1215337" y="2432230"/>
              <a:ext cx="278458" cy="224396"/>
            </a:xfrm>
            <a:custGeom>
              <a:gdLst>
                <a:gd fmla="*/ 54 w 159" name="T0"/>
                <a:gd fmla="*/ 126 h 128" name="T1"/>
                <a:gd fmla="*/ 57 w 159" name="T2"/>
                <a:gd fmla="*/ 127 h 128" name="T3"/>
                <a:gd fmla="*/ 81 w 159" name="T4"/>
                <a:gd fmla="*/ 105 h 128" name="T5"/>
                <a:gd fmla="*/ 54 w 159" name="T6"/>
                <a:gd fmla="*/ 91 h 128" name="T7"/>
                <a:gd fmla="*/ 54 w 159" name="T8"/>
                <a:gd fmla="*/ 126 h 128" name="T9"/>
                <a:gd fmla="*/ 154 w 159" name="T10"/>
                <a:gd fmla="*/ 1 h 128" name="T11"/>
                <a:gd fmla="*/ 3 w 159" name="T12"/>
                <a:gd fmla="*/ 54 h 128" name="T13"/>
                <a:gd fmla="*/ 2 w 159" name="T14"/>
                <a:gd fmla="*/ 58 h 128" name="T15"/>
                <a:gd fmla="*/ 35 w 159" name="T16"/>
                <a:gd fmla="*/ 71 h 128" name="T17"/>
                <a:gd fmla="*/ 35 w 159" name="T18"/>
                <a:gd fmla="*/ 71 h 128" name="T19"/>
                <a:gd fmla="*/ 54 w 159" name="T20"/>
                <a:gd fmla="*/ 79 h 128" name="T21"/>
                <a:gd fmla="*/ 148 w 159" name="T22"/>
                <a:gd fmla="*/ 10 h 128" name="T23"/>
                <a:gd fmla="*/ 150 w 159" name="T24"/>
                <a:gd fmla="*/ 12 h 128" name="T25"/>
                <a:gd fmla="*/ 83 w 159" name="T26"/>
                <a:gd fmla="*/ 85 h 128" name="T27"/>
                <a:gd fmla="*/ 83 w 159" name="T28"/>
                <a:gd fmla="*/ 85 h 128" name="T29"/>
                <a:gd fmla="*/ 79 w 159" name="T30"/>
                <a:gd fmla="*/ 89 h 128" name="T31"/>
                <a:gd fmla="*/ 84 w 159" name="T32"/>
                <a:gd fmla="*/ 92 h 128" name="T33"/>
                <a:gd fmla="*/ 84 w 159" name="T34"/>
                <a:gd fmla="*/ 92 h 128" name="T35"/>
                <a:gd fmla="*/ 127 w 159" name="T36"/>
                <a:gd fmla="*/ 115 h 128" name="T37"/>
                <a:gd fmla="*/ 133 w 159" name="T38"/>
                <a:gd fmla="*/ 112 h 128" name="T39"/>
                <a:gd fmla="*/ 158 w 159" name="T40"/>
                <a:gd fmla="*/ 5 h 128" name="T41"/>
                <a:gd fmla="*/ 154 w 159" name="T42"/>
                <a:gd fmla="*/ 1 h 1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8" w="159">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lumMod val="95000"/>
              </a:schemeClr>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595959"/>
                </a:solidFill>
                <a:latin charset="-122" panose="020b0503020204020204" pitchFamily="34" typeface="微软雅黑"/>
                <a:ea charset="-122" panose="020b0503020204020204" pitchFamily="34" typeface="微软雅黑"/>
                <a:sym charset="0" typeface="Gill Sans"/>
              </a:endParaRPr>
            </a:p>
          </p:txBody>
        </p:sp>
      </p:grpSp>
      <p:grpSp>
        <p:nvGrpSpPr>
          <p:cNvPr id="18" name="Group 41"/>
          <p:cNvGrpSpPr/>
          <p:nvPr/>
        </p:nvGrpSpPr>
        <p:grpSpPr>
          <a:xfrm>
            <a:off x="4718296" y="2378511"/>
            <a:ext cx="1837078" cy="1007278"/>
            <a:chExt cx="2419" cy="1343"/>
          </a:xfrm>
        </p:grpSpPr>
        <p:sp>
          <p:nvSpPr>
            <p:cNvPr id="19"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1" lang="zh-CN">
                  <a:solidFill>
                    <a:srgbClr val="595959"/>
                  </a:solidFill>
                  <a:latin charset="-122" panose="020b0503020204020204" pitchFamily="34" typeface="微软雅黑"/>
                  <a:ea charset="-122" panose="020b0503020204020204" pitchFamily="34" typeface="微软雅黑"/>
                  <a:cs charset="0" typeface="Bebas Neue"/>
                  <a:sym charset="0" typeface="Bebas Neue"/>
                </a:rPr>
                <a:t>单击此处添加标题</a:t>
              </a:r>
            </a:p>
          </p:txBody>
        </p:sp>
        <p:sp>
          <p:nvSpPr>
            <p:cNvPr id="20"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grpSp>
      <p:grpSp>
        <p:nvGrpSpPr>
          <p:cNvPr id="24" name="Group 41"/>
          <p:cNvGrpSpPr/>
          <p:nvPr/>
        </p:nvGrpSpPr>
        <p:grpSpPr>
          <a:xfrm>
            <a:off x="4714051" y="4159259"/>
            <a:ext cx="1837078" cy="1007278"/>
            <a:chExt cx="2419" cy="1343"/>
          </a:xfrm>
        </p:grpSpPr>
        <p:sp>
          <p:nvSpPr>
            <p:cNvPr id="25"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1" lang="zh-CN">
                  <a:solidFill>
                    <a:srgbClr val="595959"/>
                  </a:solidFill>
                  <a:latin charset="-122" panose="020b0503020204020204" pitchFamily="34" typeface="微软雅黑"/>
                  <a:ea charset="-122" panose="020b0503020204020204" pitchFamily="34" typeface="微软雅黑"/>
                  <a:cs charset="0" typeface="Bebas Neue"/>
                  <a:sym charset="0" typeface="Bebas Neue"/>
                </a:rPr>
                <a:t>单击此处添加标题</a:t>
              </a:r>
            </a:p>
          </p:txBody>
        </p:sp>
        <p:sp>
          <p:nvSpPr>
            <p:cNvPr id="26"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grpSp>
      <p:grpSp>
        <p:nvGrpSpPr>
          <p:cNvPr id="30" name="Group 41"/>
          <p:cNvGrpSpPr/>
          <p:nvPr/>
        </p:nvGrpSpPr>
        <p:grpSpPr>
          <a:xfrm>
            <a:off x="1432246" y="4212919"/>
            <a:ext cx="1837078" cy="1007278"/>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1" lang="zh-CN">
                  <a:solidFill>
                    <a:srgbClr val="595959"/>
                  </a:solidFill>
                  <a:latin charset="-122" panose="020b0503020204020204" pitchFamily="34" typeface="微软雅黑"/>
                  <a:ea charset="-122" panose="020b0503020204020204" pitchFamily="34" typeface="微软雅黑"/>
                  <a:cs charset="0" typeface="Bebas Neue"/>
                  <a:sym charset="0" typeface="Bebas Neue"/>
                </a:rPr>
                <a:t>单击此处添加标题</a:t>
              </a:r>
            </a:p>
          </p:txBody>
        </p:sp>
        <p:sp>
          <p:nvSpPr>
            <p:cNvPr id="32"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grpSp>
      <p:grpSp>
        <p:nvGrpSpPr>
          <p:cNvPr id="37" name="组合 36"/>
          <p:cNvGrpSpPr/>
          <p:nvPr/>
        </p:nvGrpSpPr>
        <p:grpSpPr>
          <a:xfrm>
            <a:off x="3877421" y="2391469"/>
            <a:ext cx="662231" cy="654020"/>
            <a:chOff x="3877421" y="2391469"/>
            <a:chExt cx="662231" cy="654020"/>
          </a:xfrm>
        </p:grpSpPr>
        <p:sp>
          <p:nvSpPr>
            <p:cNvPr id="22" name="Oval 51"/>
            <p:cNvSpPr/>
            <p:nvPr/>
          </p:nvSpPr>
          <p:spPr bwMode="auto">
            <a:xfrm>
              <a:off x="3877421" y="2391469"/>
              <a:ext cx="662231" cy="654020"/>
            </a:xfrm>
            <a:prstGeom prst="ellipse">
              <a:avLst/>
            </a:prstGeom>
            <a:solidFill>
              <a:srgbClr val="3F3F3F"/>
            </a:solidFill>
            <a:ln>
              <a:noFill/>
            </a:ln>
          </p:spPr>
          <p:txBody>
            <a:bodyPr bIns="0" lIns="0" rIns="0" tIns="0"/>
            <a:lstStyle/>
            <a:p>
              <a:pPr algn="ctr" fontAlgn="base">
                <a:spcBef>
                  <a:spcPct val="0"/>
                </a:spcBef>
                <a:spcAft>
                  <a:spcPct val="0"/>
                </a:spcAft>
                <a:defRPr/>
              </a:pPr>
              <a:endParaRPr kern="0" lang="en-US" smtClean="0" sz="2800">
                <a:solidFill>
                  <a:srgbClr val="595959"/>
                </a:solidFill>
                <a:latin charset="-122" panose="020b0503020204020204" pitchFamily="34" typeface="微软雅黑"/>
                <a:ea charset="-122" panose="020b0503020204020204" pitchFamily="34" typeface="微软雅黑"/>
                <a:sym charset="0" typeface="Gill Sans"/>
              </a:endParaRPr>
            </a:p>
          </p:txBody>
        </p:sp>
        <p:sp>
          <p:nvSpPr>
            <p:cNvPr id="36" name="KSO_Shape"/>
            <p:cNvSpPr/>
            <p:nvPr/>
          </p:nvSpPr>
          <p:spPr>
            <a:xfrm>
              <a:off x="4038958" y="2574620"/>
              <a:ext cx="339156" cy="287718"/>
            </a:xfrm>
            <a:custGeom>
              <a:gdLst>
                <a:gd fmla="*/ 3261356 w 3261356" name="connsiteX0"/>
                <a:gd fmla="*/ 1385789 h 2766950" name="connsiteY0"/>
                <a:gd fmla="*/ 3261356 w 3261356" name="connsiteX1"/>
                <a:gd fmla="*/ 2634211 h 2766950" name="connsiteY1"/>
                <a:gd fmla="*/ 3259675 w 3261356" name="connsiteX2"/>
                <a:gd fmla="*/ 2649333 h 2766950" name="connsiteY2"/>
                <a:gd fmla="*/ 3256313 w 3261356" name="connsiteX3"/>
                <a:gd fmla="*/ 2662775 h 2766950" name="connsiteY3"/>
                <a:gd fmla="*/ 3252951 w 3261356" name="connsiteX4"/>
                <a:gd fmla="*/ 2674537 h 2766950" name="connsiteY4"/>
                <a:gd fmla="*/ 3244545 w 3261356" name="connsiteX5"/>
                <a:gd fmla="*/ 2686298 h 2766950" name="connsiteY5"/>
                <a:gd fmla="*/ 3237821 w 3261356" name="connsiteX6"/>
                <a:gd fmla="*/ 2698060 h 2766950" name="connsiteY6"/>
                <a:gd fmla="*/ 3229415 w 3261356" name="connsiteX7"/>
                <a:gd fmla="*/ 2709822 h 2766950" name="connsiteY7"/>
                <a:gd fmla="*/ 3217647 w 3261356" name="connsiteX8"/>
                <a:gd fmla="*/ 2719903 h 2766950" name="connsiteY8"/>
                <a:gd fmla="*/ 3202517 w 3261356" name="connsiteX9"/>
                <a:gd fmla="*/ 2729985 h 2766950" name="connsiteY9"/>
                <a:gd fmla="*/ 3175619 w 3261356" name="connsiteX10"/>
                <a:gd fmla="*/ 2746787 h 2766950" name="connsiteY10"/>
                <a:gd fmla="*/ 3141997 w 3261356" name="connsiteX11"/>
                <a:gd fmla="*/ 2758549 h 2766950" name="connsiteY11"/>
                <a:gd fmla="*/ 3105013 w 3261356" name="connsiteX12"/>
                <a:gd fmla="*/ 2765270 h 2766950" name="connsiteY12"/>
                <a:gd fmla="*/ 3066347 w 3261356" name="connsiteX13"/>
                <a:gd fmla="*/ 2766950 h 2766950" name="connsiteY13"/>
                <a:gd fmla="*/ 196690 w 3261356" name="connsiteX14"/>
                <a:gd fmla="*/ 2766950 h 2766950" name="connsiteY14"/>
                <a:gd fmla="*/ 158024 w 3261356" name="connsiteX15"/>
                <a:gd fmla="*/ 2765270 h 2766950" name="connsiteY15"/>
                <a:gd fmla="*/ 121040 w 3261356" name="connsiteX16"/>
                <a:gd fmla="*/ 2758549 h 2766950" name="connsiteY16"/>
                <a:gd fmla="*/ 87418 w 3261356" name="connsiteX17"/>
                <a:gd fmla="*/ 2746787 h 2766950" name="connsiteY17"/>
                <a:gd fmla="*/ 57158 w 3261356" name="connsiteX18"/>
                <a:gd fmla="*/ 2729985 h 2766950" name="connsiteY18"/>
                <a:gd fmla="*/ 47071 w 3261356" name="connsiteX19"/>
                <a:gd fmla="*/ 2719903 h 2766950" name="connsiteY19"/>
                <a:gd fmla="*/ 35303 w 3261356" name="connsiteX20"/>
                <a:gd fmla="*/ 2709822 h 2766950" name="connsiteY20"/>
                <a:gd fmla="*/ 25217 w 3261356" name="connsiteX21"/>
                <a:gd fmla="*/ 2698060 h 2766950" name="connsiteY21"/>
                <a:gd fmla="*/ 16811 w 3261356" name="connsiteX22"/>
                <a:gd fmla="*/ 2686298 h 2766950" name="connsiteY22"/>
                <a:gd fmla="*/ 8405 w 3261356" name="connsiteX23"/>
                <a:gd fmla="*/ 2674537 h 2766950" name="connsiteY23"/>
                <a:gd fmla="*/ 5043 w 3261356" name="connsiteX24"/>
                <a:gd fmla="*/ 2662775 h 2766950" name="connsiteY24"/>
                <a:gd fmla="*/ 1681 w 3261356" name="connsiteX25"/>
                <a:gd fmla="*/ 2649333 h 2766950" name="connsiteY25"/>
                <a:gd fmla="*/ 0 w 3261356" name="connsiteX26"/>
                <a:gd fmla="*/ 2634211 h 2766950" name="connsiteY26"/>
                <a:gd fmla="*/ 0 w 3261356" name="connsiteX27"/>
                <a:gd fmla="*/ 1389150 h 2766950" name="connsiteY27"/>
                <a:gd fmla="*/ 196690 w 3261356" name="connsiteX28"/>
                <a:gd fmla="*/ 1441237 h 2766950" name="connsiteY28"/>
                <a:gd fmla="*/ 406829 w 3261356" name="connsiteX29"/>
                <a:gd fmla="*/ 1495005 h 2766950" name="connsiteY29"/>
                <a:gd fmla="*/ 660677 w 3261356" name="connsiteX30"/>
                <a:gd fmla="*/ 1555494 h 2766950" name="connsiteY30"/>
                <a:gd fmla="*/ 795165 w 3261356" name="connsiteX31"/>
                <a:gd fmla="*/ 1589099 h 2766950" name="connsiteY31"/>
                <a:gd fmla="*/ 933017 w 3261356" name="connsiteX32"/>
                <a:gd fmla="*/ 1619343 h 2766950" name="connsiteY32"/>
                <a:gd fmla="*/ 1067506 w 3261356" name="connsiteX33"/>
                <a:gd fmla="*/ 1646227 h 2766950" name="connsiteY33"/>
                <a:gd fmla="*/ 1200314 w 3261356" name="connsiteX34"/>
                <a:gd fmla="*/ 1671431 h 2766950" name="connsiteY34"/>
                <a:gd fmla="*/ 1326397 w 3261356" name="connsiteX35"/>
                <a:gd fmla="*/ 1693274 h 2766950" name="connsiteY35"/>
                <a:gd fmla="*/ 1442394 w 3261356" name="connsiteX36"/>
                <a:gd fmla="*/ 1708396 h 2766950" name="connsiteY36"/>
                <a:gd fmla="*/ 1544942 w 3261356" name="connsiteX37"/>
                <a:gd fmla="*/ 1720158 h 2766950" name="connsiteY37"/>
                <a:gd fmla="*/ 1588650 w 3261356" name="connsiteX38"/>
                <a:gd fmla="*/ 1723518 h 2766950" name="connsiteY38"/>
                <a:gd fmla="*/ 1630678 w 3261356" name="connsiteX39"/>
                <a:gd fmla="*/ 1725199 h 2766950" name="connsiteY39"/>
                <a:gd fmla="*/ 1672706 w 3261356" name="connsiteX40"/>
                <a:gd fmla="*/ 1723518 h 2766950" name="connsiteY40"/>
                <a:gd fmla="*/ 1719777 w 3261356" name="connsiteX41"/>
                <a:gd fmla="*/ 1720158 h 2766950" name="connsiteY41"/>
                <a:gd fmla="*/ 1820644 w 3261356" name="connsiteX42"/>
                <a:gd fmla="*/ 1708396 h 2766950" name="connsiteY42"/>
                <a:gd fmla="*/ 1934959 w 3261356" name="connsiteX43"/>
                <a:gd fmla="*/ 1693274 h 2766950" name="connsiteY43"/>
                <a:gd fmla="*/ 2061043 w 3261356" name="connsiteX44"/>
                <a:gd fmla="*/ 1671431 h 2766950" name="connsiteY44"/>
                <a:gd fmla="*/ 2193850 w 3261356" name="connsiteX45"/>
                <a:gd fmla="*/ 1646227 h 2766950" name="connsiteY45"/>
                <a:gd fmla="*/ 2330020 w 3261356" name="connsiteX46"/>
                <a:gd fmla="*/ 1615983 h 2766950" name="connsiteY46"/>
                <a:gd fmla="*/ 2466190 w 3261356" name="connsiteX47"/>
                <a:gd fmla="*/ 1585738 h 2766950" name="connsiteY47"/>
                <a:gd fmla="*/ 2602360 w 3261356" name="connsiteX48"/>
                <a:gd fmla="*/ 1553814 h 2766950" name="connsiteY48"/>
                <a:gd fmla="*/ 2854527 w 3261356" name="connsiteX49"/>
                <a:gd fmla="*/ 1493325 h 2766950" name="connsiteY49"/>
                <a:gd fmla="*/ 3066347 w 3261356" name="connsiteX50"/>
                <a:gd fmla="*/ 1437877 h 2766950" name="connsiteY50"/>
                <a:gd fmla="*/ 1508607 w 3261356" name="connsiteX51"/>
                <a:gd fmla="*/ 1206475 h 2766950" name="connsiteY51"/>
                <a:gd fmla="*/ 1417230 w 3261356" name="connsiteX52"/>
                <a:gd fmla="*/ 1297852 h 2766950" name="connsiteY52"/>
                <a:gd fmla="*/ 1417230 w 3261356" name="connsiteX53"/>
                <a:gd fmla="*/ 1314415 h 2766950" name="connsiteY53"/>
                <a:gd fmla="*/ 1508607 w 3261356" name="connsiteX54"/>
                <a:gd fmla="*/ 1405791 h 2766950" name="connsiteY54"/>
                <a:gd fmla="*/ 1752750 w 3261356" name="connsiteX55"/>
                <a:gd fmla="*/ 1405791 h 2766950" name="connsiteY55"/>
                <a:gd fmla="*/ 1844126 w 3261356" name="connsiteX56"/>
                <a:gd fmla="*/ 1314415 h 2766950" name="connsiteY56"/>
                <a:gd fmla="*/ 1844126 w 3261356" name="connsiteX57"/>
                <a:gd fmla="*/ 1297852 h 2766950" name="connsiteY57"/>
                <a:gd fmla="*/ 1752750 w 3261356" name="connsiteX58"/>
                <a:gd fmla="*/ 1206475 h 2766950" name="connsiteY58"/>
                <a:gd fmla="*/ 1630678 w 3261356" name="connsiteX59"/>
                <a:gd fmla="*/ 174304 h 2766950" name="connsiteY59"/>
                <a:gd fmla="*/ 1114624 w 3261356" name="connsiteX60"/>
                <a:gd fmla="*/ 469036 h 2766950" name="connsiteY60"/>
                <a:gd fmla="*/ 1111230 w 3261356" name="connsiteX61"/>
                <a:gd fmla="*/ 492633 h 2766950" name="connsiteY61"/>
                <a:gd fmla="*/ 2150126 w 3261356" name="connsiteX62"/>
                <a:gd fmla="*/ 492633 h 2766950" name="connsiteY62"/>
                <a:gd fmla="*/ 2146731 w 3261356" name="connsiteX63"/>
                <a:gd fmla="*/ 469036 h 2766950" name="connsiteY63"/>
                <a:gd fmla="*/ 1630678 w 3261356" name="connsiteX64"/>
                <a:gd fmla="*/ 174304 h 2766950" name="connsiteY64"/>
                <a:gd fmla="*/ 1630678 w 3261356" name="connsiteX65"/>
                <a:gd fmla="*/ 0 h 2766950" name="connsiteY65"/>
                <a:gd fmla="*/ 2269992 w 3261356" name="connsiteX66"/>
                <a:gd fmla="*/ 488510 h 2766950" name="connsiteY66"/>
                <a:gd fmla="*/ 2270238 w 3261356" name="connsiteX67"/>
                <a:gd fmla="*/ 492633 h 2766950" name="connsiteY67"/>
                <a:gd fmla="*/ 3066347 w 3261356" name="connsiteX68"/>
                <a:gd fmla="*/ 492633 h 2766950" name="connsiteY68"/>
                <a:gd fmla="*/ 3105012 w 3261356" name="connsiteX69"/>
                <a:gd fmla="*/ 494313 h 2766950" name="connsiteY69"/>
                <a:gd fmla="*/ 3141998 w 3261356" name="connsiteX70"/>
                <a:gd fmla="*/ 501035 h 2766950" name="connsiteY70"/>
                <a:gd fmla="*/ 3175621 w 3261356" name="connsiteX71"/>
                <a:gd fmla="*/ 512796 h 2766950" name="connsiteY71"/>
                <a:gd fmla="*/ 3202518 w 3261356" name="connsiteX72"/>
                <a:gd fmla="*/ 529599 h 2766950" name="connsiteY72"/>
                <a:gd fmla="*/ 3217649 w 3261356" name="connsiteX73"/>
                <a:gd fmla="*/ 539681 h 2766950" name="connsiteY73"/>
                <a:gd fmla="*/ 3229416 w 3261356" name="connsiteX74"/>
                <a:gd fmla="*/ 549763 h 2766950" name="connsiteY74"/>
                <a:gd fmla="*/ 3237821 w 3261356" name="connsiteX75"/>
                <a:gd fmla="*/ 561524 h 2766950" name="connsiteY75"/>
                <a:gd fmla="*/ 3244546 w 3261356" name="connsiteX76"/>
                <a:gd fmla="*/ 573285 h 2766950" name="connsiteY76"/>
                <a:gd fmla="*/ 3252951 w 3261356" name="connsiteX77"/>
                <a:gd fmla="*/ 585046 h 2766950" name="connsiteY77"/>
                <a:gd fmla="*/ 3256314 w 3261356" name="connsiteX78"/>
                <a:gd fmla="*/ 596807 h 2766950" name="connsiteY78"/>
                <a:gd fmla="*/ 3259676 w 3261356" name="connsiteX79"/>
                <a:gd fmla="*/ 610251 h 2766950" name="connsiteY79"/>
                <a:gd fmla="*/ 3261356 w 3261356" name="connsiteX80"/>
                <a:gd fmla="*/ 625372 h 2766950" name="connsiteY80"/>
                <a:gd fmla="*/ 3261356 w 3261356" name="connsiteX81"/>
                <a:gd fmla="*/ 1326877 h 2766950" name="connsiteY81"/>
                <a:gd fmla="*/ 3261353 w 3261356" name="connsiteX82"/>
                <a:gd fmla="*/ 1326877 h 2766950" name="connsiteY82"/>
                <a:gd fmla="*/ 3261350 w 3261356" name="connsiteX83"/>
                <a:gd fmla="*/ 1326880 h 2766950" name="connsiteY83"/>
                <a:gd fmla="*/ 3066350 w 3261356" name="connsiteX84"/>
                <a:gd fmla="*/ 1378964 h 2766950" name="connsiteY84"/>
                <a:gd fmla="*/ 2854531 w 3261356" name="connsiteX85"/>
                <a:gd fmla="*/ 1434413 h 2766950" name="connsiteY85"/>
                <a:gd fmla="*/ 2602365 w 3261356" name="connsiteX86"/>
                <a:gd fmla="*/ 1494902 h 2766950" name="connsiteY86"/>
                <a:gd fmla="*/ 2466193 w 3261356" name="connsiteX87"/>
                <a:gd fmla="*/ 1526826 h 2766950" name="connsiteY87"/>
                <a:gd fmla="*/ 2330026 w 3261356" name="connsiteX88"/>
                <a:gd fmla="*/ 1557071 h 2766950" name="connsiteY88"/>
                <a:gd fmla="*/ 2193854 w 3261356" name="connsiteX89"/>
                <a:gd fmla="*/ 1587315 h 2766950" name="connsiteY89"/>
                <a:gd fmla="*/ 2061046 w 3261356" name="connsiteX90"/>
                <a:gd fmla="*/ 1612517 h 2766950" name="connsiteY90"/>
                <a:gd fmla="*/ 1934963 w 3261356" name="connsiteX91"/>
                <a:gd fmla="*/ 1634360 h 2766950" name="connsiteY91"/>
                <a:gd fmla="*/ 1820647 w 3261356" name="connsiteX92"/>
                <a:gd fmla="*/ 1649484 h 2766950" name="connsiteY92"/>
                <a:gd fmla="*/ 1719781 w 3261356" name="connsiteX93"/>
                <a:gd fmla="*/ 1661245 h 2766950" name="connsiteY93"/>
                <a:gd fmla="*/ 1672711 w 3261356" name="connsiteX94"/>
                <a:gd fmla="*/ 1664604 h 2766950" name="connsiteY94"/>
                <a:gd fmla="*/ 1630683 w 3261356" name="connsiteX95"/>
                <a:gd fmla="*/ 1666287 h 2766950" name="connsiteY95"/>
                <a:gd fmla="*/ 1588655 w 3261356" name="connsiteX96"/>
                <a:gd fmla="*/ 1664604 h 2766950" name="connsiteY96"/>
                <a:gd fmla="*/ 1544944 w 3261356" name="connsiteX97"/>
                <a:gd fmla="*/ 1661245 h 2766950" name="connsiteY97"/>
                <a:gd fmla="*/ 1442396 w 3261356" name="connsiteX98"/>
                <a:gd fmla="*/ 1649484 h 2766950" name="connsiteY98"/>
                <a:gd fmla="*/ 1326400 w 3261356" name="connsiteX99"/>
                <a:gd fmla="*/ 1634360 h 2766950" name="connsiteY99"/>
                <a:gd fmla="*/ 1200317 w 3261356" name="connsiteX100"/>
                <a:gd fmla="*/ 1612517 h 2766950" name="connsiteY100"/>
                <a:gd fmla="*/ 1067508 w 3261356" name="connsiteX101"/>
                <a:gd fmla="*/ 1587315 h 2766950" name="connsiteY101"/>
                <a:gd fmla="*/ 933020 w 3261356" name="connsiteX102"/>
                <a:gd fmla="*/ 1560430 h 2766950" name="connsiteY102"/>
                <a:gd fmla="*/ 795169 w 3261356" name="connsiteX103"/>
                <a:gd fmla="*/ 1530186 h 2766950" name="connsiteY103"/>
                <a:gd fmla="*/ 660681 w 3261356" name="connsiteX104"/>
                <a:gd fmla="*/ 1496582 h 2766950" name="connsiteY104"/>
                <a:gd fmla="*/ 406834 w 3261356" name="connsiteX105"/>
                <a:gd fmla="*/ 1436093 h 2766950" name="connsiteY105"/>
                <a:gd fmla="*/ 196695 w 3261356" name="connsiteX106"/>
                <a:gd fmla="*/ 1382323 h 2766950" name="connsiteY106"/>
                <a:gd fmla="*/ 3 w 3261356" name="connsiteX107"/>
                <a:gd fmla="*/ 1330236 h 2766950" name="connsiteY107"/>
                <a:gd fmla="*/ 3 w 3261356" name="connsiteX108"/>
                <a:gd fmla="*/ 1332325 h 2766950" name="connsiteY108"/>
                <a:gd fmla="*/ 0 w 3261356" name="connsiteX109"/>
                <a:gd fmla="*/ 1332322 h 2766950" name="connsiteY109"/>
                <a:gd fmla="*/ 0 w 3261356" name="connsiteX110"/>
                <a:gd fmla="*/ 971511 h 2766950" name="connsiteY110"/>
                <a:gd fmla="*/ 0 w 3261356" name="connsiteX111"/>
                <a:gd fmla="*/ 625372 h 2766950" name="connsiteY111"/>
                <a:gd fmla="*/ 1683 w 3261356" name="connsiteX112"/>
                <a:gd fmla="*/ 610251 h 2766950" name="connsiteY112"/>
                <a:gd fmla="*/ 5046 w 3261356" name="connsiteX113"/>
                <a:gd fmla="*/ 596807 h 2766950" name="connsiteY113"/>
                <a:gd fmla="*/ 8405 w 3261356" name="connsiteX114"/>
                <a:gd fmla="*/ 585046 h 2766950" name="connsiteY114"/>
                <a:gd fmla="*/ 16813 w 3261356" name="connsiteX115"/>
                <a:gd fmla="*/ 573285 h 2766950" name="connsiteY115"/>
                <a:gd fmla="*/ 25218 w 3261356" name="connsiteX116"/>
                <a:gd fmla="*/ 561524 h 2766950" name="connsiteY116"/>
                <a:gd fmla="*/ 35303 w 3261356" name="connsiteX117"/>
                <a:gd fmla="*/ 549763 h 2766950" name="connsiteY117"/>
                <a:gd fmla="*/ 47073 w 3261356" name="connsiteX118"/>
                <a:gd fmla="*/ 539681 h 2766950" name="connsiteY118"/>
                <a:gd fmla="*/ 57158 w 3261356" name="connsiteX119"/>
                <a:gd fmla="*/ 529599 h 2766950" name="connsiteY119"/>
                <a:gd fmla="*/ 87418 w 3261356" name="connsiteX120"/>
                <a:gd fmla="*/ 512796 h 2766950" name="connsiteY120"/>
                <a:gd fmla="*/ 121041 w 3261356" name="connsiteX121"/>
                <a:gd fmla="*/ 501035 h 2766950" name="connsiteY121"/>
                <a:gd fmla="*/ 158027 w 3261356" name="connsiteX122"/>
                <a:gd fmla="*/ 494313 h 2766950" name="connsiteY122"/>
                <a:gd fmla="*/ 196692 w 3261356" name="connsiteX123"/>
                <a:gd fmla="*/ 492633 h 2766950" name="connsiteY123"/>
                <a:gd fmla="*/ 991117 w 3261356" name="connsiteX124"/>
                <a:gd fmla="*/ 492633 h 2766950" name="connsiteY124"/>
                <a:gd fmla="*/ 991363 w 3261356" name="connsiteX125"/>
                <a:gd fmla="*/ 488510 h 2766950" name="connsiteY125"/>
                <a:gd fmla="*/ 1630678 w 3261356" name="connsiteX126"/>
                <a:gd fmla="*/ 0 h 2766950"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2766950" w="3261356">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39" name="组合 38"/>
          <p:cNvGrpSpPr/>
          <p:nvPr/>
        </p:nvGrpSpPr>
        <p:grpSpPr>
          <a:xfrm>
            <a:off x="572319" y="4225872"/>
            <a:ext cx="662230" cy="654019"/>
            <a:chOff x="572319" y="4225872"/>
            <a:chExt cx="662230" cy="654019"/>
          </a:xfrm>
        </p:grpSpPr>
        <p:sp>
          <p:nvSpPr>
            <p:cNvPr id="28" name="Oval 51"/>
            <p:cNvSpPr/>
            <p:nvPr/>
          </p:nvSpPr>
          <p:spPr bwMode="auto">
            <a:xfrm>
              <a:off x="572319" y="4225872"/>
              <a:ext cx="662230" cy="654019"/>
            </a:xfrm>
            <a:prstGeom prst="ellipse">
              <a:avLst/>
            </a:prstGeom>
            <a:solidFill>
              <a:srgbClr val="3F3F3F"/>
            </a:solidFill>
            <a:ln>
              <a:noFill/>
            </a:ln>
          </p:spPr>
          <p:txBody>
            <a:bodyPr bIns="0" lIns="0" rIns="0" tIns="0"/>
            <a:lstStyle/>
            <a:p>
              <a:pPr algn="ctr" fontAlgn="base">
                <a:spcBef>
                  <a:spcPct val="0"/>
                </a:spcBef>
                <a:spcAft>
                  <a:spcPct val="0"/>
                </a:spcAft>
                <a:defRPr/>
              </a:pPr>
              <a:endParaRPr kern="0" lang="en-US" smtClean="0" sz="2800">
                <a:solidFill>
                  <a:srgbClr val="595959"/>
                </a:solidFill>
                <a:latin charset="-122" panose="020b0503020204020204" pitchFamily="34" typeface="微软雅黑"/>
                <a:ea charset="-122" panose="020b0503020204020204" pitchFamily="34" typeface="微软雅黑"/>
                <a:sym charset="0" typeface="Gill Sans"/>
              </a:endParaRPr>
            </a:p>
          </p:txBody>
        </p:sp>
        <p:sp>
          <p:nvSpPr>
            <p:cNvPr id="38" name="KSO_Shape"/>
            <p:cNvSpPr/>
            <p:nvPr/>
          </p:nvSpPr>
          <p:spPr>
            <a:xfrm>
              <a:off x="794664" y="4372101"/>
              <a:ext cx="217539" cy="361560"/>
            </a:xfrm>
            <a:custGeom>
              <a:gdLst>
                <a:gd fmla="*/ 588566 w 1536700" name="connsiteX0"/>
                <a:gd fmla="*/ 2172931 h 2555648" name="connsiteY0"/>
                <a:gd fmla="*/ 588566 w 1536700" name="connsiteX1"/>
                <a:gd fmla="*/ 2232462 h 2555648" name="connsiteY1"/>
                <a:gd fmla="*/ 948135 w 1536700" name="connsiteX2"/>
                <a:gd fmla="*/ 2232462 h 2555648" name="connsiteY2"/>
                <a:gd fmla="*/ 948135 w 1536700" name="connsiteX3"/>
                <a:gd fmla="*/ 2172931 h 2555648" name="connsiteY3"/>
                <a:gd fmla="*/ 588566 w 1536700" name="connsiteX4"/>
                <a:gd fmla="*/ 2014319 h 2555648" name="connsiteY4"/>
                <a:gd fmla="*/ 588566 w 1536700" name="connsiteX5"/>
                <a:gd fmla="*/ 2073850 h 2555648" name="connsiteY5"/>
                <a:gd fmla="*/ 948135 w 1536700" name="connsiteX6"/>
                <a:gd fmla="*/ 2073850 h 2555648" name="connsiteY6"/>
                <a:gd fmla="*/ 948135 w 1536700" name="connsiteX7"/>
                <a:gd fmla="*/ 2014319 h 2555648" name="connsiteY7"/>
                <a:gd fmla="*/ 439655 w 1536700" name="connsiteX8"/>
                <a:gd fmla="*/ 1865655 h 2555648" name="connsiteY8"/>
                <a:gd fmla="*/ 1097045 w 1536700" name="connsiteX9"/>
                <a:gd fmla="*/ 1865655 h 2555648" name="connsiteY9"/>
                <a:gd fmla="*/ 1189236 w 1536700" name="connsiteX10"/>
                <a:gd fmla="*/ 1953225 h 2555648" name="connsiteY10"/>
                <a:gd fmla="*/ 1097045 w 1536700" name="connsiteX11"/>
                <a:gd fmla="*/ 2040795 h 2555648" name="connsiteY11"/>
                <a:gd fmla="*/ 1189236 w 1536700" name="connsiteX12"/>
                <a:gd fmla="*/ 2128365 h 2555648" name="connsiteY12"/>
                <a:gd fmla="*/ 1097045 w 1536700" name="connsiteX13"/>
                <a:gd fmla="*/ 2215935 h 2555648" name="connsiteY13"/>
                <a:gd fmla="*/ 1189236 w 1536700" name="connsiteX14"/>
                <a:gd fmla="*/ 2303505 h 2555648" name="connsiteY14"/>
                <a:gd fmla="*/ 1097045 w 1536700" name="connsiteX15"/>
                <a:gd fmla="*/ 2391075 h 2555648" name="connsiteY15"/>
                <a:gd fmla="*/ 948071 w 1536700" name="connsiteX16"/>
                <a:gd fmla="*/ 2391075 h 2555648" name="connsiteY16"/>
                <a:gd fmla="*/ 937297 w 1536700" name="connsiteX17"/>
                <a:gd fmla="*/ 2444188 h 2555648" name="connsiteY17"/>
                <a:gd fmla="*/ 768350 w 1536700" name="connsiteX18"/>
                <a:gd fmla="*/ 2555648 h 2555648" name="connsiteY18"/>
                <a:gd fmla="*/ 599403 w 1536700" name="connsiteX19"/>
                <a:gd fmla="*/ 2444188 h 2555648" name="connsiteY19"/>
                <a:gd fmla="*/ 588630 w 1536700" name="connsiteX20"/>
                <a:gd fmla="*/ 2391075 h 2555648" name="connsiteY20"/>
                <a:gd fmla="*/ 439655 w 1536700" name="connsiteX21"/>
                <a:gd fmla="*/ 2391075 h 2555648" name="connsiteY21"/>
                <a:gd fmla="*/ 347464 w 1536700" name="connsiteX22"/>
                <a:gd fmla="*/ 2303505 h 2555648" name="connsiteY22"/>
                <a:gd fmla="*/ 439655 w 1536700" name="connsiteX23"/>
                <a:gd fmla="*/ 2215935 h 2555648" name="connsiteY23"/>
                <a:gd fmla="*/ 347464 w 1536700" name="connsiteX24"/>
                <a:gd fmla="*/ 2128365 h 2555648" name="connsiteY24"/>
                <a:gd fmla="*/ 439655 w 1536700" name="connsiteX25"/>
                <a:gd fmla="*/ 2040795 h 2555648" name="connsiteY25"/>
                <a:gd fmla="*/ 347464 w 1536700" name="connsiteX26"/>
                <a:gd fmla="*/ 1953225 h 2555648" name="connsiteY26"/>
                <a:gd fmla="*/ 439655 w 1536700" name="connsiteX27"/>
                <a:gd fmla="*/ 1865655 h 2555648" name="connsiteY27"/>
                <a:gd fmla="*/ 768350 w 1536700" name="connsiteX28"/>
                <a:gd fmla="*/ 0 h 2555648" name="connsiteY28"/>
                <a:gd fmla="*/ 1536700 w 1536700" name="connsiteX29"/>
                <a:gd fmla="*/ 770343 h 2555648" name="connsiteY29"/>
                <a:gd fmla="*/ 1521090 w 1536700" name="connsiteX30"/>
                <a:gd fmla="*/ 925594 h 2555648" name="connsiteY30"/>
                <a:gd fmla="*/ 1491688 w 1536700" name="connsiteX31"/>
                <a:gd fmla="*/ 1020556 h 2555648" name="connsiteY31"/>
                <a:gd fmla="*/ 1491950 w 1536700" name="connsiteX32"/>
                <a:gd fmla="*/ 1020556 h 2555648" name="connsiteY32"/>
                <a:gd fmla="*/ 1140478 w 1536700" name="connsiteX33"/>
                <a:gd fmla="*/ 1823920 h 2555648" name="connsiteY33"/>
                <a:gd fmla="*/ 396222 w 1536700" name="connsiteX34"/>
                <a:gd fmla="*/ 1823920 h 2555648" name="connsiteY34"/>
                <a:gd fmla="*/ 44750 w 1536700" name="connsiteX35"/>
                <a:gd fmla="*/ 1020556 h 2555648" name="connsiteY35"/>
                <a:gd fmla="*/ 45012 w 1536700" name="connsiteX36"/>
                <a:gd fmla="*/ 1020556 h 2555648" name="connsiteY36"/>
                <a:gd fmla="*/ 15610 w 1536700" name="connsiteX37"/>
                <a:gd fmla="*/ 925594 h 2555648" name="connsiteY37"/>
                <a:gd fmla="*/ 0 w 1536700" name="connsiteX38"/>
                <a:gd fmla="*/ 770343 h 2555648" name="connsiteY38"/>
                <a:gd fmla="*/ 768350 w 1536700" name="connsiteX39"/>
                <a:gd fmla="*/ 0 h 2555648"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92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42" name="组合 41"/>
          <p:cNvGrpSpPr/>
          <p:nvPr/>
        </p:nvGrpSpPr>
        <p:grpSpPr>
          <a:xfrm>
            <a:off x="3858369" y="4201214"/>
            <a:ext cx="662230" cy="654019"/>
            <a:chOff x="3858369" y="4201214"/>
            <a:chExt cx="662230" cy="654019"/>
          </a:xfrm>
        </p:grpSpPr>
        <p:sp>
          <p:nvSpPr>
            <p:cNvPr id="34" name="Oval 51"/>
            <p:cNvSpPr/>
            <p:nvPr/>
          </p:nvSpPr>
          <p:spPr bwMode="auto">
            <a:xfrm>
              <a:off x="3858369" y="4201214"/>
              <a:ext cx="662230" cy="654019"/>
            </a:xfrm>
            <a:prstGeom prst="ellipse">
              <a:avLst/>
            </a:prstGeom>
            <a:solidFill>
              <a:srgbClr val="3F3F3F"/>
            </a:solidFill>
            <a:ln>
              <a:noFill/>
            </a:ln>
          </p:spPr>
          <p:txBody>
            <a:bodyPr bIns="0" lIns="0" rIns="0" tIns="0"/>
            <a:lstStyle/>
            <a:p>
              <a:pPr algn="ctr" fontAlgn="base">
                <a:spcBef>
                  <a:spcPct val="0"/>
                </a:spcBef>
                <a:spcAft>
                  <a:spcPct val="0"/>
                </a:spcAft>
                <a:defRPr/>
              </a:pPr>
              <a:endParaRPr kern="0" lang="en-US" smtClean="0" sz="2800">
                <a:solidFill>
                  <a:srgbClr val="595959"/>
                </a:solidFill>
                <a:latin charset="-122" panose="020b0503020204020204" pitchFamily="34" typeface="微软雅黑"/>
                <a:ea charset="-122" panose="020b0503020204020204" pitchFamily="34" typeface="微软雅黑"/>
                <a:sym charset="0" typeface="Gill Sans"/>
              </a:endParaRPr>
            </a:p>
          </p:txBody>
        </p:sp>
        <p:sp>
          <p:nvSpPr>
            <p:cNvPr id="41" name="KSO_Shape"/>
            <p:cNvSpPr/>
            <p:nvPr/>
          </p:nvSpPr>
          <p:spPr bwMode="auto">
            <a:xfrm>
              <a:off x="3975471" y="4394168"/>
              <a:ext cx="434603" cy="268730"/>
            </a:xfrm>
            <a:custGeom>
              <a:gdLst>
                <a:gd fmla="*/ 1066662 w 2063518" name="T0"/>
                <a:gd fmla="*/ 654802 h 1276454" name="T1"/>
                <a:gd fmla="*/ 1500594 w 2063518" name="T2"/>
                <a:gd fmla="*/ 654802 h 1276454" name="T3"/>
                <a:gd fmla="*/ 1255790 w 2063518" name="T4"/>
                <a:gd fmla="*/ 314944 h 1276454" name="T5"/>
                <a:gd fmla="*/ 1323568 w 2063518" name="T6"/>
                <a:gd fmla="*/ 383500 h 1276454" name="T7"/>
                <a:gd fmla="*/ 1481023 w 2063518" name="T8"/>
                <a:gd fmla="*/ 376582 h 1276454" name="T9"/>
                <a:gd fmla="*/ 1488825 w 2063518" name="T10"/>
                <a:gd fmla="*/ 472615 h 1276454" name="T11"/>
                <a:gd fmla="*/ 1613893 w 2063518" name="T12"/>
                <a:gd fmla="*/ 568404 h 1276454" name="T13"/>
                <a:gd fmla="*/ 1558067 w 2063518" name="T14"/>
                <a:gd fmla="*/ 646977 h 1276454" name="T15"/>
                <a:gd fmla="*/ 1592227 w 2063518" name="T16"/>
                <a:gd fmla="*/ 800652 h 1276454" name="T17"/>
                <a:gd fmla="*/ 1498897 w 2063518" name="T18"/>
                <a:gd fmla="*/ 825001 h 1276454" name="T19"/>
                <a:gd fmla="*/ 1426167 w 2063518" name="T20"/>
                <a:gd fmla="*/ 964655 h 1276454" name="T21"/>
                <a:gd fmla="*/ 1339000 w 2063518" name="T22"/>
                <a:gd fmla="*/ 923387 h 1276454" name="T23"/>
                <a:gd fmla="*/ 1193410 w 2063518" name="T24"/>
                <a:gd fmla="*/ 983675 h 1276454" name="T25"/>
                <a:gd fmla="*/ 1153195 w 2063518" name="T26"/>
                <a:gd fmla="*/ 896101 h 1276454" name="T27"/>
                <a:gd fmla="*/ 1002868 w 2063518" name="T28"/>
                <a:gd fmla="*/ 848812 h 1276454" name="T29"/>
                <a:gd fmla="*/ 1028421 w 2063518" name="T30"/>
                <a:gd fmla="*/ 755906 h 1276454" name="T31"/>
                <a:gd fmla="*/ 943696 w 2063518" name="T32"/>
                <a:gd fmla="*/ 623169 h 1276454" name="T33"/>
                <a:gd fmla="*/ 1023061 w 2063518" name="T34"/>
                <a:gd fmla="*/ 568405 h 1276454" name="T35"/>
                <a:gd fmla="*/ 1043583 w 2063518" name="T36"/>
                <a:gd fmla="*/ 412329 h 1276454" name="T37"/>
                <a:gd fmla="*/ 1139624 w 2063518" name="T38"/>
                <a:gd fmla="*/ 421330 h 1276454" name="T39"/>
                <a:gd fmla="*/ 1255790 w 2063518" name="T40"/>
                <a:gd fmla="*/ 314944 h 1276454" name="T41"/>
                <a:gd fmla="*/ 184450 w 2063518" name="T42"/>
                <a:gd fmla="*/ 509786 h 1276454" name="T43"/>
                <a:gd fmla="*/ 835347 w 2063518" name="T44"/>
                <a:gd fmla="*/ 509786 h 1276454" name="T45"/>
                <a:gd fmla="*/ 468140 w 2063518" name="T46"/>
                <a:gd fmla="*/ 0 h 1276454" name="T47"/>
                <a:gd fmla="*/ 569807 w 2063518" name="T48"/>
                <a:gd fmla="*/ 102832 h 1276454" name="T49"/>
                <a:gd fmla="*/ 805989 w 2063518" name="T50"/>
                <a:gd fmla="*/ 92457 h 1276454" name="T51"/>
                <a:gd fmla="*/ 817693 w 2063518" name="T52"/>
                <a:gd fmla="*/ 236505 h 1276454" name="T53"/>
                <a:gd fmla="*/ 1005294 w 2063518" name="T54"/>
                <a:gd fmla="*/ 380190 h 1276454" name="T55"/>
                <a:gd fmla="*/ 921557 w 2063518" name="T56"/>
                <a:gd fmla="*/ 498048 h 1276454" name="T57"/>
                <a:gd fmla="*/ 972798 w 2063518" name="T58"/>
                <a:gd fmla="*/ 728561 h 1276454" name="T59"/>
                <a:gd fmla="*/ 832801 w 2063518" name="T60"/>
                <a:gd fmla="*/ 765085 h 1276454" name="T61"/>
                <a:gd fmla="*/ 723706 w 2063518" name="T62"/>
                <a:gd fmla="*/ 974565 h 1276454" name="T63"/>
                <a:gd fmla="*/ 592956 w 2063518" name="T64"/>
                <a:gd fmla="*/ 912666 h 1276454" name="T65"/>
                <a:gd fmla="*/ 374570 w 2063518" name="T66"/>
                <a:gd fmla="*/ 1003096 h 1276454" name="T67"/>
                <a:gd fmla="*/ 314247 w 2063518" name="T68"/>
                <a:gd fmla="*/ 871734 h 1276454" name="T69"/>
                <a:gd fmla="*/ 88757 w 2063518" name="T70"/>
                <a:gd fmla="*/ 800802 h 1276454" name="T71"/>
                <a:gd fmla="*/ 127086 w 2063518" name="T72"/>
                <a:gd fmla="*/ 661445 h 1276454" name="T73"/>
                <a:gd fmla="*/ 0 w 2063518" name="T74"/>
                <a:gd fmla="*/ 462338 h 1276454" name="T75"/>
                <a:gd fmla="*/ 119047 w 2063518" name="T76"/>
                <a:gd fmla="*/ 380191 h 1276454" name="T77"/>
                <a:gd fmla="*/ 149829 w 2063518" name="T78"/>
                <a:gd fmla="*/ 146078 h 1276454" name="T79"/>
                <a:gd fmla="*/ 293892 w 2063518" name="T80"/>
                <a:gd fmla="*/ 159579 h 1276454" name="T81"/>
                <a:gd fmla="*/ 468140 w 2063518" name="T82"/>
                <a:gd fmla="*/ 0 h 127645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76454" w="2063518">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bg1">
                <a:lumMod val="95000"/>
              </a:schemeClr>
            </a:solidFill>
            <a:ln>
              <a:noFill/>
            </a:ln>
          </p:spPr>
          <p:txBody>
            <a:bodyPr anchor="ctr" bIns="614746" lIns="501445" rIns="501445" tIns="575655"/>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37"/>
                                        </p:tgtEl>
                                        <p:attrNameLst>
                                          <p:attrName>style.visibility</p:attrName>
                                        </p:attrNameLst>
                                      </p:cBhvr>
                                      <p:to>
                                        <p:strVal val="visible"/>
                                      </p:to>
                                    </p:set>
                                    <p:animEffect filter="fade" transition="in">
                                      <p:cBhvr>
                                        <p:cTn dur="500" id="17"/>
                                        <p:tgtEl>
                                          <p:spTgt spid="37"/>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18"/>
                                        </p:tgtEl>
                                        <p:attrNameLst>
                                          <p:attrName>style.visibility</p:attrName>
                                        </p:attrNameLst>
                                      </p:cBhvr>
                                      <p:to>
                                        <p:strVal val="visible"/>
                                      </p:to>
                                    </p:set>
                                    <p:animEffect filter="wipe(left)" transition="in">
                                      <p:cBhvr>
                                        <p:cTn dur="500" id="21"/>
                                        <p:tgtEl>
                                          <p:spTgt spid="18"/>
                                        </p:tgtEl>
                                      </p:cBhvr>
                                    </p:animEffect>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500" id="25"/>
                                        <p:tgtEl>
                                          <p:spTgt spid="39"/>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30"/>
                                        </p:tgtEl>
                                        <p:attrNameLst>
                                          <p:attrName>style.visibility</p:attrName>
                                        </p:attrNameLst>
                                      </p:cBhvr>
                                      <p:to>
                                        <p:strVal val="visible"/>
                                      </p:to>
                                    </p:set>
                                    <p:animEffect filter="wipe(left)" transition="in">
                                      <p:cBhvr>
                                        <p:cTn dur="500" id="29"/>
                                        <p:tgtEl>
                                          <p:spTgt spid="30"/>
                                        </p:tgtEl>
                                      </p:cBhvr>
                                    </p:animEffect>
                                  </p:childTnLst>
                                </p:cTn>
                              </p:par>
                            </p:childTnLst>
                          </p:cTn>
                        </p:par>
                        <p:par>
                          <p:cTn fill="hold" id="30" nodeType="afterGroup">
                            <p:stCondLst>
                              <p:cond delay="3000"/>
                            </p:stCondLst>
                            <p:childTnLst>
                              <p:par>
                                <p:cTn fill="hold" id="31" nodeType="afterEffect" presetClass="entr" presetID="10" presetSubtype="0">
                                  <p:stCondLst>
                                    <p:cond delay="0"/>
                                  </p:stCondLst>
                                  <p:childTnLst>
                                    <p:set>
                                      <p:cBhvr>
                                        <p:cTn dur="1" fill="hold" id="32">
                                          <p:stCondLst>
                                            <p:cond delay="0"/>
                                          </p:stCondLst>
                                        </p:cTn>
                                        <p:tgtEl>
                                          <p:spTgt spid="42"/>
                                        </p:tgtEl>
                                        <p:attrNameLst>
                                          <p:attrName>style.visibility</p:attrName>
                                        </p:attrNameLst>
                                      </p:cBhvr>
                                      <p:to>
                                        <p:strVal val="visible"/>
                                      </p:to>
                                    </p:set>
                                    <p:animEffect filter="fade" transition="in">
                                      <p:cBhvr>
                                        <p:cTn dur="500" id="33"/>
                                        <p:tgtEl>
                                          <p:spTgt spid="42"/>
                                        </p:tgtEl>
                                      </p:cBhvr>
                                    </p:animEffect>
                                  </p:childTnLst>
                                </p:cTn>
                              </p:par>
                            </p:childTnLst>
                          </p:cTn>
                        </p:par>
                        <p:par>
                          <p:cTn fill="hold" id="34" nodeType="afterGroup">
                            <p:stCondLst>
                              <p:cond delay="3500"/>
                            </p:stCondLst>
                            <p:childTnLst>
                              <p:par>
                                <p:cTn fill="hold" id="35" nodeType="afterEffect" presetClass="entr" presetID="22" presetSubtype="8">
                                  <p:stCondLst>
                                    <p:cond delay="0"/>
                                  </p:stCondLst>
                                  <p:childTnLst>
                                    <p:set>
                                      <p:cBhvr>
                                        <p:cTn dur="1" fill="hold" id="36">
                                          <p:stCondLst>
                                            <p:cond delay="0"/>
                                          </p:stCondLst>
                                        </p:cTn>
                                        <p:tgtEl>
                                          <p:spTgt spid="24"/>
                                        </p:tgtEl>
                                        <p:attrNameLst>
                                          <p:attrName>style.visibility</p:attrName>
                                        </p:attrNameLst>
                                      </p:cBhvr>
                                      <p:to>
                                        <p:strVal val="visible"/>
                                      </p:to>
                                    </p:set>
                                    <p:animEffect filter="wipe(left)" transition="in">
                                      <p:cBhvr>
                                        <p:cTn dur="500" id="3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435801"/>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行业前景</a:t>
            </a:r>
          </a:p>
          <a:p>
            <a:pPr algn="l"/>
            <a:r>
              <a:rPr altLang="en-US" b="1" lang="zh-CN" smtClean="0" sz="2400">
                <a:solidFill>
                  <a:srgbClr val="3F3F3F"/>
                </a:solidFill>
                <a:latin charset="0" pitchFamily="34" typeface="Impact MT Std"/>
                <a:ea charset="-122" panose="020b0503020204020204" pitchFamily="34" typeface="微软雅黑"/>
              </a:rPr>
              <a:t>INDUSTRY OUTLOOK</a:t>
            </a:r>
          </a:p>
        </p:txBody>
      </p:sp>
      <p:sp>
        <p:nvSpPr>
          <p:cNvPr id="12" name="MH_Other_2"/>
          <p:cNvSpPr/>
          <p:nvPr>
            <p:custDataLst>
              <p:tags r:id="rId3"/>
            </p:custDataLst>
          </p:nvPr>
        </p:nvSpPr>
        <p:spPr>
          <a:xfrm>
            <a:off x="-19050" y="4797152"/>
            <a:ext cx="12230100" cy="2060848"/>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rmAutofit/>
          </a:bodyPr>
          <a:lstStyle/>
          <a:p>
            <a:pPr algn="ctr"/>
            <a:endParaRPr altLang="en-US" lang="zh-CN"/>
          </a:p>
        </p:txBody>
      </p:sp>
      <p:sp>
        <p:nvSpPr>
          <p:cNvPr id="13" name="MH_Other_3"/>
          <p:cNvSpPr txBox="1"/>
          <p:nvPr>
            <p:custDataLst>
              <p:tags r:id="rId4"/>
            </p:custDataLst>
          </p:nvPr>
        </p:nvSpPr>
        <p:spPr>
          <a:xfrm>
            <a:off x="2212234" y="4835252"/>
            <a:ext cx="499390" cy="307122"/>
          </a:xfrm>
          <a:prstGeom prst="rect">
            <a:avLst/>
          </a:prstGeom>
          <a:noFill/>
        </p:spPr>
        <p:txBody>
          <a:bodyPr anchor="ctr" anchorCtr="0" bIns="0" lIns="0" rIns="0" rtlCol="0" tIns="0" wrap="square">
            <a:noAutofit/>
          </a:bodyPr>
          <a:lstStyle/>
          <a:p>
            <a:pPr algn="ctr"/>
            <a:endParaRPr altLang="en-US" lang="zh-CN" sz="1600">
              <a:solidFill>
                <a:srgbClr val="FFFFFF"/>
              </a:solidFill>
              <a:latin charset="-122" panose="02010600040101010101" pitchFamily="2" typeface="华文细黑"/>
              <a:ea charset="-122" panose="02010600040101010101" pitchFamily="2" typeface="华文细黑"/>
            </a:endParaRPr>
          </a:p>
        </p:txBody>
      </p:sp>
      <p:sp>
        <p:nvSpPr>
          <p:cNvPr id="18" name="MH_Other_8"/>
          <p:cNvSpPr txBox="1"/>
          <p:nvPr>
            <p:custDataLst>
              <p:tags r:id="rId5"/>
            </p:custDataLst>
          </p:nvPr>
        </p:nvSpPr>
        <p:spPr>
          <a:xfrm>
            <a:off x="2883594"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2010</a:t>
            </a:r>
          </a:p>
        </p:txBody>
      </p:sp>
      <p:sp>
        <p:nvSpPr>
          <p:cNvPr id="19" name="MH_Other_9"/>
          <p:cNvSpPr txBox="1"/>
          <p:nvPr>
            <p:custDataLst>
              <p:tags r:id="rId6"/>
            </p:custDataLst>
          </p:nvPr>
        </p:nvSpPr>
        <p:spPr>
          <a:xfrm>
            <a:off x="4125478"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2011</a:t>
            </a:r>
          </a:p>
        </p:txBody>
      </p:sp>
      <p:sp>
        <p:nvSpPr>
          <p:cNvPr id="20" name="MH_Other_10"/>
          <p:cNvSpPr txBox="1"/>
          <p:nvPr>
            <p:custDataLst>
              <p:tags r:id="rId7"/>
            </p:custDataLst>
          </p:nvPr>
        </p:nvSpPr>
        <p:spPr>
          <a:xfrm>
            <a:off x="5308549"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2012</a:t>
            </a:r>
          </a:p>
        </p:txBody>
      </p:sp>
      <p:sp>
        <p:nvSpPr>
          <p:cNvPr id="21" name="MH_Other_11"/>
          <p:cNvSpPr txBox="1"/>
          <p:nvPr>
            <p:custDataLst>
              <p:tags r:id="rId8"/>
            </p:custDataLst>
          </p:nvPr>
        </p:nvSpPr>
        <p:spPr>
          <a:xfrm>
            <a:off x="6524482"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2013</a:t>
            </a:r>
          </a:p>
        </p:txBody>
      </p:sp>
      <p:sp>
        <p:nvSpPr>
          <p:cNvPr id="22" name="MH_Other_12"/>
          <p:cNvSpPr txBox="1"/>
          <p:nvPr>
            <p:custDataLst>
              <p:tags r:id="rId9"/>
            </p:custDataLst>
          </p:nvPr>
        </p:nvSpPr>
        <p:spPr>
          <a:xfrm>
            <a:off x="7990110"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2014</a:t>
            </a:r>
          </a:p>
        </p:txBody>
      </p:sp>
      <p:sp>
        <p:nvSpPr>
          <p:cNvPr id="23" name="MH_Other_13"/>
          <p:cNvSpPr txBox="1"/>
          <p:nvPr>
            <p:custDataLst>
              <p:tags r:id="rId10"/>
            </p:custDataLst>
          </p:nvPr>
        </p:nvSpPr>
        <p:spPr>
          <a:xfrm>
            <a:off x="8957214"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2015</a:t>
            </a:r>
          </a:p>
        </p:txBody>
      </p:sp>
      <p:sp>
        <p:nvSpPr>
          <p:cNvPr id="24" name="MH_Other_14"/>
          <p:cNvSpPr txBox="1"/>
          <p:nvPr>
            <p:custDataLst>
              <p:tags r:id="rId11"/>
            </p:custDataLst>
          </p:nvPr>
        </p:nvSpPr>
        <p:spPr>
          <a:xfrm>
            <a:off x="10174013"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2016</a:t>
            </a:r>
          </a:p>
        </p:txBody>
      </p:sp>
      <p:sp>
        <p:nvSpPr>
          <p:cNvPr id="25" name="MH_SubTitle_1"/>
          <p:cNvSpPr txBox="1"/>
          <p:nvPr>
            <p:custDataLst>
              <p:tags r:id="rId12"/>
            </p:custDataLst>
          </p:nvPr>
        </p:nvSpPr>
        <p:spPr>
          <a:xfrm>
            <a:off x="1173480" y="5482185"/>
            <a:ext cx="3460223" cy="789230"/>
          </a:xfrm>
          <a:prstGeom prst="rect">
            <a:avLst/>
          </a:prstGeom>
          <a:noFill/>
        </p:spPr>
        <p:txBody>
          <a:bodyPr anchor="ctr" anchorCtr="0" bIns="0" lIns="0" rIns="0" rtlCol="0" tIns="0" wrap="square">
            <a:normAutofit/>
          </a:bodyPr>
          <a:lstStyle/>
          <a:p>
            <a:pPr algn="r"/>
            <a:r>
              <a:rPr altLang="en-US" b="1" lang="zh-CN" smtClean="0" sz="3600">
                <a:solidFill>
                  <a:schemeClr val="bg1">
                    <a:lumMod val="95000"/>
                  </a:schemeClr>
                </a:solidFill>
                <a:latin charset="-122" panose="020b0503020204020204" pitchFamily="34" typeface="微软雅黑"/>
                <a:ea charset="-122" panose="020b0503020204020204" pitchFamily="34" typeface="微软雅黑"/>
              </a:rPr>
              <a:t>通讯业市场总量</a:t>
            </a:r>
          </a:p>
        </p:txBody>
      </p:sp>
      <p:sp>
        <p:nvSpPr>
          <p:cNvPr id="26" name="MH_Text_1"/>
          <p:cNvSpPr txBox="1"/>
          <p:nvPr>
            <p:custDataLst>
              <p:tags r:id="rId13"/>
            </p:custDataLst>
          </p:nvPr>
        </p:nvSpPr>
        <p:spPr>
          <a:xfrm>
            <a:off x="4792350" y="5482185"/>
            <a:ext cx="1908130" cy="789230"/>
          </a:xfrm>
          <a:prstGeom prst="rect">
            <a:avLst/>
          </a:prstGeom>
          <a:noFill/>
        </p:spPr>
        <p:txBody>
          <a:bodyPr anchor="ctr" anchorCtr="0" bIns="0" lIns="0" rIns="0" rtlCol="0" tIns="0" wrap="square">
            <a:normAutofit/>
          </a:bodyPr>
          <a:lstStyle/>
          <a:p>
            <a:r>
              <a:rPr altLang="zh-CN" lang="en-US" smtClean="0" sz="2800">
                <a:solidFill>
                  <a:schemeClr val="bg1">
                    <a:lumMod val="95000"/>
                  </a:schemeClr>
                </a:solidFill>
              </a:rPr>
              <a:t>7,820,0000</a:t>
            </a:r>
          </a:p>
        </p:txBody>
      </p:sp>
      <p:cxnSp>
        <p:nvCxnSpPr>
          <p:cNvPr id="27" name="MH_Other_15"/>
          <p:cNvCxnSpPr/>
          <p:nvPr>
            <p:custDataLst>
              <p:tags r:id="rId14"/>
            </p:custDataLst>
          </p:nvPr>
        </p:nvCxnSpPr>
        <p:spPr>
          <a:xfrm flipH="1">
            <a:off x="6762709" y="5547499"/>
            <a:ext cx="0" cy="792000"/>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8" name="MH_Other_16"/>
          <p:cNvSpPr/>
          <p:nvPr>
            <p:custDataLst>
              <p:tags r:id="rId15"/>
            </p:custDataLst>
          </p:nvPr>
        </p:nvSpPr>
        <p:spPr>
          <a:xfrm>
            <a:off x="8938824" y="1447473"/>
            <a:ext cx="565287" cy="446577"/>
          </a:xfrm>
          <a:prstGeom prst="wedgeEllipseCallout">
            <a:avLst>
              <a:gd fmla="val -25046" name="adj1"/>
              <a:gd fmla="val 65698"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170</a:t>
            </a:r>
          </a:p>
        </p:txBody>
      </p:sp>
      <p:sp>
        <p:nvSpPr>
          <p:cNvPr id="29" name="MH_Other_17"/>
          <p:cNvSpPr/>
          <p:nvPr>
            <p:custDataLst>
              <p:tags r:id="rId16"/>
            </p:custDataLst>
          </p:nvPr>
        </p:nvSpPr>
        <p:spPr>
          <a:xfrm>
            <a:off x="10188776" y="505209"/>
            <a:ext cx="565287" cy="446577"/>
          </a:xfrm>
          <a:prstGeom prst="wedgeEllipseCallout">
            <a:avLst>
              <a:gd fmla="val -25046" name="adj1"/>
              <a:gd fmla="val 65698"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z="1600">
                <a:solidFill>
                  <a:srgbClr val="FFFFFF"/>
                </a:solidFill>
                <a:latin charset="-122" panose="02010600040101010101" pitchFamily="2" typeface="华文细黑"/>
                <a:ea charset="-122" panose="02010600040101010101" pitchFamily="2" typeface="华文细黑"/>
              </a:rPr>
              <a:t>240</a:t>
            </a:r>
          </a:p>
        </p:txBody>
      </p:sp>
      <p:sp>
        <p:nvSpPr>
          <p:cNvPr id="33" name="MH_Other_21"/>
          <p:cNvSpPr/>
          <p:nvPr>
            <p:custDataLst>
              <p:tags r:id="rId17"/>
            </p:custDataLst>
          </p:nvPr>
        </p:nvSpPr>
        <p:spPr>
          <a:xfrm>
            <a:off x="1654652" y="3925212"/>
            <a:ext cx="660710" cy="873799"/>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MH_Other_22"/>
          <p:cNvSpPr/>
          <p:nvPr>
            <p:custDataLst>
              <p:tags r:id="rId18"/>
            </p:custDataLst>
          </p:nvPr>
        </p:nvSpPr>
        <p:spPr>
          <a:xfrm>
            <a:off x="2860182" y="3444240"/>
            <a:ext cx="660710" cy="135477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MH_Other_23"/>
          <p:cNvSpPr/>
          <p:nvPr>
            <p:custDataLst>
              <p:tags r:id="rId19"/>
            </p:custDataLst>
          </p:nvPr>
        </p:nvSpPr>
        <p:spPr>
          <a:xfrm>
            <a:off x="4065712" y="3444240"/>
            <a:ext cx="660710" cy="1354771"/>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MH_Other_24"/>
          <p:cNvSpPr/>
          <p:nvPr>
            <p:custDataLst>
              <p:tags r:id="rId20"/>
            </p:custDataLst>
          </p:nvPr>
        </p:nvSpPr>
        <p:spPr>
          <a:xfrm>
            <a:off x="5271241" y="3064028"/>
            <a:ext cx="660710" cy="1734983"/>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MH_Other_25"/>
          <p:cNvSpPr/>
          <p:nvPr>
            <p:custDataLst>
              <p:tags r:id="rId21"/>
            </p:custDataLst>
          </p:nvPr>
        </p:nvSpPr>
        <p:spPr>
          <a:xfrm>
            <a:off x="6476771" y="2642409"/>
            <a:ext cx="660710" cy="2156602"/>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MH_Other_26"/>
          <p:cNvSpPr/>
          <p:nvPr>
            <p:custDataLst>
              <p:tags r:id="rId22"/>
            </p:custDataLst>
          </p:nvPr>
        </p:nvSpPr>
        <p:spPr>
          <a:xfrm>
            <a:off x="7682301" y="2470465"/>
            <a:ext cx="660710" cy="2328546"/>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MH_Other_27"/>
          <p:cNvSpPr/>
          <p:nvPr>
            <p:custDataLst>
              <p:tags r:id="rId23"/>
            </p:custDataLst>
          </p:nvPr>
        </p:nvSpPr>
        <p:spPr>
          <a:xfrm>
            <a:off x="8887831" y="2164080"/>
            <a:ext cx="660710" cy="2634931"/>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MH_Other_28"/>
          <p:cNvSpPr/>
          <p:nvPr>
            <p:custDataLst>
              <p:tags r:id="rId24"/>
            </p:custDataLst>
          </p:nvPr>
        </p:nvSpPr>
        <p:spPr>
          <a:xfrm>
            <a:off x="10093353" y="1188720"/>
            <a:ext cx="660710" cy="361029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MH_Desc_1"/>
          <p:cNvSpPr txBox="1"/>
          <p:nvPr>
            <p:custDataLst>
              <p:tags r:id="rId25"/>
            </p:custDataLst>
          </p:nvPr>
        </p:nvSpPr>
        <p:spPr>
          <a:xfrm>
            <a:off x="6981038" y="5438282"/>
            <a:ext cx="4768251" cy="892022"/>
          </a:xfrm>
          <a:prstGeom prst="rect">
            <a:avLst/>
          </a:prstGeom>
          <a:noFill/>
        </p:spPr>
        <p:txBody>
          <a:bodyPr anchor="ctr" anchorCtr="0" bIns="0" lIns="0" rIns="0" rtlCol="0" tIns="0" wrap="square">
            <a:normAutofit/>
          </a:bodyPr>
          <a:lstStyle/>
          <a:p>
            <a:pPr algn="just">
              <a:lnSpc>
                <a:spcPct val="140000"/>
              </a:lnSpc>
            </a:pPr>
            <a:r>
              <a:rPr altLang="en-US" b="1" lang="zh-CN" smtClean="0">
                <a:solidFill>
                  <a:srgbClr val="FFFFFF"/>
                </a:solidFill>
                <a:latin charset="-122" panose="020b0503020204020204" pitchFamily="34" typeface="微软雅黑"/>
                <a:ea charset="-122" panose="020b0503020204020204" pitchFamily="34" typeface="微软雅黑"/>
              </a:rPr>
              <a:t>平均同比增长率 30%平均环比增长率 30%</a:t>
            </a:r>
          </a:p>
        </p:txBody>
      </p:sp>
      <p:sp>
        <p:nvSpPr>
          <p:cNvPr id="43" name="MH_Other_16"/>
          <p:cNvSpPr/>
          <p:nvPr>
            <p:custDataLst>
              <p:tags r:id="rId26"/>
            </p:custDataLst>
          </p:nvPr>
        </p:nvSpPr>
        <p:spPr>
          <a:xfrm>
            <a:off x="7733302" y="1852983"/>
            <a:ext cx="565287" cy="446577"/>
          </a:xfrm>
          <a:prstGeom prst="wedgeEllipseCallout">
            <a:avLst>
              <a:gd fmla="val -25046" name="adj1"/>
              <a:gd fmla="val 65698" name="adj2"/>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165</a:t>
            </a:r>
          </a:p>
        </p:txBody>
      </p:sp>
      <p:sp>
        <p:nvSpPr>
          <p:cNvPr id="44" name="MH_Other_16"/>
          <p:cNvSpPr/>
          <p:nvPr>
            <p:custDataLst>
              <p:tags r:id="rId27"/>
            </p:custDataLst>
          </p:nvPr>
        </p:nvSpPr>
        <p:spPr>
          <a:xfrm>
            <a:off x="6524482" y="2023888"/>
            <a:ext cx="565287" cy="446577"/>
          </a:xfrm>
          <a:prstGeom prst="wedgeEllipseCallout">
            <a:avLst>
              <a:gd fmla="val -25046" name="adj1"/>
              <a:gd fmla="val 65698"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160</a:t>
            </a:r>
          </a:p>
        </p:txBody>
      </p:sp>
      <p:sp>
        <p:nvSpPr>
          <p:cNvPr id="45" name="MH_Other_16"/>
          <p:cNvSpPr/>
          <p:nvPr>
            <p:custDataLst>
              <p:tags r:id="rId28"/>
            </p:custDataLst>
          </p:nvPr>
        </p:nvSpPr>
        <p:spPr>
          <a:xfrm>
            <a:off x="5356431" y="2427892"/>
            <a:ext cx="565287" cy="446577"/>
          </a:xfrm>
          <a:prstGeom prst="wedgeEllipseCallout">
            <a:avLst>
              <a:gd fmla="val -25046" name="adj1"/>
              <a:gd fmla="val 65698" name="adj2"/>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130</a:t>
            </a:r>
          </a:p>
        </p:txBody>
      </p:sp>
      <p:sp>
        <p:nvSpPr>
          <p:cNvPr id="46" name="MH_Other_16"/>
          <p:cNvSpPr/>
          <p:nvPr>
            <p:custDataLst>
              <p:tags r:id="rId29"/>
            </p:custDataLst>
          </p:nvPr>
        </p:nvSpPr>
        <p:spPr>
          <a:xfrm>
            <a:off x="4125478" y="2840739"/>
            <a:ext cx="565287" cy="446577"/>
          </a:xfrm>
          <a:prstGeom prst="wedgeEllipseCallout">
            <a:avLst>
              <a:gd fmla="val -25046" name="adj1"/>
              <a:gd fmla="val 65698"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125</a:t>
            </a:r>
          </a:p>
        </p:txBody>
      </p:sp>
      <p:sp>
        <p:nvSpPr>
          <p:cNvPr id="47" name="MH_Other_16"/>
          <p:cNvSpPr/>
          <p:nvPr>
            <p:custDataLst>
              <p:tags r:id="rId30"/>
            </p:custDataLst>
          </p:nvPr>
        </p:nvSpPr>
        <p:spPr>
          <a:xfrm>
            <a:off x="2955605" y="2780950"/>
            <a:ext cx="565287" cy="446577"/>
          </a:xfrm>
          <a:prstGeom prst="wedgeEllipseCallout">
            <a:avLst>
              <a:gd fmla="val -25046" name="adj1"/>
              <a:gd fmla="val 65698" name="adj2"/>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128</a:t>
            </a:r>
          </a:p>
        </p:txBody>
      </p:sp>
      <p:sp>
        <p:nvSpPr>
          <p:cNvPr id="48" name="MH_Other_16"/>
          <p:cNvSpPr/>
          <p:nvPr>
            <p:custDataLst>
              <p:tags r:id="rId31"/>
            </p:custDataLst>
          </p:nvPr>
        </p:nvSpPr>
        <p:spPr>
          <a:xfrm>
            <a:off x="1735897" y="3286020"/>
            <a:ext cx="565287" cy="446577"/>
          </a:xfrm>
          <a:prstGeom prst="wedgeEllipseCallout">
            <a:avLst>
              <a:gd fmla="val -25046" name="adj1"/>
              <a:gd fmla="val 65698"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a:defRPr/>
            </a:pPr>
            <a:r>
              <a:rPr altLang="zh-CN" b="1" lang="en-US" smtClean="0" sz="1600">
                <a:solidFill>
                  <a:srgbClr val="FFFFFF"/>
                </a:solidFill>
                <a:latin charset="-122" panose="02010600040101010101" pitchFamily="2" typeface="华文细黑"/>
                <a:ea charset="-122" panose="02010600040101010101" pitchFamily="2" typeface="华文细黑"/>
              </a:rPr>
              <a:t>110</a:t>
            </a:r>
          </a:p>
        </p:txBody>
      </p:sp>
      <p:sp>
        <p:nvSpPr>
          <p:cNvPr id="49" name="Rectangle 43"/>
          <p:cNvSpPr/>
          <p:nvPr/>
        </p:nvSpPr>
        <p:spPr bwMode="auto">
          <a:xfrm>
            <a:off x="6908701" y="5827576"/>
            <a:ext cx="4725090" cy="8986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此处添加企业优势的详细文本描述，建议与标题相关并符合整体语言风格.。</a:t>
            </a:r>
          </a:p>
        </p:txBody>
      </p:sp>
      <p:sp>
        <p:nvSpPr>
          <p:cNvPr id="50" name="MH_Other_8"/>
          <p:cNvSpPr txBox="1"/>
          <p:nvPr>
            <p:custDataLst>
              <p:tags r:id="rId32"/>
            </p:custDataLst>
          </p:nvPr>
        </p:nvSpPr>
        <p:spPr>
          <a:xfrm>
            <a:off x="1723837" y="4835252"/>
            <a:ext cx="499390" cy="307122"/>
          </a:xfrm>
          <a:prstGeom prst="rect">
            <a:avLst/>
          </a:prstGeom>
          <a:noFill/>
        </p:spPr>
        <p:txBody>
          <a:bodyPr anchor="ctr" anchorCtr="0" bIns="0" lIns="0" rIns="0" rtlCol="0" tIns="0" wrap="square">
            <a:noAutofit/>
          </a:bodyPr>
          <a:lstStyle/>
          <a:p>
            <a:pPr algn="ctr"/>
            <a:r>
              <a:rPr altLang="zh-CN" lang="en-US" smtClean="0" sz="1600">
                <a:solidFill>
                  <a:srgbClr val="FFFFFF"/>
                </a:solidFill>
                <a:latin charset="-122" panose="02010600040101010101" pitchFamily="2" typeface="华文细黑"/>
                <a:ea charset="-122" panose="02010600040101010101" pitchFamily="2" typeface="华文细黑"/>
              </a:rPr>
              <a:t>2009</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49"/>
                                        </p:tgtEl>
                                        <p:attrNameLst>
                                          <p:attrName>style.visibility</p:attrName>
                                        </p:attrNameLst>
                                      </p:cBhvr>
                                      <p:to>
                                        <p:strVal val="visible"/>
                                      </p:to>
                                    </p:set>
                                    <p:animEffect filter="wipe(left)" transition="in">
                                      <p:cBhvr>
                                        <p:cTn dur="500" id="7"/>
                                        <p:tgtEl>
                                          <p:spTgt spid="4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25"/>
                                        </p:tgtEl>
                                        <p:attrNameLst>
                                          <p:attrName>style.visibility</p:attrName>
                                        </p:attrNameLst>
                                      </p:cBhvr>
                                      <p:to>
                                        <p:strVal val="visible"/>
                                      </p:to>
                                    </p:set>
                                    <p:animEffect filter="wipe(left)" transition="in">
                                      <p:cBhvr>
                                        <p:cTn dur="500" id="10"/>
                                        <p:tgtEl>
                                          <p:spTgt spid="25"/>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26"/>
                                        </p:tgtEl>
                                        <p:attrNameLst>
                                          <p:attrName>style.visibility</p:attrName>
                                        </p:attrNameLst>
                                      </p:cBhvr>
                                      <p:to>
                                        <p:strVal val="visible"/>
                                      </p:to>
                                    </p:set>
                                    <p:animEffect filter="wipe(left)" transition="in">
                                      <p:cBhvr>
                                        <p:cTn dur="500" id="13"/>
                                        <p:tgtEl>
                                          <p:spTgt spid="26"/>
                                        </p:tgtEl>
                                      </p:cBhvr>
                                    </p:animEffect>
                                  </p:childTnLst>
                                </p:cTn>
                              </p:par>
                              <p:par>
                                <p:cTn fill="hold" id="14" nodeType="withEffect" presetClass="entr" presetID="22" presetSubtype="8">
                                  <p:stCondLst>
                                    <p:cond delay="0"/>
                                  </p:stCondLst>
                                  <p:childTnLst>
                                    <p:set>
                                      <p:cBhvr>
                                        <p:cTn dur="1" fill="hold" id="15">
                                          <p:stCondLst>
                                            <p:cond delay="0"/>
                                          </p:stCondLst>
                                        </p:cTn>
                                        <p:tgtEl>
                                          <p:spTgt spid="27"/>
                                        </p:tgtEl>
                                        <p:attrNameLst>
                                          <p:attrName>style.visibility</p:attrName>
                                        </p:attrNameLst>
                                      </p:cBhvr>
                                      <p:to>
                                        <p:strVal val="visible"/>
                                      </p:to>
                                    </p:set>
                                    <p:animEffect filter="wipe(left)" transition="in">
                                      <p:cBhvr>
                                        <p:cTn dur="500" id="16"/>
                                        <p:tgtEl>
                                          <p:spTgt spid="27"/>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41"/>
                                        </p:tgtEl>
                                        <p:attrNameLst>
                                          <p:attrName>style.visibility</p:attrName>
                                        </p:attrNameLst>
                                      </p:cBhvr>
                                      <p:to>
                                        <p:strVal val="visible"/>
                                      </p:to>
                                    </p:set>
                                    <p:animEffect filter="wipe(left)" transition="in">
                                      <p:cBhvr>
                                        <p:cTn dur="500" id="19"/>
                                        <p:tgtEl>
                                          <p:spTgt spid="41"/>
                                        </p:tgtEl>
                                      </p:cBhvr>
                                    </p:animEffect>
                                  </p:childTnLst>
                                </p:cTn>
                              </p:par>
                            </p:childTnLst>
                          </p:cTn>
                        </p:par>
                        <p:par>
                          <p:cTn fill="hold" id="20" nodeType="afterGroup">
                            <p:stCondLst>
                              <p:cond delay="500"/>
                            </p:stCondLst>
                            <p:childTnLst>
                              <p:par>
                                <p:cTn fill="hold" grpId="0" id="21" nodeType="afterEffect" presetClass="entr" presetID="22" presetSubtype="4">
                                  <p:stCondLst>
                                    <p:cond delay="0"/>
                                  </p:stCondLst>
                                  <p:childTnLst>
                                    <p:set>
                                      <p:cBhvr>
                                        <p:cTn dur="1" fill="hold" id="22">
                                          <p:stCondLst>
                                            <p:cond delay="0"/>
                                          </p:stCondLst>
                                        </p:cTn>
                                        <p:tgtEl>
                                          <p:spTgt spid="33"/>
                                        </p:tgtEl>
                                        <p:attrNameLst>
                                          <p:attrName>style.visibility</p:attrName>
                                        </p:attrNameLst>
                                      </p:cBhvr>
                                      <p:to>
                                        <p:strVal val="visible"/>
                                      </p:to>
                                    </p:set>
                                    <p:animEffect filter="wipe(down)" transition="in">
                                      <p:cBhvr>
                                        <p:cTn dur="500" id="23"/>
                                        <p:tgtEl>
                                          <p:spTgt spid="3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48"/>
                                        </p:tgtEl>
                                        <p:attrNameLst>
                                          <p:attrName>style.visibility</p:attrName>
                                        </p:attrNameLst>
                                      </p:cBhvr>
                                      <p:to>
                                        <p:strVal val="visible"/>
                                      </p:to>
                                    </p:set>
                                    <p:animEffect filter="fade" transition="in">
                                      <p:cBhvr>
                                        <p:cTn dur="500" id="26"/>
                                        <p:tgtEl>
                                          <p:spTgt spid="48"/>
                                        </p:tgtEl>
                                      </p:cBhvr>
                                    </p:animEffect>
                                  </p:childTnLst>
                                </p:cTn>
                              </p:par>
                            </p:childTnLst>
                          </p:cTn>
                        </p:par>
                        <p:par>
                          <p:cTn fill="hold" id="27" nodeType="afterGroup">
                            <p:stCondLst>
                              <p:cond delay="1000"/>
                            </p:stCondLst>
                            <p:childTnLst>
                              <p:par>
                                <p:cTn fill="hold" grpId="0" id="28" nodeType="afterEffect" presetClass="entr" presetID="22" presetSubtype="4">
                                  <p:stCondLst>
                                    <p:cond delay="0"/>
                                  </p:stCondLst>
                                  <p:childTnLst>
                                    <p:set>
                                      <p:cBhvr>
                                        <p:cTn dur="1" fill="hold" id="29">
                                          <p:stCondLst>
                                            <p:cond delay="0"/>
                                          </p:stCondLst>
                                        </p:cTn>
                                        <p:tgtEl>
                                          <p:spTgt spid="34"/>
                                        </p:tgtEl>
                                        <p:attrNameLst>
                                          <p:attrName>style.visibility</p:attrName>
                                        </p:attrNameLst>
                                      </p:cBhvr>
                                      <p:to>
                                        <p:strVal val="visible"/>
                                      </p:to>
                                    </p:set>
                                    <p:animEffect filter="wipe(down)" transition="in">
                                      <p:cBhvr>
                                        <p:cTn dur="500" id="30"/>
                                        <p:tgtEl>
                                          <p:spTgt spid="34"/>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47"/>
                                        </p:tgtEl>
                                        <p:attrNameLst>
                                          <p:attrName>style.visibility</p:attrName>
                                        </p:attrNameLst>
                                      </p:cBhvr>
                                      <p:to>
                                        <p:strVal val="visible"/>
                                      </p:to>
                                    </p:set>
                                    <p:animEffect filter="fade" transition="in">
                                      <p:cBhvr>
                                        <p:cTn dur="500" id="33"/>
                                        <p:tgtEl>
                                          <p:spTgt spid="47"/>
                                        </p:tgtEl>
                                      </p:cBhvr>
                                    </p:animEffect>
                                  </p:childTnLst>
                                </p:cTn>
                              </p:par>
                            </p:childTnLst>
                          </p:cTn>
                        </p:par>
                        <p:par>
                          <p:cTn fill="hold" id="34" nodeType="afterGroup">
                            <p:stCondLst>
                              <p:cond delay="1500"/>
                            </p:stCondLst>
                            <p:childTnLst>
                              <p:par>
                                <p:cTn fill="hold" grpId="0" id="35" nodeType="afterEffect" presetClass="entr" presetID="22" presetSubtype="4">
                                  <p:stCondLst>
                                    <p:cond delay="0"/>
                                  </p:stCondLst>
                                  <p:childTnLst>
                                    <p:set>
                                      <p:cBhvr>
                                        <p:cTn dur="1" fill="hold" id="36">
                                          <p:stCondLst>
                                            <p:cond delay="0"/>
                                          </p:stCondLst>
                                        </p:cTn>
                                        <p:tgtEl>
                                          <p:spTgt spid="35"/>
                                        </p:tgtEl>
                                        <p:attrNameLst>
                                          <p:attrName>style.visibility</p:attrName>
                                        </p:attrNameLst>
                                      </p:cBhvr>
                                      <p:to>
                                        <p:strVal val="visible"/>
                                      </p:to>
                                    </p:set>
                                    <p:animEffect filter="wipe(down)" transition="in">
                                      <p:cBhvr>
                                        <p:cTn dur="500" id="37"/>
                                        <p:tgtEl>
                                          <p:spTgt spid="3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46"/>
                                        </p:tgtEl>
                                        <p:attrNameLst>
                                          <p:attrName>style.visibility</p:attrName>
                                        </p:attrNameLst>
                                      </p:cBhvr>
                                      <p:to>
                                        <p:strVal val="visible"/>
                                      </p:to>
                                    </p:set>
                                    <p:animEffect filter="fade" transition="in">
                                      <p:cBhvr>
                                        <p:cTn dur="500" id="40"/>
                                        <p:tgtEl>
                                          <p:spTgt spid="46"/>
                                        </p:tgtEl>
                                      </p:cBhvr>
                                    </p:animEffect>
                                  </p:childTnLst>
                                </p:cTn>
                              </p:par>
                            </p:childTnLst>
                          </p:cTn>
                        </p:par>
                        <p:par>
                          <p:cTn fill="hold" id="41" nodeType="afterGroup">
                            <p:stCondLst>
                              <p:cond delay="2000"/>
                            </p:stCondLst>
                            <p:childTnLst>
                              <p:par>
                                <p:cTn fill="hold" grpId="0" id="42" nodeType="afterEffect" presetClass="entr" presetID="22" presetSubtype="4">
                                  <p:stCondLst>
                                    <p:cond delay="0"/>
                                  </p:stCondLst>
                                  <p:childTnLst>
                                    <p:set>
                                      <p:cBhvr>
                                        <p:cTn dur="1" fill="hold" id="43">
                                          <p:stCondLst>
                                            <p:cond delay="0"/>
                                          </p:stCondLst>
                                        </p:cTn>
                                        <p:tgtEl>
                                          <p:spTgt spid="36"/>
                                        </p:tgtEl>
                                        <p:attrNameLst>
                                          <p:attrName>style.visibility</p:attrName>
                                        </p:attrNameLst>
                                      </p:cBhvr>
                                      <p:to>
                                        <p:strVal val="visible"/>
                                      </p:to>
                                    </p:set>
                                    <p:animEffect filter="wipe(down)" transition="in">
                                      <p:cBhvr>
                                        <p:cTn dur="500" id="44"/>
                                        <p:tgtEl>
                                          <p:spTgt spid="36"/>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45"/>
                                        </p:tgtEl>
                                        <p:attrNameLst>
                                          <p:attrName>style.visibility</p:attrName>
                                        </p:attrNameLst>
                                      </p:cBhvr>
                                      <p:to>
                                        <p:strVal val="visible"/>
                                      </p:to>
                                    </p:set>
                                    <p:animEffect filter="fade" transition="in">
                                      <p:cBhvr>
                                        <p:cTn dur="500" id="47"/>
                                        <p:tgtEl>
                                          <p:spTgt spid="45"/>
                                        </p:tgtEl>
                                      </p:cBhvr>
                                    </p:animEffect>
                                  </p:childTnLst>
                                </p:cTn>
                              </p:par>
                            </p:childTnLst>
                          </p:cTn>
                        </p:par>
                        <p:par>
                          <p:cTn fill="hold" id="48" nodeType="afterGroup">
                            <p:stCondLst>
                              <p:cond delay="2500"/>
                            </p:stCondLst>
                            <p:childTnLst>
                              <p:par>
                                <p:cTn fill="hold" grpId="0" id="49" nodeType="afterEffect" presetClass="entr" presetID="22" presetSubtype="4">
                                  <p:stCondLst>
                                    <p:cond delay="0"/>
                                  </p:stCondLst>
                                  <p:childTnLst>
                                    <p:set>
                                      <p:cBhvr>
                                        <p:cTn dur="1" fill="hold" id="50">
                                          <p:stCondLst>
                                            <p:cond delay="0"/>
                                          </p:stCondLst>
                                        </p:cTn>
                                        <p:tgtEl>
                                          <p:spTgt spid="37"/>
                                        </p:tgtEl>
                                        <p:attrNameLst>
                                          <p:attrName>style.visibility</p:attrName>
                                        </p:attrNameLst>
                                      </p:cBhvr>
                                      <p:to>
                                        <p:strVal val="visible"/>
                                      </p:to>
                                    </p:set>
                                    <p:animEffect filter="wipe(down)" transition="in">
                                      <p:cBhvr>
                                        <p:cTn dur="500" id="51"/>
                                        <p:tgtEl>
                                          <p:spTgt spid="37"/>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44"/>
                                        </p:tgtEl>
                                        <p:attrNameLst>
                                          <p:attrName>style.visibility</p:attrName>
                                        </p:attrNameLst>
                                      </p:cBhvr>
                                      <p:to>
                                        <p:strVal val="visible"/>
                                      </p:to>
                                    </p:set>
                                    <p:animEffect filter="fade" transition="in">
                                      <p:cBhvr>
                                        <p:cTn dur="500" id="54"/>
                                        <p:tgtEl>
                                          <p:spTgt spid="44"/>
                                        </p:tgtEl>
                                      </p:cBhvr>
                                    </p:animEffect>
                                  </p:childTnLst>
                                </p:cTn>
                              </p:par>
                            </p:childTnLst>
                          </p:cTn>
                        </p:par>
                        <p:par>
                          <p:cTn fill="hold" id="55" nodeType="afterGroup">
                            <p:stCondLst>
                              <p:cond delay="3000"/>
                            </p:stCondLst>
                            <p:childTnLst>
                              <p:par>
                                <p:cTn fill="hold" grpId="0" id="56" nodeType="afterEffect" presetClass="entr" presetID="22" presetSubtype="4">
                                  <p:stCondLst>
                                    <p:cond delay="0"/>
                                  </p:stCondLst>
                                  <p:childTnLst>
                                    <p:set>
                                      <p:cBhvr>
                                        <p:cTn dur="1" fill="hold" id="57">
                                          <p:stCondLst>
                                            <p:cond delay="0"/>
                                          </p:stCondLst>
                                        </p:cTn>
                                        <p:tgtEl>
                                          <p:spTgt spid="38"/>
                                        </p:tgtEl>
                                        <p:attrNameLst>
                                          <p:attrName>style.visibility</p:attrName>
                                        </p:attrNameLst>
                                      </p:cBhvr>
                                      <p:to>
                                        <p:strVal val="visible"/>
                                      </p:to>
                                    </p:set>
                                    <p:animEffect filter="wipe(down)" transition="in">
                                      <p:cBhvr>
                                        <p:cTn dur="500" id="58"/>
                                        <p:tgtEl>
                                          <p:spTgt spid="38"/>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43"/>
                                        </p:tgtEl>
                                        <p:attrNameLst>
                                          <p:attrName>style.visibility</p:attrName>
                                        </p:attrNameLst>
                                      </p:cBhvr>
                                      <p:to>
                                        <p:strVal val="visible"/>
                                      </p:to>
                                    </p:set>
                                    <p:animEffect filter="fade" transition="in">
                                      <p:cBhvr>
                                        <p:cTn dur="500" id="61"/>
                                        <p:tgtEl>
                                          <p:spTgt spid="43"/>
                                        </p:tgtEl>
                                      </p:cBhvr>
                                    </p:animEffect>
                                  </p:childTnLst>
                                </p:cTn>
                              </p:par>
                            </p:childTnLst>
                          </p:cTn>
                        </p:par>
                        <p:par>
                          <p:cTn fill="hold" id="62" nodeType="afterGroup">
                            <p:stCondLst>
                              <p:cond delay="3500"/>
                            </p:stCondLst>
                            <p:childTnLst>
                              <p:par>
                                <p:cTn fill="hold" grpId="0" id="63" nodeType="afterEffect" presetClass="entr" presetID="22" presetSubtype="4">
                                  <p:stCondLst>
                                    <p:cond delay="0"/>
                                  </p:stCondLst>
                                  <p:childTnLst>
                                    <p:set>
                                      <p:cBhvr>
                                        <p:cTn dur="1" fill="hold" id="64">
                                          <p:stCondLst>
                                            <p:cond delay="0"/>
                                          </p:stCondLst>
                                        </p:cTn>
                                        <p:tgtEl>
                                          <p:spTgt spid="39"/>
                                        </p:tgtEl>
                                        <p:attrNameLst>
                                          <p:attrName>style.visibility</p:attrName>
                                        </p:attrNameLst>
                                      </p:cBhvr>
                                      <p:to>
                                        <p:strVal val="visible"/>
                                      </p:to>
                                    </p:set>
                                    <p:animEffect filter="wipe(down)" transition="in">
                                      <p:cBhvr>
                                        <p:cTn dur="500" id="65"/>
                                        <p:tgtEl>
                                          <p:spTgt spid="39"/>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28"/>
                                        </p:tgtEl>
                                        <p:attrNameLst>
                                          <p:attrName>style.visibility</p:attrName>
                                        </p:attrNameLst>
                                      </p:cBhvr>
                                      <p:to>
                                        <p:strVal val="visible"/>
                                      </p:to>
                                    </p:set>
                                    <p:animEffect filter="fade" transition="in">
                                      <p:cBhvr>
                                        <p:cTn dur="500" id="68"/>
                                        <p:tgtEl>
                                          <p:spTgt spid="28"/>
                                        </p:tgtEl>
                                      </p:cBhvr>
                                    </p:animEffect>
                                  </p:childTnLst>
                                </p:cTn>
                              </p:par>
                            </p:childTnLst>
                          </p:cTn>
                        </p:par>
                        <p:par>
                          <p:cTn fill="hold" id="69" nodeType="afterGroup">
                            <p:stCondLst>
                              <p:cond delay="4000"/>
                            </p:stCondLst>
                            <p:childTnLst>
                              <p:par>
                                <p:cTn fill="hold" grpId="0" id="70" nodeType="afterEffect" presetClass="entr" presetID="22" presetSubtype="4">
                                  <p:stCondLst>
                                    <p:cond delay="0"/>
                                  </p:stCondLst>
                                  <p:childTnLst>
                                    <p:set>
                                      <p:cBhvr>
                                        <p:cTn dur="1" fill="hold" id="71">
                                          <p:stCondLst>
                                            <p:cond delay="0"/>
                                          </p:stCondLst>
                                        </p:cTn>
                                        <p:tgtEl>
                                          <p:spTgt spid="40"/>
                                        </p:tgtEl>
                                        <p:attrNameLst>
                                          <p:attrName>style.visibility</p:attrName>
                                        </p:attrNameLst>
                                      </p:cBhvr>
                                      <p:to>
                                        <p:strVal val="visible"/>
                                      </p:to>
                                    </p:set>
                                    <p:animEffect filter="wipe(down)" transition="in">
                                      <p:cBhvr>
                                        <p:cTn dur="500" id="72"/>
                                        <p:tgtEl>
                                          <p:spTgt spid="40"/>
                                        </p:tgtEl>
                                      </p:cBhvr>
                                    </p:animEffect>
                                  </p:childTnLst>
                                </p:cTn>
                              </p:par>
                              <p:par>
                                <p:cTn fill="hold" grpId="0" id="73" nodeType="withEffect" presetClass="entr" presetID="10" presetSubtype="0">
                                  <p:stCondLst>
                                    <p:cond delay="200"/>
                                  </p:stCondLst>
                                  <p:childTnLst>
                                    <p:set>
                                      <p:cBhvr>
                                        <p:cTn dur="1" fill="hold" id="74">
                                          <p:stCondLst>
                                            <p:cond delay="0"/>
                                          </p:stCondLst>
                                        </p:cTn>
                                        <p:tgtEl>
                                          <p:spTgt spid="29"/>
                                        </p:tgtEl>
                                        <p:attrNameLst>
                                          <p:attrName>style.visibility</p:attrName>
                                        </p:attrNameLst>
                                      </p:cBhvr>
                                      <p:to>
                                        <p:strVal val="visible"/>
                                      </p:to>
                                    </p:set>
                                    <p:animEffect filter="fade" transition="in">
                                      <p:cBhvr>
                                        <p:cTn dur="500" id="7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P grpId="0" spid="29"/>
      <p:bldP grpId="0" spid="33"/>
      <p:bldP grpId="0" spid="34"/>
      <p:bldP grpId="0" spid="35"/>
      <p:bldP grpId="0" spid="36"/>
      <p:bldP grpId="0" spid="37"/>
      <p:bldP grpId="0" spid="38"/>
      <p:bldP grpId="0" spid="39"/>
      <p:bldP grpId="0" spid="40"/>
      <p:bldP grpId="0" spid="41"/>
      <p:bldP grpId="0" spid="43"/>
      <p:bldP grpId="0" spid="44"/>
      <p:bldP grpId="0" spid="45"/>
      <p:bldP grpId="0" spid="46"/>
      <p:bldP grpId="0" spid="47"/>
      <p:bldP grpId="0" spid="48"/>
      <p:bldP grpId="0" spid="4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tretch>
            <a:fillRect/>
          </a:stretch>
        </p:blipFill>
        <p:spPr>
          <a:xfrm>
            <a:off x="5923" y="-3619"/>
            <a:ext cx="12180154" cy="6880669"/>
          </a:xfrm>
          <a:prstGeom prst="rect">
            <a:avLst/>
          </a:prstGeom>
        </p:spPr>
      </p:pic>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lumMod val="95000"/>
                  </a:schemeClr>
                </a:solidFill>
                <a:latin charset="0" pitchFamily="34" typeface="Impact MT Std"/>
                <a:ea charset="-122" panose="020b0503020204020204" pitchFamily="34" typeface="微软雅黑"/>
              </a:rPr>
              <a:t>竞争对手分析</a:t>
            </a:r>
          </a:p>
          <a:p>
            <a:pPr algn="l"/>
            <a:r>
              <a:rPr altLang="en-US" b="1" lang="zh-CN" smtClean="0" sz="2400">
                <a:solidFill>
                  <a:schemeClr val="bg1">
                    <a:lumMod val="95000"/>
                  </a:schemeClr>
                </a:solidFill>
                <a:latin charset="0" pitchFamily="34" typeface="Impact MT Std"/>
                <a:ea charset="-122" panose="020b0503020204020204" pitchFamily="34" typeface="微软雅黑"/>
              </a:rPr>
              <a:t>COMPETITOR ANALYSIS </a:t>
            </a:r>
          </a:p>
        </p:txBody>
      </p:sp>
      <p:pic>
        <p:nvPicPr>
          <p:cNvPr id="24" name="图片 23"/>
          <p:cNvPicPr>
            <a:picLocks noChangeAspect="1"/>
          </p:cNvPicPr>
          <p:nvPr/>
        </p:nvPicPr>
        <p:blipFill>
          <a:blip r:embed="rId4">
            <a:extLst>
              <a:ext uri="{28A0092B-C50C-407E-A947-70E740481C1C}">
                <a14:useLocalDpi val="0"/>
              </a:ext>
            </a:extLst>
          </a:blip>
          <a:srcRect b="15297" l="7188" r="9843"/>
          <a:stretch>
            <a:fillRect/>
          </a:stretch>
        </p:blipFill>
        <p:spPr>
          <a:xfrm>
            <a:off x="5829300" y="2021802"/>
            <a:ext cx="5257800" cy="3576393"/>
          </a:xfrm>
          <a:prstGeom prst="rect">
            <a:avLst/>
          </a:prstGeom>
          <a:ln>
            <a:noFill/>
          </a:ln>
          <a:effectLst>
            <a:outerShdw algn="tl" blurRad="292100" dir="2700000" dist="139700" rotWithShape="0">
              <a:srgbClr val="333333">
                <a:alpha val="65000"/>
              </a:srgbClr>
            </a:outerShdw>
          </a:effectLst>
        </p:spPr>
      </p:pic>
      <p:sp>
        <p:nvSpPr>
          <p:cNvPr id="29" name="椭圆 28"/>
          <p:cNvSpPr/>
          <p:nvPr/>
        </p:nvSpPr>
        <p:spPr>
          <a:xfrm>
            <a:off x="10039350" y="1240590"/>
            <a:ext cx="1581471" cy="15814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弧形 27"/>
          <p:cNvSpPr/>
          <p:nvPr/>
        </p:nvSpPr>
        <p:spPr>
          <a:xfrm>
            <a:off x="10039350" y="1221541"/>
            <a:ext cx="1600200" cy="1600200"/>
          </a:xfrm>
          <a:prstGeom prst="arc">
            <a:avLst>
              <a:gd fmla="val 16200000" name="adj1"/>
              <a:gd fmla="val 13405913" name="adj2"/>
            </a:avLst>
          </a:prstGeom>
          <a:solidFill>
            <a:srgbClr val="3F3F3F"/>
          </a:solidFill>
          <a:ln>
            <a:noFill/>
          </a:ln>
          <a:effectLst>
            <a:outerShdw algn="tl" blurRad="50800" dir="2700000" dist="38100" rotWithShape="0" sx="101000" sy="10100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Rectangle 42"/>
          <p:cNvSpPr/>
          <p:nvPr/>
        </p:nvSpPr>
        <p:spPr bwMode="auto">
          <a:xfrm>
            <a:off x="1167403" y="2724429"/>
            <a:ext cx="4492339" cy="4151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b="1" lang="zh-CN" smtClean="0" sz="24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竞争对手公司名称</a:t>
            </a:r>
          </a:p>
        </p:txBody>
      </p:sp>
      <p:sp>
        <p:nvSpPr>
          <p:cNvPr id="15" name="Rectangle 43"/>
          <p:cNvSpPr/>
          <p:nvPr/>
        </p:nvSpPr>
        <p:spPr bwMode="auto">
          <a:xfrm>
            <a:off x="1167403" y="3082957"/>
            <a:ext cx="3901780" cy="12253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mtClean="0">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分析竞争对手的优势和略势，竞争对手的市场、竞争对手的营销方案、竞争对手的推广、预测竞争对手的下一步计划。</a:t>
            </a:r>
          </a:p>
        </p:txBody>
      </p:sp>
      <p:sp>
        <p:nvSpPr>
          <p:cNvPr id="31" name="Rectangle 43"/>
          <p:cNvSpPr/>
          <p:nvPr/>
        </p:nvSpPr>
        <p:spPr bwMode="auto">
          <a:xfrm>
            <a:off x="10321673" y="2123875"/>
            <a:ext cx="1112378" cy="619606"/>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b="1" lang="zh-CN" smtClean="0" sz="1600">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市场占有率</a:t>
            </a:r>
          </a:p>
          <a:p>
            <a:pPr algn="ctr" fontAlgn="base">
              <a:lnSpc>
                <a:spcPct val="125000"/>
              </a:lnSpc>
              <a:spcBef>
                <a:spcPct val="0"/>
              </a:spcBef>
              <a:spcAft>
                <a:spcPct val="0"/>
              </a:spcAft>
            </a:pPr>
            <a:r>
              <a:rPr altLang="en-US" b="1" lang="zh-CN" smtClean="0" sz="1600">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21%</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28"/>
                                        </p:tgtEl>
                                        <p:attrNameLst>
                                          <p:attrName>style.visibility</p:attrName>
                                        </p:attrNameLst>
                                      </p:cBhvr>
                                      <p:to>
                                        <p:strVal val="visible"/>
                                      </p:to>
                                    </p:set>
                                    <p:animEffect filter="wheel(1)" transition="in">
                                      <p:cBhvr>
                                        <p:cTn dur="600" id="7"/>
                                        <p:tgtEl>
                                          <p:spTgt spid="28"/>
                                        </p:tgtEl>
                                      </p:cBhvr>
                                    </p:animEffect>
                                  </p:childTnLst>
                                </p:cTn>
                              </p:par>
                            </p:childTnLst>
                          </p:cTn>
                        </p:par>
                        <p:par>
                          <p:cTn fill="hold" id="8" nodeType="afterGroup">
                            <p:stCondLst>
                              <p:cond delay="600"/>
                            </p:stCondLst>
                            <p:childTnLst>
                              <p:par>
                                <p:cTn fill="hold" grpId="0"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500" id="11"/>
                                        <p:tgtEl>
                                          <p:spTgt spid="15"/>
                                        </p:tgtEl>
                                      </p:cBhvr>
                                    </p:animEffect>
                                    <p:anim calcmode="lin" valueType="num">
                                      <p:cBhvr>
                                        <p:cTn dur="500" fill="hold" id="12"/>
                                        <p:tgtEl>
                                          <p:spTgt spid="15"/>
                                        </p:tgtEl>
                                        <p:attrNameLst>
                                          <p:attrName>ppt_x</p:attrName>
                                        </p:attrNameLst>
                                      </p:cBhvr>
                                      <p:tavLst>
                                        <p:tav tm="0">
                                          <p:val>
                                            <p:strVal val="#ppt_x"/>
                                          </p:val>
                                        </p:tav>
                                        <p:tav tm="100000">
                                          <p:val>
                                            <p:strVal val="#ppt_x"/>
                                          </p:val>
                                        </p:tav>
                                      </p:tavLst>
                                    </p:anim>
                                    <p:anim calcmode="lin" valueType="num">
                                      <p:cBhvr>
                                        <p:cTn dur="500" fill="hold" id="13"/>
                                        <p:tgtEl>
                                          <p:spTgt spid="1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anim calcmode="lin" valueType="num">
                                      <p:cBhvr>
                                        <p:cTn dur="500" fill="hold" id="17"/>
                                        <p:tgtEl>
                                          <p:spTgt spid="14"/>
                                        </p:tgtEl>
                                        <p:attrNameLst>
                                          <p:attrName>ppt_x</p:attrName>
                                        </p:attrNameLst>
                                      </p:cBhvr>
                                      <p:tavLst>
                                        <p:tav tm="0">
                                          <p:val>
                                            <p:strVal val="#ppt_x"/>
                                          </p:val>
                                        </p:tav>
                                        <p:tav tm="100000">
                                          <p:val>
                                            <p:strVal val="#ppt_x"/>
                                          </p:val>
                                        </p:tav>
                                      </p:tavLst>
                                    </p:anim>
                                    <p:anim calcmode="lin" valueType="num">
                                      <p:cBhvr>
                                        <p:cTn dur="500" fill="hold" id="18"/>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14"/>
      <p:bldP grpId="0" spid="1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6" name="标题 4"/>
          <p:cNvSpPr txBox="1"/>
          <p:nvPr/>
        </p:nvSpPr>
        <p:spPr>
          <a:xfrm>
            <a:off x="1390650"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我们的优势</a:t>
            </a:r>
          </a:p>
          <a:p>
            <a:pPr algn="l"/>
            <a:r>
              <a:rPr altLang="en-US" b="1" lang="zh-CN" smtClean="0" sz="2400">
                <a:solidFill>
                  <a:srgbClr val="3F3F3F"/>
                </a:solidFill>
                <a:latin charset="0" pitchFamily="34" typeface="Impact MT Std"/>
                <a:ea charset="-122" panose="020b0503020204020204" pitchFamily="34" typeface="微软雅黑"/>
              </a:rPr>
              <a:t>OUR ADVANTAGES</a:t>
            </a:r>
          </a:p>
        </p:txBody>
      </p:sp>
      <p:sp>
        <p:nvSpPr>
          <p:cNvPr id="11" name="矩形 10"/>
          <p:cNvSpPr/>
          <p:nvPr/>
        </p:nvSpPr>
        <p:spPr>
          <a:xfrm>
            <a:off x="0" y="1182120"/>
            <a:ext cx="12192000" cy="5675880"/>
          </a:xfrm>
          <a:prstGeom prst="rect">
            <a:avLst/>
          </a:prstGeom>
          <a:solidFill>
            <a:srgbClr val="3F3F3F"/>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0" y="1179602"/>
            <a:ext cx="12192000" cy="1189987"/>
            <a:chOff x="0" y="1314675"/>
            <a:chExt cx="12192000" cy="1189987"/>
          </a:xfrm>
        </p:grpSpPr>
        <p:sp>
          <p:nvSpPr>
            <p:cNvPr id="15" name="等腰三角形 14"/>
            <p:cNvSpPr/>
            <p:nvPr/>
          </p:nvSpPr>
          <p:spPr>
            <a:xfrm rot="10800000">
              <a:off x="0" y="1330321"/>
              <a:ext cx="12192000" cy="1174341"/>
            </a:xfrm>
            <a:prstGeom prst="triangle">
              <a:avLst>
                <a:gd fmla="val 49922" name="adj"/>
              </a:avLst>
            </a:prstGeom>
            <a:gradFill>
              <a:gsLst>
                <a:gs pos="0">
                  <a:schemeClr val="accent2">
                    <a:lumMod val="60000"/>
                    <a:lumOff val="40000"/>
                  </a:schemeClr>
                </a:gs>
                <a:gs pos="100000">
                  <a:schemeClr val="bg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10800000">
              <a:off x="0" y="1314675"/>
              <a:ext cx="12192000" cy="96793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KSO_Shape"/>
          <p:cNvSpPr/>
          <p:nvPr/>
        </p:nvSpPr>
        <p:spPr>
          <a:xfrm rot="5400000">
            <a:off x="5790091" y="1331591"/>
            <a:ext cx="611817" cy="609278"/>
          </a:xfrm>
          <a:custGeom>
            <a:rect b="b" l="l" r="r" t="t"/>
            <a:pathLst>
              <a:path h="900473" w="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3F3F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9" name="椭圆 18"/>
          <p:cNvSpPr/>
          <p:nvPr/>
        </p:nvSpPr>
        <p:spPr>
          <a:xfrm>
            <a:off x="1924372" y="2765369"/>
            <a:ext cx="1590514" cy="15905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924372" y="4685133"/>
            <a:ext cx="1590514" cy="15905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KSO_Shape"/>
          <p:cNvSpPr/>
          <p:nvPr/>
        </p:nvSpPr>
        <p:spPr bwMode="auto">
          <a:xfrm>
            <a:off x="2310054" y="3221689"/>
            <a:ext cx="971550" cy="757809"/>
          </a:xfrm>
          <a:custGeom>
            <a:rect b="b" l="0" r="r" t="0"/>
            <a:pathLst>
              <a:path h="1543050" w="1978026">
                <a:moveTo>
                  <a:pt x="617079" y="488950"/>
                </a:moveTo>
                <a:lnTo>
                  <a:pt x="622366" y="496097"/>
                </a:lnTo>
                <a:lnTo>
                  <a:pt x="627653" y="502980"/>
                </a:lnTo>
                <a:lnTo>
                  <a:pt x="633468" y="509598"/>
                </a:lnTo>
                <a:lnTo>
                  <a:pt x="639548" y="515422"/>
                </a:lnTo>
                <a:lnTo>
                  <a:pt x="646157" y="521246"/>
                </a:lnTo>
                <a:lnTo>
                  <a:pt x="653030" y="526540"/>
                </a:lnTo>
                <a:lnTo>
                  <a:pt x="660431" y="531569"/>
                </a:lnTo>
                <a:lnTo>
                  <a:pt x="667833" y="536070"/>
                </a:lnTo>
                <a:lnTo>
                  <a:pt x="675763" y="540040"/>
                </a:lnTo>
                <a:lnTo>
                  <a:pt x="683694" y="543482"/>
                </a:lnTo>
                <a:lnTo>
                  <a:pt x="691888" y="546394"/>
                </a:lnTo>
                <a:lnTo>
                  <a:pt x="700612" y="549041"/>
                </a:lnTo>
                <a:lnTo>
                  <a:pt x="709071" y="551158"/>
                </a:lnTo>
                <a:lnTo>
                  <a:pt x="718059" y="552482"/>
                </a:lnTo>
                <a:lnTo>
                  <a:pt x="727311" y="553541"/>
                </a:lnTo>
                <a:lnTo>
                  <a:pt x="736563" y="553806"/>
                </a:lnTo>
                <a:lnTo>
                  <a:pt x="745815" y="553541"/>
                </a:lnTo>
                <a:lnTo>
                  <a:pt x="755067" y="552482"/>
                </a:lnTo>
                <a:lnTo>
                  <a:pt x="764055" y="551158"/>
                </a:lnTo>
                <a:lnTo>
                  <a:pt x="772778" y="549041"/>
                </a:lnTo>
                <a:lnTo>
                  <a:pt x="781237" y="546394"/>
                </a:lnTo>
                <a:lnTo>
                  <a:pt x="789432" y="543482"/>
                </a:lnTo>
                <a:lnTo>
                  <a:pt x="797626" y="540040"/>
                </a:lnTo>
                <a:lnTo>
                  <a:pt x="805292" y="536070"/>
                </a:lnTo>
                <a:lnTo>
                  <a:pt x="812958" y="531569"/>
                </a:lnTo>
                <a:lnTo>
                  <a:pt x="820096" y="526540"/>
                </a:lnTo>
                <a:lnTo>
                  <a:pt x="826969" y="521246"/>
                </a:lnTo>
                <a:lnTo>
                  <a:pt x="833577" y="515422"/>
                </a:lnTo>
                <a:lnTo>
                  <a:pt x="839657" y="509598"/>
                </a:lnTo>
                <a:lnTo>
                  <a:pt x="845473" y="502980"/>
                </a:lnTo>
                <a:lnTo>
                  <a:pt x="851024" y="496097"/>
                </a:lnTo>
                <a:lnTo>
                  <a:pt x="855782" y="488950"/>
                </a:lnTo>
                <a:lnTo>
                  <a:pt x="861598" y="497156"/>
                </a:lnTo>
                <a:lnTo>
                  <a:pt x="867678" y="504568"/>
                </a:lnTo>
                <a:lnTo>
                  <a:pt x="874286" y="511716"/>
                </a:lnTo>
                <a:lnTo>
                  <a:pt x="881424" y="518334"/>
                </a:lnTo>
                <a:lnTo>
                  <a:pt x="889090" y="524422"/>
                </a:lnTo>
                <a:lnTo>
                  <a:pt x="897020" y="529981"/>
                </a:lnTo>
                <a:lnTo>
                  <a:pt x="905215" y="535275"/>
                </a:lnTo>
                <a:lnTo>
                  <a:pt x="914202" y="539776"/>
                </a:lnTo>
                <a:lnTo>
                  <a:pt x="911823" y="549570"/>
                </a:lnTo>
                <a:lnTo>
                  <a:pt x="910502" y="560159"/>
                </a:lnTo>
                <a:lnTo>
                  <a:pt x="909180" y="570483"/>
                </a:lnTo>
                <a:lnTo>
                  <a:pt x="908915" y="581071"/>
                </a:lnTo>
                <a:lnTo>
                  <a:pt x="909180" y="590072"/>
                </a:lnTo>
                <a:lnTo>
                  <a:pt x="909973" y="599337"/>
                </a:lnTo>
                <a:lnTo>
                  <a:pt x="911030" y="608337"/>
                </a:lnTo>
                <a:lnTo>
                  <a:pt x="912616" y="617073"/>
                </a:lnTo>
                <a:lnTo>
                  <a:pt x="914731" y="625808"/>
                </a:lnTo>
                <a:lnTo>
                  <a:pt x="917110" y="634015"/>
                </a:lnTo>
                <a:lnTo>
                  <a:pt x="920018" y="642486"/>
                </a:lnTo>
                <a:lnTo>
                  <a:pt x="923190" y="650692"/>
                </a:lnTo>
                <a:lnTo>
                  <a:pt x="926627" y="658369"/>
                </a:lnTo>
                <a:lnTo>
                  <a:pt x="930592" y="666310"/>
                </a:lnTo>
                <a:lnTo>
                  <a:pt x="935086" y="673722"/>
                </a:lnTo>
                <a:lnTo>
                  <a:pt x="939579" y="680869"/>
                </a:lnTo>
                <a:lnTo>
                  <a:pt x="944602" y="688017"/>
                </a:lnTo>
                <a:lnTo>
                  <a:pt x="949625" y="694635"/>
                </a:lnTo>
                <a:lnTo>
                  <a:pt x="955440" y="701253"/>
                </a:lnTo>
                <a:lnTo>
                  <a:pt x="961256" y="707341"/>
                </a:lnTo>
                <a:lnTo>
                  <a:pt x="967600" y="713429"/>
                </a:lnTo>
                <a:lnTo>
                  <a:pt x="973945" y="718724"/>
                </a:lnTo>
                <a:lnTo>
                  <a:pt x="980818" y="724018"/>
                </a:lnTo>
                <a:lnTo>
                  <a:pt x="987690" y="729312"/>
                </a:lnTo>
                <a:lnTo>
                  <a:pt x="995092" y="733813"/>
                </a:lnTo>
                <a:lnTo>
                  <a:pt x="1002494" y="738048"/>
                </a:lnTo>
                <a:lnTo>
                  <a:pt x="1010160" y="742019"/>
                </a:lnTo>
                <a:lnTo>
                  <a:pt x="1018090" y="745460"/>
                </a:lnTo>
                <a:lnTo>
                  <a:pt x="1026285" y="748901"/>
                </a:lnTo>
                <a:lnTo>
                  <a:pt x="1034215" y="751549"/>
                </a:lnTo>
                <a:lnTo>
                  <a:pt x="1042939" y="754196"/>
                </a:lnTo>
                <a:lnTo>
                  <a:pt x="1051398" y="756049"/>
                </a:lnTo>
                <a:lnTo>
                  <a:pt x="1060385" y="757637"/>
                </a:lnTo>
                <a:lnTo>
                  <a:pt x="1069109" y="758696"/>
                </a:lnTo>
                <a:lnTo>
                  <a:pt x="1078096" y="759225"/>
                </a:lnTo>
                <a:lnTo>
                  <a:pt x="1087348" y="759490"/>
                </a:lnTo>
                <a:lnTo>
                  <a:pt x="1281113" y="759490"/>
                </a:lnTo>
                <a:lnTo>
                  <a:pt x="1280056" y="772196"/>
                </a:lnTo>
                <a:lnTo>
                  <a:pt x="1278205" y="785697"/>
                </a:lnTo>
                <a:lnTo>
                  <a:pt x="1276355" y="799727"/>
                </a:lnTo>
                <a:lnTo>
                  <a:pt x="1273447" y="814551"/>
                </a:lnTo>
                <a:lnTo>
                  <a:pt x="1270011" y="829905"/>
                </a:lnTo>
                <a:lnTo>
                  <a:pt x="1267632" y="837317"/>
                </a:lnTo>
                <a:lnTo>
                  <a:pt x="1265252" y="845258"/>
                </a:lnTo>
                <a:lnTo>
                  <a:pt x="1262873" y="852935"/>
                </a:lnTo>
                <a:lnTo>
                  <a:pt x="1259966" y="861141"/>
                </a:lnTo>
                <a:lnTo>
                  <a:pt x="1257322" y="868818"/>
                </a:lnTo>
                <a:lnTo>
                  <a:pt x="1254150" y="877024"/>
                </a:lnTo>
                <a:lnTo>
                  <a:pt x="1250449" y="884701"/>
                </a:lnTo>
                <a:lnTo>
                  <a:pt x="1246748" y="892642"/>
                </a:lnTo>
                <a:lnTo>
                  <a:pt x="1243048" y="900849"/>
                </a:lnTo>
                <a:lnTo>
                  <a:pt x="1238818" y="908525"/>
                </a:lnTo>
                <a:lnTo>
                  <a:pt x="1234060" y="916467"/>
                </a:lnTo>
                <a:lnTo>
                  <a:pt x="1229566" y="924144"/>
                </a:lnTo>
                <a:lnTo>
                  <a:pt x="1224279" y="931820"/>
                </a:lnTo>
                <a:lnTo>
                  <a:pt x="1218728" y="939497"/>
                </a:lnTo>
                <a:lnTo>
                  <a:pt x="1212912" y="946909"/>
                </a:lnTo>
                <a:lnTo>
                  <a:pt x="1207097" y="954321"/>
                </a:lnTo>
                <a:lnTo>
                  <a:pt x="1200488" y="961469"/>
                </a:lnTo>
                <a:lnTo>
                  <a:pt x="1193615" y="968616"/>
                </a:lnTo>
                <a:lnTo>
                  <a:pt x="1186478" y="975499"/>
                </a:lnTo>
                <a:lnTo>
                  <a:pt x="1179076" y="982381"/>
                </a:lnTo>
                <a:lnTo>
                  <a:pt x="1171146" y="988999"/>
                </a:lnTo>
                <a:lnTo>
                  <a:pt x="1162687" y="995352"/>
                </a:lnTo>
                <a:lnTo>
                  <a:pt x="1266574" y="1543050"/>
                </a:lnTo>
                <a:lnTo>
                  <a:pt x="417763" y="1543050"/>
                </a:lnTo>
                <a:lnTo>
                  <a:pt x="521122" y="995352"/>
                </a:lnTo>
                <a:lnTo>
                  <a:pt x="514513" y="990323"/>
                </a:lnTo>
                <a:lnTo>
                  <a:pt x="508433" y="985558"/>
                </a:lnTo>
                <a:lnTo>
                  <a:pt x="502353" y="980263"/>
                </a:lnTo>
                <a:lnTo>
                  <a:pt x="496538" y="974704"/>
                </a:lnTo>
                <a:lnTo>
                  <a:pt x="491251" y="969675"/>
                </a:lnTo>
                <a:lnTo>
                  <a:pt x="485700" y="964116"/>
                </a:lnTo>
                <a:lnTo>
                  <a:pt x="480677" y="958557"/>
                </a:lnTo>
                <a:lnTo>
                  <a:pt x="475919" y="952733"/>
                </a:lnTo>
                <a:lnTo>
                  <a:pt x="470896" y="946909"/>
                </a:lnTo>
                <a:lnTo>
                  <a:pt x="466667" y="941085"/>
                </a:lnTo>
                <a:lnTo>
                  <a:pt x="462173" y="935526"/>
                </a:lnTo>
                <a:lnTo>
                  <a:pt x="457943" y="929438"/>
                </a:lnTo>
                <a:lnTo>
                  <a:pt x="454242" y="923614"/>
                </a:lnTo>
                <a:lnTo>
                  <a:pt x="450542" y="917526"/>
                </a:lnTo>
                <a:lnTo>
                  <a:pt x="443404" y="905349"/>
                </a:lnTo>
                <a:lnTo>
                  <a:pt x="437060" y="892907"/>
                </a:lnTo>
                <a:lnTo>
                  <a:pt x="431509" y="880730"/>
                </a:lnTo>
                <a:lnTo>
                  <a:pt x="426486" y="868288"/>
                </a:lnTo>
                <a:lnTo>
                  <a:pt x="421992" y="855847"/>
                </a:lnTo>
                <a:lnTo>
                  <a:pt x="418027" y="843670"/>
                </a:lnTo>
                <a:lnTo>
                  <a:pt x="414591" y="832022"/>
                </a:lnTo>
                <a:lnTo>
                  <a:pt x="411683" y="820110"/>
                </a:lnTo>
                <a:lnTo>
                  <a:pt x="409568" y="808463"/>
                </a:lnTo>
                <a:lnTo>
                  <a:pt x="407454" y="797080"/>
                </a:lnTo>
                <a:lnTo>
                  <a:pt x="405603" y="786226"/>
                </a:lnTo>
                <a:lnTo>
                  <a:pt x="404281" y="775638"/>
                </a:lnTo>
                <a:lnTo>
                  <a:pt x="403488" y="765314"/>
                </a:lnTo>
                <a:lnTo>
                  <a:pt x="402431" y="755784"/>
                </a:lnTo>
                <a:lnTo>
                  <a:pt x="401902" y="746784"/>
                </a:lnTo>
                <a:lnTo>
                  <a:pt x="401638" y="730901"/>
                </a:lnTo>
                <a:lnTo>
                  <a:pt x="401638" y="717665"/>
                </a:lnTo>
                <a:lnTo>
                  <a:pt x="402167" y="707606"/>
                </a:lnTo>
                <a:lnTo>
                  <a:pt x="402695" y="699135"/>
                </a:lnTo>
                <a:lnTo>
                  <a:pt x="402695" y="517275"/>
                </a:lnTo>
                <a:lnTo>
                  <a:pt x="407718" y="521246"/>
                </a:lnTo>
                <a:lnTo>
                  <a:pt x="412740" y="525481"/>
                </a:lnTo>
                <a:lnTo>
                  <a:pt x="417763" y="529187"/>
                </a:lnTo>
                <a:lnTo>
                  <a:pt x="423314" y="532628"/>
                </a:lnTo>
                <a:lnTo>
                  <a:pt x="428865" y="535805"/>
                </a:lnTo>
                <a:lnTo>
                  <a:pt x="434417" y="538717"/>
                </a:lnTo>
                <a:lnTo>
                  <a:pt x="439968" y="541629"/>
                </a:lnTo>
                <a:lnTo>
                  <a:pt x="446048" y="544276"/>
                </a:lnTo>
                <a:lnTo>
                  <a:pt x="452128" y="546129"/>
                </a:lnTo>
                <a:lnTo>
                  <a:pt x="458208" y="548247"/>
                </a:lnTo>
                <a:lnTo>
                  <a:pt x="464552" y="549835"/>
                </a:lnTo>
                <a:lnTo>
                  <a:pt x="471161" y="551423"/>
                </a:lnTo>
                <a:lnTo>
                  <a:pt x="477505" y="552217"/>
                </a:lnTo>
                <a:lnTo>
                  <a:pt x="484113" y="553011"/>
                </a:lnTo>
                <a:lnTo>
                  <a:pt x="490986" y="553806"/>
                </a:lnTo>
                <a:lnTo>
                  <a:pt x="497859" y="553806"/>
                </a:lnTo>
                <a:lnTo>
                  <a:pt x="507111" y="553541"/>
                </a:lnTo>
                <a:lnTo>
                  <a:pt x="516363" y="552482"/>
                </a:lnTo>
                <a:lnTo>
                  <a:pt x="525351" y="551158"/>
                </a:lnTo>
                <a:lnTo>
                  <a:pt x="533810" y="549041"/>
                </a:lnTo>
                <a:lnTo>
                  <a:pt x="542534" y="546394"/>
                </a:lnTo>
                <a:lnTo>
                  <a:pt x="550728" y="543482"/>
                </a:lnTo>
                <a:lnTo>
                  <a:pt x="558659" y="540040"/>
                </a:lnTo>
                <a:lnTo>
                  <a:pt x="566589" y="536070"/>
                </a:lnTo>
                <a:lnTo>
                  <a:pt x="573991" y="531569"/>
                </a:lnTo>
                <a:lnTo>
                  <a:pt x="581392" y="526540"/>
                </a:lnTo>
                <a:lnTo>
                  <a:pt x="588265" y="521246"/>
                </a:lnTo>
                <a:lnTo>
                  <a:pt x="594874" y="515422"/>
                </a:lnTo>
                <a:lnTo>
                  <a:pt x="600954" y="509598"/>
                </a:lnTo>
                <a:lnTo>
                  <a:pt x="606769" y="502980"/>
                </a:lnTo>
                <a:lnTo>
                  <a:pt x="612056" y="496097"/>
                </a:lnTo>
                <a:lnTo>
                  <a:pt x="617079" y="488950"/>
                </a:lnTo>
                <a:close/>
                <a:moveTo>
                  <a:pt x="1087362" y="449263"/>
                </a:moveTo>
                <a:lnTo>
                  <a:pt x="1284628" y="449263"/>
                </a:lnTo>
                <a:lnTo>
                  <a:pt x="1291239" y="449528"/>
                </a:lnTo>
                <a:lnTo>
                  <a:pt x="1298378" y="449793"/>
                </a:lnTo>
                <a:lnTo>
                  <a:pt x="1304725" y="450852"/>
                </a:lnTo>
                <a:lnTo>
                  <a:pt x="1311335" y="451912"/>
                </a:lnTo>
                <a:lnTo>
                  <a:pt x="1317682" y="453766"/>
                </a:lnTo>
                <a:lnTo>
                  <a:pt x="1323764" y="455355"/>
                </a:lnTo>
                <a:lnTo>
                  <a:pt x="1329846" y="457473"/>
                </a:lnTo>
                <a:lnTo>
                  <a:pt x="1335927" y="459857"/>
                </a:lnTo>
                <a:lnTo>
                  <a:pt x="1341745" y="462241"/>
                </a:lnTo>
                <a:lnTo>
                  <a:pt x="1347298" y="465154"/>
                </a:lnTo>
                <a:lnTo>
                  <a:pt x="1352851" y="468332"/>
                </a:lnTo>
                <a:lnTo>
                  <a:pt x="1358140" y="472040"/>
                </a:lnTo>
                <a:lnTo>
                  <a:pt x="1363164" y="475748"/>
                </a:lnTo>
                <a:lnTo>
                  <a:pt x="1368452" y="479456"/>
                </a:lnTo>
                <a:lnTo>
                  <a:pt x="1373212" y="483694"/>
                </a:lnTo>
                <a:lnTo>
                  <a:pt x="1377708" y="488196"/>
                </a:lnTo>
                <a:lnTo>
                  <a:pt x="1381938" y="492698"/>
                </a:lnTo>
                <a:lnTo>
                  <a:pt x="1386169" y="497466"/>
                </a:lnTo>
                <a:lnTo>
                  <a:pt x="1390136" y="502233"/>
                </a:lnTo>
                <a:lnTo>
                  <a:pt x="1393573" y="507530"/>
                </a:lnTo>
                <a:lnTo>
                  <a:pt x="1397011" y="513092"/>
                </a:lnTo>
                <a:lnTo>
                  <a:pt x="1400184" y="518389"/>
                </a:lnTo>
                <a:lnTo>
                  <a:pt x="1403093" y="523951"/>
                </a:lnTo>
                <a:lnTo>
                  <a:pt x="1406002" y="530042"/>
                </a:lnTo>
                <a:lnTo>
                  <a:pt x="1408382" y="535869"/>
                </a:lnTo>
                <a:lnTo>
                  <a:pt x="1410233" y="541960"/>
                </a:lnTo>
                <a:lnTo>
                  <a:pt x="1412084" y="548317"/>
                </a:lnTo>
                <a:lnTo>
                  <a:pt x="1413406" y="554673"/>
                </a:lnTo>
                <a:lnTo>
                  <a:pt x="1414728" y="561030"/>
                </a:lnTo>
                <a:lnTo>
                  <a:pt x="1415521" y="567651"/>
                </a:lnTo>
                <a:lnTo>
                  <a:pt x="1416050" y="574272"/>
                </a:lnTo>
                <a:lnTo>
                  <a:pt x="1416050" y="581158"/>
                </a:lnTo>
                <a:lnTo>
                  <a:pt x="1416050" y="588044"/>
                </a:lnTo>
                <a:lnTo>
                  <a:pt x="1415521" y="594665"/>
                </a:lnTo>
                <a:lnTo>
                  <a:pt x="1414728" y="601287"/>
                </a:lnTo>
                <a:lnTo>
                  <a:pt x="1413406" y="607643"/>
                </a:lnTo>
                <a:lnTo>
                  <a:pt x="1412084" y="613999"/>
                </a:lnTo>
                <a:lnTo>
                  <a:pt x="1410233" y="620356"/>
                </a:lnTo>
                <a:lnTo>
                  <a:pt x="1408382" y="626447"/>
                </a:lnTo>
                <a:lnTo>
                  <a:pt x="1406002" y="632539"/>
                </a:lnTo>
                <a:lnTo>
                  <a:pt x="1403093" y="638365"/>
                </a:lnTo>
                <a:lnTo>
                  <a:pt x="1400184" y="643662"/>
                </a:lnTo>
                <a:lnTo>
                  <a:pt x="1397011" y="649489"/>
                </a:lnTo>
                <a:lnTo>
                  <a:pt x="1393573" y="654786"/>
                </a:lnTo>
                <a:lnTo>
                  <a:pt x="1390136" y="660083"/>
                </a:lnTo>
                <a:lnTo>
                  <a:pt x="1386169" y="664850"/>
                </a:lnTo>
                <a:lnTo>
                  <a:pt x="1381938" y="669883"/>
                </a:lnTo>
                <a:lnTo>
                  <a:pt x="1377708" y="674120"/>
                </a:lnTo>
                <a:lnTo>
                  <a:pt x="1373212" y="678887"/>
                </a:lnTo>
                <a:lnTo>
                  <a:pt x="1368452" y="682860"/>
                </a:lnTo>
                <a:lnTo>
                  <a:pt x="1363164" y="686568"/>
                </a:lnTo>
                <a:lnTo>
                  <a:pt x="1358140" y="690276"/>
                </a:lnTo>
                <a:lnTo>
                  <a:pt x="1352851" y="693719"/>
                </a:lnTo>
                <a:lnTo>
                  <a:pt x="1347298" y="696897"/>
                </a:lnTo>
                <a:lnTo>
                  <a:pt x="1341745" y="699811"/>
                </a:lnTo>
                <a:lnTo>
                  <a:pt x="1335927" y="702459"/>
                </a:lnTo>
                <a:lnTo>
                  <a:pt x="1329846" y="704843"/>
                </a:lnTo>
                <a:lnTo>
                  <a:pt x="1323764" y="706961"/>
                </a:lnTo>
                <a:lnTo>
                  <a:pt x="1317682" y="708815"/>
                </a:lnTo>
                <a:lnTo>
                  <a:pt x="1311335" y="710404"/>
                </a:lnTo>
                <a:lnTo>
                  <a:pt x="1304725" y="711464"/>
                </a:lnTo>
                <a:lnTo>
                  <a:pt x="1298378" y="712258"/>
                </a:lnTo>
                <a:lnTo>
                  <a:pt x="1291239" y="712523"/>
                </a:lnTo>
                <a:lnTo>
                  <a:pt x="1284628" y="712788"/>
                </a:lnTo>
                <a:lnTo>
                  <a:pt x="1087362" y="712788"/>
                </a:lnTo>
                <a:lnTo>
                  <a:pt x="1080487" y="712523"/>
                </a:lnTo>
                <a:lnTo>
                  <a:pt x="1073876" y="712258"/>
                </a:lnTo>
                <a:lnTo>
                  <a:pt x="1067530" y="711464"/>
                </a:lnTo>
                <a:lnTo>
                  <a:pt x="1060919" y="710404"/>
                </a:lnTo>
                <a:lnTo>
                  <a:pt x="1054572" y="708815"/>
                </a:lnTo>
                <a:lnTo>
                  <a:pt x="1048491" y="706961"/>
                </a:lnTo>
                <a:lnTo>
                  <a:pt x="1042144" y="704843"/>
                </a:lnTo>
                <a:lnTo>
                  <a:pt x="1036327" y="702459"/>
                </a:lnTo>
                <a:lnTo>
                  <a:pt x="1030509" y="699811"/>
                </a:lnTo>
                <a:lnTo>
                  <a:pt x="1024692" y="696897"/>
                </a:lnTo>
                <a:lnTo>
                  <a:pt x="1019403" y="693719"/>
                </a:lnTo>
                <a:lnTo>
                  <a:pt x="1013850" y="690276"/>
                </a:lnTo>
                <a:lnTo>
                  <a:pt x="1008561" y="686568"/>
                </a:lnTo>
                <a:lnTo>
                  <a:pt x="1003802" y="682860"/>
                </a:lnTo>
                <a:lnTo>
                  <a:pt x="999042" y="678887"/>
                </a:lnTo>
                <a:lnTo>
                  <a:pt x="994547" y="674120"/>
                </a:lnTo>
                <a:lnTo>
                  <a:pt x="990051" y="669883"/>
                </a:lnTo>
                <a:lnTo>
                  <a:pt x="986085" y="664850"/>
                </a:lnTo>
                <a:lnTo>
                  <a:pt x="982118" y="660083"/>
                </a:lnTo>
                <a:lnTo>
                  <a:pt x="978152" y="654786"/>
                </a:lnTo>
                <a:lnTo>
                  <a:pt x="974714" y="649489"/>
                </a:lnTo>
                <a:lnTo>
                  <a:pt x="971541" y="643662"/>
                </a:lnTo>
                <a:lnTo>
                  <a:pt x="968632" y="638365"/>
                </a:lnTo>
                <a:lnTo>
                  <a:pt x="966252" y="632539"/>
                </a:lnTo>
                <a:lnTo>
                  <a:pt x="963872" y="626447"/>
                </a:lnTo>
                <a:lnTo>
                  <a:pt x="961757" y="620356"/>
                </a:lnTo>
                <a:lnTo>
                  <a:pt x="960170" y="613999"/>
                </a:lnTo>
                <a:lnTo>
                  <a:pt x="958584" y="607643"/>
                </a:lnTo>
                <a:lnTo>
                  <a:pt x="957526" y="601287"/>
                </a:lnTo>
                <a:lnTo>
                  <a:pt x="956468" y="594665"/>
                </a:lnTo>
                <a:lnTo>
                  <a:pt x="955940" y="588044"/>
                </a:lnTo>
                <a:lnTo>
                  <a:pt x="955675" y="581158"/>
                </a:lnTo>
                <a:lnTo>
                  <a:pt x="955940" y="574272"/>
                </a:lnTo>
                <a:lnTo>
                  <a:pt x="956468" y="567651"/>
                </a:lnTo>
                <a:lnTo>
                  <a:pt x="957526" y="561030"/>
                </a:lnTo>
                <a:lnTo>
                  <a:pt x="958584" y="554673"/>
                </a:lnTo>
                <a:lnTo>
                  <a:pt x="960170" y="548317"/>
                </a:lnTo>
                <a:lnTo>
                  <a:pt x="961757" y="541960"/>
                </a:lnTo>
                <a:lnTo>
                  <a:pt x="963872" y="535869"/>
                </a:lnTo>
                <a:lnTo>
                  <a:pt x="966252" y="530042"/>
                </a:lnTo>
                <a:lnTo>
                  <a:pt x="968632" y="523951"/>
                </a:lnTo>
                <a:lnTo>
                  <a:pt x="971541" y="518389"/>
                </a:lnTo>
                <a:lnTo>
                  <a:pt x="974714" y="513092"/>
                </a:lnTo>
                <a:lnTo>
                  <a:pt x="978152" y="507530"/>
                </a:lnTo>
                <a:lnTo>
                  <a:pt x="982118" y="502233"/>
                </a:lnTo>
                <a:lnTo>
                  <a:pt x="986085" y="497466"/>
                </a:lnTo>
                <a:lnTo>
                  <a:pt x="990051" y="492698"/>
                </a:lnTo>
                <a:lnTo>
                  <a:pt x="994547" y="488196"/>
                </a:lnTo>
                <a:lnTo>
                  <a:pt x="999042" y="483694"/>
                </a:lnTo>
                <a:lnTo>
                  <a:pt x="1003802" y="479456"/>
                </a:lnTo>
                <a:lnTo>
                  <a:pt x="1008561" y="475748"/>
                </a:lnTo>
                <a:lnTo>
                  <a:pt x="1013850" y="472040"/>
                </a:lnTo>
                <a:lnTo>
                  <a:pt x="1019403" y="468332"/>
                </a:lnTo>
                <a:lnTo>
                  <a:pt x="1024692" y="465154"/>
                </a:lnTo>
                <a:lnTo>
                  <a:pt x="1030509" y="462241"/>
                </a:lnTo>
                <a:lnTo>
                  <a:pt x="1036327" y="459857"/>
                </a:lnTo>
                <a:lnTo>
                  <a:pt x="1042144" y="457473"/>
                </a:lnTo>
                <a:lnTo>
                  <a:pt x="1048491" y="455355"/>
                </a:lnTo>
                <a:lnTo>
                  <a:pt x="1054572" y="453766"/>
                </a:lnTo>
                <a:lnTo>
                  <a:pt x="1060919" y="451912"/>
                </a:lnTo>
                <a:lnTo>
                  <a:pt x="1067530" y="450852"/>
                </a:lnTo>
                <a:lnTo>
                  <a:pt x="1073876" y="449793"/>
                </a:lnTo>
                <a:lnTo>
                  <a:pt x="1080487" y="449528"/>
                </a:lnTo>
                <a:lnTo>
                  <a:pt x="1087362" y="449263"/>
                </a:lnTo>
                <a:close/>
                <a:moveTo>
                  <a:pt x="1514740" y="425450"/>
                </a:moveTo>
                <a:lnTo>
                  <a:pt x="1519238" y="425450"/>
                </a:lnTo>
                <a:lnTo>
                  <a:pt x="1525058" y="425450"/>
                </a:lnTo>
                <a:lnTo>
                  <a:pt x="1532467" y="425981"/>
                </a:lnTo>
                <a:lnTo>
                  <a:pt x="1541727" y="426779"/>
                </a:lnTo>
                <a:lnTo>
                  <a:pt x="1552575" y="428107"/>
                </a:lnTo>
                <a:lnTo>
                  <a:pt x="1564217" y="429968"/>
                </a:lnTo>
                <a:lnTo>
                  <a:pt x="1577182" y="432625"/>
                </a:lnTo>
                <a:lnTo>
                  <a:pt x="1590675" y="435814"/>
                </a:lnTo>
                <a:lnTo>
                  <a:pt x="1597554" y="437940"/>
                </a:lnTo>
                <a:lnTo>
                  <a:pt x="1604434" y="439801"/>
                </a:lnTo>
                <a:lnTo>
                  <a:pt x="1611842" y="442458"/>
                </a:lnTo>
                <a:lnTo>
                  <a:pt x="1618986" y="445116"/>
                </a:lnTo>
                <a:lnTo>
                  <a:pt x="1625865" y="448305"/>
                </a:lnTo>
                <a:lnTo>
                  <a:pt x="1633009" y="451494"/>
                </a:lnTo>
                <a:lnTo>
                  <a:pt x="1640417" y="454949"/>
                </a:lnTo>
                <a:lnTo>
                  <a:pt x="1647296" y="458670"/>
                </a:lnTo>
                <a:lnTo>
                  <a:pt x="1654175" y="463188"/>
                </a:lnTo>
                <a:lnTo>
                  <a:pt x="1661055" y="467706"/>
                </a:lnTo>
                <a:lnTo>
                  <a:pt x="1667934" y="472489"/>
                </a:lnTo>
                <a:lnTo>
                  <a:pt x="1674284" y="477804"/>
                </a:lnTo>
                <a:lnTo>
                  <a:pt x="1680634" y="483385"/>
                </a:lnTo>
                <a:lnTo>
                  <a:pt x="1686190" y="489498"/>
                </a:lnTo>
                <a:lnTo>
                  <a:pt x="1692011" y="495610"/>
                </a:lnTo>
                <a:lnTo>
                  <a:pt x="1697303" y="502254"/>
                </a:lnTo>
                <a:lnTo>
                  <a:pt x="1702330" y="508898"/>
                </a:lnTo>
                <a:lnTo>
                  <a:pt x="1706828" y="516073"/>
                </a:lnTo>
                <a:lnTo>
                  <a:pt x="1710796" y="523249"/>
                </a:lnTo>
                <a:lnTo>
                  <a:pt x="1714501" y="530158"/>
                </a:lnTo>
                <a:lnTo>
                  <a:pt x="1718205" y="537334"/>
                </a:lnTo>
                <a:lnTo>
                  <a:pt x="1721380" y="545041"/>
                </a:lnTo>
                <a:lnTo>
                  <a:pt x="1724290" y="552216"/>
                </a:lnTo>
                <a:lnTo>
                  <a:pt x="1726671" y="559392"/>
                </a:lnTo>
                <a:lnTo>
                  <a:pt x="1729053" y="566833"/>
                </a:lnTo>
                <a:lnTo>
                  <a:pt x="1731169" y="574274"/>
                </a:lnTo>
                <a:lnTo>
                  <a:pt x="1733021" y="581184"/>
                </a:lnTo>
                <a:lnTo>
                  <a:pt x="1734609" y="588625"/>
                </a:lnTo>
                <a:lnTo>
                  <a:pt x="1737255" y="602179"/>
                </a:lnTo>
                <a:lnTo>
                  <a:pt x="1739107" y="615201"/>
                </a:lnTo>
                <a:lnTo>
                  <a:pt x="1740430" y="627160"/>
                </a:lnTo>
                <a:lnTo>
                  <a:pt x="1740959" y="637790"/>
                </a:lnTo>
                <a:lnTo>
                  <a:pt x="1741224" y="647092"/>
                </a:lnTo>
                <a:lnTo>
                  <a:pt x="1741488" y="654799"/>
                </a:lnTo>
                <a:lnTo>
                  <a:pt x="1741224" y="660645"/>
                </a:lnTo>
                <a:lnTo>
                  <a:pt x="1741224" y="665163"/>
                </a:lnTo>
                <a:lnTo>
                  <a:pt x="1736196" y="665163"/>
                </a:lnTo>
                <a:lnTo>
                  <a:pt x="1730640" y="665163"/>
                </a:lnTo>
                <a:lnTo>
                  <a:pt x="1722967" y="664632"/>
                </a:lnTo>
                <a:lnTo>
                  <a:pt x="1713707" y="663834"/>
                </a:lnTo>
                <a:lnTo>
                  <a:pt x="1703123" y="662506"/>
                </a:lnTo>
                <a:lnTo>
                  <a:pt x="1691217" y="660645"/>
                </a:lnTo>
                <a:lnTo>
                  <a:pt x="1678517" y="658253"/>
                </a:lnTo>
                <a:lnTo>
                  <a:pt x="1665023" y="654799"/>
                </a:lnTo>
                <a:lnTo>
                  <a:pt x="1657880" y="652673"/>
                </a:lnTo>
                <a:lnTo>
                  <a:pt x="1651000" y="650546"/>
                </a:lnTo>
                <a:lnTo>
                  <a:pt x="1643857" y="648155"/>
                </a:lnTo>
                <a:lnTo>
                  <a:pt x="1636713" y="645497"/>
                </a:lnTo>
                <a:lnTo>
                  <a:pt x="1629569" y="642574"/>
                </a:lnTo>
                <a:lnTo>
                  <a:pt x="1622425" y="639119"/>
                </a:lnTo>
                <a:lnTo>
                  <a:pt x="1615282" y="635664"/>
                </a:lnTo>
                <a:lnTo>
                  <a:pt x="1608402" y="631678"/>
                </a:lnTo>
                <a:lnTo>
                  <a:pt x="1601259" y="627426"/>
                </a:lnTo>
                <a:lnTo>
                  <a:pt x="1594379" y="623173"/>
                </a:lnTo>
                <a:lnTo>
                  <a:pt x="1587765" y="618124"/>
                </a:lnTo>
                <a:lnTo>
                  <a:pt x="1581415" y="612809"/>
                </a:lnTo>
                <a:lnTo>
                  <a:pt x="1575065" y="607228"/>
                </a:lnTo>
                <a:lnTo>
                  <a:pt x="1568979" y="601381"/>
                </a:lnTo>
                <a:lnTo>
                  <a:pt x="1563423" y="595003"/>
                </a:lnTo>
                <a:lnTo>
                  <a:pt x="1558396" y="588359"/>
                </a:lnTo>
                <a:lnTo>
                  <a:pt x="1553369" y="581450"/>
                </a:lnTo>
                <a:lnTo>
                  <a:pt x="1548606" y="574540"/>
                </a:lnTo>
                <a:lnTo>
                  <a:pt x="1544638" y="567630"/>
                </a:lnTo>
                <a:lnTo>
                  <a:pt x="1540934" y="560455"/>
                </a:lnTo>
                <a:lnTo>
                  <a:pt x="1537494" y="553014"/>
                </a:lnTo>
                <a:lnTo>
                  <a:pt x="1534319" y="545838"/>
                </a:lnTo>
                <a:lnTo>
                  <a:pt x="1531408" y="538397"/>
                </a:lnTo>
                <a:lnTo>
                  <a:pt x="1528763" y="530956"/>
                </a:lnTo>
                <a:lnTo>
                  <a:pt x="1526381" y="523780"/>
                </a:lnTo>
                <a:lnTo>
                  <a:pt x="1524529" y="516605"/>
                </a:lnTo>
                <a:lnTo>
                  <a:pt x="1522413" y="509164"/>
                </a:lnTo>
                <a:lnTo>
                  <a:pt x="1521090" y="501988"/>
                </a:lnTo>
                <a:lnTo>
                  <a:pt x="1518444" y="488435"/>
                </a:lnTo>
                <a:lnTo>
                  <a:pt x="1516592" y="475412"/>
                </a:lnTo>
                <a:lnTo>
                  <a:pt x="1515269" y="463453"/>
                </a:lnTo>
                <a:lnTo>
                  <a:pt x="1514740" y="452557"/>
                </a:lnTo>
                <a:lnTo>
                  <a:pt x="1514475" y="443256"/>
                </a:lnTo>
                <a:lnTo>
                  <a:pt x="1514475" y="435814"/>
                </a:lnTo>
                <a:lnTo>
                  <a:pt x="1514475" y="429968"/>
                </a:lnTo>
                <a:lnTo>
                  <a:pt x="1514740" y="425450"/>
                </a:lnTo>
                <a:close/>
                <a:moveTo>
                  <a:pt x="1751277" y="388938"/>
                </a:moveTo>
                <a:lnTo>
                  <a:pt x="1756299" y="389203"/>
                </a:lnTo>
                <a:lnTo>
                  <a:pt x="1761848" y="389203"/>
                </a:lnTo>
                <a:lnTo>
                  <a:pt x="1769512" y="389734"/>
                </a:lnTo>
                <a:lnTo>
                  <a:pt x="1778498" y="390796"/>
                </a:lnTo>
                <a:lnTo>
                  <a:pt x="1789069" y="391858"/>
                </a:lnTo>
                <a:lnTo>
                  <a:pt x="1800961" y="393982"/>
                </a:lnTo>
                <a:lnTo>
                  <a:pt x="1813647" y="396105"/>
                </a:lnTo>
                <a:lnTo>
                  <a:pt x="1827389" y="399556"/>
                </a:lnTo>
                <a:lnTo>
                  <a:pt x="1834260" y="401680"/>
                </a:lnTo>
                <a:lnTo>
                  <a:pt x="1841395" y="403804"/>
                </a:lnTo>
                <a:lnTo>
                  <a:pt x="1848267" y="406458"/>
                </a:lnTo>
                <a:lnTo>
                  <a:pt x="1855666" y="408848"/>
                </a:lnTo>
                <a:lnTo>
                  <a:pt x="1862802" y="411768"/>
                </a:lnTo>
                <a:lnTo>
                  <a:pt x="1869937" y="415219"/>
                </a:lnTo>
                <a:lnTo>
                  <a:pt x="1876808" y="418935"/>
                </a:lnTo>
                <a:lnTo>
                  <a:pt x="1884208" y="422652"/>
                </a:lnTo>
                <a:lnTo>
                  <a:pt x="1891079" y="426899"/>
                </a:lnTo>
                <a:lnTo>
                  <a:pt x="1897686" y="431146"/>
                </a:lnTo>
                <a:lnTo>
                  <a:pt x="1904293" y="436190"/>
                </a:lnTo>
                <a:lnTo>
                  <a:pt x="1910900" y="441500"/>
                </a:lnTo>
                <a:lnTo>
                  <a:pt x="1916978" y="447340"/>
                </a:lnTo>
                <a:lnTo>
                  <a:pt x="1923057" y="452915"/>
                </a:lnTo>
                <a:lnTo>
                  <a:pt x="1928607" y="459286"/>
                </a:lnTo>
                <a:lnTo>
                  <a:pt x="1934156" y="466188"/>
                </a:lnTo>
                <a:lnTo>
                  <a:pt x="1938913" y="472824"/>
                </a:lnTo>
                <a:lnTo>
                  <a:pt x="1943406" y="479726"/>
                </a:lnTo>
                <a:lnTo>
                  <a:pt x="1947370" y="486628"/>
                </a:lnTo>
                <a:lnTo>
                  <a:pt x="1951334" y="493796"/>
                </a:lnTo>
                <a:lnTo>
                  <a:pt x="1954770" y="501229"/>
                </a:lnTo>
                <a:lnTo>
                  <a:pt x="1957941" y="508396"/>
                </a:lnTo>
                <a:lnTo>
                  <a:pt x="1960848" y="515829"/>
                </a:lnTo>
                <a:lnTo>
                  <a:pt x="1963491" y="523262"/>
                </a:lnTo>
                <a:lnTo>
                  <a:pt x="1965869" y="530430"/>
                </a:lnTo>
                <a:lnTo>
                  <a:pt x="1967984" y="537597"/>
                </a:lnTo>
                <a:lnTo>
                  <a:pt x="1969569" y="545030"/>
                </a:lnTo>
                <a:lnTo>
                  <a:pt x="1971419" y="551932"/>
                </a:lnTo>
                <a:lnTo>
                  <a:pt x="1973798" y="565736"/>
                </a:lnTo>
                <a:lnTo>
                  <a:pt x="1975648" y="578479"/>
                </a:lnTo>
                <a:lnTo>
                  <a:pt x="1976705" y="590690"/>
                </a:lnTo>
                <a:lnTo>
                  <a:pt x="1977762" y="601308"/>
                </a:lnTo>
                <a:lnTo>
                  <a:pt x="1978026" y="610600"/>
                </a:lnTo>
                <a:lnTo>
                  <a:pt x="1978026" y="618298"/>
                </a:lnTo>
                <a:lnTo>
                  <a:pt x="1978026" y="623873"/>
                </a:lnTo>
                <a:lnTo>
                  <a:pt x="1977762" y="628651"/>
                </a:lnTo>
                <a:lnTo>
                  <a:pt x="1972741" y="628651"/>
                </a:lnTo>
                <a:lnTo>
                  <a:pt x="1966927" y="628386"/>
                </a:lnTo>
                <a:lnTo>
                  <a:pt x="1959527" y="628120"/>
                </a:lnTo>
                <a:lnTo>
                  <a:pt x="1950277" y="627324"/>
                </a:lnTo>
                <a:lnTo>
                  <a:pt x="1939970" y="625731"/>
                </a:lnTo>
                <a:lnTo>
                  <a:pt x="1928078" y="624138"/>
                </a:lnTo>
                <a:lnTo>
                  <a:pt x="1915393" y="621484"/>
                </a:lnTo>
                <a:lnTo>
                  <a:pt x="1901650" y="618298"/>
                </a:lnTo>
                <a:lnTo>
                  <a:pt x="1894779" y="616174"/>
                </a:lnTo>
                <a:lnTo>
                  <a:pt x="1887644" y="614051"/>
                </a:lnTo>
                <a:lnTo>
                  <a:pt x="1880773" y="611662"/>
                </a:lnTo>
                <a:lnTo>
                  <a:pt x="1873373" y="609007"/>
                </a:lnTo>
                <a:lnTo>
                  <a:pt x="1866237" y="605821"/>
                </a:lnTo>
                <a:lnTo>
                  <a:pt x="1859102" y="602636"/>
                </a:lnTo>
                <a:lnTo>
                  <a:pt x="1851967" y="599185"/>
                </a:lnTo>
                <a:lnTo>
                  <a:pt x="1844831" y="595203"/>
                </a:lnTo>
                <a:lnTo>
                  <a:pt x="1837960" y="590955"/>
                </a:lnTo>
                <a:lnTo>
                  <a:pt x="1831353" y="586443"/>
                </a:lnTo>
                <a:lnTo>
                  <a:pt x="1824746" y="581399"/>
                </a:lnTo>
                <a:lnTo>
                  <a:pt x="1818139" y="576355"/>
                </a:lnTo>
                <a:lnTo>
                  <a:pt x="1812061" y="570780"/>
                </a:lnTo>
                <a:lnTo>
                  <a:pt x="1805983" y="564675"/>
                </a:lnTo>
                <a:lnTo>
                  <a:pt x="1800168" y="558303"/>
                </a:lnTo>
                <a:lnTo>
                  <a:pt x="1794883" y="551932"/>
                </a:lnTo>
                <a:lnTo>
                  <a:pt x="1790126" y="545296"/>
                </a:lnTo>
                <a:lnTo>
                  <a:pt x="1785633" y="538394"/>
                </a:lnTo>
                <a:lnTo>
                  <a:pt x="1781405" y="530961"/>
                </a:lnTo>
                <a:lnTo>
                  <a:pt x="1777705" y="524059"/>
                </a:lnTo>
                <a:lnTo>
                  <a:pt x="1774269" y="516891"/>
                </a:lnTo>
                <a:lnTo>
                  <a:pt x="1771098" y="509193"/>
                </a:lnTo>
                <a:lnTo>
                  <a:pt x="1768191" y="502025"/>
                </a:lnTo>
                <a:lnTo>
                  <a:pt x="1765548" y="494858"/>
                </a:lnTo>
                <a:lnTo>
                  <a:pt x="1763170" y="487159"/>
                </a:lnTo>
                <a:lnTo>
                  <a:pt x="1761056" y="479992"/>
                </a:lnTo>
                <a:lnTo>
                  <a:pt x="1759470" y="472824"/>
                </a:lnTo>
                <a:lnTo>
                  <a:pt x="1757620" y="465657"/>
                </a:lnTo>
                <a:lnTo>
                  <a:pt x="1754977" y="452118"/>
                </a:lnTo>
                <a:lnTo>
                  <a:pt x="1753392" y="439110"/>
                </a:lnTo>
                <a:lnTo>
                  <a:pt x="1752335" y="427165"/>
                </a:lnTo>
                <a:lnTo>
                  <a:pt x="1751277" y="416546"/>
                </a:lnTo>
                <a:lnTo>
                  <a:pt x="1751013" y="407255"/>
                </a:lnTo>
                <a:lnTo>
                  <a:pt x="1751013" y="399556"/>
                </a:lnTo>
                <a:lnTo>
                  <a:pt x="1751013" y="393982"/>
                </a:lnTo>
                <a:lnTo>
                  <a:pt x="1751277" y="388938"/>
                </a:lnTo>
                <a:close/>
                <a:moveTo>
                  <a:pt x="1336675" y="350838"/>
                </a:moveTo>
                <a:lnTo>
                  <a:pt x="1356533" y="350838"/>
                </a:lnTo>
                <a:lnTo>
                  <a:pt x="1701800" y="350838"/>
                </a:lnTo>
                <a:lnTo>
                  <a:pt x="1701800" y="398463"/>
                </a:lnTo>
                <a:lnTo>
                  <a:pt x="1356533" y="398463"/>
                </a:lnTo>
                <a:lnTo>
                  <a:pt x="1336675" y="398463"/>
                </a:lnTo>
                <a:lnTo>
                  <a:pt x="1336675" y="350838"/>
                </a:lnTo>
                <a:close/>
                <a:moveTo>
                  <a:pt x="0" y="350838"/>
                </a:moveTo>
                <a:lnTo>
                  <a:pt x="342900" y="350838"/>
                </a:lnTo>
                <a:lnTo>
                  <a:pt x="342900" y="398463"/>
                </a:lnTo>
                <a:lnTo>
                  <a:pt x="0" y="398463"/>
                </a:lnTo>
                <a:lnTo>
                  <a:pt x="0" y="350838"/>
                </a:lnTo>
                <a:close/>
                <a:moveTo>
                  <a:pt x="1972741" y="120650"/>
                </a:moveTo>
                <a:lnTo>
                  <a:pt x="1977762" y="120650"/>
                </a:lnTo>
                <a:lnTo>
                  <a:pt x="1978026" y="125688"/>
                </a:lnTo>
                <a:lnTo>
                  <a:pt x="1978026" y="131257"/>
                </a:lnTo>
                <a:lnTo>
                  <a:pt x="1978026" y="138947"/>
                </a:lnTo>
                <a:lnTo>
                  <a:pt x="1977762" y="148227"/>
                </a:lnTo>
                <a:lnTo>
                  <a:pt x="1976705" y="158834"/>
                </a:lnTo>
                <a:lnTo>
                  <a:pt x="1975648" y="170767"/>
                </a:lnTo>
                <a:lnTo>
                  <a:pt x="1973798" y="183495"/>
                </a:lnTo>
                <a:lnTo>
                  <a:pt x="1971419" y="197549"/>
                </a:lnTo>
                <a:lnTo>
                  <a:pt x="1969569" y="204443"/>
                </a:lnTo>
                <a:lnTo>
                  <a:pt x="1967984" y="211603"/>
                </a:lnTo>
                <a:lnTo>
                  <a:pt x="1965869" y="219028"/>
                </a:lnTo>
                <a:lnTo>
                  <a:pt x="1963491" y="226187"/>
                </a:lnTo>
                <a:lnTo>
                  <a:pt x="1960848" y="233612"/>
                </a:lnTo>
                <a:lnTo>
                  <a:pt x="1957941" y="241037"/>
                </a:lnTo>
                <a:lnTo>
                  <a:pt x="1954770" y="248196"/>
                </a:lnTo>
                <a:lnTo>
                  <a:pt x="1951334" y="255356"/>
                </a:lnTo>
                <a:lnTo>
                  <a:pt x="1947370" y="262781"/>
                </a:lnTo>
                <a:lnTo>
                  <a:pt x="1943406" y="269675"/>
                </a:lnTo>
                <a:lnTo>
                  <a:pt x="1938913" y="276569"/>
                </a:lnTo>
                <a:lnTo>
                  <a:pt x="1934156" y="283464"/>
                </a:lnTo>
                <a:lnTo>
                  <a:pt x="1928607" y="289828"/>
                </a:lnTo>
                <a:lnTo>
                  <a:pt x="1923057" y="296192"/>
                </a:lnTo>
                <a:lnTo>
                  <a:pt x="1916978" y="302291"/>
                </a:lnTo>
                <a:lnTo>
                  <a:pt x="1910900" y="307859"/>
                </a:lnTo>
                <a:lnTo>
                  <a:pt x="1904293" y="313163"/>
                </a:lnTo>
                <a:lnTo>
                  <a:pt x="1897686" y="317936"/>
                </a:lnTo>
                <a:lnTo>
                  <a:pt x="1891079" y="322709"/>
                </a:lnTo>
                <a:lnTo>
                  <a:pt x="1884208" y="326686"/>
                </a:lnTo>
                <a:lnTo>
                  <a:pt x="1876808" y="330399"/>
                </a:lnTo>
                <a:lnTo>
                  <a:pt x="1869937" y="334111"/>
                </a:lnTo>
                <a:lnTo>
                  <a:pt x="1862802" y="337293"/>
                </a:lnTo>
                <a:lnTo>
                  <a:pt x="1855666" y="340210"/>
                </a:lnTo>
                <a:lnTo>
                  <a:pt x="1848267" y="343127"/>
                </a:lnTo>
                <a:lnTo>
                  <a:pt x="1841395" y="345513"/>
                </a:lnTo>
                <a:lnTo>
                  <a:pt x="1834260" y="347900"/>
                </a:lnTo>
                <a:lnTo>
                  <a:pt x="1827389" y="349491"/>
                </a:lnTo>
                <a:lnTo>
                  <a:pt x="1813647" y="352938"/>
                </a:lnTo>
                <a:lnTo>
                  <a:pt x="1800961" y="355590"/>
                </a:lnTo>
                <a:lnTo>
                  <a:pt x="1789069" y="357446"/>
                </a:lnTo>
                <a:lnTo>
                  <a:pt x="1778498" y="358507"/>
                </a:lnTo>
                <a:lnTo>
                  <a:pt x="1769512" y="359302"/>
                </a:lnTo>
                <a:lnTo>
                  <a:pt x="1761848" y="360098"/>
                </a:lnTo>
                <a:lnTo>
                  <a:pt x="1756299" y="360363"/>
                </a:lnTo>
                <a:lnTo>
                  <a:pt x="1751277" y="360363"/>
                </a:lnTo>
                <a:lnTo>
                  <a:pt x="1751013" y="355325"/>
                </a:lnTo>
                <a:lnTo>
                  <a:pt x="1751013" y="349491"/>
                </a:lnTo>
                <a:lnTo>
                  <a:pt x="1751013" y="342066"/>
                </a:lnTo>
                <a:lnTo>
                  <a:pt x="1751277" y="332785"/>
                </a:lnTo>
                <a:lnTo>
                  <a:pt x="1752335" y="321913"/>
                </a:lnTo>
                <a:lnTo>
                  <a:pt x="1753392" y="310246"/>
                </a:lnTo>
                <a:lnTo>
                  <a:pt x="1754977" y="297253"/>
                </a:lnTo>
                <a:lnTo>
                  <a:pt x="1757620" y="283464"/>
                </a:lnTo>
                <a:lnTo>
                  <a:pt x="1759470" y="276569"/>
                </a:lnTo>
                <a:lnTo>
                  <a:pt x="1761056" y="269410"/>
                </a:lnTo>
                <a:lnTo>
                  <a:pt x="1763170" y="261985"/>
                </a:lnTo>
                <a:lnTo>
                  <a:pt x="1765548" y="254826"/>
                </a:lnTo>
                <a:lnTo>
                  <a:pt x="1768191" y="247401"/>
                </a:lnTo>
                <a:lnTo>
                  <a:pt x="1771098" y="239976"/>
                </a:lnTo>
                <a:lnTo>
                  <a:pt x="1774269" y="232816"/>
                </a:lnTo>
                <a:lnTo>
                  <a:pt x="1777705" y="225657"/>
                </a:lnTo>
                <a:lnTo>
                  <a:pt x="1781405" y="218232"/>
                </a:lnTo>
                <a:lnTo>
                  <a:pt x="1785633" y="211338"/>
                </a:lnTo>
                <a:lnTo>
                  <a:pt x="1790126" y="204443"/>
                </a:lnTo>
                <a:lnTo>
                  <a:pt x="1794883" y="197549"/>
                </a:lnTo>
                <a:lnTo>
                  <a:pt x="1800168" y="191185"/>
                </a:lnTo>
                <a:lnTo>
                  <a:pt x="1805983" y="184821"/>
                </a:lnTo>
                <a:lnTo>
                  <a:pt x="1812061" y="178722"/>
                </a:lnTo>
                <a:lnTo>
                  <a:pt x="1818139" y="173153"/>
                </a:lnTo>
                <a:lnTo>
                  <a:pt x="1824746" y="167850"/>
                </a:lnTo>
                <a:lnTo>
                  <a:pt x="1831353" y="163077"/>
                </a:lnTo>
                <a:lnTo>
                  <a:pt x="1837960" y="158304"/>
                </a:lnTo>
                <a:lnTo>
                  <a:pt x="1844831" y="154326"/>
                </a:lnTo>
                <a:lnTo>
                  <a:pt x="1851967" y="150349"/>
                </a:lnTo>
                <a:lnTo>
                  <a:pt x="1859102" y="146902"/>
                </a:lnTo>
                <a:lnTo>
                  <a:pt x="1866237" y="143720"/>
                </a:lnTo>
                <a:lnTo>
                  <a:pt x="1873373" y="140803"/>
                </a:lnTo>
                <a:lnTo>
                  <a:pt x="1880773" y="137886"/>
                </a:lnTo>
                <a:lnTo>
                  <a:pt x="1887644" y="135499"/>
                </a:lnTo>
                <a:lnTo>
                  <a:pt x="1894779" y="133113"/>
                </a:lnTo>
                <a:lnTo>
                  <a:pt x="1901650" y="131257"/>
                </a:lnTo>
                <a:lnTo>
                  <a:pt x="1915393" y="128075"/>
                </a:lnTo>
                <a:lnTo>
                  <a:pt x="1928078" y="125423"/>
                </a:lnTo>
                <a:lnTo>
                  <a:pt x="1939970" y="123567"/>
                </a:lnTo>
                <a:lnTo>
                  <a:pt x="1950277" y="122241"/>
                </a:lnTo>
                <a:lnTo>
                  <a:pt x="1959527" y="121180"/>
                </a:lnTo>
                <a:lnTo>
                  <a:pt x="1966927" y="120915"/>
                </a:lnTo>
                <a:lnTo>
                  <a:pt x="1972741" y="120650"/>
                </a:lnTo>
                <a:close/>
                <a:moveTo>
                  <a:pt x="492780" y="103188"/>
                </a:moveTo>
                <a:lnTo>
                  <a:pt x="497814" y="103188"/>
                </a:lnTo>
                <a:lnTo>
                  <a:pt x="502583" y="103188"/>
                </a:lnTo>
                <a:lnTo>
                  <a:pt x="507617" y="103452"/>
                </a:lnTo>
                <a:lnTo>
                  <a:pt x="512122" y="104246"/>
                </a:lnTo>
                <a:lnTo>
                  <a:pt x="517156" y="105039"/>
                </a:lnTo>
                <a:lnTo>
                  <a:pt x="521660" y="106096"/>
                </a:lnTo>
                <a:lnTo>
                  <a:pt x="526429" y="107683"/>
                </a:lnTo>
                <a:lnTo>
                  <a:pt x="530668" y="109005"/>
                </a:lnTo>
                <a:lnTo>
                  <a:pt x="535172" y="110856"/>
                </a:lnTo>
                <a:lnTo>
                  <a:pt x="539411" y="112442"/>
                </a:lnTo>
                <a:lnTo>
                  <a:pt x="543386" y="114822"/>
                </a:lnTo>
                <a:lnTo>
                  <a:pt x="547625" y="117202"/>
                </a:lnTo>
                <a:lnTo>
                  <a:pt x="551599" y="119317"/>
                </a:lnTo>
                <a:lnTo>
                  <a:pt x="555308" y="122225"/>
                </a:lnTo>
                <a:lnTo>
                  <a:pt x="558753" y="125134"/>
                </a:lnTo>
                <a:lnTo>
                  <a:pt x="562197" y="128042"/>
                </a:lnTo>
                <a:lnTo>
                  <a:pt x="565906" y="131215"/>
                </a:lnTo>
                <a:lnTo>
                  <a:pt x="569086" y="134653"/>
                </a:lnTo>
                <a:lnTo>
                  <a:pt x="571735" y="138090"/>
                </a:lnTo>
                <a:lnTo>
                  <a:pt x="574650" y="141792"/>
                </a:lnTo>
                <a:lnTo>
                  <a:pt x="577299" y="145494"/>
                </a:lnTo>
                <a:lnTo>
                  <a:pt x="579949" y="149460"/>
                </a:lnTo>
                <a:lnTo>
                  <a:pt x="582333" y="153426"/>
                </a:lnTo>
                <a:lnTo>
                  <a:pt x="584188" y="157657"/>
                </a:lnTo>
                <a:lnTo>
                  <a:pt x="586307" y="161887"/>
                </a:lnTo>
                <a:lnTo>
                  <a:pt x="588162" y="166118"/>
                </a:lnTo>
                <a:lnTo>
                  <a:pt x="589487" y="170613"/>
                </a:lnTo>
                <a:lnTo>
                  <a:pt x="591076" y="175108"/>
                </a:lnTo>
                <a:lnTo>
                  <a:pt x="592136" y="179867"/>
                </a:lnTo>
                <a:lnTo>
                  <a:pt x="592666" y="184626"/>
                </a:lnTo>
                <a:lnTo>
                  <a:pt x="593461" y="189386"/>
                </a:lnTo>
                <a:lnTo>
                  <a:pt x="593726" y="194145"/>
                </a:lnTo>
                <a:lnTo>
                  <a:pt x="593726" y="199169"/>
                </a:lnTo>
                <a:lnTo>
                  <a:pt x="593726" y="412020"/>
                </a:lnTo>
                <a:lnTo>
                  <a:pt x="593726" y="417044"/>
                </a:lnTo>
                <a:lnTo>
                  <a:pt x="593461" y="421803"/>
                </a:lnTo>
                <a:lnTo>
                  <a:pt x="592666" y="426562"/>
                </a:lnTo>
                <a:lnTo>
                  <a:pt x="592136" y="431322"/>
                </a:lnTo>
                <a:lnTo>
                  <a:pt x="591076" y="436081"/>
                </a:lnTo>
                <a:lnTo>
                  <a:pt x="589487" y="440312"/>
                </a:lnTo>
                <a:lnTo>
                  <a:pt x="588162" y="445071"/>
                </a:lnTo>
                <a:lnTo>
                  <a:pt x="586307" y="449302"/>
                </a:lnTo>
                <a:lnTo>
                  <a:pt x="584188" y="453533"/>
                </a:lnTo>
                <a:lnTo>
                  <a:pt x="582333" y="457763"/>
                </a:lnTo>
                <a:lnTo>
                  <a:pt x="579949" y="461729"/>
                </a:lnTo>
                <a:lnTo>
                  <a:pt x="577299" y="465431"/>
                </a:lnTo>
                <a:lnTo>
                  <a:pt x="574650" y="469133"/>
                </a:lnTo>
                <a:lnTo>
                  <a:pt x="571735" y="473099"/>
                </a:lnTo>
                <a:lnTo>
                  <a:pt x="569086" y="476536"/>
                </a:lnTo>
                <a:lnTo>
                  <a:pt x="565906" y="479974"/>
                </a:lnTo>
                <a:lnTo>
                  <a:pt x="562197" y="483147"/>
                </a:lnTo>
                <a:lnTo>
                  <a:pt x="558753" y="486055"/>
                </a:lnTo>
                <a:lnTo>
                  <a:pt x="555308" y="488964"/>
                </a:lnTo>
                <a:lnTo>
                  <a:pt x="551599" y="491343"/>
                </a:lnTo>
                <a:lnTo>
                  <a:pt x="547625" y="493987"/>
                </a:lnTo>
                <a:lnTo>
                  <a:pt x="543386" y="496367"/>
                </a:lnTo>
                <a:lnTo>
                  <a:pt x="539411" y="498482"/>
                </a:lnTo>
                <a:lnTo>
                  <a:pt x="535172" y="500333"/>
                </a:lnTo>
                <a:lnTo>
                  <a:pt x="530668" y="502184"/>
                </a:lnTo>
                <a:lnTo>
                  <a:pt x="526429" y="503506"/>
                </a:lnTo>
                <a:lnTo>
                  <a:pt x="521660" y="504828"/>
                </a:lnTo>
                <a:lnTo>
                  <a:pt x="517156" y="505886"/>
                </a:lnTo>
                <a:lnTo>
                  <a:pt x="512122" y="506679"/>
                </a:lnTo>
                <a:lnTo>
                  <a:pt x="507617" y="507472"/>
                </a:lnTo>
                <a:lnTo>
                  <a:pt x="502583" y="508001"/>
                </a:lnTo>
                <a:lnTo>
                  <a:pt x="497814" y="508001"/>
                </a:lnTo>
                <a:lnTo>
                  <a:pt x="492780" y="508001"/>
                </a:lnTo>
                <a:lnTo>
                  <a:pt x="488011" y="507472"/>
                </a:lnTo>
                <a:lnTo>
                  <a:pt x="482977" y="506679"/>
                </a:lnTo>
                <a:lnTo>
                  <a:pt x="478473" y="505886"/>
                </a:lnTo>
                <a:lnTo>
                  <a:pt x="473704" y="504828"/>
                </a:lnTo>
                <a:lnTo>
                  <a:pt x="469200" y="503506"/>
                </a:lnTo>
                <a:lnTo>
                  <a:pt x="464696" y="502184"/>
                </a:lnTo>
                <a:lnTo>
                  <a:pt x="460457" y="500333"/>
                </a:lnTo>
                <a:lnTo>
                  <a:pt x="456217" y="498482"/>
                </a:lnTo>
                <a:lnTo>
                  <a:pt x="451978" y="496367"/>
                </a:lnTo>
                <a:lnTo>
                  <a:pt x="448004" y="493987"/>
                </a:lnTo>
                <a:lnTo>
                  <a:pt x="444030" y="491343"/>
                </a:lnTo>
                <a:lnTo>
                  <a:pt x="440056" y="488964"/>
                </a:lnTo>
                <a:lnTo>
                  <a:pt x="436611" y="486055"/>
                </a:lnTo>
                <a:lnTo>
                  <a:pt x="433167" y="483147"/>
                </a:lnTo>
                <a:lnTo>
                  <a:pt x="429723" y="479974"/>
                </a:lnTo>
                <a:lnTo>
                  <a:pt x="426543" y="476536"/>
                </a:lnTo>
                <a:lnTo>
                  <a:pt x="423629" y="473099"/>
                </a:lnTo>
                <a:lnTo>
                  <a:pt x="420714" y="469133"/>
                </a:lnTo>
                <a:lnTo>
                  <a:pt x="417800" y="465431"/>
                </a:lnTo>
                <a:lnTo>
                  <a:pt x="415680" y="461729"/>
                </a:lnTo>
                <a:lnTo>
                  <a:pt x="413296" y="457763"/>
                </a:lnTo>
                <a:lnTo>
                  <a:pt x="410911" y="453533"/>
                </a:lnTo>
                <a:lnTo>
                  <a:pt x="409321" y="449302"/>
                </a:lnTo>
                <a:lnTo>
                  <a:pt x="407467" y="445071"/>
                </a:lnTo>
                <a:lnTo>
                  <a:pt x="406142" y="440312"/>
                </a:lnTo>
                <a:lnTo>
                  <a:pt x="404552" y="436081"/>
                </a:lnTo>
                <a:lnTo>
                  <a:pt x="403493" y="431322"/>
                </a:lnTo>
                <a:lnTo>
                  <a:pt x="402433" y="426562"/>
                </a:lnTo>
                <a:lnTo>
                  <a:pt x="401903" y="421803"/>
                </a:lnTo>
                <a:lnTo>
                  <a:pt x="401638" y="417044"/>
                </a:lnTo>
                <a:lnTo>
                  <a:pt x="401638" y="412020"/>
                </a:lnTo>
                <a:lnTo>
                  <a:pt x="401638" y="199169"/>
                </a:lnTo>
                <a:lnTo>
                  <a:pt x="401638" y="194145"/>
                </a:lnTo>
                <a:lnTo>
                  <a:pt x="401903" y="189386"/>
                </a:lnTo>
                <a:lnTo>
                  <a:pt x="402433" y="184626"/>
                </a:lnTo>
                <a:lnTo>
                  <a:pt x="403493" y="179867"/>
                </a:lnTo>
                <a:lnTo>
                  <a:pt x="404552" y="175108"/>
                </a:lnTo>
                <a:lnTo>
                  <a:pt x="406142" y="170613"/>
                </a:lnTo>
                <a:lnTo>
                  <a:pt x="407467" y="166118"/>
                </a:lnTo>
                <a:lnTo>
                  <a:pt x="409321" y="161887"/>
                </a:lnTo>
                <a:lnTo>
                  <a:pt x="410911" y="157657"/>
                </a:lnTo>
                <a:lnTo>
                  <a:pt x="413296" y="153426"/>
                </a:lnTo>
                <a:lnTo>
                  <a:pt x="415680" y="149460"/>
                </a:lnTo>
                <a:lnTo>
                  <a:pt x="417800" y="145494"/>
                </a:lnTo>
                <a:lnTo>
                  <a:pt x="420714" y="141792"/>
                </a:lnTo>
                <a:lnTo>
                  <a:pt x="423629" y="138090"/>
                </a:lnTo>
                <a:lnTo>
                  <a:pt x="426543" y="134653"/>
                </a:lnTo>
                <a:lnTo>
                  <a:pt x="429723" y="131215"/>
                </a:lnTo>
                <a:lnTo>
                  <a:pt x="433167" y="128042"/>
                </a:lnTo>
                <a:lnTo>
                  <a:pt x="436611" y="125134"/>
                </a:lnTo>
                <a:lnTo>
                  <a:pt x="440056" y="122225"/>
                </a:lnTo>
                <a:lnTo>
                  <a:pt x="444030" y="119317"/>
                </a:lnTo>
                <a:lnTo>
                  <a:pt x="448004" y="117202"/>
                </a:lnTo>
                <a:lnTo>
                  <a:pt x="451978" y="114822"/>
                </a:lnTo>
                <a:lnTo>
                  <a:pt x="456217" y="112442"/>
                </a:lnTo>
                <a:lnTo>
                  <a:pt x="460457" y="110856"/>
                </a:lnTo>
                <a:lnTo>
                  <a:pt x="464696" y="109005"/>
                </a:lnTo>
                <a:lnTo>
                  <a:pt x="469200" y="107683"/>
                </a:lnTo>
                <a:lnTo>
                  <a:pt x="473704" y="106096"/>
                </a:lnTo>
                <a:lnTo>
                  <a:pt x="478473" y="105039"/>
                </a:lnTo>
                <a:lnTo>
                  <a:pt x="482977" y="104246"/>
                </a:lnTo>
                <a:lnTo>
                  <a:pt x="488011" y="103452"/>
                </a:lnTo>
                <a:lnTo>
                  <a:pt x="492780" y="103188"/>
                </a:lnTo>
                <a:close/>
                <a:moveTo>
                  <a:pt x="1736196" y="84138"/>
                </a:moveTo>
                <a:lnTo>
                  <a:pt x="1741224" y="84138"/>
                </a:lnTo>
                <a:lnTo>
                  <a:pt x="1741224" y="88916"/>
                </a:lnTo>
                <a:lnTo>
                  <a:pt x="1741488" y="94491"/>
                </a:lnTo>
                <a:lnTo>
                  <a:pt x="1741224" y="102189"/>
                </a:lnTo>
                <a:lnTo>
                  <a:pt x="1740959" y="111481"/>
                </a:lnTo>
                <a:lnTo>
                  <a:pt x="1740430" y="122099"/>
                </a:lnTo>
                <a:lnTo>
                  <a:pt x="1739107" y="134310"/>
                </a:lnTo>
                <a:lnTo>
                  <a:pt x="1737255" y="147053"/>
                </a:lnTo>
                <a:lnTo>
                  <a:pt x="1734609" y="160857"/>
                </a:lnTo>
                <a:lnTo>
                  <a:pt x="1733021" y="167759"/>
                </a:lnTo>
                <a:lnTo>
                  <a:pt x="1731169" y="175192"/>
                </a:lnTo>
                <a:lnTo>
                  <a:pt x="1729053" y="182359"/>
                </a:lnTo>
                <a:lnTo>
                  <a:pt x="1726671" y="189527"/>
                </a:lnTo>
                <a:lnTo>
                  <a:pt x="1724290" y="197225"/>
                </a:lnTo>
                <a:lnTo>
                  <a:pt x="1721380" y="204393"/>
                </a:lnTo>
                <a:lnTo>
                  <a:pt x="1718205" y="211560"/>
                </a:lnTo>
                <a:lnTo>
                  <a:pt x="1714501" y="218993"/>
                </a:lnTo>
                <a:lnTo>
                  <a:pt x="1710796" y="226161"/>
                </a:lnTo>
                <a:lnTo>
                  <a:pt x="1706828" y="233063"/>
                </a:lnTo>
                <a:lnTo>
                  <a:pt x="1702330" y="239965"/>
                </a:lnTo>
                <a:lnTo>
                  <a:pt x="1697303" y="246601"/>
                </a:lnTo>
                <a:lnTo>
                  <a:pt x="1692011" y="253503"/>
                </a:lnTo>
                <a:lnTo>
                  <a:pt x="1686190" y="259874"/>
                </a:lnTo>
                <a:lnTo>
                  <a:pt x="1680634" y="265449"/>
                </a:lnTo>
                <a:lnTo>
                  <a:pt x="1674284" y="271289"/>
                </a:lnTo>
                <a:lnTo>
                  <a:pt x="1667934" y="276598"/>
                </a:lnTo>
                <a:lnTo>
                  <a:pt x="1661055" y="281642"/>
                </a:lnTo>
                <a:lnTo>
                  <a:pt x="1654175" y="285890"/>
                </a:lnTo>
                <a:lnTo>
                  <a:pt x="1647296" y="290137"/>
                </a:lnTo>
                <a:lnTo>
                  <a:pt x="1640417" y="294119"/>
                </a:lnTo>
                <a:lnTo>
                  <a:pt x="1633009" y="297836"/>
                </a:lnTo>
                <a:lnTo>
                  <a:pt x="1625865" y="301021"/>
                </a:lnTo>
                <a:lnTo>
                  <a:pt x="1618986" y="303941"/>
                </a:lnTo>
                <a:lnTo>
                  <a:pt x="1611842" y="306330"/>
                </a:lnTo>
                <a:lnTo>
                  <a:pt x="1604434" y="308985"/>
                </a:lnTo>
                <a:lnTo>
                  <a:pt x="1597554" y="311374"/>
                </a:lnTo>
                <a:lnTo>
                  <a:pt x="1590675" y="313232"/>
                </a:lnTo>
                <a:lnTo>
                  <a:pt x="1577182" y="316683"/>
                </a:lnTo>
                <a:lnTo>
                  <a:pt x="1564217" y="318807"/>
                </a:lnTo>
                <a:lnTo>
                  <a:pt x="1552575" y="320931"/>
                </a:lnTo>
                <a:lnTo>
                  <a:pt x="1541727" y="321993"/>
                </a:lnTo>
                <a:lnTo>
                  <a:pt x="1532467" y="323054"/>
                </a:lnTo>
                <a:lnTo>
                  <a:pt x="1525058" y="323585"/>
                </a:lnTo>
                <a:lnTo>
                  <a:pt x="1519238" y="323585"/>
                </a:lnTo>
                <a:lnTo>
                  <a:pt x="1514740" y="323851"/>
                </a:lnTo>
                <a:lnTo>
                  <a:pt x="1514475" y="318807"/>
                </a:lnTo>
                <a:lnTo>
                  <a:pt x="1514475" y="313232"/>
                </a:lnTo>
                <a:lnTo>
                  <a:pt x="1514475" y="305534"/>
                </a:lnTo>
                <a:lnTo>
                  <a:pt x="1514740" y="296243"/>
                </a:lnTo>
                <a:lnTo>
                  <a:pt x="1515269" y="285624"/>
                </a:lnTo>
                <a:lnTo>
                  <a:pt x="1516592" y="273678"/>
                </a:lnTo>
                <a:lnTo>
                  <a:pt x="1518444" y="260671"/>
                </a:lnTo>
                <a:lnTo>
                  <a:pt x="1521090" y="247132"/>
                </a:lnTo>
                <a:lnTo>
                  <a:pt x="1522413" y="239965"/>
                </a:lnTo>
                <a:lnTo>
                  <a:pt x="1524529" y="232797"/>
                </a:lnTo>
                <a:lnTo>
                  <a:pt x="1526381" y="225630"/>
                </a:lnTo>
                <a:lnTo>
                  <a:pt x="1528763" y="217931"/>
                </a:lnTo>
                <a:lnTo>
                  <a:pt x="1531408" y="210764"/>
                </a:lnTo>
                <a:lnTo>
                  <a:pt x="1534319" y="203596"/>
                </a:lnTo>
                <a:lnTo>
                  <a:pt x="1537494" y="195898"/>
                </a:lnTo>
                <a:lnTo>
                  <a:pt x="1540934" y="188730"/>
                </a:lnTo>
                <a:lnTo>
                  <a:pt x="1544638" y="181828"/>
                </a:lnTo>
                <a:lnTo>
                  <a:pt x="1548606" y="174395"/>
                </a:lnTo>
                <a:lnTo>
                  <a:pt x="1553369" y="167493"/>
                </a:lnTo>
                <a:lnTo>
                  <a:pt x="1558396" y="160857"/>
                </a:lnTo>
                <a:lnTo>
                  <a:pt x="1563423" y="154486"/>
                </a:lnTo>
                <a:lnTo>
                  <a:pt x="1568979" y="148114"/>
                </a:lnTo>
                <a:lnTo>
                  <a:pt x="1575065" y="142009"/>
                </a:lnTo>
                <a:lnTo>
                  <a:pt x="1581415" y="136434"/>
                </a:lnTo>
                <a:lnTo>
                  <a:pt x="1587765" y="131390"/>
                </a:lnTo>
                <a:lnTo>
                  <a:pt x="1594379" y="126346"/>
                </a:lnTo>
                <a:lnTo>
                  <a:pt x="1601259" y="121834"/>
                </a:lnTo>
                <a:lnTo>
                  <a:pt x="1608402" y="117586"/>
                </a:lnTo>
                <a:lnTo>
                  <a:pt x="1615282" y="113604"/>
                </a:lnTo>
                <a:lnTo>
                  <a:pt x="1622425" y="110153"/>
                </a:lnTo>
                <a:lnTo>
                  <a:pt x="1629569" y="106968"/>
                </a:lnTo>
                <a:lnTo>
                  <a:pt x="1636713" y="103782"/>
                </a:lnTo>
                <a:lnTo>
                  <a:pt x="1643857" y="101127"/>
                </a:lnTo>
                <a:lnTo>
                  <a:pt x="1651000" y="98738"/>
                </a:lnTo>
                <a:lnTo>
                  <a:pt x="1657880" y="96615"/>
                </a:lnTo>
                <a:lnTo>
                  <a:pt x="1665023" y="94491"/>
                </a:lnTo>
                <a:lnTo>
                  <a:pt x="1678517" y="91305"/>
                </a:lnTo>
                <a:lnTo>
                  <a:pt x="1691217" y="88651"/>
                </a:lnTo>
                <a:lnTo>
                  <a:pt x="1703123" y="87058"/>
                </a:lnTo>
                <a:lnTo>
                  <a:pt x="1713707" y="85465"/>
                </a:lnTo>
                <a:lnTo>
                  <a:pt x="1722967" y="84669"/>
                </a:lnTo>
                <a:lnTo>
                  <a:pt x="1730640" y="84403"/>
                </a:lnTo>
                <a:lnTo>
                  <a:pt x="1736196" y="84138"/>
                </a:lnTo>
                <a:close/>
                <a:moveTo>
                  <a:pt x="1213909" y="0"/>
                </a:moveTo>
                <a:lnTo>
                  <a:pt x="1218671" y="528"/>
                </a:lnTo>
                <a:lnTo>
                  <a:pt x="1223698" y="793"/>
                </a:lnTo>
                <a:lnTo>
                  <a:pt x="1228196" y="1321"/>
                </a:lnTo>
                <a:lnTo>
                  <a:pt x="1233223" y="2114"/>
                </a:lnTo>
                <a:lnTo>
                  <a:pt x="1237721" y="3171"/>
                </a:lnTo>
                <a:lnTo>
                  <a:pt x="1242219" y="4492"/>
                </a:lnTo>
                <a:lnTo>
                  <a:pt x="1246717" y="5813"/>
                </a:lnTo>
                <a:lnTo>
                  <a:pt x="1251215" y="7663"/>
                </a:lnTo>
                <a:lnTo>
                  <a:pt x="1255448" y="9777"/>
                </a:lnTo>
                <a:lnTo>
                  <a:pt x="1259417" y="11626"/>
                </a:lnTo>
                <a:lnTo>
                  <a:pt x="1263651" y="14005"/>
                </a:lnTo>
                <a:lnTo>
                  <a:pt x="1267355" y="16647"/>
                </a:lnTo>
                <a:lnTo>
                  <a:pt x="1271059" y="19289"/>
                </a:lnTo>
                <a:lnTo>
                  <a:pt x="1274763" y="21932"/>
                </a:lnTo>
                <a:lnTo>
                  <a:pt x="1278203" y="25367"/>
                </a:lnTo>
                <a:lnTo>
                  <a:pt x="1281642" y="28538"/>
                </a:lnTo>
                <a:lnTo>
                  <a:pt x="1285082" y="31708"/>
                </a:lnTo>
                <a:lnTo>
                  <a:pt x="1287728" y="35144"/>
                </a:lnTo>
                <a:lnTo>
                  <a:pt x="1290638" y="38843"/>
                </a:lnTo>
                <a:lnTo>
                  <a:pt x="1293284" y="42542"/>
                </a:lnTo>
                <a:lnTo>
                  <a:pt x="1295930" y="46242"/>
                </a:lnTo>
                <a:lnTo>
                  <a:pt x="1298311" y="50469"/>
                </a:lnTo>
                <a:lnTo>
                  <a:pt x="1300163" y="54697"/>
                </a:lnTo>
                <a:lnTo>
                  <a:pt x="1302280" y="58661"/>
                </a:lnTo>
                <a:lnTo>
                  <a:pt x="1304132" y="63153"/>
                </a:lnTo>
                <a:lnTo>
                  <a:pt x="1305455" y="67645"/>
                </a:lnTo>
                <a:lnTo>
                  <a:pt x="1307042" y="72401"/>
                </a:lnTo>
                <a:lnTo>
                  <a:pt x="1307836" y="76893"/>
                </a:lnTo>
                <a:lnTo>
                  <a:pt x="1308630" y="81649"/>
                </a:lnTo>
                <a:lnTo>
                  <a:pt x="1309159" y="86406"/>
                </a:lnTo>
                <a:lnTo>
                  <a:pt x="1309688" y="91162"/>
                </a:lnTo>
                <a:lnTo>
                  <a:pt x="1309688" y="95918"/>
                </a:lnTo>
                <a:lnTo>
                  <a:pt x="1309688" y="404813"/>
                </a:lnTo>
                <a:lnTo>
                  <a:pt x="1303338" y="404020"/>
                </a:lnTo>
                <a:lnTo>
                  <a:pt x="1297253" y="403492"/>
                </a:lnTo>
                <a:lnTo>
                  <a:pt x="1290638" y="402699"/>
                </a:lnTo>
                <a:lnTo>
                  <a:pt x="1284288" y="402699"/>
                </a:lnTo>
                <a:lnTo>
                  <a:pt x="1117600" y="402699"/>
                </a:lnTo>
                <a:lnTo>
                  <a:pt x="1117600" y="95918"/>
                </a:lnTo>
                <a:lnTo>
                  <a:pt x="1117865" y="91162"/>
                </a:lnTo>
                <a:lnTo>
                  <a:pt x="1118129" y="86406"/>
                </a:lnTo>
                <a:lnTo>
                  <a:pt x="1118658" y="81649"/>
                </a:lnTo>
                <a:lnTo>
                  <a:pt x="1119717" y="76893"/>
                </a:lnTo>
                <a:lnTo>
                  <a:pt x="1120775" y="72401"/>
                </a:lnTo>
                <a:lnTo>
                  <a:pt x="1121833" y="67645"/>
                </a:lnTo>
                <a:lnTo>
                  <a:pt x="1123686" y="63153"/>
                </a:lnTo>
                <a:lnTo>
                  <a:pt x="1125008" y="58661"/>
                </a:lnTo>
                <a:lnTo>
                  <a:pt x="1127125" y="54697"/>
                </a:lnTo>
                <a:lnTo>
                  <a:pt x="1129242" y="50469"/>
                </a:lnTo>
                <a:lnTo>
                  <a:pt x="1131623" y="46242"/>
                </a:lnTo>
                <a:lnTo>
                  <a:pt x="1134004" y="42542"/>
                </a:lnTo>
                <a:lnTo>
                  <a:pt x="1136650" y="38843"/>
                </a:lnTo>
                <a:lnTo>
                  <a:pt x="1139561" y="35144"/>
                </a:lnTo>
                <a:lnTo>
                  <a:pt x="1142736" y="31708"/>
                </a:lnTo>
                <a:lnTo>
                  <a:pt x="1145911" y="28538"/>
                </a:lnTo>
                <a:lnTo>
                  <a:pt x="1149086" y="25367"/>
                </a:lnTo>
                <a:lnTo>
                  <a:pt x="1152525" y="21932"/>
                </a:lnTo>
                <a:lnTo>
                  <a:pt x="1156229" y="19289"/>
                </a:lnTo>
                <a:lnTo>
                  <a:pt x="1160198" y="16647"/>
                </a:lnTo>
                <a:lnTo>
                  <a:pt x="1163902" y="14005"/>
                </a:lnTo>
                <a:lnTo>
                  <a:pt x="1167871" y="11626"/>
                </a:lnTo>
                <a:lnTo>
                  <a:pt x="1172369" y="9777"/>
                </a:lnTo>
                <a:lnTo>
                  <a:pt x="1176338" y="7663"/>
                </a:lnTo>
                <a:lnTo>
                  <a:pt x="1180571" y="5813"/>
                </a:lnTo>
                <a:lnTo>
                  <a:pt x="1185334" y="4492"/>
                </a:lnTo>
                <a:lnTo>
                  <a:pt x="1189832" y="3171"/>
                </a:lnTo>
                <a:lnTo>
                  <a:pt x="1194594" y="2114"/>
                </a:lnTo>
                <a:lnTo>
                  <a:pt x="1199092" y="1321"/>
                </a:lnTo>
                <a:lnTo>
                  <a:pt x="1204119" y="793"/>
                </a:lnTo>
                <a:lnTo>
                  <a:pt x="1208882" y="528"/>
                </a:lnTo>
                <a:lnTo>
                  <a:pt x="1213909" y="0"/>
                </a:lnTo>
                <a:close/>
                <a:moveTo>
                  <a:pt x="975519" y="0"/>
                </a:moveTo>
                <a:lnTo>
                  <a:pt x="980546" y="529"/>
                </a:lnTo>
                <a:lnTo>
                  <a:pt x="985573" y="794"/>
                </a:lnTo>
                <a:lnTo>
                  <a:pt x="990071" y="1323"/>
                </a:lnTo>
                <a:lnTo>
                  <a:pt x="995098" y="2118"/>
                </a:lnTo>
                <a:lnTo>
                  <a:pt x="999596" y="3177"/>
                </a:lnTo>
                <a:lnTo>
                  <a:pt x="1004094" y="4500"/>
                </a:lnTo>
                <a:lnTo>
                  <a:pt x="1008592" y="5824"/>
                </a:lnTo>
                <a:lnTo>
                  <a:pt x="1012825" y="7677"/>
                </a:lnTo>
                <a:lnTo>
                  <a:pt x="1017323" y="9795"/>
                </a:lnTo>
                <a:lnTo>
                  <a:pt x="1021292" y="11648"/>
                </a:lnTo>
                <a:lnTo>
                  <a:pt x="1025261" y="14030"/>
                </a:lnTo>
                <a:lnTo>
                  <a:pt x="1029230" y="16678"/>
                </a:lnTo>
                <a:lnTo>
                  <a:pt x="1032934" y="19325"/>
                </a:lnTo>
                <a:lnTo>
                  <a:pt x="1036638" y="21972"/>
                </a:lnTo>
                <a:lnTo>
                  <a:pt x="1040078" y="25413"/>
                </a:lnTo>
                <a:lnTo>
                  <a:pt x="1043517" y="28590"/>
                </a:lnTo>
                <a:lnTo>
                  <a:pt x="1046692" y="31767"/>
                </a:lnTo>
                <a:lnTo>
                  <a:pt x="1049603" y="35208"/>
                </a:lnTo>
                <a:lnTo>
                  <a:pt x="1052513" y="38914"/>
                </a:lnTo>
                <a:lnTo>
                  <a:pt x="1055159" y="42621"/>
                </a:lnTo>
                <a:lnTo>
                  <a:pt x="1057805" y="46327"/>
                </a:lnTo>
                <a:lnTo>
                  <a:pt x="1059921" y="50562"/>
                </a:lnTo>
                <a:lnTo>
                  <a:pt x="1062038" y="54798"/>
                </a:lnTo>
                <a:lnTo>
                  <a:pt x="1064155" y="58769"/>
                </a:lnTo>
                <a:lnTo>
                  <a:pt x="1065742" y="63269"/>
                </a:lnTo>
                <a:lnTo>
                  <a:pt x="1067330" y="67769"/>
                </a:lnTo>
                <a:lnTo>
                  <a:pt x="1068653" y="72534"/>
                </a:lnTo>
                <a:lnTo>
                  <a:pt x="1069446" y="77035"/>
                </a:lnTo>
                <a:lnTo>
                  <a:pt x="1070505" y="81800"/>
                </a:lnTo>
                <a:lnTo>
                  <a:pt x="1071034" y="86565"/>
                </a:lnTo>
                <a:lnTo>
                  <a:pt x="1071563" y="91330"/>
                </a:lnTo>
                <a:lnTo>
                  <a:pt x="1071563" y="96095"/>
                </a:lnTo>
                <a:lnTo>
                  <a:pt x="1071563" y="404499"/>
                </a:lnTo>
                <a:lnTo>
                  <a:pt x="1065742" y="405028"/>
                </a:lnTo>
                <a:lnTo>
                  <a:pt x="1060451" y="405823"/>
                </a:lnTo>
                <a:lnTo>
                  <a:pt x="1054894" y="406617"/>
                </a:lnTo>
                <a:lnTo>
                  <a:pt x="1049338" y="407940"/>
                </a:lnTo>
                <a:lnTo>
                  <a:pt x="1043782" y="408999"/>
                </a:lnTo>
                <a:lnTo>
                  <a:pt x="1038490" y="410588"/>
                </a:lnTo>
                <a:lnTo>
                  <a:pt x="1033198" y="412176"/>
                </a:lnTo>
                <a:lnTo>
                  <a:pt x="1027907" y="414029"/>
                </a:lnTo>
                <a:lnTo>
                  <a:pt x="1017588" y="418000"/>
                </a:lnTo>
                <a:lnTo>
                  <a:pt x="1007798" y="422500"/>
                </a:lnTo>
                <a:lnTo>
                  <a:pt x="998273" y="427795"/>
                </a:lnTo>
                <a:lnTo>
                  <a:pt x="989013" y="433619"/>
                </a:lnTo>
                <a:lnTo>
                  <a:pt x="980017" y="439707"/>
                </a:lnTo>
                <a:lnTo>
                  <a:pt x="971550" y="446590"/>
                </a:lnTo>
                <a:lnTo>
                  <a:pt x="963877" y="453738"/>
                </a:lnTo>
                <a:lnTo>
                  <a:pt x="956204" y="461680"/>
                </a:lnTo>
                <a:lnTo>
                  <a:pt x="949060" y="469622"/>
                </a:lnTo>
                <a:lnTo>
                  <a:pt x="942446" y="478357"/>
                </a:lnTo>
                <a:lnTo>
                  <a:pt x="936360" y="487358"/>
                </a:lnTo>
                <a:lnTo>
                  <a:pt x="930804" y="496888"/>
                </a:lnTo>
                <a:lnTo>
                  <a:pt x="925248" y="493447"/>
                </a:lnTo>
                <a:lnTo>
                  <a:pt x="919956" y="490005"/>
                </a:lnTo>
                <a:lnTo>
                  <a:pt x="914929" y="486299"/>
                </a:lnTo>
                <a:lnTo>
                  <a:pt x="910167" y="481799"/>
                </a:lnTo>
                <a:lnTo>
                  <a:pt x="905404" y="477299"/>
                </a:lnTo>
                <a:lnTo>
                  <a:pt x="901435" y="472533"/>
                </a:lnTo>
                <a:lnTo>
                  <a:pt x="897202" y="467504"/>
                </a:lnTo>
                <a:lnTo>
                  <a:pt x="893762" y="462209"/>
                </a:lnTo>
                <a:lnTo>
                  <a:pt x="890587" y="456385"/>
                </a:lnTo>
                <a:lnTo>
                  <a:pt x="887677" y="450561"/>
                </a:lnTo>
                <a:lnTo>
                  <a:pt x="885296" y="444472"/>
                </a:lnTo>
                <a:lnTo>
                  <a:pt x="883179" y="438648"/>
                </a:lnTo>
                <a:lnTo>
                  <a:pt x="881592" y="431766"/>
                </a:lnTo>
                <a:lnTo>
                  <a:pt x="880533" y="425412"/>
                </a:lnTo>
                <a:lnTo>
                  <a:pt x="879739" y="418529"/>
                </a:lnTo>
                <a:lnTo>
                  <a:pt x="879475" y="411911"/>
                </a:lnTo>
                <a:lnTo>
                  <a:pt x="879475" y="96095"/>
                </a:lnTo>
                <a:lnTo>
                  <a:pt x="879739" y="91330"/>
                </a:lnTo>
                <a:lnTo>
                  <a:pt x="880004" y="86565"/>
                </a:lnTo>
                <a:lnTo>
                  <a:pt x="880533" y="81800"/>
                </a:lnTo>
                <a:lnTo>
                  <a:pt x="881327" y="77035"/>
                </a:lnTo>
                <a:lnTo>
                  <a:pt x="882650" y="72534"/>
                </a:lnTo>
                <a:lnTo>
                  <a:pt x="883708" y="67769"/>
                </a:lnTo>
                <a:lnTo>
                  <a:pt x="885560" y="63269"/>
                </a:lnTo>
                <a:lnTo>
                  <a:pt x="887148" y="58769"/>
                </a:lnTo>
                <a:lnTo>
                  <a:pt x="889000" y="54798"/>
                </a:lnTo>
                <a:lnTo>
                  <a:pt x="891381" y="50562"/>
                </a:lnTo>
                <a:lnTo>
                  <a:pt x="893498" y="46327"/>
                </a:lnTo>
                <a:lnTo>
                  <a:pt x="895879" y="42621"/>
                </a:lnTo>
                <a:lnTo>
                  <a:pt x="898790" y="38914"/>
                </a:lnTo>
                <a:lnTo>
                  <a:pt x="901435" y="35208"/>
                </a:lnTo>
                <a:lnTo>
                  <a:pt x="904610" y="31767"/>
                </a:lnTo>
                <a:lnTo>
                  <a:pt x="907785" y="28590"/>
                </a:lnTo>
                <a:lnTo>
                  <a:pt x="910960" y="25413"/>
                </a:lnTo>
                <a:lnTo>
                  <a:pt x="914400" y="21972"/>
                </a:lnTo>
                <a:lnTo>
                  <a:pt x="918104" y="19325"/>
                </a:lnTo>
                <a:lnTo>
                  <a:pt x="921808" y="16678"/>
                </a:lnTo>
                <a:lnTo>
                  <a:pt x="926042" y="14030"/>
                </a:lnTo>
                <a:lnTo>
                  <a:pt x="929746" y="11648"/>
                </a:lnTo>
                <a:lnTo>
                  <a:pt x="933979" y="9795"/>
                </a:lnTo>
                <a:lnTo>
                  <a:pt x="937948" y="7677"/>
                </a:lnTo>
                <a:lnTo>
                  <a:pt x="942710" y="5824"/>
                </a:lnTo>
                <a:lnTo>
                  <a:pt x="946944" y="4500"/>
                </a:lnTo>
                <a:lnTo>
                  <a:pt x="951706" y="3177"/>
                </a:lnTo>
                <a:lnTo>
                  <a:pt x="956204" y="2118"/>
                </a:lnTo>
                <a:lnTo>
                  <a:pt x="960967" y="1323"/>
                </a:lnTo>
                <a:lnTo>
                  <a:pt x="965730" y="794"/>
                </a:lnTo>
                <a:lnTo>
                  <a:pt x="970757" y="529"/>
                </a:lnTo>
                <a:lnTo>
                  <a:pt x="975519" y="0"/>
                </a:lnTo>
                <a:close/>
                <a:moveTo>
                  <a:pt x="735674" y="0"/>
                </a:moveTo>
                <a:lnTo>
                  <a:pt x="740708" y="529"/>
                </a:lnTo>
                <a:lnTo>
                  <a:pt x="745478" y="794"/>
                </a:lnTo>
                <a:lnTo>
                  <a:pt x="750512" y="1323"/>
                </a:lnTo>
                <a:lnTo>
                  <a:pt x="755016" y="2118"/>
                </a:lnTo>
                <a:lnTo>
                  <a:pt x="759785" y="3177"/>
                </a:lnTo>
                <a:lnTo>
                  <a:pt x="764289" y="4500"/>
                </a:lnTo>
                <a:lnTo>
                  <a:pt x="768793" y="5824"/>
                </a:lnTo>
                <a:lnTo>
                  <a:pt x="773032" y="7677"/>
                </a:lnTo>
                <a:lnTo>
                  <a:pt x="777271" y="9795"/>
                </a:lnTo>
                <a:lnTo>
                  <a:pt x="781511" y="11648"/>
                </a:lnTo>
                <a:lnTo>
                  <a:pt x="785485" y="14030"/>
                </a:lnTo>
                <a:lnTo>
                  <a:pt x="789459" y="16677"/>
                </a:lnTo>
                <a:lnTo>
                  <a:pt x="793433" y="19325"/>
                </a:lnTo>
                <a:lnTo>
                  <a:pt x="796878" y="21972"/>
                </a:lnTo>
                <a:lnTo>
                  <a:pt x="800322" y="25413"/>
                </a:lnTo>
                <a:lnTo>
                  <a:pt x="803766" y="28590"/>
                </a:lnTo>
                <a:lnTo>
                  <a:pt x="806946" y="31766"/>
                </a:lnTo>
                <a:lnTo>
                  <a:pt x="809860" y="35208"/>
                </a:lnTo>
                <a:lnTo>
                  <a:pt x="812775" y="38914"/>
                </a:lnTo>
                <a:lnTo>
                  <a:pt x="815424" y="42620"/>
                </a:lnTo>
                <a:lnTo>
                  <a:pt x="817809" y="46326"/>
                </a:lnTo>
                <a:lnTo>
                  <a:pt x="820193" y="50562"/>
                </a:lnTo>
                <a:lnTo>
                  <a:pt x="822313" y="54797"/>
                </a:lnTo>
                <a:lnTo>
                  <a:pt x="824167" y="58768"/>
                </a:lnTo>
                <a:lnTo>
                  <a:pt x="826022" y="63268"/>
                </a:lnTo>
                <a:lnTo>
                  <a:pt x="827347" y="67769"/>
                </a:lnTo>
                <a:lnTo>
                  <a:pt x="828936" y="72533"/>
                </a:lnTo>
                <a:lnTo>
                  <a:pt x="829731" y="77034"/>
                </a:lnTo>
                <a:lnTo>
                  <a:pt x="830526" y="81799"/>
                </a:lnTo>
                <a:lnTo>
                  <a:pt x="831586" y="86564"/>
                </a:lnTo>
                <a:lnTo>
                  <a:pt x="831851" y="91329"/>
                </a:lnTo>
                <a:lnTo>
                  <a:pt x="831851" y="96094"/>
                </a:lnTo>
                <a:lnTo>
                  <a:pt x="831851" y="411906"/>
                </a:lnTo>
                <a:lnTo>
                  <a:pt x="831851" y="416936"/>
                </a:lnTo>
                <a:lnTo>
                  <a:pt x="831586" y="421701"/>
                </a:lnTo>
                <a:lnTo>
                  <a:pt x="830526" y="426466"/>
                </a:lnTo>
                <a:lnTo>
                  <a:pt x="829731" y="431231"/>
                </a:lnTo>
                <a:lnTo>
                  <a:pt x="828936" y="435996"/>
                </a:lnTo>
                <a:lnTo>
                  <a:pt x="827347" y="440231"/>
                </a:lnTo>
                <a:lnTo>
                  <a:pt x="826022" y="444996"/>
                </a:lnTo>
                <a:lnTo>
                  <a:pt x="824167" y="449232"/>
                </a:lnTo>
                <a:lnTo>
                  <a:pt x="822313" y="453468"/>
                </a:lnTo>
                <a:lnTo>
                  <a:pt x="820193" y="457703"/>
                </a:lnTo>
                <a:lnTo>
                  <a:pt x="817809" y="461674"/>
                </a:lnTo>
                <a:lnTo>
                  <a:pt x="815424" y="465380"/>
                </a:lnTo>
                <a:lnTo>
                  <a:pt x="812775" y="469086"/>
                </a:lnTo>
                <a:lnTo>
                  <a:pt x="809860" y="473057"/>
                </a:lnTo>
                <a:lnTo>
                  <a:pt x="806946" y="476498"/>
                </a:lnTo>
                <a:lnTo>
                  <a:pt x="803766" y="479940"/>
                </a:lnTo>
                <a:lnTo>
                  <a:pt x="800322" y="483116"/>
                </a:lnTo>
                <a:lnTo>
                  <a:pt x="796878" y="486028"/>
                </a:lnTo>
                <a:lnTo>
                  <a:pt x="793433" y="488940"/>
                </a:lnTo>
                <a:lnTo>
                  <a:pt x="789459" y="491323"/>
                </a:lnTo>
                <a:lnTo>
                  <a:pt x="785485" y="493970"/>
                </a:lnTo>
                <a:lnTo>
                  <a:pt x="781511" y="496352"/>
                </a:lnTo>
                <a:lnTo>
                  <a:pt x="777271" y="498470"/>
                </a:lnTo>
                <a:lnTo>
                  <a:pt x="773032" y="500323"/>
                </a:lnTo>
                <a:lnTo>
                  <a:pt x="768793" y="502176"/>
                </a:lnTo>
                <a:lnTo>
                  <a:pt x="764289" y="503500"/>
                </a:lnTo>
                <a:lnTo>
                  <a:pt x="759785" y="504823"/>
                </a:lnTo>
                <a:lnTo>
                  <a:pt x="755016" y="505882"/>
                </a:lnTo>
                <a:lnTo>
                  <a:pt x="750512" y="506677"/>
                </a:lnTo>
                <a:lnTo>
                  <a:pt x="745478" y="507471"/>
                </a:lnTo>
                <a:lnTo>
                  <a:pt x="740708" y="508000"/>
                </a:lnTo>
                <a:lnTo>
                  <a:pt x="735674" y="508000"/>
                </a:lnTo>
                <a:lnTo>
                  <a:pt x="730905" y="508000"/>
                </a:lnTo>
                <a:lnTo>
                  <a:pt x="725871" y="507471"/>
                </a:lnTo>
                <a:lnTo>
                  <a:pt x="721367" y="506677"/>
                </a:lnTo>
                <a:lnTo>
                  <a:pt x="716333" y="505882"/>
                </a:lnTo>
                <a:lnTo>
                  <a:pt x="711564" y="504823"/>
                </a:lnTo>
                <a:lnTo>
                  <a:pt x="707060" y="503500"/>
                </a:lnTo>
                <a:lnTo>
                  <a:pt x="702821" y="502176"/>
                </a:lnTo>
                <a:lnTo>
                  <a:pt x="698317" y="500323"/>
                </a:lnTo>
                <a:lnTo>
                  <a:pt x="694077" y="498470"/>
                </a:lnTo>
                <a:lnTo>
                  <a:pt x="690103" y="496352"/>
                </a:lnTo>
                <a:lnTo>
                  <a:pt x="685864" y="493970"/>
                </a:lnTo>
                <a:lnTo>
                  <a:pt x="681890" y="491323"/>
                </a:lnTo>
                <a:lnTo>
                  <a:pt x="678180" y="488940"/>
                </a:lnTo>
                <a:lnTo>
                  <a:pt x="674736" y="486028"/>
                </a:lnTo>
                <a:lnTo>
                  <a:pt x="671292" y="483116"/>
                </a:lnTo>
                <a:lnTo>
                  <a:pt x="667583" y="479940"/>
                </a:lnTo>
                <a:lnTo>
                  <a:pt x="664403" y="476498"/>
                </a:lnTo>
                <a:lnTo>
                  <a:pt x="661754" y="473057"/>
                </a:lnTo>
                <a:lnTo>
                  <a:pt x="658839" y="469086"/>
                </a:lnTo>
                <a:lnTo>
                  <a:pt x="655925" y="465380"/>
                </a:lnTo>
                <a:lnTo>
                  <a:pt x="653540" y="461674"/>
                </a:lnTo>
                <a:lnTo>
                  <a:pt x="651156" y="457703"/>
                </a:lnTo>
                <a:lnTo>
                  <a:pt x="648771" y="453468"/>
                </a:lnTo>
                <a:lnTo>
                  <a:pt x="647181" y="449232"/>
                </a:lnTo>
                <a:lnTo>
                  <a:pt x="645327" y="444996"/>
                </a:lnTo>
                <a:lnTo>
                  <a:pt x="643737" y="440231"/>
                </a:lnTo>
                <a:lnTo>
                  <a:pt x="642412" y="435996"/>
                </a:lnTo>
                <a:lnTo>
                  <a:pt x="641353" y="431231"/>
                </a:lnTo>
                <a:lnTo>
                  <a:pt x="640558" y="426466"/>
                </a:lnTo>
                <a:lnTo>
                  <a:pt x="640028" y="421701"/>
                </a:lnTo>
                <a:lnTo>
                  <a:pt x="639763" y="416936"/>
                </a:lnTo>
                <a:lnTo>
                  <a:pt x="639763" y="411906"/>
                </a:lnTo>
                <a:lnTo>
                  <a:pt x="639763" y="198805"/>
                </a:lnTo>
                <a:lnTo>
                  <a:pt x="639763" y="96094"/>
                </a:lnTo>
                <a:lnTo>
                  <a:pt x="639763" y="91329"/>
                </a:lnTo>
                <a:lnTo>
                  <a:pt x="640028" y="86564"/>
                </a:lnTo>
                <a:lnTo>
                  <a:pt x="640558" y="81799"/>
                </a:lnTo>
                <a:lnTo>
                  <a:pt x="641353" y="77034"/>
                </a:lnTo>
                <a:lnTo>
                  <a:pt x="642412" y="72533"/>
                </a:lnTo>
                <a:lnTo>
                  <a:pt x="643737" y="67769"/>
                </a:lnTo>
                <a:lnTo>
                  <a:pt x="645327" y="63268"/>
                </a:lnTo>
                <a:lnTo>
                  <a:pt x="647181" y="58768"/>
                </a:lnTo>
                <a:lnTo>
                  <a:pt x="648771" y="54797"/>
                </a:lnTo>
                <a:lnTo>
                  <a:pt x="651156" y="50562"/>
                </a:lnTo>
                <a:lnTo>
                  <a:pt x="653540" y="46326"/>
                </a:lnTo>
                <a:lnTo>
                  <a:pt x="655925" y="42620"/>
                </a:lnTo>
                <a:lnTo>
                  <a:pt x="658839" y="38914"/>
                </a:lnTo>
                <a:lnTo>
                  <a:pt x="661754" y="35208"/>
                </a:lnTo>
                <a:lnTo>
                  <a:pt x="664403" y="31766"/>
                </a:lnTo>
                <a:lnTo>
                  <a:pt x="667583" y="28590"/>
                </a:lnTo>
                <a:lnTo>
                  <a:pt x="671292" y="25413"/>
                </a:lnTo>
                <a:lnTo>
                  <a:pt x="674736" y="21972"/>
                </a:lnTo>
                <a:lnTo>
                  <a:pt x="678180" y="19325"/>
                </a:lnTo>
                <a:lnTo>
                  <a:pt x="681890" y="16677"/>
                </a:lnTo>
                <a:lnTo>
                  <a:pt x="685864" y="14030"/>
                </a:lnTo>
                <a:lnTo>
                  <a:pt x="690103" y="11648"/>
                </a:lnTo>
                <a:lnTo>
                  <a:pt x="694077" y="9795"/>
                </a:lnTo>
                <a:lnTo>
                  <a:pt x="698317" y="7677"/>
                </a:lnTo>
                <a:lnTo>
                  <a:pt x="702821" y="5824"/>
                </a:lnTo>
                <a:lnTo>
                  <a:pt x="707060" y="4500"/>
                </a:lnTo>
                <a:lnTo>
                  <a:pt x="711564" y="3177"/>
                </a:lnTo>
                <a:lnTo>
                  <a:pt x="716333" y="2118"/>
                </a:lnTo>
                <a:lnTo>
                  <a:pt x="721367" y="1323"/>
                </a:lnTo>
                <a:lnTo>
                  <a:pt x="725871" y="794"/>
                </a:lnTo>
                <a:lnTo>
                  <a:pt x="730905" y="529"/>
                </a:lnTo>
                <a:lnTo>
                  <a:pt x="735674" y="0"/>
                </a:lnTo>
                <a:close/>
              </a:path>
            </a:pathLst>
          </a:custGeom>
          <a:solidFill>
            <a:srgbClr val="3F3F3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4" name="KSO_Shape"/>
          <p:cNvSpPr/>
          <p:nvPr/>
        </p:nvSpPr>
        <p:spPr bwMode="auto">
          <a:xfrm>
            <a:off x="2203218" y="5124450"/>
            <a:ext cx="1078386" cy="754870"/>
          </a:xfrm>
          <a:custGeom>
            <a:rect b="b" l="0" r="r" t="0"/>
            <a:pathLst>
              <a:path h="3657600" w="522605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rgbClr val="3F3F3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Rectangle 43"/>
          <p:cNvSpPr/>
          <p:nvPr/>
        </p:nvSpPr>
        <p:spPr bwMode="auto">
          <a:xfrm>
            <a:off x="4889746" y="3125188"/>
            <a:ext cx="5244854" cy="8986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此处添加企业优势的详细文本描述，建议与标题相关并符合整体语言风格.此处添加企业优势的详细文本描述，建议与标题相关并符合整体语言风格.</a:t>
            </a:r>
          </a:p>
        </p:txBody>
      </p:sp>
      <p:sp>
        <p:nvSpPr>
          <p:cNvPr id="26" name="Rectangle 43"/>
          <p:cNvSpPr/>
          <p:nvPr/>
        </p:nvSpPr>
        <p:spPr bwMode="auto">
          <a:xfrm>
            <a:off x="4889746" y="4953239"/>
            <a:ext cx="5244854" cy="8986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此处添加企业优势的详细文本描述，建议与标题相关并符合整体语言风格.此处添加企业优势的详细文本描述，建议与标题相关并符合整体语言风格.</a:t>
            </a:r>
          </a:p>
        </p:txBody>
      </p:sp>
      <p:sp>
        <p:nvSpPr>
          <p:cNvPr id="27" name="Rectangle 42"/>
          <p:cNvSpPr/>
          <p:nvPr/>
        </p:nvSpPr>
        <p:spPr bwMode="auto">
          <a:xfrm>
            <a:off x="3837314" y="3449413"/>
            <a:ext cx="4492339" cy="4151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altLang="en-US" b="1" lang="zh-CN" smtClean="0" sz="32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创新</a:t>
            </a:r>
          </a:p>
          <a:p>
            <a:pPr fontAlgn="base">
              <a:spcBef>
                <a:spcPct val="0"/>
              </a:spcBef>
              <a:spcAft>
                <a:spcPct val="0"/>
              </a:spcAft>
            </a:pPr>
            <a:r>
              <a:rPr altLang="en-US" b="1" lang="zh-CN" smtClean="0" sz="32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优势</a:t>
            </a:r>
          </a:p>
        </p:txBody>
      </p:sp>
      <p:sp>
        <p:nvSpPr>
          <p:cNvPr id="28" name="Rectangle 42"/>
          <p:cNvSpPr/>
          <p:nvPr/>
        </p:nvSpPr>
        <p:spPr bwMode="auto">
          <a:xfrm>
            <a:off x="3806678" y="5246682"/>
            <a:ext cx="4492339" cy="41513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pPr>
            <a:r>
              <a:rPr altLang="en-US" b="1" lang="zh-CN" smtClean="0" sz="32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渠道</a:t>
            </a:r>
          </a:p>
          <a:p>
            <a:pPr fontAlgn="base">
              <a:spcBef>
                <a:spcPct val="0"/>
              </a:spcBef>
              <a:spcAft>
                <a:spcPct val="0"/>
              </a:spcAft>
            </a:pPr>
            <a:r>
              <a:rPr altLang="en-US" b="1" lang="zh-CN" smtClean="0" sz="32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优势</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2000" id="7"/>
                                        <p:tgtEl>
                                          <p:spTgt spid="19"/>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1"/>
                                        </p:tgtEl>
                                        <p:attrNameLst>
                                          <p:attrName>style.visibility</p:attrName>
                                        </p:attrNameLst>
                                      </p:cBhvr>
                                      <p:to>
                                        <p:strVal val="visible"/>
                                      </p:to>
                                    </p:set>
                                    <p:animEffect filter="wheel(1)" transition="in">
                                      <p:cBhvr>
                                        <p:cTn dur="2000" id="10"/>
                                        <p:tgtEl>
                                          <p:spTgt spid="21"/>
                                        </p:tgtEl>
                                      </p:cBhvr>
                                    </p:animEffect>
                                  </p:childTnLst>
                                </p:cTn>
                              </p:par>
                            </p:childTnLst>
                          </p:cTn>
                        </p:par>
                        <p:par>
                          <p:cTn fill="hold" id="11" nodeType="afterGroup">
                            <p:stCondLst>
                              <p:cond delay="2000"/>
                            </p:stCondLst>
                            <p:childTnLst>
                              <p:par>
                                <p:cTn fill="hold" grpId="1" id="12" nodeType="afterEffect" presetClass="entr" presetID="22" presetSubtype="8">
                                  <p:stCondLst>
                                    <p:cond delay="0"/>
                                  </p:stCondLst>
                                  <p:childTnLst>
                                    <p:set>
                                      <p:cBhvr>
                                        <p:cTn dur="1" fill="hold" id="13">
                                          <p:stCondLst>
                                            <p:cond delay="0"/>
                                          </p:stCondLst>
                                        </p:cTn>
                                        <p:tgtEl>
                                          <p:spTgt spid="27"/>
                                        </p:tgtEl>
                                        <p:attrNameLst>
                                          <p:attrName>style.visibility</p:attrName>
                                        </p:attrNameLst>
                                      </p:cBhvr>
                                      <p:to>
                                        <p:strVal val="visible"/>
                                      </p:to>
                                    </p:set>
                                    <p:animEffect filter="wipe(left)" transition="in">
                                      <p:cBhvr>
                                        <p:cTn dur="500" id="14"/>
                                        <p:tgtEl>
                                          <p:spTgt spid="27"/>
                                        </p:tgtEl>
                                      </p:cBhvr>
                                    </p:animEffect>
                                  </p:childTnLst>
                                </p:cTn>
                              </p:par>
                              <p:par>
                                <p:cTn fill="hold" grpId="1" id="15" nodeType="with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par>
                                <p:cTn fill="hold" grpId="1" id="18" nodeType="withEffect" presetClass="entr" presetID="22" presetSubtype="8">
                                  <p:stCondLst>
                                    <p:cond delay="0"/>
                                  </p:stCondLst>
                                  <p:childTnLst>
                                    <p:set>
                                      <p:cBhvr>
                                        <p:cTn dur="1" fill="hold" id="19">
                                          <p:stCondLst>
                                            <p:cond delay="0"/>
                                          </p:stCondLst>
                                        </p:cTn>
                                        <p:tgtEl>
                                          <p:spTgt spid="26"/>
                                        </p:tgtEl>
                                        <p:attrNameLst>
                                          <p:attrName>style.visibility</p:attrName>
                                        </p:attrNameLst>
                                      </p:cBhvr>
                                      <p:to>
                                        <p:strVal val="visible"/>
                                      </p:to>
                                    </p:set>
                                    <p:animEffect filter="wipe(left)" transition="in">
                                      <p:cBhvr>
                                        <p:cTn dur="500" id="20"/>
                                        <p:tgtEl>
                                          <p:spTgt spid="26"/>
                                        </p:tgtEl>
                                      </p:cBhvr>
                                    </p:animEffect>
                                  </p:childTnLst>
                                </p:cTn>
                              </p:par>
                              <p:par>
                                <p:cTn fill="hold" grpId="1" id="21" nodeType="withEffect" presetClass="entr" presetID="22" presetSubtype="8">
                                  <p:stCondLst>
                                    <p:cond delay="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par>
                                <p:cTn fill="hold" grpId="0" id="24" nodeType="withEffect" presetClass="emph" presetID="26" presetSubtype="0">
                                  <p:stCondLst>
                                    <p:cond delay="0"/>
                                  </p:stCondLst>
                                  <p:childTnLst>
                                    <p:animEffect filter="fade" transition="out">
                                      <p:cBhvr>
                                        <p:cTn dur="500" id="25" tmFilter="0, 0; .2, .5; .8, .5; 1, 0"/>
                                        <p:tgtEl>
                                          <p:spTgt spid="27"/>
                                        </p:tgtEl>
                                      </p:cBhvr>
                                    </p:animEffect>
                                    <p:animScale>
                                      <p:cBhvr>
                                        <p:cTn autoRev="1" dur="250" fill="hold" id="26"/>
                                        <p:tgtEl>
                                          <p:spTgt spid="27"/>
                                        </p:tgtEl>
                                      </p:cBhvr>
                                      <p:by x="105000" y="105000"/>
                                    </p:animScale>
                                  </p:childTnLst>
                                </p:cTn>
                              </p:par>
                              <p:par>
                                <p:cTn fill="hold" grpId="0" id="27" nodeType="withEffect" presetClass="emph" presetID="26" presetSubtype="0">
                                  <p:stCondLst>
                                    <p:cond delay="0"/>
                                  </p:stCondLst>
                                  <p:childTnLst>
                                    <p:animEffect filter="fade" transition="out">
                                      <p:cBhvr>
                                        <p:cTn dur="500" id="28" tmFilter="0, 0; .2, .5; .8, .5; 1, 0"/>
                                        <p:tgtEl>
                                          <p:spTgt spid="28"/>
                                        </p:tgtEl>
                                      </p:cBhvr>
                                    </p:animEffect>
                                    <p:animScale>
                                      <p:cBhvr>
                                        <p:cTn autoRev="1" dur="250" fill="hold" id="29"/>
                                        <p:tgtEl>
                                          <p:spTgt spid="28"/>
                                        </p:tgtEl>
                                      </p:cBhvr>
                                      <p:by x="105000" y="105000"/>
                                    </p:animScale>
                                  </p:childTnLst>
                                </p:cTn>
                              </p:par>
                              <p:par>
                                <p:cTn fill="hold" grpId="0" id="30" nodeType="withEffect" presetClass="emph" presetID="26" presetSubtype="0">
                                  <p:stCondLst>
                                    <p:cond delay="0"/>
                                  </p:stCondLst>
                                  <p:childTnLst>
                                    <p:animEffect filter="fade" transition="out">
                                      <p:cBhvr>
                                        <p:cTn dur="500" id="31" tmFilter="0, 0; .2, .5; .8, .5; 1, 0"/>
                                        <p:tgtEl>
                                          <p:spTgt spid="26"/>
                                        </p:tgtEl>
                                      </p:cBhvr>
                                    </p:animEffect>
                                    <p:animScale>
                                      <p:cBhvr>
                                        <p:cTn autoRev="1" dur="250" fill="hold" id="32"/>
                                        <p:tgtEl>
                                          <p:spTgt spid="26"/>
                                        </p:tgtEl>
                                      </p:cBhvr>
                                      <p:by x="105000" y="105000"/>
                                    </p:animScale>
                                  </p:childTnLst>
                                </p:cTn>
                              </p:par>
                              <p:par>
                                <p:cTn fill="hold" grpId="0" id="33" nodeType="withEffect" presetClass="emph" presetID="26" presetSubtype="0">
                                  <p:stCondLst>
                                    <p:cond delay="0"/>
                                  </p:stCondLst>
                                  <p:childTnLst>
                                    <p:animEffect filter="fade" transition="out">
                                      <p:cBhvr>
                                        <p:cTn dur="500" id="34" tmFilter="0, 0; .2, .5; .8, .5; 1, 0"/>
                                        <p:tgtEl>
                                          <p:spTgt spid="25"/>
                                        </p:tgtEl>
                                      </p:cBhvr>
                                    </p:animEffect>
                                    <p:animScale>
                                      <p:cBhvr>
                                        <p:cTn autoRev="1" dur="250" fill="hold" id="35"/>
                                        <p:tgtEl>
                                          <p:spTgt spid="2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5"/>
      <p:bldP grpId="1" spid="25"/>
      <p:bldP grpId="0" spid="26"/>
      <p:bldP grpId="1" spid="26"/>
      <p:bldP grpId="0" spid="27"/>
      <p:bldP grpId="1" spid="27"/>
      <p:bldP grpId="0" spid="28"/>
      <p:bldP grpId="1" spid="2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8335" y="210570"/>
            <a:ext cx="637780" cy="54317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517002"/>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可行性分析</a:t>
            </a:r>
          </a:p>
          <a:p>
            <a:pPr algn="l"/>
            <a:r>
              <a:rPr altLang="en-US" b="1" lang="zh-CN" smtClean="0" sz="2400">
                <a:solidFill>
                  <a:srgbClr val="3F3F3F"/>
                </a:solidFill>
                <a:latin charset="0" pitchFamily="34" typeface="Impact MT Std"/>
                <a:ea charset="-122" panose="020b0503020204020204" pitchFamily="34" typeface="微软雅黑"/>
              </a:rPr>
              <a:t>FEASIBILITY ANALYSIS</a:t>
            </a:r>
          </a:p>
        </p:txBody>
      </p:sp>
      <p:grpSp>
        <p:nvGrpSpPr>
          <p:cNvPr id="21" name="组合 20"/>
          <p:cNvGrpSpPr/>
          <p:nvPr/>
        </p:nvGrpSpPr>
        <p:grpSpPr>
          <a:xfrm>
            <a:off x="6591301" y="2741420"/>
            <a:ext cx="1438275" cy="1949449"/>
            <a:chOff x="6591301" y="2741420"/>
            <a:chExt cx="1438275" cy="1949449"/>
          </a:xfrm>
        </p:grpSpPr>
        <p:sp>
          <p:nvSpPr>
            <p:cNvPr id="5" name="MH_Other_1"/>
            <p:cNvSpPr/>
            <p:nvPr>
              <p:custDataLst>
                <p:tags r:id="rId2"/>
              </p:custDataLst>
            </p:nvPr>
          </p:nvSpPr>
          <p:spPr>
            <a:xfrm>
              <a:off x="6591301" y="2925569"/>
              <a:ext cx="942975" cy="1765300"/>
            </a:xfrm>
            <a:custGeom>
              <a:gdLst>
                <a:gd fmla="*/ 221247 w 863600" name="connsiteX0"/>
                <a:gd fmla="*/ 0 h 1615441" name="connsiteY0"/>
                <a:gd fmla="*/ 863600 w 863600" name="connsiteX1"/>
                <a:gd fmla="*/ 1 h 1615441" name="connsiteY1"/>
                <a:gd fmla="*/ 863600 w 863600" name="connsiteX2"/>
                <a:gd fmla="*/ 140965 h 1615441" name="connsiteY2"/>
                <a:gd fmla="*/ 221247 w 863600" name="connsiteX3"/>
                <a:gd fmla="*/ 140965 h 1615441" name="connsiteY3"/>
                <a:gd fmla="*/ 140965 w 863600" name="connsiteX4"/>
                <a:gd fmla="*/ 221247 h 1615441" name="connsiteY4"/>
                <a:gd fmla="*/ 140964 w 863600" name="connsiteX5"/>
                <a:gd fmla="*/ 1615441 h 1615441" name="connsiteY5"/>
                <a:gd fmla="*/ 0 w 863600" name="connsiteX6"/>
                <a:gd fmla="*/ 1615441 h 1615441" name="connsiteY6"/>
                <a:gd fmla="*/ 0 w 863600" name="connsiteX7"/>
                <a:gd fmla="*/ 221247 h 1615441" name="connsiteY7"/>
                <a:gd fmla="*/ 221247 w 863600" name="connsiteX8"/>
                <a:gd fmla="*/ 0 h 161544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615441" w="863600">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9" name="MH_Other_5"/>
            <p:cNvSpPr/>
            <p:nvPr>
              <p:custDataLst>
                <p:tags r:id="rId3"/>
              </p:custDataLst>
            </p:nvPr>
          </p:nvSpPr>
          <p:spPr>
            <a:xfrm>
              <a:off x="7500939" y="2741420"/>
              <a:ext cx="528637" cy="528637"/>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000">
                  <a:solidFill>
                    <a:srgbClr val="FFFFFF"/>
                  </a:solidFill>
                </a:rPr>
                <a:t>B</a:t>
              </a:r>
            </a:p>
          </p:txBody>
        </p:sp>
      </p:grpSp>
      <p:grpSp>
        <p:nvGrpSpPr>
          <p:cNvPr id="23" name="组合 22"/>
          <p:cNvGrpSpPr/>
          <p:nvPr/>
        </p:nvGrpSpPr>
        <p:grpSpPr>
          <a:xfrm>
            <a:off x="6256339" y="1511106"/>
            <a:ext cx="1438274" cy="3179764"/>
            <a:chOff x="6256339" y="1511106"/>
            <a:chExt cx="1438274" cy="3179764"/>
          </a:xfrm>
        </p:grpSpPr>
        <p:sp>
          <p:nvSpPr>
            <p:cNvPr id="6" name="MH_Other_2"/>
            <p:cNvSpPr/>
            <p:nvPr>
              <p:custDataLst>
                <p:tags r:id="rId4"/>
              </p:custDataLst>
            </p:nvPr>
          </p:nvSpPr>
          <p:spPr>
            <a:xfrm>
              <a:off x="6256339" y="1696845"/>
              <a:ext cx="942975" cy="2994025"/>
            </a:xfrm>
            <a:custGeom>
              <a:gdLst>
                <a:gd fmla="*/ 221247 w 863600" name="connsiteX0"/>
                <a:gd fmla="*/ 0 h 2741461" name="connsiteY0"/>
                <a:gd fmla="*/ 863600 w 863600" name="connsiteX1"/>
                <a:gd fmla="*/ 1 h 2741461" name="connsiteY1"/>
                <a:gd fmla="*/ 863600 w 863600" name="connsiteX2"/>
                <a:gd fmla="*/ 140965 h 2741461" name="connsiteY2"/>
                <a:gd fmla="*/ 221247 w 863600" name="connsiteX3"/>
                <a:gd fmla="*/ 140965 h 2741461" name="connsiteY3"/>
                <a:gd fmla="*/ 140965 w 863600" name="connsiteX4"/>
                <a:gd fmla="*/ 221247 h 2741461" name="connsiteY4"/>
                <a:gd fmla="*/ 140965 w 863600" name="connsiteX5"/>
                <a:gd fmla="*/ 1013461 h 2741461" name="connsiteY5"/>
                <a:gd fmla="*/ 140965 w 863600" name="connsiteX6"/>
                <a:gd fmla="*/ 1013461 h 2741461" name="connsiteY6"/>
                <a:gd fmla="*/ 140965 w 863600" name="connsiteX7"/>
                <a:gd fmla="*/ 2741461 h 2741461" name="connsiteY7"/>
                <a:gd fmla="*/ 1 w 863600" name="connsiteX8"/>
                <a:gd fmla="*/ 2741461 h 2741461" name="connsiteY8"/>
                <a:gd fmla="*/ 0 w 863600" name="connsiteX9"/>
                <a:gd fmla="*/ 1615441 h 2741461" name="connsiteY9"/>
                <a:gd fmla="*/ 0 w 863600" name="connsiteX10"/>
                <a:gd fmla="*/ 1615441 h 2741461" name="connsiteY10"/>
                <a:gd fmla="*/ 0 w 863600" name="connsiteX11"/>
                <a:gd fmla="*/ 1013461 h 2741461" name="connsiteY11"/>
                <a:gd fmla="*/ 0 w 863600" name="connsiteX12"/>
                <a:gd fmla="*/ 221247 h 2741461" name="connsiteY12"/>
                <a:gd fmla="*/ 221247 w 863600" name="connsiteX13"/>
                <a:gd fmla="*/ 0 h 27414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741461" w="863600">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0" name="MH_Other_6"/>
            <p:cNvSpPr/>
            <p:nvPr>
              <p:custDataLst>
                <p:tags r:id="rId5"/>
              </p:custDataLst>
            </p:nvPr>
          </p:nvSpPr>
          <p:spPr>
            <a:xfrm>
              <a:off x="7165975" y="1511106"/>
              <a:ext cx="528638" cy="52705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000">
                  <a:solidFill>
                    <a:srgbClr val="FFFFFF"/>
                  </a:solidFill>
                </a:rPr>
                <a:t>D</a:t>
              </a:r>
            </a:p>
          </p:txBody>
        </p:sp>
      </p:grpSp>
      <p:grpSp>
        <p:nvGrpSpPr>
          <p:cNvPr id="20" name="组合 19"/>
          <p:cNvGrpSpPr/>
          <p:nvPr/>
        </p:nvGrpSpPr>
        <p:grpSpPr>
          <a:xfrm>
            <a:off x="4322764" y="3689156"/>
            <a:ext cx="1439862" cy="1001714"/>
            <a:chOff x="4322764" y="3689156"/>
            <a:chExt cx="1439862" cy="1001714"/>
          </a:xfrm>
        </p:grpSpPr>
        <p:sp>
          <p:nvSpPr>
            <p:cNvPr id="7" name="MH_Other_3"/>
            <p:cNvSpPr/>
            <p:nvPr>
              <p:custDataLst>
                <p:tags r:id="rId6"/>
              </p:custDataLst>
            </p:nvPr>
          </p:nvSpPr>
          <p:spPr>
            <a:xfrm flipH="1">
              <a:off x="4819651" y="3874895"/>
              <a:ext cx="942975" cy="815975"/>
            </a:xfrm>
            <a:custGeom>
              <a:gdLst>
                <a:gd fmla="*/ 221247 w 863600" name="connsiteX0"/>
                <a:gd fmla="*/ 0 h 746809" name="connsiteY0"/>
                <a:gd fmla="*/ 0 w 863600" name="connsiteX1"/>
                <a:gd fmla="*/ 221247 h 746809" name="connsiteY1"/>
                <a:gd fmla="*/ 0 w 863600" name="connsiteX2"/>
                <a:gd fmla="*/ 746809 h 746809" name="connsiteY2"/>
                <a:gd fmla="*/ 140965 w 863600" name="connsiteX3"/>
                <a:gd fmla="*/ 746809 h 746809" name="connsiteY3"/>
                <a:gd fmla="*/ 140965 w 863600" name="connsiteX4"/>
                <a:gd fmla="*/ 221247 h 746809" name="connsiteY4"/>
                <a:gd fmla="*/ 221247 w 863600" name="connsiteX5"/>
                <a:gd fmla="*/ 140965 h 746809" name="connsiteY5"/>
                <a:gd fmla="*/ 863600 w 863600" name="connsiteX6"/>
                <a:gd fmla="*/ 140965 h 746809" name="connsiteY6"/>
                <a:gd fmla="*/ 863600 w 863600" name="connsiteX7"/>
                <a:gd fmla="*/ 1 h 74680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46809" w="863600">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1" name="MH_Other_7"/>
            <p:cNvSpPr/>
            <p:nvPr>
              <p:custDataLst>
                <p:tags r:id="rId7"/>
              </p:custDataLst>
            </p:nvPr>
          </p:nvSpPr>
          <p:spPr>
            <a:xfrm flipH="1">
              <a:off x="4322764" y="3689156"/>
              <a:ext cx="528637" cy="528638"/>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000">
                  <a:solidFill>
                    <a:srgbClr val="FFFFFF"/>
                  </a:solidFill>
                </a:rPr>
                <a:t>A</a:t>
              </a:r>
            </a:p>
          </p:txBody>
        </p:sp>
      </p:grpSp>
      <p:grpSp>
        <p:nvGrpSpPr>
          <p:cNvPr id="22" name="组合 21"/>
          <p:cNvGrpSpPr/>
          <p:nvPr/>
        </p:nvGrpSpPr>
        <p:grpSpPr>
          <a:xfrm>
            <a:off x="4738689" y="2321566"/>
            <a:ext cx="1358899" cy="2369303"/>
            <a:chOff x="4738689" y="2321566"/>
            <a:chExt cx="1358899" cy="2369303"/>
          </a:xfrm>
        </p:grpSpPr>
        <p:sp>
          <p:nvSpPr>
            <p:cNvPr id="8" name="MH_Other_4"/>
            <p:cNvSpPr/>
            <p:nvPr>
              <p:custDataLst>
                <p:tags r:id="rId8"/>
              </p:custDataLst>
            </p:nvPr>
          </p:nvSpPr>
          <p:spPr>
            <a:xfrm flipH="1">
              <a:off x="5154613" y="2511231"/>
              <a:ext cx="942975" cy="2179638"/>
            </a:xfrm>
            <a:custGeom>
              <a:gdLst>
                <a:gd fmla="*/ 221247 w 863600" name="connsiteX0"/>
                <a:gd fmla="*/ 0 h 1825043" name="connsiteY0"/>
                <a:gd fmla="*/ 0 w 863600" name="connsiteX1"/>
                <a:gd fmla="*/ 221247 h 1825043" name="connsiteY1"/>
                <a:gd fmla="*/ 0 w 863600" name="connsiteX2"/>
                <a:gd fmla="*/ 1013461 h 1825043" name="connsiteY2"/>
                <a:gd fmla="*/ 0 w 863600" name="connsiteX3"/>
                <a:gd fmla="*/ 1615441 h 1825043" name="connsiteY3"/>
                <a:gd fmla="*/ 0 w 863600" name="connsiteX4"/>
                <a:gd fmla="*/ 1825043 h 1825043" name="connsiteY4"/>
                <a:gd fmla="*/ 140965 w 863600" name="connsiteX5"/>
                <a:gd fmla="*/ 1825043 h 1825043" name="connsiteY5"/>
                <a:gd fmla="*/ 140965 w 863600" name="connsiteX6"/>
                <a:gd fmla="*/ 1013461 h 1825043" name="connsiteY6"/>
                <a:gd fmla="*/ 140965 w 863600" name="connsiteX7"/>
                <a:gd fmla="*/ 221247 h 1825043" name="connsiteY7"/>
                <a:gd fmla="*/ 221247 w 863600" name="connsiteX8"/>
                <a:gd fmla="*/ 140965 h 1825043" name="connsiteY8"/>
                <a:gd fmla="*/ 863600 w 863600" name="connsiteX9"/>
                <a:gd fmla="*/ 140965 h 1825043" name="connsiteY9"/>
                <a:gd fmla="*/ 863600 w 863600" name="connsiteX10"/>
                <a:gd fmla="*/ 1 h 182504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825043" w="863600">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2" name="MH_Other_8"/>
            <p:cNvSpPr/>
            <p:nvPr>
              <p:custDataLst>
                <p:tags r:id="rId9"/>
              </p:custDataLst>
            </p:nvPr>
          </p:nvSpPr>
          <p:spPr>
            <a:xfrm flipH="1">
              <a:off x="4738689" y="2321566"/>
              <a:ext cx="528637" cy="528638"/>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000">
                  <a:solidFill>
                    <a:srgbClr val="FFFFFF"/>
                  </a:solidFill>
                </a:rPr>
                <a:t>C</a:t>
              </a:r>
            </a:p>
          </p:txBody>
        </p:sp>
      </p:grpSp>
      <p:sp>
        <p:nvSpPr>
          <p:cNvPr id="13" name="椭圆 12"/>
          <p:cNvSpPr/>
          <p:nvPr/>
        </p:nvSpPr>
        <p:spPr>
          <a:xfrm>
            <a:off x="5210176" y="4333216"/>
            <a:ext cx="1878399" cy="1878399"/>
          </a:xfrm>
          <a:prstGeom prst="ellipse">
            <a:avLst/>
          </a:prstGeom>
          <a:solidFill>
            <a:srgbClr val="3F3F3F"/>
          </a:solid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4" name="椭圆 13"/>
          <p:cNvSpPr/>
          <p:nvPr/>
        </p:nvSpPr>
        <p:spPr>
          <a:xfrm>
            <a:off x="5419738" y="4546417"/>
            <a:ext cx="1468426" cy="1468426"/>
          </a:xfrm>
          <a:prstGeom prst="ellipse">
            <a:avLst/>
          </a:prstGeom>
          <a:gradFill>
            <a:gsLst>
              <a:gs pos="0">
                <a:schemeClr val="bg1">
                  <a:lumMod val="95000"/>
                </a:schemeClr>
              </a:gs>
              <a:gs pos="100000">
                <a:schemeClr val="bg1">
                  <a:lumMod val="85000"/>
                </a:schemeClr>
              </a:gs>
            </a:gsLst>
            <a:lin ang="8400000" scaled="0"/>
          </a:gra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5" name="标题 4"/>
          <p:cNvSpPr txBox="1"/>
          <p:nvPr/>
        </p:nvSpPr>
        <p:spPr>
          <a:xfrm>
            <a:off x="5648327" y="5035673"/>
            <a:ext cx="1101091"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3200">
                <a:solidFill>
                  <a:srgbClr val="3F3F3F"/>
                </a:solidFill>
                <a:latin charset="0" pitchFamily="34" typeface="Impact MT Std"/>
                <a:ea charset="-122" panose="020b0503020204020204" pitchFamily="34" typeface="微软雅黑"/>
              </a:rPr>
              <a:t>LOGO</a:t>
            </a:r>
          </a:p>
        </p:txBody>
      </p:sp>
      <p:sp>
        <p:nvSpPr>
          <p:cNvPr id="16" name="Rectangle 43"/>
          <p:cNvSpPr/>
          <p:nvPr/>
        </p:nvSpPr>
        <p:spPr bwMode="auto">
          <a:xfrm>
            <a:off x="2027137" y="2235086"/>
            <a:ext cx="2584453" cy="66497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6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17" name="Rectangle 43"/>
          <p:cNvSpPr/>
          <p:nvPr/>
        </p:nvSpPr>
        <p:spPr bwMode="auto">
          <a:xfrm>
            <a:off x="1981200" y="3689156"/>
            <a:ext cx="2230825" cy="80319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6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18" name="Rectangle 43"/>
          <p:cNvSpPr/>
          <p:nvPr/>
        </p:nvSpPr>
        <p:spPr bwMode="auto">
          <a:xfrm>
            <a:off x="7957945" y="1184991"/>
            <a:ext cx="2230825" cy="80319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6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19" name="Rectangle 43"/>
          <p:cNvSpPr/>
          <p:nvPr/>
        </p:nvSpPr>
        <p:spPr bwMode="auto">
          <a:xfrm>
            <a:off x="8472295" y="2604139"/>
            <a:ext cx="2230825" cy="80319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6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20"/>
                                        </p:tgtEl>
                                        <p:attrNameLst>
                                          <p:attrName>style.visibility</p:attrName>
                                        </p:attrNameLst>
                                      </p:cBhvr>
                                      <p:to>
                                        <p:strVal val="visible"/>
                                      </p:to>
                                    </p:set>
                                    <p:animEffect filter="wipe(right)" transition="in">
                                      <p:cBhvr>
                                        <p:cTn dur="500" id="12"/>
                                        <p:tgtEl>
                                          <p:spTgt spid="20"/>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200" id="16"/>
                                        <p:tgtEl>
                                          <p:spTgt spid="17"/>
                                        </p:tgtEl>
                                      </p:cBhvr>
                                    </p:animEffect>
                                  </p:childTnLst>
                                </p:cTn>
                              </p:par>
                            </p:childTnLst>
                          </p:cTn>
                        </p:par>
                        <p:par>
                          <p:cTn fill="hold" id="17" nodeType="afterGroup">
                            <p:stCondLst>
                              <p:cond delay="1200"/>
                            </p:stCondLst>
                            <p:childTnLst>
                              <p:par>
                                <p:cTn fill="hold" id="18" nodeType="afterEffect" presetClass="entr" presetID="22" presetSubtype="8">
                                  <p:stCondLst>
                                    <p:cond delay="0"/>
                                  </p:stCondLst>
                                  <p:childTnLst>
                                    <p:set>
                                      <p:cBhvr>
                                        <p:cTn dur="1" fill="hold" id="19">
                                          <p:stCondLst>
                                            <p:cond delay="0"/>
                                          </p:stCondLst>
                                        </p:cTn>
                                        <p:tgtEl>
                                          <p:spTgt spid="21"/>
                                        </p:tgtEl>
                                        <p:attrNameLst>
                                          <p:attrName>style.visibility</p:attrName>
                                        </p:attrNameLst>
                                      </p:cBhvr>
                                      <p:to>
                                        <p:strVal val="visible"/>
                                      </p:to>
                                    </p:set>
                                    <p:animEffect filter="wipe(left)" transition="in">
                                      <p:cBhvr>
                                        <p:cTn dur="200" id="20"/>
                                        <p:tgtEl>
                                          <p:spTgt spid="21"/>
                                        </p:tgtEl>
                                      </p:cBhvr>
                                    </p:animEffect>
                                  </p:childTnLst>
                                </p:cTn>
                              </p:par>
                            </p:childTnLst>
                          </p:cTn>
                        </p:par>
                        <p:par>
                          <p:cTn fill="hold" id="21" nodeType="afterGroup">
                            <p:stCondLst>
                              <p:cond delay="1400"/>
                            </p:stCondLst>
                            <p:childTnLst>
                              <p:par>
                                <p:cTn fill="hold" grpId="0" id="22" nodeType="afterEffect" presetClass="entr" presetID="10"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200" id="24"/>
                                        <p:tgtEl>
                                          <p:spTgt spid="19"/>
                                        </p:tgtEl>
                                      </p:cBhvr>
                                    </p:animEffect>
                                  </p:childTnLst>
                                </p:cTn>
                              </p:par>
                            </p:childTnLst>
                          </p:cTn>
                        </p:par>
                        <p:par>
                          <p:cTn fill="hold" id="25" nodeType="afterGroup">
                            <p:stCondLst>
                              <p:cond delay="1600"/>
                            </p:stCondLst>
                            <p:childTnLst>
                              <p:par>
                                <p:cTn fill="hold" id="26" nodeType="afterEffect" presetClass="entr" presetID="22" presetSubtype="2">
                                  <p:stCondLst>
                                    <p:cond delay="0"/>
                                  </p:stCondLst>
                                  <p:childTnLst>
                                    <p:set>
                                      <p:cBhvr>
                                        <p:cTn dur="1" fill="hold" id="27">
                                          <p:stCondLst>
                                            <p:cond delay="0"/>
                                          </p:stCondLst>
                                        </p:cTn>
                                        <p:tgtEl>
                                          <p:spTgt spid="22"/>
                                        </p:tgtEl>
                                        <p:attrNameLst>
                                          <p:attrName>style.visibility</p:attrName>
                                        </p:attrNameLst>
                                      </p:cBhvr>
                                      <p:to>
                                        <p:strVal val="visible"/>
                                      </p:to>
                                    </p:set>
                                    <p:animEffect filter="wipe(right)" transition="in">
                                      <p:cBhvr>
                                        <p:cTn dur="200" id="28"/>
                                        <p:tgtEl>
                                          <p:spTgt spid="22"/>
                                        </p:tgtEl>
                                      </p:cBhvr>
                                    </p:animEffect>
                                  </p:childTnLst>
                                </p:cTn>
                              </p:par>
                            </p:childTnLst>
                          </p:cTn>
                        </p:par>
                        <p:par>
                          <p:cTn fill="hold" id="29" nodeType="afterGroup">
                            <p:stCondLst>
                              <p:cond delay="1800"/>
                            </p:stCondLst>
                            <p:childTnLst>
                              <p:par>
                                <p:cTn fill="hold" grpId="0" id="30" nodeType="afterEffect" presetClass="entr" presetID="10"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200" id="32"/>
                                        <p:tgtEl>
                                          <p:spTgt spid="16"/>
                                        </p:tgtEl>
                                      </p:cBhvr>
                                    </p:animEffect>
                                  </p:childTnLst>
                                </p:cTn>
                              </p:par>
                            </p:childTnLst>
                          </p:cTn>
                        </p:par>
                        <p:par>
                          <p:cTn fill="hold" id="33" nodeType="afterGroup">
                            <p:stCondLst>
                              <p:cond delay="2000"/>
                            </p:stCondLst>
                            <p:childTnLst>
                              <p:par>
                                <p:cTn fill="hold" id="34" nodeType="afterEffect" presetClass="entr" presetID="22" presetSubtype="8">
                                  <p:stCondLst>
                                    <p:cond delay="0"/>
                                  </p:stCondLst>
                                  <p:childTnLst>
                                    <p:set>
                                      <p:cBhvr>
                                        <p:cTn dur="1" fill="hold" id="35">
                                          <p:stCondLst>
                                            <p:cond delay="0"/>
                                          </p:stCondLst>
                                        </p:cTn>
                                        <p:tgtEl>
                                          <p:spTgt spid="23"/>
                                        </p:tgtEl>
                                        <p:attrNameLst>
                                          <p:attrName>style.visibility</p:attrName>
                                        </p:attrNameLst>
                                      </p:cBhvr>
                                      <p:to>
                                        <p:strVal val="visible"/>
                                      </p:to>
                                    </p:set>
                                    <p:animEffect filter="wipe(left)" transition="in">
                                      <p:cBhvr>
                                        <p:cTn dur="200" id="36"/>
                                        <p:tgtEl>
                                          <p:spTgt spid="23"/>
                                        </p:tgtEl>
                                      </p:cBhvr>
                                    </p:animEffect>
                                  </p:childTnLst>
                                </p:cTn>
                              </p:par>
                            </p:childTnLst>
                          </p:cTn>
                        </p:par>
                        <p:par>
                          <p:cTn fill="hold" id="37" nodeType="afterGroup">
                            <p:stCondLst>
                              <p:cond delay="2200"/>
                            </p:stCondLst>
                            <p:childTnLst>
                              <p:par>
                                <p:cTn fill="hold" grpId="0" id="38" nodeType="afterEffect" presetClass="entr" presetID="10"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200" id="4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15666" l="-1" r="59000"/>
          <a:stretch>
            <a:fillRect/>
          </a:stretch>
        </p:blipFill>
        <p:spPr>
          <a:xfrm>
            <a:off x="0" y="-1"/>
            <a:ext cx="4998720" cy="6850744"/>
          </a:xfrm>
          <a:prstGeom prst="rect">
            <a:avLst/>
          </a:prstGeom>
        </p:spPr>
      </p:pic>
      <p:sp>
        <p:nvSpPr>
          <p:cNvPr id="29" name="矩形 10"/>
          <p:cNvSpPr>
            <a:spLocks noChangeArrowheads="1"/>
          </p:cNvSpPr>
          <p:nvPr>
            <p:custDataLst>
              <p:tags r:id="rId3"/>
            </p:custDataLst>
          </p:nvPr>
        </p:nvSpPr>
        <p:spPr bwMode="auto">
          <a:xfrm flipH="1">
            <a:off x="0" y="1279525"/>
            <a:ext cx="12192000" cy="4389438"/>
          </a:xfrm>
          <a:prstGeom prst="rect">
            <a:avLst/>
          </a:prstGeom>
          <a:solidFill>
            <a:schemeClr val="tx1">
              <a:lumMod val="85000"/>
              <a:lumOff val="15000"/>
              <a:alpha val="76077"/>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90000"/>
              </a:lnSpc>
            </a:pPr>
            <a:endParaRPr altLang="zh-CN" lang="en-US" sz="4000">
              <a:solidFill>
                <a:srgbClr val="FFFFFF"/>
              </a:solidFill>
              <a:ea charset="-122" panose="020b0503020204020204" pitchFamily="34" typeface="微软雅黑"/>
              <a:sym charset="-122" panose="02010600030101010101" pitchFamily="2" typeface="宋体"/>
            </a:endParaRPr>
          </a:p>
        </p:txBody>
      </p:sp>
      <p:sp>
        <p:nvSpPr>
          <p:cNvPr id="32" name="文本框 19"/>
          <p:cNvSpPr txBox="1">
            <a:spLocks noChangeArrowheads="1"/>
          </p:cNvSpPr>
          <p:nvPr>
            <p:custDataLst>
              <p:tags r:id="rId4"/>
            </p:custDataLst>
          </p:nvPr>
        </p:nvSpPr>
        <p:spPr bwMode="auto">
          <a:xfrm>
            <a:off x="1076654" y="2333426"/>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40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产品与运营</a:t>
            </a:r>
          </a:p>
        </p:txBody>
      </p:sp>
      <p:sp>
        <p:nvSpPr>
          <p:cNvPr id="40" name="文本框 9"/>
          <p:cNvSpPr txBox="1"/>
          <p:nvPr/>
        </p:nvSpPr>
        <p:spPr>
          <a:xfrm>
            <a:off x="5863767" y="2686706"/>
            <a:ext cx="1589941"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产品概述</a:t>
            </a:r>
          </a:p>
        </p:txBody>
      </p:sp>
      <p:sp>
        <p:nvSpPr>
          <p:cNvPr id="45" name="文本框 9"/>
          <p:cNvSpPr txBox="1"/>
          <p:nvPr/>
        </p:nvSpPr>
        <p:spPr>
          <a:xfrm>
            <a:off x="10098783" y="2694172"/>
            <a:ext cx="266429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产品功能</a:t>
            </a:r>
          </a:p>
        </p:txBody>
      </p:sp>
      <p:sp>
        <p:nvSpPr>
          <p:cNvPr id="50" name="文本框 9"/>
          <p:cNvSpPr txBox="1"/>
          <p:nvPr/>
        </p:nvSpPr>
        <p:spPr>
          <a:xfrm>
            <a:off x="10108934" y="3472160"/>
            <a:ext cx="1615192"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执行方式</a:t>
            </a:r>
          </a:p>
        </p:txBody>
      </p:sp>
      <p:sp>
        <p:nvSpPr>
          <p:cNvPr id="55" name="文本框 9"/>
          <p:cNvSpPr txBox="1"/>
          <p:nvPr/>
        </p:nvSpPr>
        <p:spPr>
          <a:xfrm>
            <a:off x="8024786" y="2682819"/>
            <a:ext cx="159291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产品形式</a:t>
            </a:r>
          </a:p>
        </p:txBody>
      </p:sp>
      <p:sp>
        <p:nvSpPr>
          <p:cNvPr id="60" name="文本框 9"/>
          <p:cNvSpPr txBox="1"/>
          <p:nvPr/>
        </p:nvSpPr>
        <p:spPr>
          <a:xfrm>
            <a:off x="8011767" y="3472160"/>
            <a:ext cx="159291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落地推广</a:t>
            </a:r>
          </a:p>
        </p:txBody>
      </p:sp>
      <p:sp>
        <p:nvSpPr>
          <p:cNvPr id="65" name="文本框 9"/>
          <p:cNvSpPr txBox="1"/>
          <p:nvPr/>
        </p:nvSpPr>
        <p:spPr>
          <a:xfrm>
            <a:off x="5899052" y="4250148"/>
            <a:ext cx="245820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利润来源分析</a:t>
            </a:r>
          </a:p>
        </p:txBody>
      </p:sp>
      <p:sp>
        <p:nvSpPr>
          <p:cNvPr id="70" name="文本框 9"/>
          <p:cNvSpPr txBox="1"/>
          <p:nvPr/>
        </p:nvSpPr>
        <p:spPr>
          <a:xfrm>
            <a:off x="5871413" y="3472161"/>
            <a:ext cx="1700026"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网络营销</a:t>
            </a:r>
          </a:p>
        </p:txBody>
      </p:sp>
      <p:sp>
        <p:nvSpPr>
          <p:cNvPr id="6" name="椭圆 5"/>
          <p:cNvSpPr/>
          <p:nvPr/>
        </p:nvSpPr>
        <p:spPr>
          <a:xfrm>
            <a:off x="5391830" y="264098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1</a:t>
            </a:r>
          </a:p>
        </p:txBody>
      </p:sp>
      <p:sp>
        <p:nvSpPr>
          <p:cNvPr id="74" name="椭圆 73"/>
          <p:cNvSpPr/>
          <p:nvPr/>
        </p:nvSpPr>
        <p:spPr>
          <a:xfrm>
            <a:off x="7498256" y="2653229"/>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2</a:t>
            </a:r>
          </a:p>
        </p:txBody>
      </p:sp>
      <p:sp>
        <p:nvSpPr>
          <p:cNvPr id="75" name="椭圆 74"/>
          <p:cNvSpPr/>
          <p:nvPr/>
        </p:nvSpPr>
        <p:spPr>
          <a:xfrm>
            <a:off x="9604682" y="2636183"/>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3</a:t>
            </a:r>
          </a:p>
        </p:txBody>
      </p:sp>
      <p:sp>
        <p:nvSpPr>
          <p:cNvPr id="76" name="椭圆 75"/>
          <p:cNvSpPr/>
          <p:nvPr/>
        </p:nvSpPr>
        <p:spPr>
          <a:xfrm>
            <a:off x="5391830" y="347216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4</a:t>
            </a:r>
          </a:p>
        </p:txBody>
      </p:sp>
      <p:sp>
        <p:nvSpPr>
          <p:cNvPr id="79" name="椭圆 78"/>
          <p:cNvSpPr/>
          <p:nvPr/>
        </p:nvSpPr>
        <p:spPr>
          <a:xfrm>
            <a:off x="5399706" y="421308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7</a:t>
            </a:r>
          </a:p>
        </p:txBody>
      </p:sp>
      <p:sp>
        <p:nvSpPr>
          <p:cNvPr id="82" name="椭圆 81"/>
          <p:cNvSpPr/>
          <p:nvPr/>
        </p:nvSpPr>
        <p:spPr>
          <a:xfrm>
            <a:off x="7498256" y="347216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5</a:t>
            </a:r>
          </a:p>
        </p:txBody>
      </p:sp>
      <p:sp>
        <p:nvSpPr>
          <p:cNvPr id="83" name="椭圆 82"/>
          <p:cNvSpPr/>
          <p:nvPr/>
        </p:nvSpPr>
        <p:spPr>
          <a:xfrm>
            <a:off x="9617700" y="345362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6</a:t>
            </a:r>
          </a:p>
        </p:txBody>
      </p:sp>
      <p:sp>
        <p:nvSpPr>
          <p:cNvPr id="21" name="KSO_Shape"/>
          <p:cNvSpPr/>
          <p:nvPr/>
        </p:nvSpPr>
        <p:spPr bwMode="auto">
          <a:xfrm>
            <a:off x="1681276" y="3059629"/>
            <a:ext cx="2014591" cy="1994449"/>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Tree>
    <p:custDataLst>
      <p:tags r:id="rId5"/>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300" id="7"/>
                                        <p:tgtEl>
                                          <p:spTgt spid="21"/>
                                        </p:tgtEl>
                                      </p:cBhvr>
                                    </p:animEffect>
                                    <p:anim calcmode="lin" valueType="num">
                                      <p:cBhvr>
                                        <p:cTn dur="300" fill="hold" id="8"/>
                                        <p:tgtEl>
                                          <p:spTgt spid="21"/>
                                        </p:tgtEl>
                                        <p:attrNameLst>
                                          <p:attrName>ppt_x</p:attrName>
                                        </p:attrNameLst>
                                      </p:cBhvr>
                                      <p:tavLst>
                                        <p:tav tm="0">
                                          <p:val>
                                            <p:strVal val="#ppt_x"/>
                                          </p:val>
                                        </p:tav>
                                        <p:tav tm="100000">
                                          <p:val>
                                            <p:strVal val="#ppt_x"/>
                                          </p:val>
                                        </p:tav>
                                      </p:tavLst>
                                    </p:anim>
                                    <p:anim calcmode="lin" valueType="num">
                                      <p:cBhvr>
                                        <p:cTn dur="3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300" id="12"/>
                                        <p:tgtEl>
                                          <p:spTgt spid="32"/>
                                        </p:tgtEl>
                                      </p:cBhvr>
                                    </p:animEffect>
                                    <p:anim calcmode="lin" valueType="num">
                                      <p:cBhvr>
                                        <p:cTn dur="300" fill="hold" id="13"/>
                                        <p:tgtEl>
                                          <p:spTgt spid="32"/>
                                        </p:tgtEl>
                                        <p:attrNameLst>
                                          <p:attrName>ppt_x</p:attrName>
                                        </p:attrNameLst>
                                      </p:cBhvr>
                                      <p:tavLst>
                                        <p:tav tm="0">
                                          <p:val>
                                            <p:strVal val="#ppt_x"/>
                                          </p:val>
                                        </p:tav>
                                        <p:tav tm="100000">
                                          <p:val>
                                            <p:strVal val="#ppt_x"/>
                                          </p:val>
                                        </p:tav>
                                      </p:tavLst>
                                    </p:anim>
                                    <p:anim calcmode="lin" valueType="num">
                                      <p:cBhvr>
                                        <p:cTn dur="300" fill="hold" id="14"/>
                                        <p:tgtEl>
                                          <p:spTgt spid="3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300"/>
                            </p:stCondLst>
                            <p:childTnLst>
                              <p:par>
                                <p:cTn fill="hold" grpId="0" id="16" nodeType="afterEffect" presetClass="entr" presetID="22" presetSubtype="8">
                                  <p:stCondLst>
                                    <p:cond delay="0"/>
                                  </p:stCondLst>
                                  <p:childTnLst>
                                    <p:set>
                                      <p:cBhvr>
                                        <p:cTn dur="1" fill="hold" id="17">
                                          <p:stCondLst>
                                            <p:cond delay="0"/>
                                          </p:stCondLst>
                                        </p:cTn>
                                        <p:tgtEl>
                                          <p:spTgt spid="79"/>
                                        </p:tgtEl>
                                        <p:attrNameLst>
                                          <p:attrName>style.visibility</p:attrName>
                                        </p:attrNameLst>
                                      </p:cBhvr>
                                      <p:to>
                                        <p:strVal val="visible"/>
                                      </p:to>
                                    </p:set>
                                    <p:animEffect filter="wipe(left)" transition="in">
                                      <p:cBhvr>
                                        <p:cTn dur="500" id="18"/>
                                        <p:tgtEl>
                                          <p:spTgt spid="79"/>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65"/>
                                        </p:tgtEl>
                                        <p:attrNameLst>
                                          <p:attrName>style.visibility</p:attrName>
                                        </p:attrNameLst>
                                      </p:cBhvr>
                                      <p:to>
                                        <p:strVal val="visible"/>
                                      </p:to>
                                    </p:set>
                                    <p:animEffect filter="wipe(left)" transition="in">
                                      <p:cBhvr>
                                        <p:cTn dur="500" id="21"/>
                                        <p:tgtEl>
                                          <p:spTgt spid="65"/>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70"/>
                                        </p:tgtEl>
                                        <p:attrNameLst>
                                          <p:attrName>style.visibility</p:attrName>
                                        </p:attrNameLst>
                                      </p:cBhvr>
                                      <p:to>
                                        <p:strVal val="visible"/>
                                      </p:to>
                                    </p:set>
                                    <p:animEffect filter="wipe(left)" transition="in">
                                      <p:cBhvr>
                                        <p:cTn dur="500" id="24"/>
                                        <p:tgtEl>
                                          <p:spTgt spid="70"/>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76"/>
                                        </p:tgtEl>
                                        <p:attrNameLst>
                                          <p:attrName>style.visibility</p:attrName>
                                        </p:attrNameLst>
                                      </p:cBhvr>
                                      <p:to>
                                        <p:strVal val="visible"/>
                                      </p:to>
                                    </p:set>
                                    <p:animEffect filter="wipe(left)" transition="in">
                                      <p:cBhvr>
                                        <p:cTn dur="500" id="27"/>
                                        <p:tgtEl>
                                          <p:spTgt spid="76"/>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500" id="30"/>
                                        <p:tgtEl>
                                          <p:spTgt spid="6"/>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40"/>
                                        </p:tgtEl>
                                        <p:attrNameLst>
                                          <p:attrName>style.visibility</p:attrName>
                                        </p:attrNameLst>
                                      </p:cBhvr>
                                      <p:to>
                                        <p:strVal val="visible"/>
                                      </p:to>
                                    </p:set>
                                    <p:animEffect filter="wipe(left)" transition="in">
                                      <p:cBhvr>
                                        <p:cTn dur="500" id="33"/>
                                        <p:tgtEl>
                                          <p:spTgt spid="40"/>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74"/>
                                        </p:tgtEl>
                                        <p:attrNameLst>
                                          <p:attrName>style.visibility</p:attrName>
                                        </p:attrNameLst>
                                      </p:cBhvr>
                                      <p:to>
                                        <p:strVal val="visible"/>
                                      </p:to>
                                    </p:set>
                                    <p:animEffect filter="wipe(left)" transition="in">
                                      <p:cBhvr>
                                        <p:cTn dur="500" id="36"/>
                                        <p:tgtEl>
                                          <p:spTgt spid="74"/>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82"/>
                                        </p:tgtEl>
                                        <p:attrNameLst>
                                          <p:attrName>style.visibility</p:attrName>
                                        </p:attrNameLst>
                                      </p:cBhvr>
                                      <p:to>
                                        <p:strVal val="visible"/>
                                      </p:to>
                                    </p:set>
                                    <p:animEffect filter="wipe(left)" transition="in">
                                      <p:cBhvr>
                                        <p:cTn dur="500" id="39"/>
                                        <p:tgtEl>
                                          <p:spTgt spid="82"/>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55"/>
                                        </p:tgtEl>
                                        <p:attrNameLst>
                                          <p:attrName>style.visibility</p:attrName>
                                        </p:attrNameLst>
                                      </p:cBhvr>
                                      <p:to>
                                        <p:strVal val="visible"/>
                                      </p:to>
                                    </p:set>
                                    <p:animEffect filter="wipe(left)" transition="in">
                                      <p:cBhvr>
                                        <p:cTn dur="500" id="45"/>
                                        <p:tgtEl>
                                          <p:spTgt spid="55"/>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45"/>
                                        </p:tgtEl>
                                        <p:attrNameLst>
                                          <p:attrName>style.visibility</p:attrName>
                                        </p:attrNameLst>
                                      </p:cBhvr>
                                      <p:to>
                                        <p:strVal val="visible"/>
                                      </p:to>
                                    </p:set>
                                    <p:animEffect filter="wipe(left)" transition="in">
                                      <p:cBhvr>
                                        <p:cTn dur="500" id="48"/>
                                        <p:tgtEl>
                                          <p:spTgt spid="45"/>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75"/>
                                        </p:tgtEl>
                                        <p:attrNameLst>
                                          <p:attrName>style.visibility</p:attrName>
                                        </p:attrNameLst>
                                      </p:cBhvr>
                                      <p:to>
                                        <p:strVal val="visible"/>
                                      </p:to>
                                    </p:set>
                                    <p:animEffect filter="wipe(left)" transition="in">
                                      <p:cBhvr>
                                        <p:cTn dur="500" id="51"/>
                                        <p:tgtEl>
                                          <p:spTgt spid="75"/>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83"/>
                                        </p:tgtEl>
                                        <p:attrNameLst>
                                          <p:attrName>style.visibility</p:attrName>
                                        </p:attrNameLst>
                                      </p:cBhvr>
                                      <p:to>
                                        <p:strVal val="visible"/>
                                      </p:to>
                                    </p:set>
                                    <p:animEffect filter="wipe(left)" transition="in">
                                      <p:cBhvr>
                                        <p:cTn dur="500" id="54"/>
                                        <p:tgtEl>
                                          <p:spTgt spid="83"/>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50"/>
                                        </p:tgtEl>
                                        <p:attrNameLst>
                                          <p:attrName>style.visibility</p:attrName>
                                        </p:attrNameLst>
                                      </p:cBhvr>
                                      <p:to>
                                        <p:strVal val="visible"/>
                                      </p:to>
                                    </p:set>
                                    <p:animEffect filter="wipe(left)" transition="in">
                                      <p:cBhvr>
                                        <p:cTn dur="500" id="5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40"/>
      <p:bldP grpId="0" spid="45"/>
      <p:bldP grpId="0" spid="50"/>
      <p:bldP grpId="0" spid="55"/>
      <p:bldP grpId="0" spid="60"/>
      <p:bldP grpId="0" spid="65"/>
      <p:bldP grpId="0" spid="70"/>
      <p:bldP grpId="0" spid="6"/>
      <p:bldP grpId="0" spid="74"/>
      <p:bldP grpId="0" spid="75"/>
      <p:bldP grpId="0" spid="76"/>
      <p:bldP grpId="0" spid="79"/>
      <p:bldP grpId="0" spid="82"/>
      <p:bldP grpId="0" spid="83"/>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439" y="-1"/>
            <a:ext cx="12191121" cy="6850744"/>
          </a:xfrm>
          <a:prstGeom prst="rect">
            <a:avLst/>
          </a:prstGeom>
        </p:spPr>
      </p:pic>
      <p:sp>
        <p:nvSpPr>
          <p:cNvPr id="42" name="矩形 3"/>
          <p:cNvSpPr>
            <a:spLocks noChangeArrowheads="1"/>
          </p:cNvSpPr>
          <p:nvPr>
            <p:custDataLst>
              <p:tags r:id="rId3"/>
            </p:custDataLst>
          </p:nvPr>
        </p:nvSpPr>
        <p:spPr bwMode="auto">
          <a:xfrm>
            <a:off x="-152400" y="-7257"/>
            <a:ext cx="3494088" cy="6858000"/>
          </a:xfrm>
          <a:prstGeom prst="rect">
            <a:avLst/>
          </a:prstGeom>
          <a:solidFill>
            <a:schemeClr val="tx1">
              <a:lumMod val="85000"/>
              <a:lumOff val="15000"/>
            </a:schemeClr>
          </a:solid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5" name="矩形 54"/>
          <p:cNvSpPr/>
          <p:nvPr/>
        </p:nvSpPr>
        <p:spPr>
          <a:xfrm>
            <a:off x="2968286" y="1784350"/>
            <a:ext cx="3784000" cy="569515"/>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43" name="椭圆 7"/>
          <p:cNvSpPr>
            <a:spLocks noChangeArrowheads="1"/>
          </p:cNvSpPr>
          <p:nvPr>
            <p:custDataLst>
              <p:tags r:id="rId4"/>
            </p:custDataLst>
          </p:nvPr>
        </p:nvSpPr>
        <p:spPr bwMode="auto">
          <a:xfrm>
            <a:off x="6464155" y="1784350"/>
            <a:ext cx="576262" cy="576262"/>
          </a:xfrm>
          <a:prstGeom prst="ellipse">
            <a:avLst/>
          </a:prstGeom>
          <a:solidFill>
            <a:schemeClr val="tx1">
              <a:lumMod val="85000"/>
              <a:lumOff val="15000"/>
            </a:schemeClr>
          </a:solidFill>
          <a:ln>
            <a:noFill/>
          </a:ln>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r>
              <a:rPr lang="en-US" sz="2000">
                <a:solidFill>
                  <a:srgbClr val="FFFFFF"/>
                </a:solidFill>
                <a:latin charset="0" panose="020b0806030902050204" pitchFamily="34" typeface="Impact"/>
              </a:rPr>
              <a:t>01</a:t>
            </a:r>
          </a:p>
        </p:txBody>
      </p:sp>
      <p:sp>
        <p:nvSpPr>
          <p:cNvPr id="57" name="矩形 56"/>
          <p:cNvSpPr/>
          <p:nvPr/>
        </p:nvSpPr>
        <p:spPr>
          <a:xfrm>
            <a:off x="2953475" y="3715716"/>
            <a:ext cx="3784000" cy="569515"/>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58" name="矩形 57"/>
          <p:cNvSpPr/>
          <p:nvPr/>
        </p:nvSpPr>
        <p:spPr>
          <a:xfrm>
            <a:off x="2924341" y="4674964"/>
            <a:ext cx="3784000" cy="569515"/>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59" name="矩形 58"/>
          <p:cNvSpPr/>
          <p:nvPr/>
        </p:nvSpPr>
        <p:spPr>
          <a:xfrm>
            <a:off x="2953475" y="5510297"/>
            <a:ext cx="3784000" cy="569515"/>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45" name="椭圆 12"/>
          <p:cNvSpPr>
            <a:spLocks noChangeArrowheads="1"/>
          </p:cNvSpPr>
          <p:nvPr>
            <p:custDataLst>
              <p:tags r:id="rId5"/>
            </p:custDataLst>
          </p:nvPr>
        </p:nvSpPr>
        <p:spPr bwMode="auto">
          <a:xfrm>
            <a:off x="6464155" y="3713844"/>
            <a:ext cx="576262" cy="576263"/>
          </a:xfrm>
          <a:prstGeom prst="ellipse">
            <a:avLst/>
          </a:prstGeom>
          <a:solidFill>
            <a:schemeClr val="tx1">
              <a:lumMod val="85000"/>
              <a:lumOff val="15000"/>
            </a:schemeClr>
          </a:solidFill>
          <a:ln>
            <a:noFill/>
          </a:ln>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r>
              <a:rPr lang="en-US" sz="2000">
                <a:solidFill>
                  <a:srgbClr val="FFFFFF"/>
                </a:solidFill>
                <a:latin charset="0" panose="020b0806030902050204" pitchFamily="34" typeface="Impact"/>
              </a:rPr>
              <a:t>03</a:t>
            </a:r>
          </a:p>
        </p:txBody>
      </p:sp>
      <p:sp>
        <p:nvSpPr>
          <p:cNvPr id="46" name="椭圆 13"/>
          <p:cNvSpPr>
            <a:spLocks noChangeArrowheads="1"/>
          </p:cNvSpPr>
          <p:nvPr>
            <p:custDataLst>
              <p:tags r:id="rId6"/>
            </p:custDataLst>
          </p:nvPr>
        </p:nvSpPr>
        <p:spPr bwMode="auto">
          <a:xfrm>
            <a:off x="6464155" y="4671106"/>
            <a:ext cx="582984" cy="582984"/>
          </a:xfrm>
          <a:prstGeom prst="ellipse">
            <a:avLst/>
          </a:prstGeom>
          <a:solidFill>
            <a:schemeClr val="tx1">
              <a:lumMod val="85000"/>
              <a:lumOff val="15000"/>
            </a:schemeClr>
          </a:solidFill>
          <a:ln>
            <a:noFill/>
          </a:ln>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r>
              <a:rPr lang="en-US" sz="2000">
                <a:solidFill>
                  <a:srgbClr val="FFFFFF"/>
                </a:solidFill>
                <a:latin charset="0" panose="020b0806030902050204" pitchFamily="34" typeface="Impact"/>
              </a:rPr>
              <a:t>04</a:t>
            </a:r>
          </a:p>
        </p:txBody>
      </p:sp>
      <p:sp>
        <p:nvSpPr>
          <p:cNvPr id="47" name="文本框 18"/>
          <p:cNvSpPr txBox="1">
            <a:spLocks noChangeArrowheads="1"/>
          </p:cNvSpPr>
          <p:nvPr>
            <p:custDataLst>
              <p:tags r:id="rId7"/>
            </p:custDataLst>
          </p:nvPr>
        </p:nvSpPr>
        <p:spPr bwMode="auto">
          <a:xfrm>
            <a:off x="1938338" y="315007"/>
            <a:ext cx="4464050" cy="1062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6000">
                <a:solidFill>
                  <a:srgbClr val="FFFFFF"/>
                </a:solidFill>
                <a:latin charset="0" panose="020b0806030902050204" pitchFamily="34" typeface="Impact"/>
                <a:ea charset="-122" panose="02010600040101010101" pitchFamily="2" typeface="华文中宋"/>
              </a:rPr>
              <a:t>CONTENTS</a:t>
            </a:r>
          </a:p>
        </p:txBody>
      </p:sp>
      <p:sp>
        <p:nvSpPr>
          <p:cNvPr id="48" name="文本框 19"/>
          <p:cNvSpPr txBox="1">
            <a:spLocks noChangeArrowheads="1"/>
          </p:cNvSpPr>
          <p:nvPr>
            <p:custDataLst>
              <p:tags r:id="rId8"/>
            </p:custDataLst>
          </p:nvPr>
        </p:nvSpPr>
        <p:spPr bwMode="auto">
          <a:xfrm>
            <a:off x="3407456" y="1767251"/>
            <a:ext cx="2929164" cy="576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32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公司与团队</a:t>
            </a:r>
          </a:p>
        </p:txBody>
      </p:sp>
      <p:sp>
        <p:nvSpPr>
          <p:cNvPr id="54" name="矩形 53"/>
          <p:cNvSpPr/>
          <p:nvPr/>
        </p:nvSpPr>
        <p:spPr>
          <a:xfrm>
            <a:off x="3070680" y="2762249"/>
            <a:ext cx="3700234" cy="557213"/>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sp>
        <p:nvSpPr>
          <p:cNvPr id="53" name="椭圆 13"/>
          <p:cNvSpPr>
            <a:spLocks noChangeArrowheads="1"/>
          </p:cNvSpPr>
          <p:nvPr>
            <p:custDataLst>
              <p:tags r:id="rId9"/>
            </p:custDataLst>
          </p:nvPr>
        </p:nvSpPr>
        <p:spPr bwMode="auto">
          <a:xfrm>
            <a:off x="6482783" y="5506924"/>
            <a:ext cx="576262" cy="576262"/>
          </a:xfrm>
          <a:prstGeom prst="ellipse">
            <a:avLst/>
          </a:prstGeom>
          <a:solidFill>
            <a:schemeClr val="tx1">
              <a:lumMod val="85000"/>
              <a:lumOff val="15000"/>
            </a:schemeClr>
          </a:solidFill>
          <a:ln>
            <a:noFill/>
          </a:ln>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r>
              <a:rPr lang="en-US" smtClean="0" sz="2000">
                <a:solidFill>
                  <a:srgbClr val="FFFFFF"/>
                </a:solidFill>
                <a:latin charset="0" panose="020b0806030902050204" pitchFamily="34" typeface="Impact"/>
              </a:rPr>
              <a:t>05</a:t>
            </a:r>
          </a:p>
        </p:txBody>
      </p:sp>
      <p:sp>
        <p:nvSpPr>
          <p:cNvPr id="52" name="文本框 19"/>
          <p:cNvSpPr txBox="1">
            <a:spLocks noChangeArrowheads="1"/>
          </p:cNvSpPr>
          <p:nvPr>
            <p:custDataLst>
              <p:tags r:id="rId10"/>
            </p:custDataLst>
          </p:nvPr>
        </p:nvSpPr>
        <p:spPr bwMode="auto">
          <a:xfrm>
            <a:off x="3597672" y="2737817"/>
            <a:ext cx="2548732" cy="576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32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项目介绍</a:t>
            </a:r>
          </a:p>
        </p:txBody>
      </p:sp>
      <p:sp>
        <p:nvSpPr>
          <p:cNvPr id="44" name="椭圆 11"/>
          <p:cNvSpPr>
            <a:spLocks noChangeArrowheads="1"/>
          </p:cNvSpPr>
          <p:nvPr>
            <p:custDataLst>
              <p:tags r:id="rId11"/>
            </p:custDataLst>
          </p:nvPr>
        </p:nvSpPr>
        <p:spPr bwMode="auto">
          <a:xfrm>
            <a:off x="6482783" y="2754994"/>
            <a:ext cx="576262" cy="576263"/>
          </a:xfrm>
          <a:prstGeom prst="ellipse">
            <a:avLst/>
          </a:prstGeom>
          <a:solidFill>
            <a:schemeClr val="tx1">
              <a:lumMod val="85000"/>
              <a:lumOff val="15000"/>
            </a:schemeClr>
          </a:solidFill>
          <a:ln>
            <a:noFill/>
          </a:ln>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r>
              <a:rPr lang="en-US" sz="2000">
                <a:solidFill>
                  <a:srgbClr val="FFFFFF"/>
                </a:solidFill>
                <a:latin charset="0" panose="020b0806030902050204" pitchFamily="34" typeface="Impact"/>
              </a:rPr>
              <a:t>02</a:t>
            </a:r>
          </a:p>
        </p:txBody>
      </p:sp>
      <p:sp>
        <p:nvSpPr>
          <p:cNvPr id="60" name="文本框 9"/>
          <p:cNvSpPr txBox="1"/>
          <p:nvPr/>
        </p:nvSpPr>
        <p:spPr>
          <a:xfrm>
            <a:off x="3674938" y="3698936"/>
            <a:ext cx="2394199" cy="556260"/>
          </a:xfrm>
          <a:prstGeom prst="rect">
            <a:avLst/>
          </a:prstGeom>
          <a:noFill/>
        </p:spPr>
        <p:txBody>
          <a:bodyPr bIns="34290" lIns="68580" rIns="68580" rtlCol="0" tIns="34290" wrap="square">
            <a:spAutoFit/>
          </a:bodyPr>
          <a:lstStyle/>
          <a:p>
            <a:pPr algn="dist" lvl="1" marL="0"/>
            <a:r>
              <a:rPr altLang="en-US" b="1" lang="zh-CN" smtClean="0" sz="3200">
                <a:solidFill>
                  <a:schemeClr val="bg1"/>
                </a:solidFill>
                <a:latin charset="-122" panose="020b0503020204020204" pitchFamily="34" typeface="微软雅黑"/>
                <a:ea charset="-122" panose="020b0503020204020204" pitchFamily="34" typeface="微软雅黑"/>
              </a:rPr>
              <a:t>产品与运营</a:t>
            </a:r>
          </a:p>
        </p:txBody>
      </p:sp>
      <p:sp>
        <p:nvSpPr>
          <p:cNvPr id="61" name="文本框 9"/>
          <p:cNvSpPr txBox="1"/>
          <p:nvPr/>
        </p:nvSpPr>
        <p:spPr>
          <a:xfrm>
            <a:off x="3674938" y="4665353"/>
            <a:ext cx="2394199" cy="556260"/>
          </a:xfrm>
          <a:prstGeom prst="rect">
            <a:avLst/>
          </a:prstGeom>
          <a:noFill/>
        </p:spPr>
        <p:txBody>
          <a:bodyPr bIns="34290" lIns="68580" rIns="68580" rtlCol="0" tIns="34290" wrap="square">
            <a:spAutoFit/>
          </a:bodyPr>
          <a:lstStyle/>
          <a:p>
            <a:pPr algn="dist" lvl="1" marL="0"/>
            <a:r>
              <a:rPr altLang="en-US" b="1" lang="zh-CN" smtClean="0" sz="3200">
                <a:solidFill>
                  <a:schemeClr val="bg1"/>
                </a:solidFill>
                <a:latin charset="-122" panose="020b0503020204020204" pitchFamily="34" typeface="微软雅黑"/>
                <a:ea charset="-122" panose="020b0503020204020204" pitchFamily="34" typeface="微软雅黑"/>
              </a:rPr>
              <a:t>发展前景</a:t>
            </a:r>
          </a:p>
        </p:txBody>
      </p:sp>
      <p:sp>
        <p:nvSpPr>
          <p:cNvPr id="62" name="文本框 9"/>
          <p:cNvSpPr txBox="1"/>
          <p:nvPr/>
        </p:nvSpPr>
        <p:spPr>
          <a:xfrm>
            <a:off x="3674938" y="5485919"/>
            <a:ext cx="2394199" cy="556260"/>
          </a:xfrm>
          <a:prstGeom prst="rect">
            <a:avLst/>
          </a:prstGeom>
          <a:noFill/>
        </p:spPr>
        <p:txBody>
          <a:bodyPr bIns="34290" lIns="68580" rIns="68580" rtlCol="0" tIns="34290" wrap="square">
            <a:spAutoFit/>
          </a:bodyPr>
          <a:lstStyle/>
          <a:p>
            <a:pPr algn="dist" lvl="1" marL="0"/>
            <a:r>
              <a:rPr altLang="en-US" b="1" lang="zh-CN" smtClean="0" sz="3200">
                <a:solidFill>
                  <a:schemeClr val="bg1"/>
                </a:solidFill>
                <a:latin charset="-122" panose="020b0503020204020204" pitchFamily="34" typeface="微软雅黑"/>
                <a:ea charset="-122" panose="020b0503020204020204" pitchFamily="34" typeface="微软雅黑"/>
              </a:rPr>
              <a:t>财务与融资</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2" presetSubtype="8">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0-#ppt_w/2"/>
                                          </p:val>
                                        </p:tav>
                                        <p:tav tm="100000">
                                          <p:val>
                                            <p:strVal val="#ppt_x"/>
                                          </p:val>
                                        </p:tav>
                                      </p:tavLst>
                                    </p:anim>
                                    <p:anim calcmode="lin" valueType="num">
                                      <p:cBhvr additive="base">
                                        <p:cTn dur="500" fill="hold" id="8"/>
                                        <p:tgtEl>
                                          <p:spTgt spid="48"/>
                                        </p:tgtEl>
                                        <p:attrNameLst>
                                          <p:attrName>ppt_y</p:attrName>
                                        </p:attrNameLst>
                                      </p:cBhvr>
                                      <p:tavLst>
                                        <p:tav tm="0">
                                          <p:val>
                                            <p:strVal val="#ppt_y"/>
                                          </p:val>
                                        </p:tav>
                                        <p:tav tm="100000">
                                          <p:val>
                                            <p:strVal val="#ppt_y"/>
                                          </p:val>
                                        </p:tav>
                                      </p:tavLst>
                                    </p:anim>
                                  </p:childTnLst>
                                </p:cTn>
                              </p:par>
                              <p:par>
                                <p:cTn fill="hold" grpId="1" id="9" nodeType="withEffect" presetClass="entr" presetID="2" presetSubtype="8">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0-#ppt_w/2"/>
                                          </p:val>
                                        </p:tav>
                                        <p:tav tm="100000">
                                          <p:val>
                                            <p:strVal val="#ppt_x"/>
                                          </p:val>
                                        </p:tav>
                                      </p:tavLst>
                                    </p:anim>
                                    <p:anim calcmode="lin" valueType="num">
                                      <p:cBhvr additive="base">
                                        <p:cTn dur="500" fill="hold" id="12"/>
                                        <p:tgtEl>
                                          <p:spTgt spid="43"/>
                                        </p:tgtEl>
                                        <p:attrNameLst>
                                          <p:attrName>ppt_y</p:attrName>
                                        </p:attrNameLst>
                                      </p:cBhvr>
                                      <p:tavLst>
                                        <p:tav tm="0">
                                          <p:val>
                                            <p:strVal val="#ppt_y"/>
                                          </p:val>
                                        </p:tav>
                                        <p:tav tm="100000">
                                          <p:val>
                                            <p:strVal val="#ppt_y"/>
                                          </p:val>
                                        </p:tav>
                                      </p:tavLst>
                                    </p:anim>
                                  </p:childTnLst>
                                </p:cTn>
                              </p:par>
                              <p:par>
                                <p:cTn fill="hold" grpId="1" id="13" nodeType="withEffect" presetClass="entr" presetID="2" presetSubtype="8">
                                  <p:stCondLst>
                                    <p:cond delay="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500" fill="hold" id="15"/>
                                        <p:tgtEl>
                                          <p:spTgt spid="55"/>
                                        </p:tgtEl>
                                        <p:attrNameLst>
                                          <p:attrName>ppt_x</p:attrName>
                                        </p:attrNameLst>
                                      </p:cBhvr>
                                      <p:tavLst>
                                        <p:tav tm="0">
                                          <p:val>
                                            <p:strVal val="0-#ppt_w/2"/>
                                          </p:val>
                                        </p:tav>
                                        <p:tav tm="100000">
                                          <p:val>
                                            <p:strVal val="#ppt_x"/>
                                          </p:val>
                                        </p:tav>
                                      </p:tavLst>
                                    </p:anim>
                                    <p:anim calcmode="lin" valueType="num">
                                      <p:cBhvr additive="base">
                                        <p:cTn dur="500" fill="hold" id="16"/>
                                        <p:tgtEl>
                                          <p:spTgt spid="5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52"/>
                                        </p:tgtEl>
                                        <p:attrNameLst>
                                          <p:attrName>style.visibility</p:attrName>
                                        </p:attrNameLst>
                                      </p:cBhvr>
                                      <p:to>
                                        <p:strVal val="visible"/>
                                      </p:to>
                                    </p:set>
                                    <p:anim calcmode="lin" valueType="num">
                                      <p:cBhvr additive="base">
                                        <p:cTn dur="500" fill="hold" id="20"/>
                                        <p:tgtEl>
                                          <p:spTgt spid="52"/>
                                        </p:tgtEl>
                                        <p:attrNameLst>
                                          <p:attrName>ppt_x</p:attrName>
                                        </p:attrNameLst>
                                      </p:cBhvr>
                                      <p:tavLst>
                                        <p:tav tm="0">
                                          <p:val>
                                            <p:strVal val="0-#ppt_w/2"/>
                                          </p:val>
                                        </p:tav>
                                        <p:tav tm="100000">
                                          <p:val>
                                            <p:strVal val="#ppt_x"/>
                                          </p:val>
                                        </p:tav>
                                      </p:tavLst>
                                    </p:anim>
                                    <p:anim calcmode="lin" valueType="num">
                                      <p:cBhvr additive="base">
                                        <p:cTn dur="500" fill="hold" id="21"/>
                                        <p:tgtEl>
                                          <p:spTgt spid="52"/>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44"/>
                                        </p:tgtEl>
                                        <p:attrNameLst>
                                          <p:attrName>style.visibility</p:attrName>
                                        </p:attrNameLst>
                                      </p:cBhvr>
                                      <p:to>
                                        <p:strVal val="visible"/>
                                      </p:to>
                                    </p:set>
                                    <p:anim calcmode="lin" valueType="num">
                                      <p:cBhvr additive="base">
                                        <p:cTn dur="500" fill="hold" id="24"/>
                                        <p:tgtEl>
                                          <p:spTgt spid="44"/>
                                        </p:tgtEl>
                                        <p:attrNameLst>
                                          <p:attrName>ppt_x</p:attrName>
                                        </p:attrNameLst>
                                      </p:cBhvr>
                                      <p:tavLst>
                                        <p:tav tm="0">
                                          <p:val>
                                            <p:strVal val="0-#ppt_w/2"/>
                                          </p:val>
                                        </p:tav>
                                        <p:tav tm="100000">
                                          <p:val>
                                            <p:strVal val="#ppt_x"/>
                                          </p:val>
                                        </p:tav>
                                      </p:tavLst>
                                    </p:anim>
                                    <p:anim calcmode="lin" valueType="num">
                                      <p:cBhvr additive="base">
                                        <p:cTn dur="500" fill="hold" id="25"/>
                                        <p:tgtEl>
                                          <p:spTgt spid="44"/>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54"/>
                                        </p:tgtEl>
                                        <p:attrNameLst>
                                          <p:attrName>style.visibility</p:attrName>
                                        </p:attrNameLst>
                                      </p:cBhvr>
                                      <p:to>
                                        <p:strVal val="visible"/>
                                      </p:to>
                                    </p:set>
                                    <p:anim calcmode="lin" valueType="num">
                                      <p:cBhvr additive="base">
                                        <p:cTn dur="500" fill="hold" id="28"/>
                                        <p:tgtEl>
                                          <p:spTgt spid="54"/>
                                        </p:tgtEl>
                                        <p:attrNameLst>
                                          <p:attrName>ppt_x</p:attrName>
                                        </p:attrNameLst>
                                      </p:cBhvr>
                                      <p:tavLst>
                                        <p:tav tm="0">
                                          <p:val>
                                            <p:strVal val="0-#ppt_w/2"/>
                                          </p:val>
                                        </p:tav>
                                        <p:tav tm="100000">
                                          <p:val>
                                            <p:strVal val="#ppt_x"/>
                                          </p:val>
                                        </p:tav>
                                      </p:tavLst>
                                    </p:anim>
                                    <p:anim calcmode="lin" valueType="num">
                                      <p:cBhvr additive="base">
                                        <p:cTn dur="500" fill="hold" id="29"/>
                                        <p:tgtEl>
                                          <p:spTgt spid="5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2" presetSubtype="8">
                                  <p:stCondLst>
                                    <p:cond delay="0"/>
                                  </p:stCondLst>
                                  <p:childTnLst>
                                    <p:set>
                                      <p:cBhvr>
                                        <p:cTn dur="1" fill="hold" id="32">
                                          <p:stCondLst>
                                            <p:cond delay="0"/>
                                          </p:stCondLst>
                                        </p:cTn>
                                        <p:tgtEl>
                                          <p:spTgt spid="57"/>
                                        </p:tgtEl>
                                        <p:attrNameLst>
                                          <p:attrName>style.visibility</p:attrName>
                                        </p:attrNameLst>
                                      </p:cBhvr>
                                      <p:to>
                                        <p:strVal val="visible"/>
                                      </p:to>
                                    </p:set>
                                    <p:anim calcmode="lin" valueType="num">
                                      <p:cBhvr additive="base">
                                        <p:cTn dur="500" fill="hold" id="33"/>
                                        <p:tgtEl>
                                          <p:spTgt spid="57"/>
                                        </p:tgtEl>
                                        <p:attrNameLst>
                                          <p:attrName>ppt_x</p:attrName>
                                        </p:attrNameLst>
                                      </p:cBhvr>
                                      <p:tavLst>
                                        <p:tav tm="0">
                                          <p:val>
                                            <p:strVal val="0-#ppt_w/2"/>
                                          </p:val>
                                        </p:tav>
                                        <p:tav tm="100000">
                                          <p:val>
                                            <p:strVal val="#ppt_x"/>
                                          </p:val>
                                        </p:tav>
                                      </p:tavLst>
                                    </p:anim>
                                    <p:anim calcmode="lin" valueType="num">
                                      <p:cBhvr additive="base">
                                        <p:cTn dur="500" fill="hold" id="34"/>
                                        <p:tgtEl>
                                          <p:spTgt spid="57"/>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60"/>
                                        </p:tgtEl>
                                        <p:attrNameLst>
                                          <p:attrName>style.visibility</p:attrName>
                                        </p:attrNameLst>
                                      </p:cBhvr>
                                      <p:to>
                                        <p:strVal val="visible"/>
                                      </p:to>
                                    </p:set>
                                    <p:anim calcmode="lin" valueType="num">
                                      <p:cBhvr additive="base">
                                        <p:cTn dur="500" fill="hold" id="37"/>
                                        <p:tgtEl>
                                          <p:spTgt spid="60"/>
                                        </p:tgtEl>
                                        <p:attrNameLst>
                                          <p:attrName>ppt_x</p:attrName>
                                        </p:attrNameLst>
                                      </p:cBhvr>
                                      <p:tavLst>
                                        <p:tav tm="0">
                                          <p:val>
                                            <p:strVal val="0-#ppt_w/2"/>
                                          </p:val>
                                        </p:tav>
                                        <p:tav tm="100000">
                                          <p:val>
                                            <p:strVal val="#ppt_x"/>
                                          </p:val>
                                        </p:tav>
                                      </p:tavLst>
                                    </p:anim>
                                    <p:anim calcmode="lin" valueType="num">
                                      <p:cBhvr additive="base">
                                        <p:cTn dur="500" fill="hold" id="38"/>
                                        <p:tgtEl>
                                          <p:spTgt spid="60"/>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45"/>
                                        </p:tgtEl>
                                        <p:attrNameLst>
                                          <p:attrName>style.visibility</p:attrName>
                                        </p:attrNameLst>
                                      </p:cBhvr>
                                      <p:to>
                                        <p:strVal val="visible"/>
                                      </p:to>
                                    </p:set>
                                    <p:anim calcmode="lin" valueType="num">
                                      <p:cBhvr additive="base">
                                        <p:cTn dur="500" fill="hold" id="41"/>
                                        <p:tgtEl>
                                          <p:spTgt spid="45"/>
                                        </p:tgtEl>
                                        <p:attrNameLst>
                                          <p:attrName>ppt_x</p:attrName>
                                        </p:attrNameLst>
                                      </p:cBhvr>
                                      <p:tavLst>
                                        <p:tav tm="0">
                                          <p:val>
                                            <p:strVal val="0-#ppt_w/2"/>
                                          </p:val>
                                        </p:tav>
                                        <p:tav tm="100000">
                                          <p:val>
                                            <p:strVal val="#ppt_x"/>
                                          </p:val>
                                        </p:tav>
                                      </p:tavLst>
                                    </p:anim>
                                    <p:anim calcmode="lin" valueType="num">
                                      <p:cBhvr additive="base">
                                        <p:cTn dur="500" fill="hold" id="42"/>
                                        <p:tgtEl>
                                          <p:spTgt spid="45"/>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500"/>
                            </p:stCondLst>
                            <p:childTnLst>
                              <p:par>
                                <p:cTn fill="hold" grpId="0" id="44" nodeType="afterEffect" presetClass="entr" presetID="2" presetSubtype="8">
                                  <p:stCondLst>
                                    <p:cond delay="0"/>
                                  </p:stCondLst>
                                  <p:childTnLst>
                                    <p:set>
                                      <p:cBhvr>
                                        <p:cTn dur="1" fill="hold" id="45">
                                          <p:stCondLst>
                                            <p:cond delay="0"/>
                                          </p:stCondLst>
                                        </p:cTn>
                                        <p:tgtEl>
                                          <p:spTgt spid="58"/>
                                        </p:tgtEl>
                                        <p:attrNameLst>
                                          <p:attrName>style.visibility</p:attrName>
                                        </p:attrNameLst>
                                      </p:cBhvr>
                                      <p:to>
                                        <p:strVal val="visible"/>
                                      </p:to>
                                    </p:set>
                                    <p:anim calcmode="lin" valueType="num">
                                      <p:cBhvr additive="base">
                                        <p:cTn dur="500" fill="hold" id="46"/>
                                        <p:tgtEl>
                                          <p:spTgt spid="58"/>
                                        </p:tgtEl>
                                        <p:attrNameLst>
                                          <p:attrName>ppt_x</p:attrName>
                                        </p:attrNameLst>
                                      </p:cBhvr>
                                      <p:tavLst>
                                        <p:tav tm="0">
                                          <p:val>
                                            <p:strVal val="0-#ppt_w/2"/>
                                          </p:val>
                                        </p:tav>
                                        <p:tav tm="100000">
                                          <p:val>
                                            <p:strVal val="#ppt_x"/>
                                          </p:val>
                                        </p:tav>
                                      </p:tavLst>
                                    </p:anim>
                                    <p:anim calcmode="lin" valueType="num">
                                      <p:cBhvr additive="base">
                                        <p:cTn dur="500" fill="hold" id="47"/>
                                        <p:tgtEl>
                                          <p:spTgt spid="58"/>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61"/>
                                        </p:tgtEl>
                                        <p:attrNameLst>
                                          <p:attrName>style.visibility</p:attrName>
                                        </p:attrNameLst>
                                      </p:cBhvr>
                                      <p:to>
                                        <p:strVal val="visible"/>
                                      </p:to>
                                    </p:set>
                                    <p:anim calcmode="lin" valueType="num">
                                      <p:cBhvr additive="base">
                                        <p:cTn dur="500" fill="hold" id="50"/>
                                        <p:tgtEl>
                                          <p:spTgt spid="61"/>
                                        </p:tgtEl>
                                        <p:attrNameLst>
                                          <p:attrName>ppt_x</p:attrName>
                                        </p:attrNameLst>
                                      </p:cBhvr>
                                      <p:tavLst>
                                        <p:tav tm="0">
                                          <p:val>
                                            <p:strVal val="0-#ppt_w/2"/>
                                          </p:val>
                                        </p:tav>
                                        <p:tav tm="100000">
                                          <p:val>
                                            <p:strVal val="#ppt_x"/>
                                          </p:val>
                                        </p:tav>
                                      </p:tavLst>
                                    </p:anim>
                                    <p:anim calcmode="lin" valueType="num">
                                      <p:cBhvr additive="base">
                                        <p:cTn dur="500" fill="hold" id="51"/>
                                        <p:tgtEl>
                                          <p:spTgt spid="61"/>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46"/>
                                        </p:tgtEl>
                                        <p:attrNameLst>
                                          <p:attrName>style.visibility</p:attrName>
                                        </p:attrNameLst>
                                      </p:cBhvr>
                                      <p:to>
                                        <p:strVal val="visible"/>
                                      </p:to>
                                    </p:set>
                                    <p:anim calcmode="lin" valueType="num">
                                      <p:cBhvr additive="base">
                                        <p:cTn dur="500" fill="hold" id="54"/>
                                        <p:tgtEl>
                                          <p:spTgt spid="46"/>
                                        </p:tgtEl>
                                        <p:attrNameLst>
                                          <p:attrName>ppt_x</p:attrName>
                                        </p:attrNameLst>
                                      </p:cBhvr>
                                      <p:tavLst>
                                        <p:tav tm="0">
                                          <p:val>
                                            <p:strVal val="0-#ppt_w/2"/>
                                          </p:val>
                                        </p:tav>
                                        <p:tav tm="100000">
                                          <p:val>
                                            <p:strVal val="#ppt_x"/>
                                          </p:val>
                                        </p:tav>
                                      </p:tavLst>
                                    </p:anim>
                                    <p:anim calcmode="lin" valueType="num">
                                      <p:cBhvr additive="base">
                                        <p:cTn dur="500" fill="hold" id="55"/>
                                        <p:tgtEl>
                                          <p:spTgt spid="46"/>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000"/>
                            </p:stCondLst>
                            <p:childTnLst>
                              <p:par>
                                <p:cTn fill="hold" grpId="0" id="57" nodeType="afterEffect" presetClass="entr" presetID="2" presetSubtype="8">
                                  <p:stCondLst>
                                    <p:cond delay="0"/>
                                  </p:stCondLst>
                                  <p:childTnLst>
                                    <p:set>
                                      <p:cBhvr>
                                        <p:cTn dur="1" fill="hold" id="58">
                                          <p:stCondLst>
                                            <p:cond delay="0"/>
                                          </p:stCondLst>
                                        </p:cTn>
                                        <p:tgtEl>
                                          <p:spTgt spid="59"/>
                                        </p:tgtEl>
                                        <p:attrNameLst>
                                          <p:attrName>style.visibility</p:attrName>
                                        </p:attrNameLst>
                                      </p:cBhvr>
                                      <p:to>
                                        <p:strVal val="visible"/>
                                      </p:to>
                                    </p:set>
                                    <p:anim calcmode="lin" valueType="num">
                                      <p:cBhvr additive="base">
                                        <p:cTn dur="500" fill="hold" id="59"/>
                                        <p:tgtEl>
                                          <p:spTgt spid="59"/>
                                        </p:tgtEl>
                                        <p:attrNameLst>
                                          <p:attrName>ppt_x</p:attrName>
                                        </p:attrNameLst>
                                      </p:cBhvr>
                                      <p:tavLst>
                                        <p:tav tm="0">
                                          <p:val>
                                            <p:strVal val="0-#ppt_w/2"/>
                                          </p:val>
                                        </p:tav>
                                        <p:tav tm="100000">
                                          <p:val>
                                            <p:strVal val="#ppt_x"/>
                                          </p:val>
                                        </p:tav>
                                      </p:tavLst>
                                    </p:anim>
                                    <p:anim calcmode="lin" valueType="num">
                                      <p:cBhvr additive="base">
                                        <p:cTn dur="500" fill="hold" id="60"/>
                                        <p:tgtEl>
                                          <p:spTgt spid="59"/>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62"/>
                                        </p:tgtEl>
                                        <p:attrNameLst>
                                          <p:attrName>style.visibility</p:attrName>
                                        </p:attrNameLst>
                                      </p:cBhvr>
                                      <p:to>
                                        <p:strVal val="visible"/>
                                      </p:to>
                                    </p:set>
                                    <p:anim calcmode="lin" valueType="num">
                                      <p:cBhvr additive="base">
                                        <p:cTn dur="500" fill="hold" id="63"/>
                                        <p:tgtEl>
                                          <p:spTgt spid="62"/>
                                        </p:tgtEl>
                                        <p:attrNameLst>
                                          <p:attrName>ppt_x</p:attrName>
                                        </p:attrNameLst>
                                      </p:cBhvr>
                                      <p:tavLst>
                                        <p:tav tm="0">
                                          <p:val>
                                            <p:strVal val="0-#ppt_w/2"/>
                                          </p:val>
                                        </p:tav>
                                        <p:tav tm="100000">
                                          <p:val>
                                            <p:strVal val="#ppt_x"/>
                                          </p:val>
                                        </p:tav>
                                      </p:tavLst>
                                    </p:anim>
                                    <p:anim calcmode="lin" valueType="num">
                                      <p:cBhvr additive="base">
                                        <p:cTn dur="500" fill="hold" id="64"/>
                                        <p:tgtEl>
                                          <p:spTgt spid="62"/>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53"/>
                                        </p:tgtEl>
                                        <p:attrNameLst>
                                          <p:attrName>style.visibility</p:attrName>
                                        </p:attrNameLst>
                                      </p:cBhvr>
                                      <p:to>
                                        <p:strVal val="visible"/>
                                      </p:to>
                                    </p:set>
                                    <p:anim calcmode="lin" valueType="num">
                                      <p:cBhvr additive="base">
                                        <p:cTn dur="500" fill="hold" id="67"/>
                                        <p:tgtEl>
                                          <p:spTgt spid="53"/>
                                        </p:tgtEl>
                                        <p:attrNameLst>
                                          <p:attrName>ppt_x</p:attrName>
                                        </p:attrNameLst>
                                      </p:cBhvr>
                                      <p:tavLst>
                                        <p:tav tm="0">
                                          <p:val>
                                            <p:strVal val="0-#ppt_w/2"/>
                                          </p:val>
                                        </p:tav>
                                        <p:tav tm="100000">
                                          <p:val>
                                            <p:strVal val="#ppt_x"/>
                                          </p:val>
                                        </p:tav>
                                      </p:tavLst>
                                    </p:anim>
                                    <p:anim calcmode="lin" valueType="num">
                                      <p:cBhvr additive="base">
                                        <p:cTn dur="500" fill="hold" id="68"/>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55"/>
      <p:bldP grpId="1" spid="43"/>
      <p:bldP grpId="0" spid="57"/>
      <p:bldP grpId="0" spid="58"/>
      <p:bldP grpId="0" spid="59"/>
      <p:bldP grpId="0" spid="45"/>
      <p:bldP grpId="0" spid="46"/>
      <p:bldP grpId="1" spid="48"/>
      <p:bldP grpId="0" spid="54"/>
      <p:bldP grpId="0" spid="53"/>
      <p:bldP grpId="0" spid="52"/>
      <p:bldP grpId="0" spid="44"/>
      <p:bldP grpId="0" spid="60"/>
      <p:bldP grpId="0" spid="61"/>
      <p:bldP grpId="0" spid="6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5" name="MH_Picture_1"/>
          <p:cNvSpPr/>
          <p:nvPr>
            <p:custDataLst>
              <p:tags r:id="rId2"/>
            </p:custDataLst>
          </p:nvPr>
        </p:nvSpPr>
        <p:spPr>
          <a:xfrm>
            <a:off x="-55827" y="38100"/>
            <a:ext cx="12266877" cy="6825573"/>
          </a:xfrm>
          <a:custGeom>
            <a:gdLst>
              <a:gd fmla="*/ 0 w 9486900" name="connsiteX0"/>
              <a:gd fmla="*/ 1676400 h 6076950" name="connsiteY0"/>
              <a:gd fmla="*/ 9486900 w 9486900" name="connsiteX1"/>
              <a:gd fmla="*/ 0 h 6076950" name="connsiteY1"/>
              <a:gd fmla="*/ 9486900 w 9486900" name="connsiteX2"/>
              <a:gd fmla="*/ 4876800 h 6076950" name="connsiteY2"/>
              <a:gd fmla="*/ 8401050 w 9486900" name="connsiteX3"/>
              <a:gd fmla="*/ 4610100 h 6076950" name="connsiteY3"/>
              <a:gd fmla="*/ 38100 w 9486900" name="connsiteX4"/>
              <a:gd fmla="*/ 6076950 h 6076950" name="connsiteY4"/>
              <a:gd fmla="*/ 38100 w 9486900" name="connsiteX5"/>
              <a:gd fmla="*/ 1714500 h 6076950" name="connsiteY5"/>
              <a:gd fmla="*/ 76200 w 9486900" name="connsiteX6"/>
              <a:gd fmla="*/ 1714500 h 6076950" name="connsiteY6"/>
              <a:gd fmla="*/ 76200 w 9486900" name="connsiteX7"/>
              <a:gd fmla="*/ 1714500 h 6076950" name="connsiteY7"/>
              <a:gd fmla="*/ 0 w 9516411" name="connsiteX0-1"/>
              <a:gd fmla="*/ 1676400 h 6076950" name="connsiteY0-2"/>
              <a:gd fmla="*/ 9486900 w 9516411" name="connsiteX1-3"/>
              <a:gd fmla="*/ 0 h 6076950" name="connsiteY1-4"/>
              <a:gd fmla="*/ 9516411 w 9516411" name="connsiteX2-5"/>
              <a:gd fmla="*/ 4452432 h 6076950" name="connsiteY2-6"/>
              <a:gd fmla="*/ 8401050 w 9516411" name="connsiteX3-7"/>
              <a:gd fmla="*/ 4610100 h 6076950" name="connsiteY3-8"/>
              <a:gd fmla="*/ 38100 w 9516411" name="connsiteX4-9"/>
              <a:gd fmla="*/ 6076950 h 6076950" name="connsiteY4-10"/>
              <a:gd fmla="*/ 38100 w 9516411" name="connsiteX5-11"/>
              <a:gd fmla="*/ 1714500 h 6076950" name="connsiteY5-12"/>
              <a:gd fmla="*/ 76200 w 9516411" name="connsiteX6-13"/>
              <a:gd fmla="*/ 1714500 h 6076950" name="connsiteY6-14"/>
              <a:gd fmla="*/ 76200 w 9516411" name="connsiteX7-15"/>
              <a:gd fmla="*/ 1714500 h 6076950" name="connsiteY7-16"/>
              <a:gd fmla="*/ 0 w 9501609" name="connsiteX0-17"/>
              <a:gd fmla="*/ 1676400 h 6183853" name="connsiteY0-18"/>
              <a:gd fmla="*/ 9486900 w 9501609" name="connsiteX1-19"/>
              <a:gd fmla="*/ 0 h 6183853" name="connsiteY1-20"/>
              <a:gd fmla="*/ 9501609 w 9501609" name="connsiteX2-21"/>
              <a:gd fmla="*/ 6183853 h 6183853" name="connsiteY2-22"/>
              <a:gd fmla="*/ 8401050 w 9501609" name="connsiteX3-23"/>
              <a:gd fmla="*/ 4610100 h 6183853" name="connsiteY3-24"/>
              <a:gd fmla="*/ 38100 w 9501609" name="connsiteX4-25"/>
              <a:gd fmla="*/ 6076950 h 6183853" name="connsiteY4-26"/>
              <a:gd fmla="*/ 38100 w 9501609" name="connsiteX5-27"/>
              <a:gd fmla="*/ 1714500 h 6183853" name="connsiteY5-28"/>
              <a:gd fmla="*/ 76200 w 9501609" name="connsiteX6-29"/>
              <a:gd fmla="*/ 1714500 h 6183853" name="connsiteY6-30"/>
              <a:gd fmla="*/ 76200 w 9501609" name="connsiteX7-31"/>
              <a:gd fmla="*/ 1714500 h 6183853" name="connsiteY7-32"/>
              <a:gd fmla="*/ 0 w 9501609" name="connsiteX0-33"/>
              <a:gd fmla="*/ 1676400 h 6183853" name="connsiteY0-34"/>
              <a:gd fmla="*/ 9486900 w 9501609" name="connsiteX1-35"/>
              <a:gd fmla="*/ 0 h 6183853" name="connsiteY1-36"/>
              <a:gd fmla="*/ 9501609 w 9501609" name="connsiteX2-37"/>
              <a:gd fmla="*/ 6183853 h 6183853" name="connsiteY2-38"/>
              <a:gd fmla="*/ 38100 w 9501609" name="connsiteX3-39"/>
              <a:gd fmla="*/ 6076950 h 6183853" name="connsiteY3-40"/>
              <a:gd fmla="*/ 38100 w 9501609" name="connsiteX4-41"/>
              <a:gd fmla="*/ 1714500 h 6183853" name="connsiteY4-42"/>
              <a:gd fmla="*/ 76200 w 9501609" name="connsiteX5-43"/>
              <a:gd fmla="*/ 1714500 h 6183853" name="connsiteY5-44"/>
              <a:gd fmla="*/ 76200 w 9501609" name="connsiteX6-45"/>
              <a:gd fmla="*/ 1714500 h 6183853" name="connsiteY6-46"/>
              <a:gd fmla="*/ 0 w 9486900" name="connsiteX0-47"/>
              <a:gd fmla="*/ 1676400 h 6082005" name="connsiteY0-48"/>
              <a:gd fmla="*/ 9486900 w 9486900" name="connsiteX1-49"/>
              <a:gd fmla="*/ 0 h 6082005" name="connsiteY1-50"/>
              <a:gd fmla="*/ 9486807 w 9486900" name="connsiteX2-51"/>
              <a:gd fmla="*/ 6082005 h 6082005" name="connsiteY2-52"/>
              <a:gd fmla="*/ 38100 w 9486900" name="connsiteX3-53"/>
              <a:gd fmla="*/ 6076950 h 6082005" name="connsiteY3-54"/>
              <a:gd fmla="*/ 38100 w 9486900" name="connsiteX4-55"/>
              <a:gd fmla="*/ 1714500 h 6082005" name="connsiteY4-56"/>
              <a:gd fmla="*/ 76200 w 9486900" name="connsiteX5-57"/>
              <a:gd fmla="*/ 1714500 h 6082005" name="connsiteY5-58"/>
              <a:gd fmla="*/ 76200 w 9486900" name="connsiteX6-59"/>
              <a:gd fmla="*/ 1714500 h 6082005" name="connsiteY6-6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6082005" w="9486900">
                <a:moveTo>
                  <a:pt x="0" y="1676400"/>
                </a:moveTo>
                <a:lnTo>
                  <a:pt x="9486900" y="0"/>
                </a:lnTo>
                <a:lnTo>
                  <a:pt x="9486807" y="6082005"/>
                </a:lnTo>
                <a:lnTo>
                  <a:pt x="38100" y="6076950"/>
                </a:lnTo>
                <a:lnTo>
                  <a:pt x="38100" y="1714500"/>
                </a:lnTo>
                <a:lnTo>
                  <a:pt x="76200" y="1714500"/>
                </a:lnTo>
                <a:lnTo>
                  <a:pt x="76200" y="1714500"/>
                </a:lnTo>
              </a:path>
            </a:pathLst>
          </a:custGeom>
          <a:blipFill>
            <a:blip r:embed="rId3"/>
            <a:stretch>
              <a:fillRect b="-13520" l="300" r="-629" t="-5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MH_Other_1"/>
          <p:cNvSpPr/>
          <p:nvPr>
            <p:custDataLst>
              <p:tags r:id="rId4"/>
            </p:custDataLst>
          </p:nvPr>
        </p:nvSpPr>
        <p:spPr>
          <a:xfrm>
            <a:off x="0" y="3276601"/>
            <a:ext cx="12268200" cy="3626190"/>
          </a:xfrm>
          <a:custGeom>
            <a:gdLst>
              <a:gd fmla="*/ 0 w 8305800" name="connsiteX0"/>
              <a:gd fmla="*/ 0 h 2857500" name="connsiteY0"/>
              <a:gd fmla="*/ 8305800 w 8305800" name="connsiteX1"/>
              <a:gd fmla="*/ 1466850 h 2857500" name="connsiteY1"/>
              <a:gd fmla="*/ 0 w 8305800" name="connsiteX2"/>
              <a:gd fmla="*/ 2857500 h 2857500" name="connsiteY2"/>
              <a:gd fmla="*/ 0 w 8305800" name="connsiteX3"/>
              <a:gd fmla="*/ 0 h 2857500" name="connsiteY3"/>
              <a:gd fmla="*/ 0 w 8404212" name="connsiteX0-1"/>
              <a:gd fmla="*/ 0 h 2857500" name="connsiteY0-2"/>
              <a:gd fmla="*/ 8404212 w 8404212" name="connsiteX1-3"/>
              <a:gd fmla="*/ 1390650 h 2857500" name="connsiteY1-4"/>
              <a:gd fmla="*/ 0 w 8404212" name="connsiteX2-5"/>
              <a:gd fmla="*/ 2857500 h 2857500" name="connsiteY2-6"/>
              <a:gd fmla="*/ 0 w 8404212" name="connsiteX3-7"/>
              <a:gd fmla="*/ 0 h 2857500" name="connsiteY3-8"/>
              <a:gd fmla="*/ 0 w 8456738" name="connsiteX0-9"/>
              <a:gd fmla="*/ 0 h 2897739" name="connsiteY0-10"/>
              <a:gd fmla="*/ 8456738 w 8456738" name="connsiteX1-11"/>
              <a:gd fmla="*/ 2897739 h 2897739" name="connsiteY1-12"/>
              <a:gd fmla="*/ 0 w 8456738" name="connsiteX2-13"/>
              <a:gd fmla="*/ 2857500 h 2897739" name="connsiteY2-14"/>
              <a:gd fmla="*/ 0 w 8456738" name="connsiteX3-15"/>
              <a:gd fmla="*/ 0 h 2897739" name="connsiteY3-16"/>
            </a:gdLst>
            <a:cxnLst>
              <a:cxn ang="0">
                <a:pos x="connsiteX0-1" y="connsiteY0-2"/>
              </a:cxn>
              <a:cxn ang="0">
                <a:pos x="connsiteX1-3" y="connsiteY1-4"/>
              </a:cxn>
              <a:cxn ang="0">
                <a:pos x="connsiteX2-5" y="connsiteY2-6"/>
              </a:cxn>
              <a:cxn ang="0">
                <a:pos x="connsiteX3-7" y="connsiteY3-8"/>
              </a:cxn>
            </a:cxnLst>
            <a:rect b="b" l="l" r="r" t="t"/>
            <a:pathLst>
              <a:path h="2897739" w="8456738">
                <a:moveTo>
                  <a:pt x="0" y="0"/>
                </a:moveTo>
                <a:lnTo>
                  <a:pt x="8456738" y="2897739"/>
                </a:lnTo>
                <a:lnTo>
                  <a:pt x="0" y="2857500"/>
                </a:lnTo>
                <a:lnTo>
                  <a:pt x="0" y="0"/>
                </a:lnTo>
                <a:close/>
              </a:path>
            </a:pathLst>
          </a:cu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 name="MH_Other_2"/>
          <p:cNvSpPr/>
          <p:nvPr>
            <p:custDataLst>
              <p:tags r:id="rId5"/>
            </p:custDataLst>
          </p:nvPr>
        </p:nvSpPr>
        <p:spPr>
          <a:xfrm>
            <a:off x="7601183" y="19050"/>
            <a:ext cx="4609867" cy="1466850"/>
          </a:xfrm>
          <a:custGeom>
            <a:gdLst>
              <a:gd fmla="*/ 38100 w 3733800" name="connsiteX0"/>
              <a:gd fmla="*/ 647700 h 1295400" name="connsiteY0"/>
              <a:gd fmla="*/ 3733800 w 3733800" name="connsiteX1"/>
              <a:gd fmla="*/ 0 h 1295400" name="connsiteY1"/>
              <a:gd fmla="*/ 3733800 w 3733800" name="connsiteX2"/>
              <a:gd fmla="*/ 1295400 h 1295400" name="connsiteY2"/>
              <a:gd fmla="*/ 0 w 3733800" name="connsiteX3"/>
              <a:gd fmla="*/ 704850 h 1295400" name="connsiteY3"/>
              <a:gd fmla="*/ 17471 w 3713171" name="connsiteX0-1"/>
              <a:gd fmla="*/ 647700 h 1295400" name="connsiteY0-2"/>
              <a:gd fmla="*/ 3713171 w 3713171" name="connsiteX1-3"/>
              <a:gd fmla="*/ 0 h 1295400" name="connsiteY1-4"/>
              <a:gd fmla="*/ 3713171 w 3713171" name="connsiteX2-5"/>
              <a:gd fmla="*/ 1295400 h 1295400" name="connsiteY2-6"/>
              <a:gd fmla="*/ 0 w 3713171" name="connsiteX3-7"/>
              <a:gd fmla="*/ 647700 h 1295400" name="connsiteY3-8"/>
              <a:gd fmla="*/ 22628 w 3718328" name="connsiteX0-9"/>
              <a:gd fmla="*/ 647700 h 1295400" name="connsiteY0-10"/>
              <a:gd fmla="*/ 3718328 w 3718328" name="connsiteX1-11"/>
              <a:gd fmla="*/ 0 h 1295400" name="connsiteY1-12"/>
              <a:gd fmla="*/ 3718328 w 3718328" name="connsiteX2-13"/>
              <a:gd fmla="*/ 1295400 h 1295400" name="connsiteY2-14"/>
              <a:gd fmla="*/ 0 w 3718328" name="connsiteX3-15"/>
              <a:gd fmla="*/ 666750 h 1295400" name="connsiteY3-16"/>
              <a:gd fmla="*/ 0 w 3726643" name="connsiteX0-17"/>
              <a:gd fmla="*/ 661987 h 1295400" name="connsiteY0-18"/>
              <a:gd fmla="*/ 3726643 w 3726643" name="connsiteX1-19"/>
              <a:gd fmla="*/ 0 h 1295400" name="connsiteY1-20"/>
              <a:gd fmla="*/ 3726643 w 3726643" name="connsiteX2-21"/>
              <a:gd fmla="*/ 1295400 h 1295400" name="connsiteY2-22"/>
              <a:gd fmla="*/ 8315 w 3726643" name="connsiteX3-23"/>
              <a:gd fmla="*/ 666750 h 1295400" name="connsiteY3-24"/>
            </a:gdLst>
            <a:cxnLst>
              <a:cxn ang="0">
                <a:pos x="connsiteX0-1" y="connsiteY0-2"/>
              </a:cxn>
              <a:cxn ang="0">
                <a:pos x="connsiteX1-3" y="connsiteY1-4"/>
              </a:cxn>
              <a:cxn ang="0">
                <a:pos x="connsiteX2-5" y="connsiteY2-6"/>
              </a:cxn>
              <a:cxn ang="0">
                <a:pos x="connsiteX3-7" y="connsiteY3-8"/>
              </a:cxn>
            </a:cxnLst>
            <a:rect b="b" l="l" r="r" t="t"/>
            <a:pathLst>
              <a:path h="1295400" w="3726643">
                <a:moveTo>
                  <a:pt x="0" y="661987"/>
                </a:moveTo>
                <a:lnTo>
                  <a:pt x="3726643" y="0"/>
                </a:lnTo>
                <a:lnTo>
                  <a:pt x="3726643" y="1295400"/>
                </a:lnTo>
                <a:lnTo>
                  <a:pt x="8315" y="666750"/>
                </a:lnTo>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标题 4"/>
          <p:cNvSpPr txBox="1"/>
          <p:nvPr/>
        </p:nvSpPr>
        <p:spPr>
          <a:xfrm>
            <a:off x="1446476"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产品概述</a:t>
            </a:r>
          </a:p>
          <a:p>
            <a:pPr algn="l"/>
            <a:r>
              <a:rPr altLang="en-US" b="1" lang="zh-CN" smtClean="0" sz="2400">
                <a:solidFill>
                  <a:srgbClr val="3F3F3F"/>
                </a:solidFill>
                <a:latin charset="0" pitchFamily="34" typeface="Impact MT Std"/>
                <a:ea charset="-122" panose="020b0503020204020204" pitchFamily="34" typeface="微软雅黑"/>
              </a:rPr>
              <a:t>PRODUCT OVERVIEW</a:t>
            </a:r>
          </a:p>
        </p:txBody>
      </p:sp>
      <p:sp>
        <p:nvSpPr>
          <p:cNvPr id="10" name="Rectangle 45"/>
          <p:cNvSpPr/>
          <p:nvPr/>
        </p:nvSpPr>
        <p:spPr bwMode="auto">
          <a:xfrm>
            <a:off x="9410993" y="540507"/>
            <a:ext cx="2874933" cy="59401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lnSpc>
                <a:spcPct val="70000"/>
              </a:lnSpc>
              <a:spcBef>
                <a:spcPct val="0"/>
              </a:spcBef>
              <a:spcAft>
                <a:spcPct val="0"/>
              </a:spcAft>
            </a:pPr>
            <a:r>
              <a:rPr altLang="en-US" b="1" lang="zh-CN" smtClean="0" sz="3600">
                <a:solidFill>
                  <a:srgbClr val="FFFFFF"/>
                </a:solidFill>
                <a:latin charset="-122" panose="020b0503020204020204" pitchFamily="34" typeface="微软雅黑"/>
                <a:ea charset="-122" panose="020b0503020204020204" pitchFamily="34" typeface="微软雅黑"/>
                <a:cs charset="0" typeface="Bebas Neue"/>
                <a:sym charset="0" typeface="Bebas Neue"/>
              </a:rPr>
              <a:t>产品介绍</a:t>
            </a:r>
          </a:p>
        </p:txBody>
      </p:sp>
      <p:sp>
        <p:nvSpPr>
          <p:cNvPr id="11" name="Rectangle 43"/>
          <p:cNvSpPr/>
          <p:nvPr/>
        </p:nvSpPr>
        <p:spPr bwMode="auto">
          <a:xfrm>
            <a:off x="332097" y="5258039"/>
            <a:ext cx="5362851" cy="15999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此处添加企业产品的内容详细文本描述，建议与标题相关并符合整体语言风格.此处添加企业优势的详细文本描述，建议与标题相关并符合整体语言风格.</a:t>
            </a:r>
          </a:p>
        </p:txBody>
      </p:sp>
      <p:sp>
        <p:nvSpPr>
          <p:cNvPr id="12" name="Rectangle 45"/>
          <p:cNvSpPr/>
          <p:nvPr/>
        </p:nvSpPr>
        <p:spPr bwMode="auto">
          <a:xfrm>
            <a:off x="-378915" y="4667480"/>
            <a:ext cx="2874933" cy="59401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lnSpc>
                <a:spcPct val="70000"/>
              </a:lnSpc>
              <a:spcBef>
                <a:spcPct val="0"/>
              </a:spcBef>
              <a:spcAft>
                <a:spcPct val="0"/>
              </a:spcAft>
            </a:pPr>
            <a:r>
              <a:rPr altLang="en-US" b="1" lang="zh-CN" smtClean="0" sz="2800">
                <a:solidFill>
                  <a:srgbClr val="3F3F3F"/>
                </a:solidFill>
                <a:latin charset="-122" panose="020b0503020204020204" pitchFamily="34" typeface="微软雅黑"/>
                <a:ea charset="-122" panose="020b0503020204020204" pitchFamily="34" typeface="微软雅黑"/>
                <a:cs charset="0" typeface="Bebas Neue"/>
                <a:sym charset="0" typeface="Bebas Neue"/>
              </a:rPr>
              <a:t>产品标题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par>
                                <p:cTn fill="hold" grpId="0" id="8" nodeType="withEffect" presetClass="entr" presetID="22" presetSubtype="8">
                                  <p:stCondLst>
                                    <p:cond delay="30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par>
                          <p:cTn fill="hold" id="11" nodeType="afterGroup">
                            <p:stCondLst>
                              <p:cond delay="800"/>
                            </p:stCondLst>
                            <p:childTnLst>
                              <p:par>
                                <p:cTn fill="hold" grpId="0" id="12" nodeType="afterEffect" presetClass="entr" presetID="16" presetSubtype="37">
                                  <p:stCondLst>
                                    <p:cond delay="0"/>
                                  </p:stCondLst>
                                  <p:childTnLst>
                                    <p:set>
                                      <p:cBhvr>
                                        <p:cTn dur="1" fill="hold" id="13">
                                          <p:stCondLst>
                                            <p:cond delay="0"/>
                                          </p:stCondLst>
                                        </p:cTn>
                                        <p:tgtEl>
                                          <p:spTgt spid="12"/>
                                        </p:tgtEl>
                                        <p:attrNameLst>
                                          <p:attrName>style.visibility</p:attrName>
                                        </p:attrNameLst>
                                      </p:cBhvr>
                                      <p:to>
                                        <p:strVal val="visible"/>
                                      </p:to>
                                    </p:set>
                                    <p:animEffect filter="barn(outVertical)" transition="in">
                                      <p:cBhvr>
                                        <p:cTn dur="500" id="14"/>
                                        <p:tgtEl>
                                          <p:spTgt spid="12"/>
                                        </p:tgtEl>
                                      </p:cBhvr>
                                    </p:animEffect>
                                  </p:childTnLst>
                                </p:cTn>
                              </p:par>
                              <p:par>
                                <p:cTn fill="hold" grpId="0" id="15" nodeType="withEffect" presetClass="entr" presetID="16" presetSubtype="37">
                                  <p:stCondLst>
                                    <p:cond delay="0"/>
                                  </p:stCondLst>
                                  <p:childTnLst>
                                    <p:set>
                                      <p:cBhvr>
                                        <p:cTn dur="1" fill="hold" id="16">
                                          <p:stCondLst>
                                            <p:cond delay="0"/>
                                          </p:stCondLst>
                                        </p:cTn>
                                        <p:tgtEl>
                                          <p:spTgt spid="10"/>
                                        </p:tgtEl>
                                        <p:attrNameLst>
                                          <p:attrName>style.visibility</p:attrName>
                                        </p:attrNameLst>
                                      </p:cBhvr>
                                      <p:to>
                                        <p:strVal val="visible"/>
                                      </p:to>
                                    </p:set>
                                    <p:animEffect filter="barn(outVertical)" transition="in">
                                      <p:cBhvr>
                                        <p:cTn dur="500" id="17"/>
                                        <p:tgtEl>
                                          <p:spTgt spid="10"/>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500" id="2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0" spid="11"/>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矩形 59"/>
          <p:cNvSpPr/>
          <p:nvPr/>
        </p:nvSpPr>
        <p:spPr>
          <a:xfrm>
            <a:off x="38100" y="2044401"/>
            <a:ext cx="8405390" cy="4758201"/>
          </a:xfrm>
          <a:custGeom>
            <a:gdLst>
              <a:gd fmla="*/ 0 w 6095173" name="connsiteX0"/>
              <a:gd fmla="*/ 0 h 3712864" name="connsiteY0"/>
              <a:gd fmla="*/ 6095173 w 6095173" name="connsiteX1"/>
              <a:gd fmla="*/ 0 h 3712864" name="connsiteY1"/>
              <a:gd fmla="*/ 6095173 w 6095173" name="connsiteX2"/>
              <a:gd fmla="*/ 3712864 h 3712864" name="connsiteY2"/>
              <a:gd fmla="*/ 0 w 6095173" name="connsiteX3"/>
              <a:gd fmla="*/ 3712864 h 3712864" name="connsiteY3"/>
              <a:gd fmla="*/ 0 w 6095173" name="connsiteX4"/>
              <a:gd fmla="*/ 0 h 3712864" name="connsiteY4"/>
              <a:gd fmla="*/ 0 w 6095173" name="connsiteX0-1"/>
              <a:gd fmla="*/ 0 h 3712864" name="connsiteY0-2"/>
              <a:gd fmla="*/ 3752023 w 6095173" name="connsiteX1-3"/>
              <a:gd fmla="*/ 57150 h 3712864" name="connsiteY1-4"/>
              <a:gd fmla="*/ 6095173 w 6095173" name="connsiteX2-5"/>
              <a:gd fmla="*/ 3712864 h 3712864" name="connsiteY2-6"/>
              <a:gd fmla="*/ 0 w 6095173" name="connsiteX3-7"/>
              <a:gd fmla="*/ 3712864 h 3712864" name="connsiteY3-8"/>
              <a:gd fmla="*/ 0 w 6095173" name="connsiteX4-9"/>
              <a:gd fmla="*/ 0 h 3712864" name="connsiteY4-10"/>
              <a:gd fmla="*/ 0 w 6095173" name="connsiteX0-11"/>
              <a:gd fmla="*/ 0 h 3712864" name="connsiteY0-12"/>
              <a:gd fmla="*/ 3738209 w 6095173" name="connsiteX1-13"/>
              <a:gd fmla="*/ 12555 h 3712864" name="connsiteY1-14"/>
              <a:gd fmla="*/ 6095173 w 6095173" name="connsiteX2-15"/>
              <a:gd fmla="*/ 3712864 h 3712864" name="connsiteY2-16"/>
              <a:gd fmla="*/ 0 w 6095173" name="connsiteX3-17"/>
              <a:gd fmla="*/ 3712864 h 3712864" name="connsiteY3-18"/>
              <a:gd fmla="*/ 0 w 6095173" name="connsiteX4-19"/>
              <a:gd fmla="*/ 0 h 3712864" name="connsiteY4-20"/>
              <a:gd fmla="*/ 0 w 6095173" name="connsiteX0-21"/>
              <a:gd fmla="*/ 0 h 3712864" name="connsiteY0-22"/>
              <a:gd fmla="*/ 3903978 w 6095173" name="connsiteX1-23"/>
              <a:gd fmla="*/ 384177 h 3712864" name="connsiteY1-24"/>
              <a:gd fmla="*/ 6095173 w 6095173" name="connsiteX2-25"/>
              <a:gd fmla="*/ 3712864 h 3712864" name="connsiteY2-26"/>
              <a:gd fmla="*/ 0 w 6095173" name="connsiteX3-27"/>
              <a:gd fmla="*/ 3712864 h 3712864" name="connsiteY3-28"/>
              <a:gd fmla="*/ 0 w 6095173" name="connsiteX4-29"/>
              <a:gd fmla="*/ 0 h 3712864" name="connsiteY4-30"/>
              <a:gd fmla="*/ 0 w 6095173" name="connsiteX0-31"/>
              <a:gd fmla="*/ 0 h 3712864" name="connsiteY0-32"/>
              <a:gd fmla="*/ 3903978 w 6095173" name="connsiteX1-33"/>
              <a:gd fmla="*/ 384177 h 3712864" name="connsiteY1-34"/>
              <a:gd fmla="*/ 6095173 w 6095173" name="connsiteX2-35"/>
              <a:gd fmla="*/ 3712864 h 3712864" name="connsiteY2-36"/>
              <a:gd fmla="*/ 0 w 6095173" name="connsiteX3-37"/>
              <a:gd fmla="*/ 3712864 h 3712864" name="connsiteY3-38"/>
              <a:gd fmla="*/ 0 w 6095173" name="connsiteX4-39"/>
              <a:gd fmla="*/ 0 h 3712864" name="connsiteY4-40"/>
              <a:gd fmla="*/ 0 w 6095173" name="connsiteX0-41"/>
              <a:gd fmla="*/ 0 h 3712864" name="connsiteY0-42"/>
              <a:gd fmla="*/ 3903978 w 6095173" name="connsiteX1-43"/>
              <a:gd fmla="*/ 384177 h 3712864" name="connsiteY1-44"/>
              <a:gd fmla="*/ 6095173 w 6095173" name="connsiteX2-45"/>
              <a:gd fmla="*/ 3712864 h 3712864" name="connsiteY2-46"/>
              <a:gd fmla="*/ 0 w 6095173" name="connsiteX3-47"/>
              <a:gd fmla="*/ 3712864 h 3712864" name="connsiteY3-48"/>
              <a:gd fmla="*/ 0 w 6095173" name="connsiteX4-49"/>
              <a:gd fmla="*/ 0 h 3712864" name="connsiteY4-50"/>
              <a:gd fmla="*/ 0 w 6095173" name="connsiteX0-51"/>
              <a:gd fmla="*/ 0 h 3712864" name="connsiteY0-52"/>
              <a:gd fmla="*/ 3945421 w 6095173" name="connsiteX1-53"/>
              <a:gd fmla="*/ 696339 h 3712864" name="connsiteY1-54"/>
              <a:gd fmla="*/ 6095173 w 6095173" name="connsiteX2-55"/>
              <a:gd fmla="*/ 3712864 h 3712864" name="connsiteY2-56"/>
              <a:gd fmla="*/ 0 w 6095173" name="connsiteX3-57"/>
              <a:gd fmla="*/ 3712864 h 3712864" name="connsiteY3-58"/>
              <a:gd fmla="*/ 0 w 6095173" name="connsiteX4-59"/>
              <a:gd fmla="*/ 0 h 3712864" name="connsiteY4-60"/>
              <a:gd fmla="*/ 0 w 6095173" name="connsiteX0-61"/>
              <a:gd fmla="*/ 0 h 3712864" name="connsiteY0-62"/>
              <a:gd fmla="*/ 3945421 w 6095173" name="connsiteX1-63"/>
              <a:gd fmla="*/ 696339 h 3712864" name="connsiteY1-64"/>
              <a:gd fmla="*/ 6095173 w 6095173" name="connsiteX2-65"/>
              <a:gd fmla="*/ 3712864 h 3712864" name="connsiteY2-66"/>
              <a:gd fmla="*/ 0 w 6095173" name="connsiteX3-67"/>
              <a:gd fmla="*/ 3712864 h 3712864" name="connsiteY3-68"/>
              <a:gd fmla="*/ 0 w 6095173" name="connsiteX4-69"/>
              <a:gd fmla="*/ 0 h 3712864" name="connsiteY4-70"/>
              <a:gd fmla="*/ 0 w 6095173" name="connsiteX0-71"/>
              <a:gd fmla="*/ 0 h 3712864" name="connsiteY0-72"/>
              <a:gd fmla="*/ 3945421 w 6095173" name="connsiteX1-73"/>
              <a:gd fmla="*/ 696339 h 3712864" name="connsiteY1-74"/>
              <a:gd fmla="*/ 6095173 w 6095173" name="connsiteX2-75"/>
              <a:gd fmla="*/ 3712864 h 3712864" name="connsiteY2-76"/>
              <a:gd fmla="*/ 0 w 6095173" name="connsiteX3-77"/>
              <a:gd fmla="*/ 3712864 h 3712864" name="connsiteY3-78"/>
              <a:gd fmla="*/ 0 w 6095173" name="connsiteX4-79"/>
              <a:gd fmla="*/ 0 h 3712864" name="connsiteY4-80"/>
              <a:gd fmla="*/ 0 w 6095173" name="connsiteX0-81"/>
              <a:gd fmla="*/ 0 h 3712864" name="connsiteY0-82"/>
              <a:gd fmla="*/ 3945421 w 6095173" name="connsiteX1-83"/>
              <a:gd fmla="*/ 696339 h 3712864" name="connsiteY1-84"/>
              <a:gd fmla="*/ 6095173 w 6095173" name="connsiteX2-85"/>
              <a:gd fmla="*/ 3712864 h 3712864" name="connsiteY2-86"/>
              <a:gd fmla="*/ 0 w 6095173" name="connsiteX3-87"/>
              <a:gd fmla="*/ 3712864 h 3712864" name="connsiteY3-88"/>
              <a:gd fmla="*/ 0 w 6095173" name="connsiteX4-89"/>
              <a:gd fmla="*/ 0 h 3712864"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3712864" w="6095173">
                <a:moveTo>
                  <a:pt x="0" y="0"/>
                </a:moveTo>
                <a:cubicBezTo>
                  <a:pt x="1301326" y="128059"/>
                  <a:pt x="2492140" y="3415"/>
                  <a:pt x="3945421" y="696339"/>
                </a:cubicBezTo>
                <a:cubicBezTo>
                  <a:pt x="5407967" y="1805901"/>
                  <a:pt x="5682500" y="2558708"/>
                  <a:pt x="6095173" y="3712864"/>
                </a:cubicBezTo>
                <a:lnTo>
                  <a:pt x="0" y="3712864"/>
                </a:lnTo>
                <a:lnTo>
                  <a:pt x="0" y="0"/>
                </a:lnTo>
                <a:close/>
              </a:path>
            </a:pathLst>
          </a:custGeom>
          <a:blipFill>
            <a:blip r:embed="rId3"/>
            <a:stretch>
              <a:fillRect b="-13520" l="300" r="-629" t="-558"/>
            </a:stretch>
          </a:blipFill>
          <a:ln w="1778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 name="标题 4"/>
          <p:cNvSpPr txBox="1"/>
          <p:nvPr/>
        </p:nvSpPr>
        <p:spPr>
          <a:xfrm>
            <a:off x="1390649"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产品形式</a:t>
            </a:r>
          </a:p>
          <a:p>
            <a:pPr algn="l"/>
            <a:r>
              <a:rPr altLang="en-US" b="1" lang="zh-CN" smtClean="0" sz="2400">
                <a:solidFill>
                  <a:srgbClr val="3F3F3F"/>
                </a:solidFill>
                <a:latin charset="0" pitchFamily="34" typeface="Impact MT Std"/>
                <a:ea charset="-122" panose="020b0503020204020204" pitchFamily="34" typeface="微软雅黑"/>
              </a:rPr>
              <a:t>PRODUCT FORM </a:t>
            </a:r>
          </a:p>
        </p:txBody>
      </p:sp>
      <p:grpSp>
        <p:nvGrpSpPr>
          <p:cNvPr id="13" name="组合 12"/>
          <p:cNvGrpSpPr/>
          <p:nvPr/>
        </p:nvGrpSpPr>
        <p:grpSpPr>
          <a:xfrm>
            <a:off x="6862515" y="4685680"/>
            <a:ext cx="1878399" cy="1878399"/>
            <a:chOff x="8429626" y="718899"/>
            <a:chExt cx="1878399" cy="1878399"/>
          </a:xfrm>
        </p:grpSpPr>
        <p:sp>
          <p:nvSpPr>
            <p:cNvPr id="7" name="椭圆 6"/>
            <p:cNvSpPr/>
            <p:nvPr/>
          </p:nvSpPr>
          <p:spPr>
            <a:xfrm>
              <a:off x="8429626" y="718899"/>
              <a:ext cx="1878399" cy="1878399"/>
            </a:xfrm>
            <a:prstGeom prst="ellipse">
              <a:avLst/>
            </a:prstGeom>
            <a:solidFill>
              <a:schemeClr val="bg1">
                <a:lumMod val="95000"/>
              </a:schemeClr>
            </a:solidFill>
            <a:ln w="1651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1" name="TextBox 15"/>
            <p:cNvSpPr txBox="1"/>
            <p:nvPr/>
          </p:nvSpPr>
          <p:spPr>
            <a:xfrm>
              <a:off x="8841110" y="1873583"/>
              <a:ext cx="1036867" cy="304800"/>
            </a:xfrm>
            <a:prstGeom prst="rect">
              <a:avLst/>
            </a:prstGeom>
            <a:noFill/>
          </p:spPr>
          <p:txBody>
            <a:bodyPr bIns="0" lIns="0" rIns="0" rtlCol="0" tIns="0" wrap="square">
              <a:spAutoFit/>
            </a:bodyPr>
            <a:lstStyle/>
            <a:p>
              <a:pPr algn="ctr"/>
              <a:r>
                <a:rPr altLang="en-US" b="1" lang="zh-CN" smtClean="0" sz="2000">
                  <a:solidFill>
                    <a:srgbClr val="3F3F3F"/>
                  </a:solidFill>
                  <a:latin charset="-122" panose="020b0503020204020204" pitchFamily="34" typeface="微软雅黑"/>
                  <a:ea charset="-122" panose="020b0503020204020204" pitchFamily="34" typeface="微软雅黑"/>
                </a:rPr>
                <a:t>线下门店</a:t>
              </a:r>
            </a:p>
          </p:txBody>
        </p:sp>
        <p:sp>
          <p:nvSpPr>
            <p:cNvPr id="12" name="KSO_Shape"/>
            <p:cNvSpPr/>
            <p:nvPr/>
          </p:nvSpPr>
          <p:spPr bwMode="auto">
            <a:xfrm>
              <a:off x="9113803" y="1145921"/>
              <a:ext cx="536164" cy="623448"/>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3F3F3F"/>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61" name="组合 60"/>
          <p:cNvGrpSpPr/>
          <p:nvPr/>
        </p:nvGrpSpPr>
        <p:grpSpPr>
          <a:xfrm>
            <a:off x="4771040" y="2530056"/>
            <a:ext cx="1878399" cy="1878399"/>
            <a:chOff x="5155974" y="2205937"/>
            <a:chExt cx="1878399" cy="1878399"/>
          </a:xfrm>
        </p:grpSpPr>
        <p:sp>
          <p:nvSpPr>
            <p:cNvPr id="8" name="椭圆 7"/>
            <p:cNvSpPr/>
            <p:nvPr/>
          </p:nvSpPr>
          <p:spPr>
            <a:xfrm>
              <a:off x="5155974" y="2205937"/>
              <a:ext cx="1878399" cy="1878399"/>
            </a:xfrm>
            <a:prstGeom prst="ellipse">
              <a:avLst/>
            </a:prstGeom>
            <a:solidFill>
              <a:schemeClr val="bg1">
                <a:lumMod val="95000"/>
              </a:schemeClr>
            </a:solidFill>
            <a:ln w="1651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6" name="TextBox 16"/>
            <p:cNvSpPr txBox="1"/>
            <p:nvPr/>
          </p:nvSpPr>
          <p:spPr>
            <a:xfrm>
              <a:off x="5419318" y="3283401"/>
              <a:ext cx="1331318" cy="304800"/>
            </a:xfrm>
            <a:prstGeom prst="rect">
              <a:avLst/>
            </a:prstGeom>
            <a:noFill/>
          </p:spPr>
          <p:txBody>
            <a:bodyPr bIns="0" lIns="0" rIns="0" rtlCol="0" tIns="0" wrap="square">
              <a:spAutoFit/>
            </a:bodyPr>
            <a:lstStyle/>
            <a:p>
              <a:pPr algn="ctr"/>
              <a:r>
                <a:rPr altLang="en-US" b="1" lang="zh-CN" smtClean="0" sz="2000">
                  <a:solidFill>
                    <a:srgbClr val="3F3F3F"/>
                  </a:solidFill>
                  <a:latin charset="-122" panose="020b0503020204020204" pitchFamily="34" typeface="微软雅黑"/>
                  <a:ea charset="-122" panose="020b0503020204020204" pitchFamily="34" typeface="微软雅黑"/>
                </a:rPr>
                <a:t>电脑客户端</a:t>
              </a:r>
            </a:p>
          </p:txBody>
        </p:sp>
        <p:sp>
          <p:nvSpPr>
            <p:cNvPr id="17" name="KSO_Shape"/>
            <p:cNvSpPr/>
            <p:nvPr/>
          </p:nvSpPr>
          <p:spPr bwMode="auto">
            <a:xfrm>
              <a:off x="5739653" y="2613042"/>
              <a:ext cx="711040" cy="532094"/>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3F3F3F"/>
            </a:solidFill>
            <a:ln>
              <a:noFill/>
            </a:ln>
          </p:spPr>
          <p:txBody>
            <a:bodyPr anchor="ctr" bIns="360000">
              <a:scene3d>
                <a:camera prst="orthographicFront"/>
                <a:lightRig dir="t" rig="threePt"/>
              </a:scene3d>
              <a:sp3d>
                <a:contourClr>
                  <a:srgbClr val="FFFFFF"/>
                </a:contourClr>
              </a:sp3d>
            </a:bodyPr>
            <a:lstStyle/>
            <a:p>
              <a:pPr algn="ctr">
                <a:defRPr/>
              </a:pPr>
              <a:endParaRPr altLang="en-US" lang="zh-CN">
                <a:solidFill>
                  <a:srgbClr val="3F3F3F"/>
                </a:solidFill>
                <a:ea charset="-122" panose="02010600030101010101" pitchFamily="2" typeface="宋体"/>
              </a:endParaRPr>
            </a:p>
          </p:txBody>
        </p:sp>
      </p:grpSp>
      <p:grpSp>
        <p:nvGrpSpPr>
          <p:cNvPr id="62" name="组合 61"/>
          <p:cNvGrpSpPr/>
          <p:nvPr/>
        </p:nvGrpSpPr>
        <p:grpSpPr>
          <a:xfrm>
            <a:off x="1562842" y="1402455"/>
            <a:ext cx="1878399" cy="1878399"/>
            <a:chOff x="1683125" y="4236736"/>
            <a:chExt cx="1878399" cy="1878399"/>
          </a:xfrm>
        </p:grpSpPr>
        <p:sp>
          <p:nvSpPr>
            <p:cNvPr id="9" name="椭圆 8"/>
            <p:cNvSpPr/>
            <p:nvPr/>
          </p:nvSpPr>
          <p:spPr>
            <a:xfrm>
              <a:off x="1683125" y="4236736"/>
              <a:ext cx="1878399" cy="1878399"/>
            </a:xfrm>
            <a:prstGeom prst="ellipse">
              <a:avLst/>
            </a:prstGeom>
            <a:solidFill>
              <a:schemeClr val="bg1">
                <a:lumMod val="95000"/>
              </a:schemeClr>
            </a:solidFill>
            <a:ln w="1651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21" name="TextBox 17"/>
            <p:cNvSpPr txBox="1"/>
            <p:nvPr/>
          </p:nvSpPr>
          <p:spPr>
            <a:xfrm>
              <a:off x="2039071" y="5250952"/>
              <a:ext cx="1166506" cy="304800"/>
            </a:xfrm>
            <a:prstGeom prst="rect">
              <a:avLst/>
            </a:prstGeom>
            <a:noFill/>
          </p:spPr>
          <p:txBody>
            <a:bodyPr bIns="0" lIns="0" rIns="0" rtlCol="0" tIns="0" wrap="square">
              <a:spAutoFit/>
            </a:bodyPr>
            <a:lstStyle/>
            <a:p>
              <a:pPr algn="ctr"/>
              <a:r>
                <a:rPr altLang="en-US" b="1" lang="zh-CN" smtClean="0" sz="2000">
                  <a:solidFill>
                    <a:srgbClr val="3F3F3F"/>
                  </a:solidFill>
                  <a:latin charset="-122" panose="020b0503020204020204" pitchFamily="34" typeface="微软雅黑"/>
                  <a:ea charset="-122" panose="020b0503020204020204" pitchFamily="34" typeface="微软雅黑"/>
                </a:rPr>
                <a:t>手机APP</a:t>
              </a:r>
            </a:p>
          </p:txBody>
        </p:sp>
        <p:sp>
          <p:nvSpPr>
            <p:cNvPr id="22" name="KSO_Shape"/>
            <p:cNvSpPr/>
            <p:nvPr/>
          </p:nvSpPr>
          <p:spPr bwMode="auto">
            <a:xfrm>
              <a:off x="2346492" y="4657100"/>
              <a:ext cx="570670" cy="481264"/>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3F3F3F"/>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3F3F3F"/>
                </a:solidFill>
                <a:ea charset="-122" panose="02010600030101010101" pitchFamily="2" typeface="宋体"/>
              </a:endParaRPr>
            </a:p>
          </p:txBody>
        </p:sp>
      </p:grpSp>
      <p:sp>
        <p:nvSpPr>
          <p:cNvPr id="64" name="Rectangle 43"/>
          <p:cNvSpPr/>
          <p:nvPr/>
        </p:nvSpPr>
        <p:spPr bwMode="auto">
          <a:xfrm>
            <a:off x="3863988" y="935849"/>
            <a:ext cx="2981462" cy="93321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此处添加企业产品的内容详细文本描述，建议与标题相关并符合整体语言风格.</a:t>
            </a:r>
          </a:p>
        </p:txBody>
      </p:sp>
      <p:sp>
        <p:nvSpPr>
          <p:cNvPr id="65" name="Rectangle 43"/>
          <p:cNvSpPr/>
          <p:nvPr/>
        </p:nvSpPr>
        <p:spPr bwMode="auto">
          <a:xfrm>
            <a:off x="7082421" y="2257841"/>
            <a:ext cx="2981462" cy="93321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此处添加企业产品的内容详细文本描述，建议与标题相关并符合整体语言风格.</a:t>
            </a:r>
          </a:p>
        </p:txBody>
      </p:sp>
      <p:sp>
        <p:nvSpPr>
          <p:cNvPr id="66" name="Rectangle 43"/>
          <p:cNvSpPr/>
          <p:nvPr/>
        </p:nvSpPr>
        <p:spPr bwMode="auto">
          <a:xfrm>
            <a:off x="8857624" y="4408455"/>
            <a:ext cx="2804703" cy="93321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此处添加企业产品的内容详细文本描述，建议与标题相关并符合整体语言风格.</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p:cTn dur="500" fill="hold" id="7"/>
                                        <p:tgtEl>
                                          <p:spTgt spid="62"/>
                                        </p:tgtEl>
                                        <p:attrNameLst>
                                          <p:attrName>ppt_w</p:attrName>
                                        </p:attrNameLst>
                                      </p:cBhvr>
                                      <p:tavLst>
                                        <p:tav tm="0">
                                          <p:val>
                                            <p:fltVal val="0"/>
                                          </p:val>
                                        </p:tav>
                                        <p:tav tm="100000">
                                          <p:val>
                                            <p:strVal val="#ppt_w"/>
                                          </p:val>
                                        </p:tav>
                                      </p:tavLst>
                                    </p:anim>
                                    <p:anim calcmode="lin" valueType="num">
                                      <p:cBhvr>
                                        <p:cTn dur="500" fill="hold" id="8"/>
                                        <p:tgtEl>
                                          <p:spTgt spid="62"/>
                                        </p:tgtEl>
                                        <p:attrNameLst>
                                          <p:attrName>ppt_h</p:attrName>
                                        </p:attrNameLst>
                                      </p:cBhvr>
                                      <p:tavLst>
                                        <p:tav tm="0">
                                          <p:val>
                                            <p:fltVal val="0"/>
                                          </p:val>
                                        </p:tav>
                                        <p:tav tm="100000">
                                          <p:val>
                                            <p:strVal val="#ppt_h"/>
                                          </p:val>
                                        </p:tav>
                                      </p:tavLst>
                                    </p:anim>
                                    <p:animEffect filter="fade" transition="in">
                                      <p:cBhvr>
                                        <p:cTn dur="500" id="9"/>
                                        <p:tgtEl>
                                          <p:spTgt spid="62"/>
                                        </p:tgtEl>
                                      </p:cBhvr>
                                    </p:animEffect>
                                  </p:childTnLst>
                                </p:cTn>
                              </p:par>
                              <p:par>
                                <p:cTn fill="hold" id="10" nodeType="withEffect" presetClass="entr" presetID="53" presetSubtype="0">
                                  <p:stCondLst>
                                    <p:cond delay="0"/>
                                  </p:stCondLst>
                                  <p:childTnLst>
                                    <p:set>
                                      <p:cBhvr>
                                        <p:cTn dur="1" fill="hold" id="11">
                                          <p:stCondLst>
                                            <p:cond delay="0"/>
                                          </p:stCondLst>
                                        </p:cTn>
                                        <p:tgtEl>
                                          <p:spTgt spid="61"/>
                                        </p:tgtEl>
                                        <p:attrNameLst>
                                          <p:attrName>style.visibility</p:attrName>
                                        </p:attrNameLst>
                                      </p:cBhvr>
                                      <p:to>
                                        <p:strVal val="visible"/>
                                      </p:to>
                                    </p:set>
                                    <p:anim calcmode="lin" valueType="num">
                                      <p:cBhvr>
                                        <p:cTn dur="500" fill="hold" id="12"/>
                                        <p:tgtEl>
                                          <p:spTgt spid="61"/>
                                        </p:tgtEl>
                                        <p:attrNameLst>
                                          <p:attrName>ppt_w</p:attrName>
                                        </p:attrNameLst>
                                      </p:cBhvr>
                                      <p:tavLst>
                                        <p:tav tm="0">
                                          <p:val>
                                            <p:fltVal val="0"/>
                                          </p:val>
                                        </p:tav>
                                        <p:tav tm="100000">
                                          <p:val>
                                            <p:strVal val="#ppt_w"/>
                                          </p:val>
                                        </p:tav>
                                      </p:tavLst>
                                    </p:anim>
                                    <p:anim calcmode="lin" valueType="num">
                                      <p:cBhvr>
                                        <p:cTn dur="500" fill="hold" id="13"/>
                                        <p:tgtEl>
                                          <p:spTgt spid="61"/>
                                        </p:tgtEl>
                                        <p:attrNameLst>
                                          <p:attrName>ppt_h</p:attrName>
                                        </p:attrNameLst>
                                      </p:cBhvr>
                                      <p:tavLst>
                                        <p:tav tm="0">
                                          <p:val>
                                            <p:fltVal val="0"/>
                                          </p:val>
                                        </p:tav>
                                        <p:tav tm="100000">
                                          <p:val>
                                            <p:strVal val="#ppt_h"/>
                                          </p:val>
                                        </p:tav>
                                      </p:tavLst>
                                    </p:anim>
                                    <p:animEffect filter="fade" transition="in">
                                      <p:cBhvr>
                                        <p:cTn dur="500" id="14"/>
                                        <p:tgtEl>
                                          <p:spTgt spid="61"/>
                                        </p:tgtEl>
                                      </p:cBhvr>
                                    </p:animEffect>
                                  </p:childTnLst>
                                </p:cTn>
                              </p:par>
                              <p:par>
                                <p:cTn fill="hold" id="15" nodeType="with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par>
                          <p:cTn fill="hold" id="20" nodeType="afterGroup">
                            <p:stCondLst>
                              <p:cond delay="500"/>
                            </p:stCondLst>
                            <p:childTnLst>
                              <p:par>
                                <p:cTn fill="hold" grpId="0" id="21" nodeType="afterEffect" presetClass="entr" presetID="10" presetSubtype="0">
                                  <p:stCondLst>
                                    <p:cond delay="0"/>
                                  </p:stCondLst>
                                  <p:childTnLst>
                                    <p:set>
                                      <p:cBhvr>
                                        <p:cTn dur="1" fill="hold" id="22">
                                          <p:stCondLst>
                                            <p:cond delay="0"/>
                                          </p:stCondLst>
                                        </p:cTn>
                                        <p:tgtEl>
                                          <p:spTgt spid="64"/>
                                        </p:tgtEl>
                                        <p:attrNameLst>
                                          <p:attrName>style.visibility</p:attrName>
                                        </p:attrNameLst>
                                      </p:cBhvr>
                                      <p:to>
                                        <p:strVal val="visible"/>
                                      </p:to>
                                    </p:set>
                                    <p:animEffect filter="fade" transition="in">
                                      <p:cBhvr>
                                        <p:cTn dur="500" id="23"/>
                                        <p:tgtEl>
                                          <p:spTgt spid="64"/>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65"/>
                                        </p:tgtEl>
                                        <p:attrNameLst>
                                          <p:attrName>style.visibility</p:attrName>
                                        </p:attrNameLst>
                                      </p:cBhvr>
                                      <p:to>
                                        <p:strVal val="visible"/>
                                      </p:to>
                                    </p:set>
                                    <p:animEffect filter="fade" transition="in">
                                      <p:cBhvr>
                                        <p:cTn dur="500" id="26"/>
                                        <p:tgtEl>
                                          <p:spTgt spid="6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66"/>
                                        </p:tgtEl>
                                        <p:attrNameLst>
                                          <p:attrName>style.visibility</p:attrName>
                                        </p:attrNameLst>
                                      </p:cBhvr>
                                      <p:to>
                                        <p:strVal val="visible"/>
                                      </p:to>
                                    </p:set>
                                    <p:animEffect filter="fade" transition="in">
                                      <p:cBhvr>
                                        <p:cTn dur="500" id="29"/>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46" y="838"/>
            <a:ext cx="12216946" cy="6857182"/>
          </a:xfrm>
          <a:prstGeom prst="rect">
            <a:avLst/>
          </a:prstGeom>
        </p:spPr>
      </p:pic>
      <p:sp>
        <p:nvSpPr>
          <p:cNvPr id="8" name="矩形 7"/>
          <p:cNvSpPr/>
          <p:nvPr/>
        </p:nvSpPr>
        <p:spPr>
          <a:xfrm>
            <a:off x="-24946" y="0"/>
            <a:ext cx="7359196" cy="6858020"/>
          </a:xfrm>
          <a:custGeom>
            <a:gdLst>
              <a:gd fmla="*/ 0 w 6139996" name="connsiteX0"/>
              <a:gd fmla="*/ 0 h 6861618" name="connsiteY0"/>
              <a:gd fmla="*/ 6139996 w 6139996" name="connsiteX1"/>
              <a:gd fmla="*/ 0 h 6861618" name="connsiteY1"/>
              <a:gd fmla="*/ 6139996 w 6139996" name="connsiteX2"/>
              <a:gd fmla="*/ 6861618 h 6861618" name="connsiteY2"/>
              <a:gd fmla="*/ 0 w 6139996" name="connsiteX3"/>
              <a:gd fmla="*/ 6861618 h 6861618" name="connsiteY3"/>
              <a:gd fmla="*/ 0 w 6139996" name="connsiteX4"/>
              <a:gd fmla="*/ 0 h 6861618" name="connsiteY4"/>
              <a:gd fmla="*/ 0 w 6139996" name="connsiteX0-1"/>
              <a:gd fmla="*/ 0 h 6861618" name="connsiteY0-2"/>
              <a:gd fmla="*/ 3415846 w 6139996" name="connsiteX1-3"/>
              <a:gd fmla="*/ 38100 h 6861618" name="connsiteY1-4"/>
              <a:gd fmla="*/ 6139996 w 6139996" name="connsiteX2-5"/>
              <a:gd fmla="*/ 6861618 h 6861618" name="connsiteY2-6"/>
              <a:gd fmla="*/ 0 w 6139996" name="connsiteX3-7"/>
              <a:gd fmla="*/ 6861618 h 6861618" name="connsiteY3-8"/>
              <a:gd fmla="*/ 0 w 6139996" name="connsiteX4-9"/>
              <a:gd fmla="*/ 0 h 6861618" name="connsiteY4-10"/>
              <a:gd fmla="*/ 0 w 6139996" name="connsiteX0-11"/>
              <a:gd fmla="*/ 20 h 6861638" name="connsiteY0-12"/>
              <a:gd fmla="*/ 3415846 w 6139996" name="connsiteX1-13"/>
              <a:gd fmla="*/ 0 h 6861638" name="connsiteY1-14"/>
              <a:gd fmla="*/ 6139996 w 6139996" name="connsiteX2-15"/>
              <a:gd fmla="*/ 6861638 h 6861638" name="connsiteY2-16"/>
              <a:gd fmla="*/ 0 w 6139996" name="connsiteX3-17"/>
              <a:gd fmla="*/ 6861638 h 6861638" name="connsiteY3-18"/>
              <a:gd fmla="*/ 0 w 6139996" name="connsiteX4-19"/>
              <a:gd fmla="*/ 20 h 6861638" name="connsiteY4-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61638" w="6139996">
                <a:moveTo>
                  <a:pt x="0" y="20"/>
                </a:moveTo>
                <a:lnTo>
                  <a:pt x="3415846" y="0"/>
                </a:lnTo>
                <a:lnTo>
                  <a:pt x="6139996" y="6861638"/>
                </a:lnTo>
                <a:lnTo>
                  <a:pt x="0" y="6861638"/>
                </a:lnTo>
                <a:lnTo>
                  <a:pt x="0" y="20"/>
                </a:lnTo>
                <a:close/>
              </a:path>
            </a:pathLst>
          </a:custGeom>
          <a:solidFill>
            <a:srgbClr val="3F3F3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 name="标题 4"/>
          <p:cNvSpPr txBox="1"/>
          <p:nvPr/>
        </p:nvSpPr>
        <p:spPr>
          <a:xfrm>
            <a:off x="1390649" y="440851"/>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lumMod val="95000"/>
                  </a:schemeClr>
                </a:solidFill>
                <a:latin charset="0" pitchFamily="34" typeface="Impact MT Std"/>
                <a:ea charset="-122" panose="020b0503020204020204" pitchFamily="34" typeface="微软雅黑"/>
              </a:rPr>
              <a:t>产品功能</a:t>
            </a:r>
          </a:p>
          <a:p>
            <a:pPr algn="l"/>
            <a:r>
              <a:rPr altLang="en-US" b="1" lang="zh-CN" smtClean="0" sz="2400">
                <a:solidFill>
                  <a:schemeClr val="bg1">
                    <a:lumMod val="95000"/>
                  </a:schemeClr>
                </a:solidFill>
                <a:latin charset="0" pitchFamily="34" typeface="Impact MT Std"/>
                <a:ea charset="-122" panose="020b0503020204020204" pitchFamily="34" typeface="微软雅黑"/>
              </a:rPr>
              <a:t>PRODUCT FEATURES</a:t>
            </a:r>
          </a:p>
        </p:txBody>
      </p:sp>
      <p:grpSp>
        <p:nvGrpSpPr>
          <p:cNvPr id="5" name="组合 4"/>
          <p:cNvGrpSpPr/>
          <p:nvPr/>
        </p:nvGrpSpPr>
        <p:grpSpPr>
          <a:xfrm>
            <a:off x="4589944" y="1459782"/>
            <a:ext cx="623887" cy="623887"/>
            <a:chOff x="4589944" y="1459782"/>
            <a:chExt cx="623887" cy="623887"/>
          </a:xfrm>
        </p:grpSpPr>
        <p:sp>
          <p:nvSpPr>
            <p:cNvPr id="9" name="椭圆 8"/>
            <p:cNvSpPr/>
            <p:nvPr/>
          </p:nvSpPr>
          <p:spPr>
            <a:xfrm>
              <a:off x="4589944" y="1459782"/>
              <a:ext cx="623887" cy="62388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3" name="Freeform 476"/>
            <p:cNvSpPr>
              <a:spLocks noEditPoints="1"/>
            </p:cNvSpPr>
            <p:nvPr/>
          </p:nvSpPr>
          <p:spPr bwMode="auto">
            <a:xfrm>
              <a:off x="4709406" y="1656504"/>
              <a:ext cx="384962" cy="278940"/>
            </a:xfrm>
            <a:custGeom>
              <a:gdLst>
                <a:gd fmla="*/ 125 w 125" name="T0"/>
                <a:gd fmla="*/ 71 h 73" name="T1"/>
                <a:gd fmla="*/ 124 w 125" name="T2"/>
                <a:gd fmla="*/ 73 h 73" name="T3"/>
                <a:gd fmla="*/ 2 w 125" name="T4"/>
                <a:gd fmla="*/ 73 h 73" name="T5"/>
                <a:gd fmla="*/ 0 w 125" name="T6"/>
                <a:gd fmla="*/ 71 h 73" name="T7"/>
                <a:gd fmla="*/ 0 w 125" name="T8"/>
                <a:gd fmla="*/ 68 h 73" name="T9"/>
                <a:gd fmla="*/ 2 w 125" name="T10"/>
                <a:gd fmla="*/ 66 h 73" name="T11"/>
                <a:gd fmla="*/ 124 w 125" name="T12"/>
                <a:gd fmla="*/ 66 h 73" name="T13"/>
                <a:gd fmla="*/ 125 w 125" name="T14"/>
                <a:gd fmla="*/ 68 h 73" name="T15"/>
                <a:gd fmla="*/ 125 w 125" name="T16"/>
                <a:gd fmla="*/ 71 h 73" name="T17"/>
                <a:gd fmla="*/ 118 w 125" name="T18"/>
                <a:gd fmla="*/ 5 h 73" name="T19"/>
                <a:gd fmla="*/ 118 w 125" name="T20"/>
                <a:gd fmla="*/ 58 h 73" name="T21"/>
                <a:gd fmla="*/ 113 w 125" name="T22"/>
                <a:gd fmla="*/ 63 h 73" name="T23"/>
                <a:gd fmla="*/ 12 w 125" name="T24"/>
                <a:gd fmla="*/ 63 h 73" name="T25"/>
                <a:gd fmla="*/ 7 w 125" name="T26"/>
                <a:gd fmla="*/ 58 h 73" name="T27"/>
                <a:gd fmla="*/ 7 w 125" name="T28"/>
                <a:gd fmla="*/ 5 h 73" name="T29"/>
                <a:gd fmla="*/ 12 w 125" name="T30"/>
                <a:gd fmla="*/ 0 h 73" name="T31"/>
                <a:gd fmla="*/ 113 w 125" name="T32"/>
                <a:gd fmla="*/ 0 h 73" name="T33"/>
                <a:gd fmla="*/ 118 w 125" name="T34"/>
                <a:gd fmla="*/ 5 h 73" name="T35"/>
                <a:gd fmla="*/ 113 w 125" name="T36"/>
                <a:gd fmla="*/ 6 h 73" name="T37"/>
                <a:gd fmla="*/ 12 w 125" name="T38"/>
                <a:gd fmla="*/ 6 h 73" name="T39"/>
                <a:gd fmla="*/ 12 w 125" name="T40"/>
                <a:gd fmla="*/ 59 h 73" name="T41"/>
                <a:gd fmla="*/ 113 w 125" name="T42"/>
                <a:gd fmla="*/ 59 h 73" name="T43"/>
                <a:gd fmla="*/ 113 w 125" name="T44"/>
                <a:gd fmla="*/ 6 h 7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3" w="125">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6" name="组合 5"/>
          <p:cNvGrpSpPr/>
          <p:nvPr/>
        </p:nvGrpSpPr>
        <p:grpSpPr>
          <a:xfrm>
            <a:off x="5138905" y="2677613"/>
            <a:ext cx="623887" cy="623887"/>
            <a:chOff x="5138905" y="2677613"/>
            <a:chExt cx="623887" cy="623887"/>
          </a:xfrm>
        </p:grpSpPr>
        <p:sp>
          <p:nvSpPr>
            <p:cNvPr id="10" name="椭圆 9"/>
            <p:cNvSpPr/>
            <p:nvPr/>
          </p:nvSpPr>
          <p:spPr>
            <a:xfrm>
              <a:off x="5138905" y="2677613"/>
              <a:ext cx="623887" cy="62388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4" name="Freeform 497"/>
            <p:cNvSpPr>
              <a:spLocks noEditPoints="1"/>
            </p:cNvSpPr>
            <p:nvPr/>
          </p:nvSpPr>
          <p:spPr bwMode="auto">
            <a:xfrm>
              <a:off x="5311201" y="2796908"/>
              <a:ext cx="279293" cy="385295"/>
            </a:xfrm>
            <a:custGeom>
              <a:gdLst>
                <a:gd fmla="*/ 125 w 128" name="T0"/>
                <a:gd fmla="*/ 83 h 177" name="T1"/>
                <a:gd fmla="*/ 64 w 128" name="T2"/>
                <a:gd fmla="*/ 177 h 177" name="T3"/>
                <a:gd fmla="*/ 0 w 128" name="T4"/>
                <a:gd fmla="*/ 71 h 177" name="T5"/>
                <a:gd fmla="*/ 0 w 128" name="T6"/>
                <a:gd fmla="*/ 70 h 177" name="T7"/>
                <a:gd fmla="*/ 0 w 128" name="T8"/>
                <a:gd fmla="*/ 64 h 177" name="T9"/>
                <a:gd fmla="*/ 64 w 128" name="T10"/>
                <a:gd fmla="*/ 0 h 177" name="T11"/>
                <a:gd fmla="*/ 128 w 128" name="T12"/>
                <a:gd fmla="*/ 64 h 177" name="T13"/>
                <a:gd fmla="*/ 127 w 128" name="T14"/>
                <a:gd fmla="*/ 68 h 177" name="T15"/>
                <a:gd fmla="*/ 125 w 128" name="T16"/>
                <a:gd fmla="*/ 83 h 177" name="T17"/>
                <a:gd fmla="*/ 64 w 128" name="T18"/>
                <a:gd fmla="*/ 20 h 177" name="T19"/>
                <a:gd fmla="*/ 22 w 128" name="T20"/>
                <a:gd fmla="*/ 62 h 177" name="T21"/>
                <a:gd fmla="*/ 64 w 128" name="T22"/>
                <a:gd fmla="*/ 104 h 177" name="T23"/>
                <a:gd fmla="*/ 106 w 128" name="T24"/>
                <a:gd fmla="*/ 62 h 177" name="T25"/>
                <a:gd fmla="*/ 64 w 128" name="T26"/>
                <a:gd fmla="*/ 20 h 177" name="T27"/>
                <a:gd fmla="*/ 64 w 128" name="T28"/>
                <a:gd fmla="*/ 40 h 177" name="T29"/>
                <a:gd fmla="*/ 44 w 128" name="T30"/>
                <a:gd fmla="*/ 60 h 177" name="T31"/>
                <a:gd fmla="*/ 64 w 128" name="T32"/>
                <a:gd fmla="*/ 80 h 177" name="T33"/>
                <a:gd fmla="*/ 84 w 128" name="T34"/>
                <a:gd fmla="*/ 60 h 177" name="T35"/>
                <a:gd fmla="*/ 64 w 128" name="T36"/>
                <a:gd fmla="*/ 40 h 1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7" w="128">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15" name="组合 14"/>
          <p:cNvGrpSpPr/>
          <p:nvPr/>
        </p:nvGrpSpPr>
        <p:grpSpPr>
          <a:xfrm>
            <a:off x="5686269" y="3843040"/>
            <a:ext cx="623887" cy="623887"/>
            <a:chOff x="5686269" y="3843040"/>
            <a:chExt cx="623887" cy="623887"/>
          </a:xfrm>
        </p:grpSpPr>
        <p:sp>
          <p:nvSpPr>
            <p:cNvPr id="11" name="椭圆 10"/>
            <p:cNvSpPr/>
            <p:nvPr/>
          </p:nvSpPr>
          <p:spPr>
            <a:xfrm>
              <a:off x="5686269" y="3843040"/>
              <a:ext cx="623887" cy="62388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6" name="Oval 493"/>
            <p:cNvSpPr>
              <a:spLocks noChangeArrowheads="1"/>
            </p:cNvSpPr>
            <p:nvPr/>
          </p:nvSpPr>
          <p:spPr bwMode="auto">
            <a:xfrm>
              <a:off x="5808512" y="3972658"/>
              <a:ext cx="368319" cy="334169"/>
            </a:xfrm>
            <a:custGeom>
              <a:rect b="b" l="l" r="r" t="t"/>
              <a:pathLst>
                <a:path h="217487" w="239712">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22" name="组合 21"/>
          <p:cNvGrpSpPr/>
          <p:nvPr/>
        </p:nvGrpSpPr>
        <p:grpSpPr>
          <a:xfrm>
            <a:off x="6310156" y="5038576"/>
            <a:ext cx="623887" cy="623887"/>
            <a:chOff x="6310156" y="5038576"/>
            <a:chExt cx="623887" cy="623887"/>
          </a:xfrm>
        </p:grpSpPr>
        <p:sp>
          <p:nvSpPr>
            <p:cNvPr id="12" name="椭圆 11"/>
            <p:cNvSpPr/>
            <p:nvPr/>
          </p:nvSpPr>
          <p:spPr>
            <a:xfrm>
              <a:off x="6310156" y="5038576"/>
              <a:ext cx="623887" cy="62388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latin charset="-122" panose="020b0503020204020204" pitchFamily="34" typeface="微软雅黑"/>
                <a:ea charset="-122" panose="020b0503020204020204" pitchFamily="34" typeface="微软雅黑"/>
              </a:endParaRPr>
            </a:p>
          </p:txBody>
        </p:sp>
        <p:sp>
          <p:nvSpPr>
            <p:cNvPr id="17" name="Freeform 471"/>
            <p:cNvSpPr>
              <a:spLocks noEditPoints="1"/>
            </p:cNvSpPr>
            <p:nvPr/>
          </p:nvSpPr>
          <p:spPr bwMode="auto">
            <a:xfrm>
              <a:off x="6416679" y="5197444"/>
              <a:ext cx="400720" cy="306150"/>
            </a:xfrm>
            <a:custGeom>
              <a:gdLst>
                <a:gd fmla="*/ 103 w 106" name="T0"/>
                <a:gd fmla="*/ 44 h 81" name="T1"/>
                <a:gd fmla="*/ 85 w 106" name="T2"/>
                <a:gd fmla="*/ 26 h 81" name="T3"/>
                <a:gd fmla="*/ 66 w 106" name="T4"/>
                <a:gd fmla="*/ 7 h 81" name="T5"/>
                <a:gd fmla="*/ 47 w 106" name="T6"/>
                <a:gd fmla="*/ 26 h 81" name="T7"/>
                <a:gd fmla="*/ 29 w 106" name="T8"/>
                <a:gd fmla="*/ 44 h 81" name="T9"/>
                <a:gd fmla="*/ 4 w 106" name="T10"/>
                <a:gd fmla="*/ 44 h 81" name="T11"/>
                <a:gd fmla="*/ 4 w 106" name="T12"/>
                <a:gd fmla="*/ 81 h 81" name="T13"/>
                <a:gd fmla="*/ 66 w 106" name="T14"/>
                <a:gd fmla="*/ 81 h 81" name="T15"/>
                <a:gd fmla="*/ 66 w 106" name="T16"/>
                <a:gd fmla="*/ 53 h 81" name="T17"/>
                <a:gd fmla="*/ 84 w 106" name="T18"/>
                <a:gd fmla="*/ 53 h 81" name="T19"/>
                <a:gd fmla="*/ 84 w 106" name="T20"/>
                <a:gd fmla="*/ 81 h 81" name="T21"/>
                <a:gd fmla="*/ 103 w 106" name="T22"/>
                <a:gd fmla="*/ 81 h 81" name="T23"/>
                <a:gd fmla="*/ 103 w 106" name="T24"/>
                <a:gd fmla="*/ 44 h 81" name="T25"/>
                <a:gd fmla="*/ 25 w 106" name="T26"/>
                <a:gd fmla="*/ 66 h 81" name="T27"/>
                <a:gd fmla="*/ 11 w 106" name="T28"/>
                <a:gd fmla="*/ 66 h 81" name="T29"/>
                <a:gd fmla="*/ 11 w 106" name="T30"/>
                <a:gd fmla="*/ 52 h 81" name="T31"/>
                <a:gd fmla="*/ 25 w 106" name="T32"/>
                <a:gd fmla="*/ 52 h 81" name="T33"/>
                <a:gd fmla="*/ 25 w 106" name="T34"/>
                <a:gd fmla="*/ 66 h 81" name="T35"/>
                <a:gd fmla="*/ 47 w 106" name="T36"/>
                <a:gd fmla="*/ 66 h 81" name="T37"/>
                <a:gd fmla="*/ 33 w 106" name="T38"/>
                <a:gd fmla="*/ 66 h 81" name="T39"/>
                <a:gd fmla="*/ 33 w 106" name="T40"/>
                <a:gd fmla="*/ 52 h 81" name="T41"/>
                <a:gd fmla="*/ 47 w 106" name="T42"/>
                <a:gd fmla="*/ 52 h 81" name="T43"/>
                <a:gd fmla="*/ 47 w 106" name="T44"/>
                <a:gd fmla="*/ 66 h 81" name="T45"/>
                <a:gd fmla="*/ 63 w 106" name="T46"/>
                <a:gd fmla="*/ 38 h 81" name="T47"/>
                <a:gd fmla="*/ 56 w 106" name="T48"/>
                <a:gd fmla="*/ 31 h 81" name="T49"/>
                <a:gd fmla="*/ 63 w 106" name="T50"/>
                <a:gd fmla="*/ 25 h 81" name="T51"/>
                <a:gd fmla="*/ 70 w 106" name="T52"/>
                <a:gd fmla="*/ 31 h 81" name="T53"/>
                <a:gd fmla="*/ 63 w 106" name="T54"/>
                <a:gd fmla="*/ 38 h 81" name="T55"/>
                <a:gd fmla="*/ 106 w 106" name="T56"/>
                <a:gd fmla="*/ 40 h 81" name="T57"/>
                <a:gd fmla="*/ 104 w 106" name="T58"/>
                <a:gd fmla="*/ 42 h 81" name="T59"/>
                <a:gd fmla="*/ 66 w 106" name="T60"/>
                <a:gd fmla="*/ 3 h 81" name="T61"/>
                <a:gd fmla="*/ 28 w 106" name="T62"/>
                <a:gd fmla="*/ 41 h 81" name="T63"/>
                <a:gd fmla="*/ 28 w 106" name="T64"/>
                <a:gd fmla="*/ 42 h 81" name="T65"/>
                <a:gd fmla="*/ 0 w 106" name="T66"/>
                <a:gd fmla="*/ 42 h 81" name="T67"/>
                <a:gd fmla="*/ 21 w 106" name="T68"/>
                <a:gd fmla="*/ 20 h 81" name="T69"/>
                <a:gd fmla="*/ 47 w 106" name="T70"/>
                <a:gd fmla="*/ 20 h 81" name="T71"/>
                <a:gd fmla="*/ 66 w 106" name="T72"/>
                <a:gd fmla="*/ 0 h 81" name="T73"/>
                <a:gd fmla="*/ 87 w 106" name="T74"/>
                <a:gd fmla="*/ 21 h 81" name="T75"/>
                <a:gd fmla="*/ 87 w 106" name="T76"/>
                <a:gd fmla="*/ 9 h 81" name="T77"/>
                <a:gd fmla="*/ 95 w 106" name="T78"/>
                <a:gd fmla="*/ 9 h 81" name="T79"/>
                <a:gd fmla="*/ 95 w 106" name="T80"/>
                <a:gd fmla="*/ 30 h 81" name="T81"/>
                <a:gd fmla="*/ 106 w 106" name="T82"/>
                <a:gd fmla="*/ 40 h 8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1" w="105">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sp>
        <p:nvSpPr>
          <p:cNvPr id="18" name="TextBox 503"/>
          <p:cNvSpPr txBox="1"/>
          <p:nvPr/>
        </p:nvSpPr>
        <p:spPr>
          <a:xfrm>
            <a:off x="495355" y="1469162"/>
            <a:ext cx="3948339" cy="923544"/>
          </a:xfrm>
          <a:prstGeom prst="rect">
            <a:avLst/>
          </a:prstGeom>
          <a:noFill/>
        </p:spPr>
        <p:txBody>
          <a:bodyPr rtlCol="0" wrap="square">
            <a:spAutoFit/>
          </a:bodyPr>
          <a:lstStyle/>
          <a:p>
            <a:pPr>
              <a:lnSpc>
                <a:spcPct val="130000"/>
              </a:lnSpc>
            </a:pPr>
            <a:r>
              <a:rPr altLang="en-US" lang="zh-CN" sz="1400">
                <a:solidFill>
                  <a:schemeClr val="bg1">
                    <a:lumMod val="9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您的内容打在这里，或者通过复制您的文本后，在此框中选择粘贴，并选择只保留文字，在此录入上述图表的描述说明。</a:t>
            </a:r>
          </a:p>
        </p:txBody>
      </p:sp>
      <p:sp>
        <p:nvSpPr>
          <p:cNvPr id="19" name="TextBox 503"/>
          <p:cNvSpPr txBox="1"/>
          <p:nvPr/>
        </p:nvSpPr>
        <p:spPr>
          <a:xfrm>
            <a:off x="953548" y="2715921"/>
            <a:ext cx="3948339" cy="923544"/>
          </a:xfrm>
          <a:prstGeom prst="rect">
            <a:avLst/>
          </a:prstGeom>
          <a:noFill/>
        </p:spPr>
        <p:txBody>
          <a:bodyPr rtlCol="0" wrap="square">
            <a:spAutoFit/>
          </a:bodyPr>
          <a:lstStyle/>
          <a:p>
            <a:pPr>
              <a:lnSpc>
                <a:spcPct val="130000"/>
              </a:lnSpc>
            </a:pPr>
            <a:r>
              <a:rPr altLang="en-US" lang="zh-CN" sz="1400">
                <a:solidFill>
                  <a:schemeClr val="bg1">
                    <a:lumMod val="9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您的内容打在这里，或者通过复制您的文本后，在此框中选择粘贴，并选择只保留文字，在此录入上述图表的描述说明。</a:t>
            </a:r>
          </a:p>
        </p:txBody>
      </p:sp>
      <p:sp>
        <p:nvSpPr>
          <p:cNvPr id="20" name="TextBox 503"/>
          <p:cNvSpPr txBox="1"/>
          <p:nvPr/>
        </p:nvSpPr>
        <p:spPr>
          <a:xfrm>
            <a:off x="1540715" y="3857089"/>
            <a:ext cx="3948339" cy="923544"/>
          </a:xfrm>
          <a:prstGeom prst="rect">
            <a:avLst/>
          </a:prstGeom>
          <a:noFill/>
        </p:spPr>
        <p:txBody>
          <a:bodyPr rtlCol="0" wrap="square">
            <a:spAutoFit/>
          </a:bodyPr>
          <a:lstStyle/>
          <a:p>
            <a:pPr>
              <a:lnSpc>
                <a:spcPct val="130000"/>
              </a:lnSpc>
            </a:pPr>
            <a:r>
              <a:rPr altLang="en-US" lang="zh-CN" sz="1400">
                <a:solidFill>
                  <a:schemeClr val="bg1">
                    <a:lumMod val="9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您的内容打在这里，或者通过复制您的文本后，在此框中选择粘贴，并选择只保留文字，在此录入上述图表的描述说明。</a:t>
            </a:r>
          </a:p>
        </p:txBody>
      </p:sp>
      <p:sp>
        <p:nvSpPr>
          <p:cNvPr id="21" name="TextBox 503"/>
          <p:cNvSpPr txBox="1"/>
          <p:nvPr/>
        </p:nvSpPr>
        <p:spPr>
          <a:xfrm>
            <a:off x="2197774" y="5037312"/>
            <a:ext cx="3948339" cy="923544"/>
          </a:xfrm>
          <a:prstGeom prst="rect">
            <a:avLst/>
          </a:prstGeom>
          <a:noFill/>
        </p:spPr>
        <p:txBody>
          <a:bodyPr rtlCol="0" wrap="square">
            <a:spAutoFit/>
          </a:bodyPr>
          <a:lstStyle/>
          <a:p>
            <a:pPr>
              <a:lnSpc>
                <a:spcPct val="130000"/>
              </a:lnSpc>
            </a:pPr>
            <a:r>
              <a:rPr altLang="en-US" lang="zh-CN" sz="1400">
                <a:solidFill>
                  <a:schemeClr val="bg1">
                    <a:lumMod val="9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您的内容打在这里，或者通过复制您的文本后，在此框中选择粘贴，并选择只保留文字，在此录入上述图表的描述说明。</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1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1+#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1+#ppt_w/2"/>
                                          </p:val>
                                        </p:tav>
                                        <p:tav tm="100000">
                                          <p:val>
                                            <p:strVal val="#ppt_x"/>
                                          </p:val>
                                        </p:tav>
                                      </p:tavLst>
                                    </p:anim>
                                    <p:anim calcmode="lin" valueType="num">
                                      <p:cBhvr additive="base">
                                        <p:cTn dur="500" fill="hold" id="20"/>
                                        <p:tgtEl>
                                          <p:spTgt spid="15"/>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20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500" fill="hold" id="23"/>
                                        <p:tgtEl>
                                          <p:spTgt spid="22"/>
                                        </p:tgtEl>
                                        <p:attrNameLst>
                                          <p:attrName>ppt_x</p:attrName>
                                        </p:attrNameLst>
                                      </p:cBhvr>
                                      <p:tavLst>
                                        <p:tav tm="0">
                                          <p:val>
                                            <p:strVal val="1+#ppt_w/2"/>
                                          </p:val>
                                        </p:tav>
                                        <p:tav tm="100000">
                                          <p:val>
                                            <p:strVal val="#ppt_x"/>
                                          </p:val>
                                        </p:tav>
                                      </p:tavLst>
                                    </p:anim>
                                    <p:anim calcmode="lin" valueType="num">
                                      <p:cBhvr additive="base">
                                        <p:cTn dur="500" fill="hold" id="24"/>
                                        <p:tgtEl>
                                          <p:spTgt spid="2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700"/>
                            </p:stCondLst>
                            <p:childTnLst>
                              <p:par>
                                <p:cTn fill="hold" grpId="0" id="26" nodeType="afterEffect" presetClass="entr" presetID="10" presetSubtype="0">
                                  <p:stCondLst>
                                    <p:cond delay="0"/>
                                  </p:stCondLst>
                                  <p:iterate type="lt">
                                    <p:tmPct val="10000"/>
                                  </p:iterate>
                                  <p:childTnLst>
                                    <p:set>
                                      <p:cBhvr>
                                        <p:cTn dur="1" fill="hold" id="27">
                                          <p:stCondLst>
                                            <p:cond delay="0"/>
                                          </p:stCondLst>
                                        </p:cTn>
                                        <p:tgtEl>
                                          <p:spTgt spid="18"/>
                                        </p:tgtEl>
                                        <p:attrNameLst>
                                          <p:attrName>style.visibility</p:attrName>
                                        </p:attrNameLst>
                                      </p:cBhvr>
                                      <p:to>
                                        <p:strVal val="visible"/>
                                      </p:to>
                                    </p:set>
                                    <p:animEffect filter="fade" transition="in">
                                      <p:cBhvr>
                                        <p:cTn dur="100" id="28"/>
                                        <p:tgtEl>
                                          <p:spTgt spid="18"/>
                                        </p:tgtEl>
                                      </p:cBhvr>
                                    </p:animEffect>
                                  </p:childTnLst>
                                </p:cTn>
                              </p:par>
                              <p:par>
                                <p:cTn fill="hold" grpId="0" id="29" nodeType="withEffect" presetClass="entr" presetID="10" presetSubtype="0">
                                  <p:stCondLst>
                                    <p:cond delay="0"/>
                                  </p:stCondLst>
                                  <p:iterate type="lt">
                                    <p:tmPct val="10000"/>
                                  </p:iterate>
                                  <p:childTnLst>
                                    <p:set>
                                      <p:cBhvr>
                                        <p:cTn dur="1" fill="hold" id="30">
                                          <p:stCondLst>
                                            <p:cond delay="0"/>
                                          </p:stCondLst>
                                        </p:cTn>
                                        <p:tgtEl>
                                          <p:spTgt spid="19"/>
                                        </p:tgtEl>
                                        <p:attrNameLst>
                                          <p:attrName>style.visibility</p:attrName>
                                        </p:attrNameLst>
                                      </p:cBhvr>
                                      <p:to>
                                        <p:strVal val="visible"/>
                                      </p:to>
                                    </p:set>
                                    <p:animEffect filter="fade" transition="in">
                                      <p:cBhvr>
                                        <p:cTn dur="100" id="31"/>
                                        <p:tgtEl>
                                          <p:spTgt spid="19"/>
                                        </p:tgtEl>
                                      </p:cBhvr>
                                    </p:animEffect>
                                  </p:childTnLst>
                                </p:cTn>
                              </p:par>
                              <p:par>
                                <p:cTn fill="hold" grpId="0" id="32" nodeType="withEffect" presetClass="entr" presetID="10" presetSubtype="0">
                                  <p:stCondLst>
                                    <p:cond delay="0"/>
                                  </p:stCondLst>
                                  <p:iterate type="lt">
                                    <p:tmPct val="10000"/>
                                  </p:iterate>
                                  <p:childTnLst>
                                    <p:set>
                                      <p:cBhvr>
                                        <p:cTn dur="1" fill="hold" id="33">
                                          <p:stCondLst>
                                            <p:cond delay="0"/>
                                          </p:stCondLst>
                                        </p:cTn>
                                        <p:tgtEl>
                                          <p:spTgt spid="20"/>
                                        </p:tgtEl>
                                        <p:attrNameLst>
                                          <p:attrName>style.visibility</p:attrName>
                                        </p:attrNameLst>
                                      </p:cBhvr>
                                      <p:to>
                                        <p:strVal val="visible"/>
                                      </p:to>
                                    </p:set>
                                    <p:animEffect filter="fade" transition="in">
                                      <p:cBhvr>
                                        <p:cTn dur="100" id="34"/>
                                        <p:tgtEl>
                                          <p:spTgt spid="20"/>
                                        </p:tgtEl>
                                      </p:cBhvr>
                                    </p:animEffect>
                                  </p:childTnLst>
                                </p:cTn>
                              </p:par>
                              <p:par>
                                <p:cTn fill="hold" grpId="0" id="35" nodeType="withEffect" presetClass="entr" presetID="10" presetSubtype="0">
                                  <p:stCondLst>
                                    <p:cond delay="0"/>
                                  </p:stCondLst>
                                  <p:iterate type="lt">
                                    <p:tmPct val="10000"/>
                                  </p:iterate>
                                  <p:childTnLst>
                                    <p:set>
                                      <p:cBhvr>
                                        <p:cTn dur="1" fill="hold" id="36">
                                          <p:stCondLst>
                                            <p:cond delay="0"/>
                                          </p:stCondLst>
                                        </p:cTn>
                                        <p:tgtEl>
                                          <p:spTgt spid="21"/>
                                        </p:tgtEl>
                                        <p:attrNameLst>
                                          <p:attrName>style.visibility</p:attrName>
                                        </p:attrNameLst>
                                      </p:cBhvr>
                                      <p:to>
                                        <p:strVal val="visible"/>
                                      </p:to>
                                    </p:set>
                                    <p:animEffect filter="fade" transition="in">
                                      <p:cBhvr>
                                        <p:cTn dur="100" id="3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8"/>
      <p:bldP grpId="0" spid="19"/>
      <p:bldP grpId="0" spid="20"/>
      <p:bldP grpId="0" spid="2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4250923" y="2009878"/>
            <a:ext cx="3663162" cy="3663162"/>
            <a:chOff x="4241398" y="2067028"/>
            <a:chExt cx="3663162" cy="3663162"/>
          </a:xfrm>
        </p:grpSpPr>
        <p:sp>
          <p:nvSpPr>
            <p:cNvPr id="30" name="椭圆 29"/>
            <p:cNvSpPr/>
            <p:nvPr/>
          </p:nvSpPr>
          <p:spPr>
            <a:xfrm>
              <a:off x="4241398" y="2067028"/>
              <a:ext cx="3663162" cy="3663162"/>
            </a:xfrm>
            <a:prstGeom prst="ellipse">
              <a:avLst/>
            </a:prstGeom>
            <a:noFill/>
            <a:ln cap="rnd" cmpd="dbl" w="88900">
              <a:solidFill>
                <a:srgbClr val="3F3F3F"/>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4444962" y="2296126"/>
              <a:ext cx="3256034" cy="3256034"/>
            </a:xfrm>
            <a:prstGeom prst="ellipse">
              <a:avLst/>
            </a:prstGeom>
            <a:noFill/>
            <a:ln cap="rnd" cmpd="dbl" w="92075">
              <a:solidFill>
                <a:schemeClr val="bg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 name="标题 4"/>
          <p:cNvSpPr txBox="1"/>
          <p:nvPr/>
        </p:nvSpPr>
        <p:spPr>
          <a:xfrm>
            <a:off x="1390649" y="428560"/>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网络营销方案</a:t>
            </a:r>
          </a:p>
          <a:p>
            <a:pPr algn="l"/>
            <a:r>
              <a:rPr altLang="en-US" b="1" lang="zh-CN" smtClean="0" sz="2400">
                <a:solidFill>
                  <a:srgbClr val="3F3F3F"/>
                </a:solidFill>
                <a:latin charset="0" pitchFamily="34" typeface="Impact MT Std"/>
                <a:ea charset="-122" panose="020b0503020204020204" pitchFamily="34" typeface="微软雅黑"/>
              </a:rPr>
              <a:t>INTERNET MARKETING</a:t>
            </a:r>
          </a:p>
        </p:txBody>
      </p:sp>
      <p:grpSp>
        <p:nvGrpSpPr>
          <p:cNvPr id="5" name="组合 4"/>
          <p:cNvGrpSpPr/>
          <p:nvPr/>
        </p:nvGrpSpPr>
        <p:grpSpPr>
          <a:xfrm>
            <a:off x="5116511" y="2871497"/>
            <a:ext cx="1939925" cy="1939925"/>
            <a:chOff x="877888" y="2946400"/>
            <a:chExt cx="1939925" cy="1939925"/>
          </a:xfrm>
        </p:grpSpPr>
        <p:sp>
          <p:nvSpPr>
            <p:cNvPr id="6" name="Oval 5"/>
            <p:cNvSpPr>
              <a:spLocks noChangeArrowheads="1"/>
            </p:cNvSpPr>
            <p:nvPr/>
          </p:nvSpPr>
          <p:spPr bwMode="auto">
            <a:xfrm>
              <a:off x="877888" y="2946400"/>
              <a:ext cx="1939925" cy="1939925"/>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7" name="TextBox 60"/>
            <p:cNvSpPr txBox="1"/>
            <p:nvPr/>
          </p:nvSpPr>
          <p:spPr>
            <a:xfrm>
              <a:off x="1078684" y="3193087"/>
              <a:ext cx="1538332" cy="1432560"/>
            </a:xfrm>
            <a:prstGeom prst="rect">
              <a:avLst/>
            </a:prstGeom>
            <a:noFill/>
          </p:spPr>
          <p:txBody>
            <a:bodyPr rtlCol="0" wrap="square">
              <a:spAutoFit/>
            </a:bodyPr>
            <a:lstStyle/>
            <a:p>
              <a:pPr algn="ctr"/>
              <a:r>
                <a:rPr altLang="en-US" b="1" lang="zh-CN" smtClean="0" sz="4400">
                  <a:solidFill>
                    <a:schemeClr val="bg1"/>
                  </a:solidFill>
                  <a:latin charset="-122" panose="020b0503020204020204" pitchFamily="34" typeface="微软雅黑"/>
                  <a:ea charset="-122" panose="020b0503020204020204" pitchFamily="34" typeface="微软雅黑"/>
                </a:rPr>
                <a:t>网络营销</a:t>
              </a:r>
            </a:p>
          </p:txBody>
        </p:sp>
      </p:grpSp>
      <p:grpSp>
        <p:nvGrpSpPr>
          <p:cNvPr id="11" name="组合 10"/>
          <p:cNvGrpSpPr/>
          <p:nvPr/>
        </p:nvGrpSpPr>
        <p:grpSpPr>
          <a:xfrm>
            <a:off x="6796087" y="4884617"/>
            <a:ext cx="831850" cy="830262"/>
            <a:chOff x="3241675" y="2678113"/>
            <a:chExt cx="831850" cy="830262"/>
          </a:xfrm>
        </p:grpSpPr>
        <p:sp>
          <p:nvSpPr>
            <p:cNvPr id="12" name="Oval 7"/>
            <p:cNvSpPr>
              <a:spLocks noChangeArrowheads="1"/>
            </p:cNvSpPr>
            <p:nvPr/>
          </p:nvSpPr>
          <p:spPr bwMode="auto">
            <a:xfrm>
              <a:off x="3241675" y="2678113"/>
              <a:ext cx="831850" cy="830262"/>
            </a:xfrm>
            <a:prstGeom prst="ellipse">
              <a:avLst/>
            </a:prstGeom>
            <a:solidFill>
              <a:srgbClr val="3F3F3F"/>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3" name="Freeform 10"/>
            <p:cNvSpPr>
              <a:spLocks noEditPoints="1"/>
            </p:cNvSpPr>
            <p:nvPr/>
          </p:nvSpPr>
          <p:spPr bwMode="auto">
            <a:xfrm>
              <a:off x="3376613" y="2879725"/>
              <a:ext cx="396875" cy="361950"/>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4" name="Freeform 11"/>
            <p:cNvSpPr>
              <a:spLocks noEditPoints="1"/>
            </p:cNvSpPr>
            <p:nvPr/>
          </p:nvSpPr>
          <p:spPr bwMode="auto">
            <a:xfrm>
              <a:off x="3598863" y="3033713"/>
              <a:ext cx="336550" cy="306387"/>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15" name="组合 14"/>
          <p:cNvGrpSpPr/>
          <p:nvPr/>
        </p:nvGrpSpPr>
        <p:grpSpPr>
          <a:xfrm>
            <a:off x="4488651" y="2132275"/>
            <a:ext cx="831850" cy="831850"/>
            <a:chOff x="2725738" y="1484313"/>
            <a:chExt cx="831850" cy="831850"/>
          </a:xfrm>
        </p:grpSpPr>
        <p:sp>
          <p:nvSpPr>
            <p:cNvPr id="16" name="Oval 6"/>
            <p:cNvSpPr>
              <a:spLocks noChangeArrowheads="1"/>
            </p:cNvSpPr>
            <p:nvPr/>
          </p:nvSpPr>
          <p:spPr bwMode="auto">
            <a:xfrm>
              <a:off x="2725738" y="1484313"/>
              <a:ext cx="831850" cy="831850"/>
            </a:xfrm>
            <a:prstGeom prst="ellipse">
              <a:avLst/>
            </a:prstGeom>
            <a:solidFill>
              <a:srgbClr val="3F3F3F"/>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7" name="Freeform 12"/>
            <p:cNvSpPr/>
            <p:nvPr/>
          </p:nvSpPr>
          <p:spPr bwMode="auto">
            <a:xfrm>
              <a:off x="2851150" y="1598613"/>
              <a:ext cx="573087" cy="544512"/>
            </a:xfrm>
            <a:custGeom>
              <a:gdLst>
                <a:gd fmla="*/ 244 w 836" name="T0"/>
                <a:gd fmla="*/ 537 h 795" name="T1"/>
                <a:gd fmla="*/ 510 w 836" name="T2"/>
                <a:gd fmla="*/ 376 h 795" name="T3"/>
                <a:gd fmla="*/ 187 w 836" name="T4"/>
                <a:gd fmla="*/ 332 h 795" name="T5"/>
                <a:gd fmla="*/ 619 w 836" name="T6"/>
                <a:gd fmla="*/ 327 h 795" name="T7"/>
                <a:gd fmla="*/ 619 w 836" name="T8"/>
                <a:gd fmla="*/ 358 h 795" name="T9"/>
                <a:gd fmla="*/ 374 w 836" name="T10"/>
                <a:gd fmla="*/ 533 h 795" name="T11"/>
                <a:gd fmla="*/ 635 w 836" name="T12"/>
                <a:gd fmla="*/ 554 h 795" name="T13"/>
                <a:gd fmla="*/ 627 w 836" name="T14"/>
                <a:gd fmla="*/ 508 h 795" name="T15"/>
                <a:gd fmla="*/ 836 w 836" name="T16"/>
                <a:gd fmla="*/ 304 h 795" name="T17"/>
                <a:gd fmla="*/ 547 w 836" name="T18"/>
                <a:gd fmla="*/ 262 h 795" name="T19"/>
                <a:gd fmla="*/ 418 w 836" name="T20"/>
                <a:gd fmla="*/ 0 h 795" name="T21"/>
                <a:gd fmla="*/ 289 w 836" name="T22"/>
                <a:gd fmla="*/ 262 h 795" name="T23"/>
                <a:gd fmla="*/ 0 w 836" name="T24"/>
                <a:gd fmla="*/ 304 h 795" name="T25"/>
                <a:gd fmla="*/ 209 w 836" name="T26"/>
                <a:gd fmla="*/ 508 h 795" name="T27"/>
                <a:gd fmla="*/ 159 w 836" name="T28"/>
                <a:gd fmla="*/ 795 h 795" name="T29"/>
                <a:gd fmla="*/ 418 w 836" name="T30"/>
                <a:gd fmla="*/ 660 h 795" name="T31"/>
                <a:gd fmla="*/ 676 w 836" name="T32"/>
                <a:gd fmla="*/ 795 h 795" name="T33"/>
                <a:gd fmla="*/ 636 w 836" name="T34"/>
                <a:gd fmla="*/ 559 h 795" name="T35"/>
                <a:gd fmla="*/ 244 w 836" name="T36"/>
                <a:gd fmla="*/ 576 h 795" name="T37"/>
                <a:gd fmla="*/ 244 w 836" name="T38"/>
                <a:gd fmla="*/ 537 h 7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5" w="836">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8" name="Freeform 13"/>
            <p:cNvSpPr/>
            <p:nvPr/>
          </p:nvSpPr>
          <p:spPr bwMode="auto">
            <a:xfrm>
              <a:off x="3286125" y="1978025"/>
              <a:ext cx="30162" cy="3175"/>
            </a:xfrm>
            <a:custGeom>
              <a:gdLst>
                <a:gd fmla="*/ 0 w 43" name="T0"/>
                <a:gd fmla="*/ 0 h 5" name="T1"/>
                <a:gd fmla="*/ 1 w 43" name="T2"/>
                <a:gd fmla="*/ 5 h 5" name="T3"/>
                <a:gd fmla="*/ 43 w 43" name="T4"/>
                <a:gd fmla="*/ 3 h 5" name="T5"/>
                <a:gd fmla="*/ 0 w 43" name="T6"/>
                <a:gd fmla="*/ 0 h 5" name="T7"/>
              </a:gdLst>
              <a:cxnLst>
                <a:cxn ang="0">
                  <a:pos x="T0" y="T1"/>
                </a:cxn>
                <a:cxn ang="0">
                  <a:pos x="T2" y="T3"/>
                </a:cxn>
                <a:cxn ang="0">
                  <a:pos x="T4" y="T5"/>
                </a:cxn>
                <a:cxn ang="0">
                  <a:pos x="T6" y="T7"/>
                </a:cxn>
              </a:cxnLst>
              <a:rect b="b" l="0" r="r" t="0"/>
              <a:pathLst>
                <a:path h="5" w="43">
                  <a:moveTo>
                    <a:pt x="0" y="0"/>
                  </a:moveTo>
                  <a:lnTo>
                    <a:pt x="1" y="5"/>
                  </a:lnTo>
                  <a:lnTo>
                    <a:pt x="43" y="3"/>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19" name="组合 18"/>
          <p:cNvGrpSpPr/>
          <p:nvPr/>
        </p:nvGrpSpPr>
        <p:grpSpPr>
          <a:xfrm>
            <a:off x="6775449" y="2132275"/>
            <a:ext cx="831850" cy="831850"/>
            <a:chOff x="3241675" y="4133850"/>
            <a:chExt cx="831850" cy="831850"/>
          </a:xfrm>
        </p:grpSpPr>
        <p:sp>
          <p:nvSpPr>
            <p:cNvPr id="20" name="Oval 9"/>
            <p:cNvSpPr>
              <a:spLocks noChangeArrowheads="1"/>
            </p:cNvSpPr>
            <p:nvPr/>
          </p:nvSpPr>
          <p:spPr bwMode="auto">
            <a:xfrm>
              <a:off x="3241675" y="4133850"/>
              <a:ext cx="831850" cy="831850"/>
            </a:xfrm>
            <a:prstGeom prst="ellipse">
              <a:avLst/>
            </a:prstGeom>
            <a:solidFill>
              <a:srgbClr val="3F3F3F"/>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1" name="Freeform 14"/>
            <p:cNvSpPr>
              <a:spLocks noEditPoints="1"/>
            </p:cNvSpPr>
            <p:nvPr/>
          </p:nvSpPr>
          <p:spPr bwMode="auto">
            <a:xfrm>
              <a:off x="3379788" y="4394200"/>
              <a:ext cx="482600" cy="384175"/>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2" name="Freeform 15"/>
            <p:cNvSpPr>
              <a:spLocks noEditPoints="1"/>
            </p:cNvSpPr>
            <p:nvPr/>
          </p:nvSpPr>
          <p:spPr bwMode="auto">
            <a:xfrm>
              <a:off x="3487738" y="4565650"/>
              <a:ext cx="190500" cy="169862"/>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3" name="Freeform 16"/>
            <p:cNvSpPr/>
            <p:nvPr/>
          </p:nvSpPr>
          <p:spPr bwMode="auto">
            <a:xfrm>
              <a:off x="3727450" y="4325938"/>
              <a:ext cx="177800" cy="200025"/>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4" name="Freeform 17"/>
            <p:cNvSpPr/>
            <p:nvPr/>
          </p:nvSpPr>
          <p:spPr bwMode="auto">
            <a:xfrm>
              <a:off x="3732213" y="4395788"/>
              <a:ext cx="103187" cy="112712"/>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25" name="组合 24"/>
          <p:cNvGrpSpPr/>
          <p:nvPr/>
        </p:nvGrpSpPr>
        <p:grpSpPr>
          <a:xfrm>
            <a:off x="4488651" y="4904761"/>
            <a:ext cx="831850" cy="830262"/>
            <a:chOff x="2725738" y="5327650"/>
            <a:chExt cx="831850" cy="830262"/>
          </a:xfrm>
        </p:grpSpPr>
        <p:sp>
          <p:nvSpPr>
            <p:cNvPr id="26" name="Oval 8"/>
            <p:cNvSpPr>
              <a:spLocks noChangeArrowheads="1"/>
            </p:cNvSpPr>
            <p:nvPr/>
          </p:nvSpPr>
          <p:spPr bwMode="auto">
            <a:xfrm>
              <a:off x="2725738" y="5327650"/>
              <a:ext cx="831850" cy="830262"/>
            </a:xfrm>
            <a:prstGeom prst="ellipse">
              <a:avLst/>
            </a:prstGeom>
            <a:solidFill>
              <a:srgbClr val="3F3F3F"/>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7" name="Freeform 18"/>
            <p:cNvSpPr>
              <a:spLocks noEditPoints="1"/>
            </p:cNvSpPr>
            <p:nvPr/>
          </p:nvSpPr>
          <p:spPr bwMode="auto">
            <a:xfrm>
              <a:off x="2870200" y="5516563"/>
              <a:ext cx="538162" cy="471487"/>
            </a:xfrm>
            <a:custGeom>
              <a:gdLst>
                <a:gd fmla="*/ 417 w 785" name="T0"/>
                <a:gd fmla="*/ 0 h 690" name="T1"/>
                <a:gd fmla="*/ 417 w 785" name="T2"/>
                <a:gd fmla="*/ 593 h 690" name="T3"/>
                <a:gd fmla="*/ 646 w 785" name="T4"/>
                <a:gd fmla="*/ 690 h 690" name="T5"/>
                <a:gd fmla="*/ 626 w 785" name="T6"/>
                <a:gd fmla="*/ 540 h 690" name="T7"/>
                <a:gd fmla="*/ 30 w 785" name="T8"/>
                <a:gd fmla="*/ 315 h 690" name="T9"/>
                <a:gd fmla="*/ 0 w 785" name="T10"/>
                <a:gd fmla="*/ 396 h 690" name="T11"/>
                <a:gd fmla="*/ 122 w 785" name="T12"/>
                <a:gd fmla="*/ 600 h 690" name="T13"/>
                <a:gd fmla="*/ 214 w 785" name="T14"/>
                <a:gd fmla="*/ 613 h 690" name="T15"/>
                <a:gd fmla="*/ 355 w 785" name="T16"/>
                <a:gd fmla="*/ 609 h 690" name="T17"/>
                <a:gd fmla="*/ 189 w 785" name="T18"/>
                <a:gd fmla="*/ 400 h 690" name="T19"/>
                <a:gd fmla="*/ 257 w 785" name="T20"/>
                <a:gd fmla="*/ 219 h 690" name="T21"/>
                <a:gd fmla="*/ 310 w 785" name="T22"/>
                <a:gd fmla="*/ 241 h 690" name="T23"/>
                <a:gd fmla="*/ 311 w 785" name="T24"/>
                <a:gd fmla="*/ 287 h 690" name="T25"/>
                <a:gd fmla="*/ 317 w 785" name="T26"/>
                <a:gd fmla="*/ 320 h 690" name="T27"/>
                <a:gd fmla="*/ 320 w 785" name="T28"/>
                <a:gd fmla="*/ 371 h 690" name="T29"/>
                <a:gd fmla="*/ 287 w 785" name="T30"/>
                <a:gd fmla="*/ 397 h 690" name="T31"/>
                <a:gd fmla="*/ 189 w 785" name="T32"/>
                <a:gd fmla="*/ 400 h 690" name="T33"/>
                <a:gd fmla="*/ 252 w 785" name="T34"/>
                <a:gd fmla="*/ 295 h 690" name="T35"/>
                <a:gd fmla="*/ 289 w 785" name="T36"/>
                <a:gd fmla="*/ 284 h 690" name="T37"/>
                <a:gd fmla="*/ 289 w 785" name="T38"/>
                <a:gd fmla="*/ 252 h 690" name="T39"/>
                <a:gd fmla="*/ 249 w 785" name="T40"/>
                <a:gd fmla="*/ 240 h 690" name="T41"/>
                <a:gd fmla="*/ 213 w 785" name="T42"/>
                <a:gd fmla="*/ 295 h 690" name="T43"/>
                <a:gd fmla="*/ 258 w 785" name="T44"/>
                <a:gd fmla="*/ 379 h 690" name="T45"/>
                <a:gd fmla="*/ 288 w 785" name="T46"/>
                <a:gd fmla="*/ 373 h 690" name="T47"/>
                <a:gd fmla="*/ 301 w 785" name="T48"/>
                <a:gd fmla="*/ 348 h 690" name="T49"/>
                <a:gd fmla="*/ 281 w 785" name="T50"/>
                <a:gd fmla="*/ 320 h 690" name="T51"/>
                <a:gd fmla="*/ 213 w 785" name="T52"/>
                <a:gd fmla="*/ 317 h 690" name="T53"/>
                <a:gd fmla="*/ 372 w 785" name="T54"/>
                <a:gd fmla="*/ 400 h 690" name="T55"/>
                <a:gd fmla="*/ 440 w 785" name="T56"/>
                <a:gd fmla="*/ 219 h 690" name="T57"/>
                <a:gd fmla="*/ 493 w 785" name="T58"/>
                <a:gd fmla="*/ 241 h 690" name="T59"/>
                <a:gd fmla="*/ 494 w 785" name="T60"/>
                <a:gd fmla="*/ 287 h 690" name="T61"/>
                <a:gd fmla="*/ 500 w 785" name="T62"/>
                <a:gd fmla="*/ 320 h 690" name="T63"/>
                <a:gd fmla="*/ 503 w 785" name="T64"/>
                <a:gd fmla="*/ 371 h 690" name="T65"/>
                <a:gd fmla="*/ 470 w 785" name="T66"/>
                <a:gd fmla="*/ 397 h 690" name="T67"/>
                <a:gd fmla="*/ 372 w 785" name="T68"/>
                <a:gd fmla="*/ 400 h 690" name="T69"/>
                <a:gd fmla="*/ 435 w 785" name="T70"/>
                <a:gd fmla="*/ 295 h 690" name="T71"/>
                <a:gd fmla="*/ 472 w 785" name="T72"/>
                <a:gd fmla="*/ 284 h 690" name="T73"/>
                <a:gd fmla="*/ 472 w 785" name="T74"/>
                <a:gd fmla="*/ 252 h 690" name="T75"/>
                <a:gd fmla="*/ 432 w 785" name="T76"/>
                <a:gd fmla="*/ 240 h 690" name="T77"/>
                <a:gd fmla="*/ 396 w 785" name="T78"/>
                <a:gd fmla="*/ 295 h 690" name="T79"/>
                <a:gd fmla="*/ 441 w 785" name="T80"/>
                <a:gd fmla="*/ 379 h 690" name="T81"/>
                <a:gd fmla="*/ 471 w 785" name="T82"/>
                <a:gd fmla="*/ 373 h 690" name="T83"/>
                <a:gd fmla="*/ 484 w 785" name="T84"/>
                <a:gd fmla="*/ 348 h 690" name="T85"/>
                <a:gd fmla="*/ 464 w 785" name="T86"/>
                <a:gd fmla="*/ 320 h 690" name="T87"/>
                <a:gd fmla="*/ 396 w 785" name="T88"/>
                <a:gd fmla="*/ 317 h 690" name="T89"/>
                <a:gd fmla="*/ 548 w 785" name="T90"/>
                <a:gd fmla="*/ 342 h 690" name="T91"/>
                <a:gd fmla="*/ 578 w 785" name="T92"/>
                <a:gd fmla="*/ 362 h 690" name="T93"/>
                <a:gd fmla="*/ 624 w 785" name="T94"/>
                <a:gd fmla="*/ 382 h 690" name="T95"/>
                <a:gd fmla="*/ 664 w 785" name="T96"/>
                <a:gd fmla="*/ 367 h 690" name="T97"/>
                <a:gd fmla="*/ 664 w 785" name="T98"/>
                <a:gd fmla="*/ 336 h 690" name="T99"/>
                <a:gd fmla="*/ 615 w 785" name="T100"/>
                <a:gd fmla="*/ 317 h 690" name="T101"/>
                <a:gd fmla="*/ 561 w 785" name="T102"/>
                <a:gd fmla="*/ 288 h 690" name="T103"/>
                <a:gd fmla="*/ 562 w 785" name="T104"/>
                <a:gd fmla="*/ 240 h 690" name="T105"/>
                <a:gd fmla="*/ 618 w 785" name="T106"/>
                <a:gd fmla="*/ 216 h 690" name="T107"/>
                <a:gd fmla="*/ 678 w 785" name="T108"/>
                <a:gd fmla="*/ 241 h 690" name="T109"/>
                <a:gd fmla="*/ 664 w 785" name="T110"/>
                <a:gd fmla="*/ 272 h 690" name="T111"/>
                <a:gd fmla="*/ 619 w 785" name="T112"/>
                <a:gd fmla="*/ 237 h 690" name="T113"/>
                <a:gd fmla="*/ 578 w 785" name="T114"/>
                <a:gd fmla="*/ 264 h 690" name="T115"/>
                <a:gd fmla="*/ 621 w 785" name="T116"/>
                <a:gd fmla="*/ 293 h 690" name="T117"/>
                <a:gd fmla="*/ 685 w 785" name="T118"/>
                <a:gd fmla="*/ 323 h 690" name="T119"/>
                <a:gd fmla="*/ 684 w 785" name="T120"/>
                <a:gd fmla="*/ 376 h 690" name="T121"/>
                <a:gd fmla="*/ 625 w 785" name="T122"/>
                <a:gd fmla="*/ 403 h 690" name="T123"/>
                <a:gd fmla="*/ 558 w 785" name="T124"/>
                <a:gd fmla="*/ 375 h 6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0" w="785">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40" name="组合 39"/>
          <p:cNvGrpSpPr/>
          <p:nvPr/>
        </p:nvGrpSpPr>
        <p:grpSpPr>
          <a:xfrm>
            <a:off x="3374173" y="1716219"/>
            <a:ext cx="814044" cy="1468700"/>
            <a:chOff x="3631348" y="1716219"/>
            <a:chExt cx="814044" cy="1468700"/>
          </a:xfrm>
        </p:grpSpPr>
        <p:sp>
          <p:nvSpPr>
            <p:cNvPr id="36" name="燕尾形 35"/>
            <p:cNvSpPr/>
            <p:nvPr/>
          </p:nvSpPr>
          <p:spPr>
            <a:xfrm>
              <a:off x="3771709" y="1716219"/>
              <a:ext cx="673683" cy="1468700"/>
            </a:xfrm>
            <a:prstGeom prst="chevron">
              <a:avLst>
                <a:gd fmla="val 72622" name="adj"/>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7" name="燕尾形 36"/>
            <p:cNvSpPr/>
            <p:nvPr/>
          </p:nvSpPr>
          <p:spPr>
            <a:xfrm>
              <a:off x="3631348" y="1716219"/>
              <a:ext cx="673683" cy="1468700"/>
            </a:xfrm>
            <a:prstGeom prst="chevron">
              <a:avLst>
                <a:gd fmla="val 72622" name="adj"/>
              </a:avLst>
            </a:prstGeom>
            <a:solidFill>
              <a:srgbClr val="3F3F3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8" name="TextBox 68"/>
          <p:cNvSpPr txBox="1"/>
          <p:nvPr/>
        </p:nvSpPr>
        <p:spPr>
          <a:xfrm>
            <a:off x="1517188" y="1716219"/>
            <a:ext cx="1997346" cy="365760"/>
          </a:xfrm>
          <a:prstGeom prst="rect">
            <a:avLst/>
          </a:prstGeom>
          <a:noFill/>
        </p:spPr>
        <p:txBody>
          <a:bodyPr rtlCol="0" wrap="square">
            <a:spAutoFit/>
          </a:bodyPr>
          <a:lstStyle/>
          <a:p>
            <a:r>
              <a:rPr altLang="zh-CN" b="1" lang="en-US" smtClean="0">
                <a:solidFill>
                  <a:schemeClr val="tx1">
                    <a:lumMod val="65000"/>
                    <a:lumOff val="35000"/>
                  </a:schemeClr>
                </a:solidFill>
                <a:latin charset="0" pitchFamily="34" typeface="Impact MT Std"/>
                <a:ea charset="-122" panose="020b0503020204020204" pitchFamily="34" typeface="微软雅黑"/>
              </a:rPr>
              <a:t>QQ空间</a:t>
            </a:r>
          </a:p>
        </p:txBody>
      </p:sp>
      <p:sp>
        <p:nvSpPr>
          <p:cNvPr id="39" name="TextBox 69"/>
          <p:cNvSpPr txBox="1"/>
          <p:nvPr/>
        </p:nvSpPr>
        <p:spPr>
          <a:xfrm>
            <a:off x="562271" y="2107902"/>
            <a:ext cx="2768113" cy="94488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利用QQ空间来进行朋友圈间的传播，达到广告目的。利用QQ空间来进行朋友圈间的传播，达到广告目的。</a:t>
            </a:r>
          </a:p>
        </p:txBody>
      </p:sp>
      <p:grpSp>
        <p:nvGrpSpPr>
          <p:cNvPr id="41" name="组合 40"/>
          <p:cNvGrpSpPr/>
          <p:nvPr/>
        </p:nvGrpSpPr>
        <p:grpSpPr>
          <a:xfrm>
            <a:off x="3393380" y="4659060"/>
            <a:ext cx="814044" cy="1468700"/>
            <a:chOff x="3631348" y="1716219"/>
            <a:chExt cx="814044" cy="1468700"/>
          </a:xfrm>
        </p:grpSpPr>
        <p:sp>
          <p:nvSpPr>
            <p:cNvPr id="42" name="燕尾形 41"/>
            <p:cNvSpPr/>
            <p:nvPr/>
          </p:nvSpPr>
          <p:spPr>
            <a:xfrm>
              <a:off x="3771709" y="1716219"/>
              <a:ext cx="673683" cy="1468700"/>
            </a:xfrm>
            <a:prstGeom prst="chevron">
              <a:avLst>
                <a:gd fmla="val 72622" name="adj"/>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3" name="燕尾形 42"/>
            <p:cNvSpPr/>
            <p:nvPr/>
          </p:nvSpPr>
          <p:spPr>
            <a:xfrm>
              <a:off x="3631348" y="1716219"/>
              <a:ext cx="673683" cy="1468700"/>
            </a:xfrm>
            <a:prstGeom prst="chevron">
              <a:avLst>
                <a:gd fmla="val 72622" name="adj"/>
              </a:avLst>
            </a:prstGeom>
            <a:solidFill>
              <a:srgbClr val="3F3F3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44" name="组合 43"/>
          <p:cNvGrpSpPr/>
          <p:nvPr/>
        </p:nvGrpSpPr>
        <p:grpSpPr>
          <a:xfrm rot="10800000">
            <a:off x="8008943" y="1772575"/>
            <a:ext cx="814044" cy="1468700"/>
            <a:chOff x="3631348" y="1716219"/>
            <a:chExt cx="814044" cy="1468700"/>
          </a:xfrm>
        </p:grpSpPr>
        <p:sp>
          <p:nvSpPr>
            <p:cNvPr id="45" name="燕尾形 44"/>
            <p:cNvSpPr/>
            <p:nvPr/>
          </p:nvSpPr>
          <p:spPr>
            <a:xfrm>
              <a:off x="3771709" y="1716219"/>
              <a:ext cx="673683" cy="1468700"/>
            </a:xfrm>
            <a:prstGeom prst="chevron">
              <a:avLst>
                <a:gd fmla="val 72622" name="adj"/>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6" name="燕尾形 45"/>
            <p:cNvSpPr/>
            <p:nvPr/>
          </p:nvSpPr>
          <p:spPr>
            <a:xfrm>
              <a:off x="3631348" y="1716219"/>
              <a:ext cx="673683" cy="1468700"/>
            </a:xfrm>
            <a:prstGeom prst="chevron">
              <a:avLst>
                <a:gd fmla="val 72622" name="adj"/>
              </a:avLst>
            </a:prstGeom>
            <a:solidFill>
              <a:srgbClr val="3F3F3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47" name="组合 46"/>
          <p:cNvGrpSpPr/>
          <p:nvPr/>
        </p:nvGrpSpPr>
        <p:grpSpPr>
          <a:xfrm rot="10800000">
            <a:off x="7989925" y="4505867"/>
            <a:ext cx="814044" cy="1468700"/>
            <a:chOff x="3631348" y="1716219"/>
            <a:chExt cx="814044" cy="1468700"/>
          </a:xfrm>
        </p:grpSpPr>
        <p:sp>
          <p:nvSpPr>
            <p:cNvPr id="48" name="燕尾形 47"/>
            <p:cNvSpPr/>
            <p:nvPr/>
          </p:nvSpPr>
          <p:spPr>
            <a:xfrm>
              <a:off x="3771709" y="1716219"/>
              <a:ext cx="673683" cy="1468700"/>
            </a:xfrm>
            <a:prstGeom prst="chevron">
              <a:avLst>
                <a:gd fmla="val 72622" name="adj"/>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9" name="燕尾形 48"/>
            <p:cNvSpPr/>
            <p:nvPr/>
          </p:nvSpPr>
          <p:spPr>
            <a:xfrm>
              <a:off x="3631348" y="1716219"/>
              <a:ext cx="673683" cy="1468700"/>
            </a:xfrm>
            <a:prstGeom prst="chevron">
              <a:avLst>
                <a:gd fmla="val 72622" name="adj"/>
              </a:avLst>
            </a:prstGeom>
            <a:solidFill>
              <a:srgbClr val="3F3F3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50" name="TextBox 74"/>
          <p:cNvSpPr txBox="1"/>
          <p:nvPr/>
        </p:nvSpPr>
        <p:spPr>
          <a:xfrm>
            <a:off x="9584837" y="4594644"/>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微信营销</a:t>
            </a:r>
          </a:p>
        </p:txBody>
      </p:sp>
      <p:sp>
        <p:nvSpPr>
          <p:cNvPr id="51" name="TextBox 75"/>
          <p:cNvSpPr txBox="1"/>
          <p:nvPr/>
        </p:nvSpPr>
        <p:spPr>
          <a:xfrm>
            <a:off x="8874795" y="4959572"/>
            <a:ext cx="3010301" cy="94488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利用微信朋友圈间的传播，达到广告目的。利用微信朋友圈间的传播，达到广告目的，利用微信朋友圈间的传播，达到广告目。</a:t>
            </a:r>
          </a:p>
        </p:txBody>
      </p:sp>
      <p:sp>
        <p:nvSpPr>
          <p:cNvPr id="52" name="TextBox 72"/>
          <p:cNvSpPr txBox="1"/>
          <p:nvPr/>
        </p:nvSpPr>
        <p:spPr>
          <a:xfrm>
            <a:off x="9492937" y="1738570"/>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微博营销</a:t>
            </a:r>
          </a:p>
        </p:txBody>
      </p:sp>
      <p:sp>
        <p:nvSpPr>
          <p:cNvPr id="53" name="TextBox 73"/>
          <p:cNvSpPr txBox="1"/>
          <p:nvPr/>
        </p:nvSpPr>
        <p:spPr>
          <a:xfrm>
            <a:off x="8832722" y="2149090"/>
            <a:ext cx="2945851" cy="73152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利用新浪微博来进行传播利用新浪微博来进行传播利用新浪微博来进行传播.</a:t>
            </a:r>
          </a:p>
        </p:txBody>
      </p:sp>
      <p:sp>
        <p:nvSpPr>
          <p:cNvPr id="54" name="TextBox 70"/>
          <p:cNvSpPr txBox="1"/>
          <p:nvPr/>
        </p:nvSpPr>
        <p:spPr>
          <a:xfrm>
            <a:off x="1235690" y="4775419"/>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本地论坛社区</a:t>
            </a:r>
          </a:p>
        </p:txBody>
      </p:sp>
      <p:sp>
        <p:nvSpPr>
          <p:cNvPr id="55" name="TextBox 71"/>
          <p:cNvSpPr txBox="1"/>
          <p:nvPr/>
        </p:nvSpPr>
        <p:spPr>
          <a:xfrm>
            <a:off x="537096" y="5086228"/>
            <a:ext cx="2847419" cy="94488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利用QQ空间来进行朋友圈间的传播，达到广告目的。利用QQ空间来进行朋友圈间的传播，达到广告目的</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par>
                                <p:cTn accel="50000" decel="50000" fill="hold" id="7" nodeType="withEffect" presetClass="path" presetID="56" presetSubtype="0">
                                  <p:stCondLst>
                                    <p:cond delay="0"/>
                                  </p:stCondLst>
                                  <p:childTnLst>
                                    <p:animMotion origin="layout" path="M 2.36113E-06 -3.33333E-06 L -0.1059 0.29653" pathEditMode="relative" ptsTypes="AA" rAng="0">
                                      <p:cBhvr>
                                        <p:cTn dur="500" fill="hold" id="8" spd="-100000"/>
                                        <p:tgtEl>
                                          <p:spTgt spid="15"/>
                                        </p:tgtEl>
                                        <p:attrNameLst>
                                          <p:attrName>ppt_x</p:attrName>
                                          <p:attrName>ppt_y</p:attrName>
                                        </p:attrNameLst>
                                      </p:cBhvr>
                                      <p:rCtr x="-5295" y="14815"/>
                                    </p:animMotion>
                                  </p:childTnLst>
                                </p:cTn>
                              </p:par>
                              <p:par>
                                <p:cTn fill="hold" id="9" nodeType="withEffect" presetClass="entr" presetID="1" presetSubtype="0">
                                  <p:stCondLst>
                                    <p:cond delay="0"/>
                                  </p:stCondLst>
                                  <p:childTnLst>
                                    <p:set>
                                      <p:cBhvr>
                                        <p:cTn dur="1" fill="hold" id="10">
                                          <p:stCondLst>
                                            <p:cond delay="0"/>
                                          </p:stCondLst>
                                        </p:cTn>
                                        <p:tgtEl>
                                          <p:spTgt spid="11"/>
                                        </p:tgtEl>
                                        <p:attrNameLst>
                                          <p:attrName>style.visibility</p:attrName>
                                        </p:attrNameLst>
                                      </p:cBhvr>
                                      <p:to>
                                        <p:strVal val="visible"/>
                                      </p:to>
                                    </p:set>
                                  </p:childTnLst>
                                </p:cTn>
                              </p:par>
                              <p:par>
                                <p:cTn accel="50000" decel="50000" fill="hold" id="11" nodeType="withEffect" presetClass="path" presetID="56" presetSubtype="0">
                                  <p:stCondLst>
                                    <p:cond delay="0"/>
                                  </p:stCondLst>
                                  <p:childTnLst>
                                    <p:animMotion origin="layout" path="M 3.1885E-06 4.07407E-06 L -0.14818 0.12268" pathEditMode="relative" ptsTypes="AA" rAng="0">
                                      <p:cBhvr>
                                        <p:cTn dur="500" fill="hold" id="12" spd="-100000"/>
                                        <p:tgtEl>
                                          <p:spTgt spid="11"/>
                                        </p:tgtEl>
                                        <p:attrNameLst>
                                          <p:attrName>ppt_x</p:attrName>
                                          <p:attrName>ppt_y</p:attrName>
                                        </p:attrNameLst>
                                      </p:cBhvr>
                                      <p:rCtr x="-7415" y="6134"/>
                                    </p:animMotion>
                                  </p:childTnLst>
                                </p:cTn>
                              </p:par>
                              <p:par>
                                <p:cTn fill="hold" id="13" nodeType="withEffect" presetClass="entr" presetID="1" presetSubtype="0">
                                  <p:stCondLst>
                                    <p:cond delay="0"/>
                                  </p:stCondLst>
                                  <p:childTnLst>
                                    <p:set>
                                      <p:cBhvr>
                                        <p:cTn dur="1" fill="hold" id="14">
                                          <p:stCondLst>
                                            <p:cond delay="0"/>
                                          </p:stCondLst>
                                        </p:cTn>
                                        <p:tgtEl>
                                          <p:spTgt spid="19"/>
                                        </p:tgtEl>
                                        <p:attrNameLst>
                                          <p:attrName>style.visibility</p:attrName>
                                        </p:attrNameLst>
                                      </p:cBhvr>
                                      <p:to>
                                        <p:strVal val="visible"/>
                                      </p:to>
                                    </p:set>
                                  </p:childTnLst>
                                </p:cTn>
                              </p:par>
                              <p:par>
                                <p:cTn accel="50000" decel="50000" fill="hold" id="15" nodeType="withEffect" presetClass="path" presetID="56" presetSubtype="0">
                                  <p:stCondLst>
                                    <p:cond delay="0"/>
                                  </p:stCondLst>
                                  <p:childTnLst>
                                    <p:animMotion origin="layout" path="M 3.1885E-06 4.07407E-06 L -0.14818 -0.08982" pathEditMode="relative" ptsTypes="AA" rAng="0">
                                      <p:cBhvr>
                                        <p:cTn dur="500" fill="hold" id="16" spd="-100000"/>
                                        <p:tgtEl>
                                          <p:spTgt spid="19"/>
                                        </p:tgtEl>
                                        <p:attrNameLst>
                                          <p:attrName>ppt_x</p:attrName>
                                          <p:attrName>ppt_y</p:attrName>
                                        </p:attrNameLst>
                                      </p:cBhvr>
                                      <p:rCtr x="-7415" y="-4491"/>
                                    </p:animMotion>
                                  </p:childTnLst>
                                </p:cTn>
                              </p:par>
                              <p:par>
                                <p:cTn fill="hold" id="17" nodeType="withEffect" presetClass="entr" presetID="1" presetSubtype="0">
                                  <p:stCondLst>
                                    <p:cond delay="0"/>
                                  </p:stCondLst>
                                  <p:childTnLst>
                                    <p:set>
                                      <p:cBhvr>
                                        <p:cTn dur="1" fill="hold" id="18">
                                          <p:stCondLst>
                                            <p:cond delay="0"/>
                                          </p:stCondLst>
                                        </p:cTn>
                                        <p:tgtEl>
                                          <p:spTgt spid="25"/>
                                        </p:tgtEl>
                                        <p:attrNameLst>
                                          <p:attrName>style.visibility</p:attrName>
                                        </p:attrNameLst>
                                      </p:cBhvr>
                                      <p:to>
                                        <p:strVal val="visible"/>
                                      </p:to>
                                    </p:set>
                                  </p:childTnLst>
                                </p:cTn>
                              </p:par>
                              <p:par>
                                <p:cTn accel="50000" decel="50000" fill="hold" id="19" nodeType="withEffect" presetClass="path" presetID="56" presetSubtype="0">
                                  <p:stCondLst>
                                    <p:cond delay="0"/>
                                  </p:stCondLst>
                                  <p:childTnLst>
                                    <p:animMotion origin="layout" path="M 2.36113E-06 1.48148E-06 L -0.1059 -0.26366" pathEditMode="relative" ptsTypes="AA" rAng="0">
                                      <p:cBhvr>
                                        <p:cTn dur="500" fill="hold" id="20" spd="-100000"/>
                                        <p:tgtEl>
                                          <p:spTgt spid="25"/>
                                        </p:tgtEl>
                                        <p:attrNameLst>
                                          <p:attrName>ppt_x</p:attrName>
                                          <p:attrName>ppt_y</p:attrName>
                                        </p:attrNameLst>
                                      </p:cBhvr>
                                      <p:rCtr x="-5295" y="-13194"/>
                                    </p:animMotion>
                                  </p:childTnLst>
                                </p:cTn>
                              </p:par>
                              <p:par>
                                <p:cTn decel="100000" fill="hold" id="21" nodeType="withEffect" presetClass="entr" presetID="49"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 calcmode="lin" valueType="num">
                                      <p:cBhvr>
                                        <p:cTn dur="500" fill="hold" id="25"/>
                                        <p:tgtEl>
                                          <p:spTgt spid="5"/>
                                        </p:tgtEl>
                                        <p:attrNameLst>
                                          <p:attrName>style.rotation</p:attrName>
                                        </p:attrNameLst>
                                      </p:cBhvr>
                                      <p:tavLst>
                                        <p:tav tm="0">
                                          <p:val>
                                            <p:fltVal val="360"/>
                                          </p:val>
                                        </p:tav>
                                        <p:tav tm="100000">
                                          <p:val>
                                            <p:fltVal val="0"/>
                                          </p:val>
                                        </p:tav>
                                      </p:tavLst>
                                    </p:anim>
                                    <p:animEffect filter="fade" transition="in">
                                      <p:cBhvr>
                                        <p:cTn dur="500" id="26"/>
                                        <p:tgtEl>
                                          <p:spTgt spid="5"/>
                                        </p:tgtEl>
                                      </p:cBhvr>
                                    </p:animEffect>
                                  </p:childTnLst>
                                </p:cTn>
                              </p:par>
                            </p:childTnLst>
                          </p:cTn>
                        </p:par>
                        <p:par>
                          <p:cTn fill="hold" id="27" nodeType="afterGroup">
                            <p:stCondLst>
                              <p:cond delay="500"/>
                            </p:stCondLst>
                            <p:childTnLst>
                              <p:par>
                                <p:cTn fill="hold" grpId="0" id="28" nodeType="afterEffect" presetClass="entr" presetID="31" presetSubtype="0">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p:cTn dur="300" fill="hold" id="30"/>
                                        <p:tgtEl>
                                          <p:spTgt spid="38"/>
                                        </p:tgtEl>
                                        <p:attrNameLst>
                                          <p:attrName>ppt_w</p:attrName>
                                        </p:attrNameLst>
                                      </p:cBhvr>
                                      <p:tavLst>
                                        <p:tav tm="0">
                                          <p:val>
                                            <p:fltVal val="0"/>
                                          </p:val>
                                        </p:tav>
                                        <p:tav tm="100000">
                                          <p:val>
                                            <p:strVal val="#ppt_w"/>
                                          </p:val>
                                        </p:tav>
                                      </p:tavLst>
                                    </p:anim>
                                    <p:anim calcmode="lin" valueType="num">
                                      <p:cBhvr>
                                        <p:cTn dur="300" fill="hold" id="31"/>
                                        <p:tgtEl>
                                          <p:spTgt spid="38"/>
                                        </p:tgtEl>
                                        <p:attrNameLst>
                                          <p:attrName>ppt_h</p:attrName>
                                        </p:attrNameLst>
                                      </p:cBhvr>
                                      <p:tavLst>
                                        <p:tav tm="0">
                                          <p:val>
                                            <p:fltVal val="0"/>
                                          </p:val>
                                        </p:tav>
                                        <p:tav tm="100000">
                                          <p:val>
                                            <p:strVal val="#ppt_h"/>
                                          </p:val>
                                        </p:tav>
                                      </p:tavLst>
                                    </p:anim>
                                    <p:anim calcmode="lin" valueType="num">
                                      <p:cBhvr>
                                        <p:cTn dur="300" fill="hold" id="32"/>
                                        <p:tgtEl>
                                          <p:spTgt spid="38"/>
                                        </p:tgtEl>
                                        <p:attrNameLst>
                                          <p:attrName>style.rotation</p:attrName>
                                        </p:attrNameLst>
                                      </p:cBhvr>
                                      <p:tavLst>
                                        <p:tav tm="0">
                                          <p:val>
                                            <p:fltVal val="90"/>
                                          </p:val>
                                        </p:tav>
                                        <p:tav tm="100000">
                                          <p:val>
                                            <p:fltVal val="0"/>
                                          </p:val>
                                        </p:tav>
                                      </p:tavLst>
                                    </p:anim>
                                    <p:animEffect filter="fade" transition="in">
                                      <p:cBhvr>
                                        <p:cTn dur="300" id="33"/>
                                        <p:tgtEl>
                                          <p:spTgt spid="38"/>
                                        </p:tgtEl>
                                      </p:cBhvr>
                                    </p:animEffect>
                                  </p:childTnLst>
                                </p:cTn>
                              </p:par>
                            </p:childTnLst>
                          </p:cTn>
                        </p:par>
                        <p:par>
                          <p:cTn fill="hold" id="34" nodeType="afterGroup">
                            <p:stCondLst>
                              <p:cond delay="800"/>
                            </p:stCondLst>
                            <p:childTnLst>
                              <p:par>
                                <p:cTn fill="hold" grpId="0" id="35" nodeType="afterEffect" presetClass="entr" presetID="22" presetSubtype="1">
                                  <p:stCondLst>
                                    <p:cond delay="0"/>
                                  </p:stCondLst>
                                  <p:childTnLst>
                                    <p:set>
                                      <p:cBhvr>
                                        <p:cTn dur="1" fill="hold" id="36">
                                          <p:stCondLst>
                                            <p:cond delay="0"/>
                                          </p:stCondLst>
                                        </p:cTn>
                                        <p:tgtEl>
                                          <p:spTgt spid="39"/>
                                        </p:tgtEl>
                                        <p:attrNameLst>
                                          <p:attrName>style.visibility</p:attrName>
                                        </p:attrNameLst>
                                      </p:cBhvr>
                                      <p:to>
                                        <p:strVal val="visible"/>
                                      </p:to>
                                    </p:set>
                                    <p:animEffect filter="wipe(up)" transition="in">
                                      <p:cBhvr>
                                        <p:cTn dur="500" id="37"/>
                                        <p:tgtEl>
                                          <p:spTgt spid="39"/>
                                        </p:tgtEl>
                                      </p:cBhvr>
                                    </p:animEffect>
                                  </p:childTnLst>
                                </p:cTn>
                              </p:par>
                            </p:childTnLst>
                          </p:cTn>
                        </p:par>
                        <p:par>
                          <p:cTn fill="hold" id="38" nodeType="afterGroup">
                            <p:stCondLst>
                              <p:cond delay="1300"/>
                            </p:stCondLst>
                            <p:childTnLst>
                              <p:par>
                                <p:cTn fill="hold" grpId="0" id="39" nodeType="afterEffect" presetClass="entr" presetID="31" presetSubtype="0">
                                  <p:stCondLst>
                                    <p:cond delay="0"/>
                                  </p:stCondLst>
                                  <p:childTnLst>
                                    <p:set>
                                      <p:cBhvr>
                                        <p:cTn dur="1" fill="hold" id="40">
                                          <p:stCondLst>
                                            <p:cond delay="0"/>
                                          </p:stCondLst>
                                        </p:cTn>
                                        <p:tgtEl>
                                          <p:spTgt spid="50"/>
                                        </p:tgtEl>
                                        <p:attrNameLst>
                                          <p:attrName>style.visibility</p:attrName>
                                        </p:attrNameLst>
                                      </p:cBhvr>
                                      <p:to>
                                        <p:strVal val="visible"/>
                                      </p:to>
                                    </p:set>
                                    <p:anim calcmode="lin" valueType="num">
                                      <p:cBhvr>
                                        <p:cTn dur="300" fill="hold" id="41"/>
                                        <p:tgtEl>
                                          <p:spTgt spid="50"/>
                                        </p:tgtEl>
                                        <p:attrNameLst>
                                          <p:attrName>ppt_w</p:attrName>
                                        </p:attrNameLst>
                                      </p:cBhvr>
                                      <p:tavLst>
                                        <p:tav tm="0">
                                          <p:val>
                                            <p:fltVal val="0"/>
                                          </p:val>
                                        </p:tav>
                                        <p:tav tm="100000">
                                          <p:val>
                                            <p:strVal val="#ppt_w"/>
                                          </p:val>
                                        </p:tav>
                                      </p:tavLst>
                                    </p:anim>
                                    <p:anim calcmode="lin" valueType="num">
                                      <p:cBhvr>
                                        <p:cTn dur="300" fill="hold" id="42"/>
                                        <p:tgtEl>
                                          <p:spTgt spid="50"/>
                                        </p:tgtEl>
                                        <p:attrNameLst>
                                          <p:attrName>ppt_h</p:attrName>
                                        </p:attrNameLst>
                                      </p:cBhvr>
                                      <p:tavLst>
                                        <p:tav tm="0">
                                          <p:val>
                                            <p:fltVal val="0"/>
                                          </p:val>
                                        </p:tav>
                                        <p:tav tm="100000">
                                          <p:val>
                                            <p:strVal val="#ppt_h"/>
                                          </p:val>
                                        </p:tav>
                                      </p:tavLst>
                                    </p:anim>
                                    <p:anim calcmode="lin" valueType="num">
                                      <p:cBhvr>
                                        <p:cTn dur="300" fill="hold" id="43"/>
                                        <p:tgtEl>
                                          <p:spTgt spid="50"/>
                                        </p:tgtEl>
                                        <p:attrNameLst>
                                          <p:attrName>style.rotation</p:attrName>
                                        </p:attrNameLst>
                                      </p:cBhvr>
                                      <p:tavLst>
                                        <p:tav tm="0">
                                          <p:val>
                                            <p:fltVal val="90"/>
                                          </p:val>
                                        </p:tav>
                                        <p:tav tm="100000">
                                          <p:val>
                                            <p:fltVal val="0"/>
                                          </p:val>
                                        </p:tav>
                                      </p:tavLst>
                                    </p:anim>
                                    <p:animEffect filter="fade" transition="in">
                                      <p:cBhvr>
                                        <p:cTn dur="300" id="44"/>
                                        <p:tgtEl>
                                          <p:spTgt spid="50"/>
                                        </p:tgtEl>
                                      </p:cBhvr>
                                    </p:animEffect>
                                  </p:childTnLst>
                                </p:cTn>
                              </p:par>
                            </p:childTnLst>
                          </p:cTn>
                        </p:par>
                        <p:par>
                          <p:cTn fill="hold" id="45" nodeType="afterGroup">
                            <p:stCondLst>
                              <p:cond delay="1600"/>
                            </p:stCondLst>
                            <p:childTnLst>
                              <p:par>
                                <p:cTn fill="hold" grpId="0" id="46" nodeType="afterEffect" presetClass="entr" presetID="22" presetSubtype="1">
                                  <p:stCondLst>
                                    <p:cond delay="0"/>
                                  </p:stCondLst>
                                  <p:childTnLst>
                                    <p:set>
                                      <p:cBhvr>
                                        <p:cTn dur="1" fill="hold" id="47">
                                          <p:stCondLst>
                                            <p:cond delay="0"/>
                                          </p:stCondLst>
                                        </p:cTn>
                                        <p:tgtEl>
                                          <p:spTgt spid="51"/>
                                        </p:tgtEl>
                                        <p:attrNameLst>
                                          <p:attrName>style.visibility</p:attrName>
                                        </p:attrNameLst>
                                      </p:cBhvr>
                                      <p:to>
                                        <p:strVal val="visible"/>
                                      </p:to>
                                    </p:set>
                                    <p:animEffect filter="wipe(up)" transition="in">
                                      <p:cBhvr>
                                        <p:cTn dur="500" id="48"/>
                                        <p:tgtEl>
                                          <p:spTgt spid="51"/>
                                        </p:tgtEl>
                                      </p:cBhvr>
                                    </p:animEffect>
                                  </p:childTnLst>
                                </p:cTn>
                              </p:par>
                            </p:childTnLst>
                          </p:cTn>
                        </p:par>
                        <p:par>
                          <p:cTn fill="hold" id="49" nodeType="afterGroup">
                            <p:stCondLst>
                              <p:cond delay="2100"/>
                            </p:stCondLst>
                            <p:childTnLst>
                              <p:par>
                                <p:cTn fill="hold" grpId="0" id="50" nodeType="afterEffect" presetClass="entr" presetID="31" presetSubtype="0">
                                  <p:stCondLst>
                                    <p:cond delay="0"/>
                                  </p:stCondLst>
                                  <p:childTnLst>
                                    <p:set>
                                      <p:cBhvr>
                                        <p:cTn dur="1" fill="hold" id="51">
                                          <p:stCondLst>
                                            <p:cond delay="0"/>
                                          </p:stCondLst>
                                        </p:cTn>
                                        <p:tgtEl>
                                          <p:spTgt spid="52"/>
                                        </p:tgtEl>
                                        <p:attrNameLst>
                                          <p:attrName>style.visibility</p:attrName>
                                        </p:attrNameLst>
                                      </p:cBhvr>
                                      <p:to>
                                        <p:strVal val="visible"/>
                                      </p:to>
                                    </p:set>
                                    <p:anim calcmode="lin" valueType="num">
                                      <p:cBhvr>
                                        <p:cTn dur="300" fill="hold" id="52"/>
                                        <p:tgtEl>
                                          <p:spTgt spid="52"/>
                                        </p:tgtEl>
                                        <p:attrNameLst>
                                          <p:attrName>ppt_w</p:attrName>
                                        </p:attrNameLst>
                                      </p:cBhvr>
                                      <p:tavLst>
                                        <p:tav tm="0">
                                          <p:val>
                                            <p:fltVal val="0"/>
                                          </p:val>
                                        </p:tav>
                                        <p:tav tm="100000">
                                          <p:val>
                                            <p:strVal val="#ppt_w"/>
                                          </p:val>
                                        </p:tav>
                                      </p:tavLst>
                                    </p:anim>
                                    <p:anim calcmode="lin" valueType="num">
                                      <p:cBhvr>
                                        <p:cTn dur="300" fill="hold" id="53"/>
                                        <p:tgtEl>
                                          <p:spTgt spid="52"/>
                                        </p:tgtEl>
                                        <p:attrNameLst>
                                          <p:attrName>ppt_h</p:attrName>
                                        </p:attrNameLst>
                                      </p:cBhvr>
                                      <p:tavLst>
                                        <p:tav tm="0">
                                          <p:val>
                                            <p:fltVal val="0"/>
                                          </p:val>
                                        </p:tav>
                                        <p:tav tm="100000">
                                          <p:val>
                                            <p:strVal val="#ppt_h"/>
                                          </p:val>
                                        </p:tav>
                                      </p:tavLst>
                                    </p:anim>
                                    <p:anim calcmode="lin" valueType="num">
                                      <p:cBhvr>
                                        <p:cTn dur="300" fill="hold" id="54"/>
                                        <p:tgtEl>
                                          <p:spTgt spid="52"/>
                                        </p:tgtEl>
                                        <p:attrNameLst>
                                          <p:attrName>style.rotation</p:attrName>
                                        </p:attrNameLst>
                                      </p:cBhvr>
                                      <p:tavLst>
                                        <p:tav tm="0">
                                          <p:val>
                                            <p:fltVal val="90"/>
                                          </p:val>
                                        </p:tav>
                                        <p:tav tm="100000">
                                          <p:val>
                                            <p:fltVal val="0"/>
                                          </p:val>
                                        </p:tav>
                                      </p:tavLst>
                                    </p:anim>
                                    <p:animEffect filter="fade" transition="in">
                                      <p:cBhvr>
                                        <p:cTn dur="300" id="55"/>
                                        <p:tgtEl>
                                          <p:spTgt spid="52"/>
                                        </p:tgtEl>
                                      </p:cBhvr>
                                    </p:animEffect>
                                  </p:childTnLst>
                                </p:cTn>
                              </p:par>
                            </p:childTnLst>
                          </p:cTn>
                        </p:par>
                        <p:par>
                          <p:cTn fill="hold" id="56" nodeType="afterGroup">
                            <p:stCondLst>
                              <p:cond delay="2400"/>
                            </p:stCondLst>
                            <p:childTnLst>
                              <p:par>
                                <p:cTn fill="hold" grpId="0" id="57" nodeType="afterEffect" presetClass="entr" presetID="22" presetSubtype="1">
                                  <p:stCondLst>
                                    <p:cond delay="0"/>
                                  </p:stCondLst>
                                  <p:childTnLst>
                                    <p:set>
                                      <p:cBhvr>
                                        <p:cTn dur="1" fill="hold" id="58">
                                          <p:stCondLst>
                                            <p:cond delay="0"/>
                                          </p:stCondLst>
                                        </p:cTn>
                                        <p:tgtEl>
                                          <p:spTgt spid="53"/>
                                        </p:tgtEl>
                                        <p:attrNameLst>
                                          <p:attrName>style.visibility</p:attrName>
                                        </p:attrNameLst>
                                      </p:cBhvr>
                                      <p:to>
                                        <p:strVal val="visible"/>
                                      </p:to>
                                    </p:set>
                                    <p:animEffect filter="wipe(up)" transition="in">
                                      <p:cBhvr>
                                        <p:cTn dur="500" id="59"/>
                                        <p:tgtEl>
                                          <p:spTgt spid="53"/>
                                        </p:tgtEl>
                                      </p:cBhvr>
                                    </p:animEffect>
                                  </p:childTnLst>
                                </p:cTn>
                              </p:par>
                            </p:childTnLst>
                          </p:cTn>
                        </p:par>
                        <p:par>
                          <p:cTn fill="hold" id="60" nodeType="afterGroup">
                            <p:stCondLst>
                              <p:cond delay="2900"/>
                            </p:stCondLst>
                            <p:childTnLst>
                              <p:par>
                                <p:cTn fill="hold" grpId="0" id="61" nodeType="afterEffect" presetClass="entr" presetID="31" presetSubtype="0">
                                  <p:stCondLst>
                                    <p:cond delay="0"/>
                                  </p:stCondLst>
                                  <p:childTnLst>
                                    <p:set>
                                      <p:cBhvr>
                                        <p:cTn dur="1" fill="hold" id="62">
                                          <p:stCondLst>
                                            <p:cond delay="0"/>
                                          </p:stCondLst>
                                        </p:cTn>
                                        <p:tgtEl>
                                          <p:spTgt spid="54"/>
                                        </p:tgtEl>
                                        <p:attrNameLst>
                                          <p:attrName>style.visibility</p:attrName>
                                        </p:attrNameLst>
                                      </p:cBhvr>
                                      <p:to>
                                        <p:strVal val="visible"/>
                                      </p:to>
                                    </p:set>
                                    <p:anim calcmode="lin" valueType="num">
                                      <p:cBhvr>
                                        <p:cTn dur="300" fill="hold" id="63"/>
                                        <p:tgtEl>
                                          <p:spTgt spid="54"/>
                                        </p:tgtEl>
                                        <p:attrNameLst>
                                          <p:attrName>ppt_w</p:attrName>
                                        </p:attrNameLst>
                                      </p:cBhvr>
                                      <p:tavLst>
                                        <p:tav tm="0">
                                          <p:val>
                                            <p:fltVal val="0"/>
                                          </p:val>
                                        </p:tav>
                                        <p:tav tm="100000">
                                          <p:val>
                                            <p:strVal val="#ppt_w"/>
                                          </p:val>
                                        </p:tav>
                                      </p:tavLst>
                                    </p:anim>
                                    <p:anim calcmode="lin" valueType="num">
                                      <p:cBhvr>
                                        <p:cTn dur="300" fill="hold" id="64"/>
                                        <p:tgtEl>
                                          <p:spTgt spid="54"/>
                                        </p:tgtEl>
                                        <p:attrNameLst>
                                          <p:attrName>ppt_h</p:attrName>
                                        </p:attrNameLst>
                                      </p:cBhvr>
                                      <p:tavLst>
                                        <p:tav tm="0">
                                          <p:val>
                                            <p:fltVal val="0"/>
                                          </p:val>
                                        </p:tav>
                                        <p:tav tm="100000">
                                          <p:val>
                                            <p:strVal val="#ppt_h"/>
                                          </p:val>
                                        </p:tav>
                                      </p:tavLst>
                                    </p:anim>
                                    <p:anim calcmode="lin" valueType="num">
                                      <p:cBhvr>
                                        <p:cTn dur="300" fill="hold" id="65"/>
                                        <p:tgtEl>
                                          <p:spTgt spid="54"/>
                                        </p:tgtEl>
                                        <p:attrNameLst>
                                          <p:attrName>style.rotation</p:attrName>
                                        </p:attrNameLst>
                                      </p:cBhvr>
                                      <p:tavLst>
                                        <p:tav tm="0">
                                          <p:val>
                                            <p:fltVal val="90"/>
                                          </p:val>
                                        </p:tav>
                                        <p:tav tm="100000">
                                          <p:val>
                                            <p:fltVal val="0"/>
                                          </p:val>
                                        </p:tav>
                                      </p:tavLst>
                                    </p:anim>
                                    <p:animEffect filter="fade" transition="in">
                                      <p:cBhvr>
                                        <p:cTn dur="300" id="66"/>
                                        <p:tgtEl>
                                          <p:spTgt spid="54"/>
                                        </p:tgtEl>
                                      </p:cBhvr>
                                    </p:animEffect>
                                  </p:childTnLst>
                                </p:cTn>
                              </p:par>
                            </p:childTnLst>
                          </p:cTn>
                        </p:par>
                        <p:par>
                          <p:cTn fill="hold" id="67" nodeType="afterGroup">
                            <p:stCondLst>
                              <p:cond delay="3200"/>
                            </p:stCondLst>
                            <p:childTnLst>
                              <p:par>
                                <p:cTn fill="hold" grpId="0" id="68" nodeType="afterEffect" presetClass="entr" presetID="22" presetSubtype="1">
                                  <p:stCondLst>
                                    <p:cond delay="0"/>
                                  </p:stCondLst>
                                  <p:childTnLst>
                                    <p:set>
                                      <p:cBhvr>
                                        <p:cTn dur="1" fill="hold" id="69">
                                          <p:stCondLst>
                                            <p:cond delay="0"/>
                                          </p:stCondLst>
                                        </p:cTn>
                                        <p:tgtEl>
                                          <p:spTgt spid="55"/>
                                        </p:tgtEl>
                                        <p:attrNameLst>
                                          <p:attrName>style.visibility</p:attrName>
                                        </p:attrNameLst>
                                      </p:cBhvr>
                                      <p:to>
                                        <p:strVal val="visible"/>
                                      </p:to>
                                    </p:set>
                                    <p:animEffect filter="wipe(up)" transition="in">
                                      <p:cBhvr>
                                        <p:cTn dur="500" id="70"/>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50"/>
      <p:bldP grpId="0" spid="51"/>
      <p:bldP grpId="0" spid="52"/>
      <p:bldP grpId="0" spid="53"/>
      <p:bldP grpId="0" spid="54"/>
      <p:bldP grpId="0" spid="5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 name="标题 4"/>
          <p:cNvSpPr txBox="1"/>
          <p:nvPr/>
        </p:nvSpPr>
        <p:spPr>
          <a:xfrm>
            <a:off x="1390649"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执行方式</a:t>
            </a:r>
          </a:p>
          <a:p>
            <a:pPr algn="l"/>
            <a:r>
              <a:rPr altLang="en-US" b="1" lang="zh-CN" smtClean="0" sz="2400">
                <a:solidFill>
                  <a:srgbClr val="3F3F3F"/>
                </a:solidFill>
                <a:latin charset="0" pitchFamily="34" typeface="Impact MT Std"/>
                <a:ea charset="-122" panose="020b0503020204020204" pitchFamily="34" typeface="微软雅黑"/>
              </a:rPr>
              <a:t>IMPLEMENT WAY</a:t>
            </a:r>
          </a:p>
        </p:txBody>
      </p:sp>
      <p:sp>
        <p:nvSpPr>
          <p:cNvPr id="5" name="MH_Other_1"/>
          <p:cNvSpPr/>
          <p:nvPr>
            <p:custDataLst>
              <p:tags r:id="rId3"/>
            </p:custDataLst>
          </p:nvPr>
        </p:nvSpPr>
        <p:spPr>
          <a:xfrm>
            <a:off x="9658350" y="-57150"/>
            <a:ext cx="2537312" cy="4555681"/>
          </a:xfrm>
          <a:custGeom>
            <a:gdLst>
              <a:gd fmla="*/ 644064 w 644064" name="connsiteX0"/>
              <a:gd fmla="*/ 0 h 4197212" name="connsiteY0"/>
              <a:gd fmla="*/ 644064 w 644064" name="connsiteX1"/>
              <a:gd fmla="*/ 4197212 h 4197212" name="connsiteY1"/>
              <a:gd fmla="*/ 0 w 644064" name="connsiteX2"/>
              <a:gd fmla="*/ 1677137 h 4197212" name="connsiteY2"/>
              <a:gd fmla="*/ 634379 w 644064" name="connsiteX0-1"/>
              <a:gd fmla="*/ 0 h 3898765" name="connsiteY0-2"/>
              <a:gd fmla="*/ 644064 w 644064" name="connsiteX1-3"/>
              <a:gd fmla="*/ 3898765 h 3898765" name="connsiteY1-4"/>
              <a:gd fmla="*/ 0 w 644064" name="connsiteX2-5"/>
              <a:gd fmla="*/ 1378690 h 3898765" name="connsiteY2-6"/>
              <a:gd fmla="*/ 634379 w 644064" name="connsiteX3"/>
              <a:gd fmla="*/ 0 h 3898765" name="connsiteY3"/>
              <a:gd fmla="*/ 644064 w 644995" name="connsiteX0-7"/>
              <a:gd fmla="*/ 0 h 3965086" name="connsiteY0-8"/>
              <a:gd fmla="*/ 644064 w 644995" name="connsiteX1-9"/>
              <a:gd fmla="*/ 3965086 h 3965086" name="connsiteY1-10"/>
              <a:gd fmla="*/ 0 w 644995" name="connsiteX2-11"/>
              <a:gd fmla="*/ 1445011 h 3965086" name="connsiteY2-12"/>
              <a:gd fmla="*/ 644064 w 644995" name="connsiteX3-13"/>
              <a:gd fmla="*/ 0 h 3965086" name="connsiteY3-14"/>
            </a:gdLst>
            <a:cxnLst>
              <a:cxn ang="0">
                <a:pos x="connsiteX0-1" y="connsiteY0-2"/>
              </a:cxn>
              <a:cxn ang="0">
                <a:pos x="connsiteX1-3" y="connsiteY1-4"/>
              </a:cxn>
              <a:cxn ang="0">
                <a:pos x="connsiteX2-5" y="connsiteY2-6"/>
              </a:cxn>
              <a:cxn ang="0">
                <a:pos x="connsiteX3-13" y="connsiteY3-14"/>
              </a:cxn>
            </a:cxnLst>
            <a:rect b="b" l="l" r="r" t="t"/>
            <a:pathLst>
              <a:path h="3965086" w="644995">
                <a:moveTo>
                  <a:pt x="644064" y="0"/>
                </a:moveTo>
                <a:cubicBezTo>
                  <a:pt x="647292" y="1299588"/>
                  <a:pt x="640836" y="2665498"/>
                  <a:pt x="644064" y="3965086"/>
                </a:cubicBezTo>
                <a:lnTo>
                  <a:pt x="0" y="1445011"/>
                </a:lnTo>
                <a:cubicBezTo>
                  <a:pt x="214688" y="885965"/>
                  <a:pt x="429376" y="559046"/>
                  <a:pt x="644064" y="0"/>
                </a:cubicBezTo>
                <a:close/>
              </a:path>
            </a:pathLst>
          </a:custGeom>
          <a:solidFill>
            <a:schemeClr val="bg1">
              <a:lumMod val="85000"/>
            </a:schemeClr>
          </a:solidFill>
        </p:spPr>
        <p:txBody>
          <a:bodyPr anchor="ctr"/>
          <a:lstStyle/>
          <a:p>
            <a:pPr algn="just">
              <a:lnSpc>
                <a:spcPct val="130000"/>
              </a:lnSpc>
              <a:defRPr/>
            </a:pPr>
            <a:endParaRPr altLang="en-US" lang="zh-CN">
              <a:solidFill>
                <a:srgbClr val="FFFFFF"/>
              </a:solidFill>
              <a:ea charset="-122" panose="020b0503020204020204" pitchFamily="34" typeface="微软雅黑"/>
            </a:endParaRPr>
          </a:p>
        </p:txBody>
      </p:sp>
      <p:sp>
        <p:nvSpPr>
          <p:cNvPr id="6" name="MH_Other_2"/>
          <p:cNvSpPr/>
          <p:nvPr>
            <p:custDataLst>
              <p:tags r:id="rId4"/>
            </p:custDataLst>
          </p:nvPr>
        </p:nvSpPr>
        <p:spPr>
          <a:xfrm>
            <a:off x="6164506" y="0"/>
            <a:ext cx="6027494" cy="6858000"/>
          </a:xfrm>
          <a:prstGeom prst="parallelogram">
            <a:avLst>
              <a:gd fmla="val 70604" name="adj"/>
            </a:avLst>
          </a:prstGeom>
          <a:solidFill>
            <a:schemeClr val="bg2">
              <a:lumMod val="75000"/>
            </a:schemeClr>
          </a:solidFill>
        </p:spPr>
        <p:txBody>
          <a:bodyPr anchor="ctr"/>
          <a:lstStyle/>
          <a:p>
            <a:pPr algn="just">
              <a:lnSpc>
                <a:spcPct val="130000"/>
              </a:lnSpc>
              <a:defRPr/>
            </a:pPr>
            <a:endParaRPr altLang="en-US" lang="zh-CN">
              <a:solidFill>
                <a:srgbClr val="FFFFFF"/>
              </a:solidFill>
              <a:ea charset="-122" panose="020b0503020204020204" pitchFamily="34" typeface="微软雅黑"/>
            </a:endParaRPr>
          </a:p>
        </p:txBody>
      </p:sp>
      <p:sp>
        <p:nvSpPr>
          <p:cNvPr id="7" name="MH_Picture_1"/>
          <p:cNvSpPr/>
          <p:nvPr>
            <p:custDataLst>
              <p:tags r:id="rId5"/>
            </p:custDataLst>
          </p:nvPr>
        </p:nvSpPr>
        <p:spPr bwMode="auto">
          <a:xfrm flipH="1">
            <a:off x="5353050" y="0"/>
            <a:ext cx="6838950" cy="6858000"/>
          </a:xfrm>
          <a:custGeom>
            <a:gdLst>
              <a:gd fmla="*/ 1072633 w 4611957" name="T0"/>
              <a:gd fmla="*/ 0 h 6858000" name="T1"/>
              <a:gd fmla="*/ 4611688 w 4611957" name="T2"/>
              <a:gd fmla="*/ 0 h 6858000" name="T3"/>
              <a:gd fmla="*/ 2859067 w 4611957" name="T4"/>
              <a:gd fmla="*/ 6858000 h 6858000" name="T5"/>
              <a:gd fmla="*/ 0 w 4611957" name="T6"/>
              <a:gd fmla="*/ 6858000 h 6858000" name="T7"/>
              <a:gd fmla="*/ 0 w 4611957" name="T8"/>
              <a:gd fmla="*/ 4197212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4611957">
                <a:moveTo>
                  <a:pt x="1072696" y="0"/>
                </a:moveTo>
                <a:lnTo>
                  <a:pt x="4611957" y="0"/>
                </a:lnTo>
                <a:lnTo>
                  <a:pt x="2859234" y="6858000"/>
                </a:lnTo>
                <a:lnTo>
                  <a:pt x="0" y="6858000"/>
                </a:lnTo>
                <a:lnTo>
                  <a:pt x="0" y="4197212"/>
                </a:lnTo>
                <a:lnTo>
                  <a:pt x="1072696" y="0"/>
                </a:lnTo>
                <a:close/>
              </a:path>
            </a:pathLst>
          </a:custGeom>
          <a:blipFill>
            <a:blip r:embed="rId6"/>
            <a:stretch>
              <a:fillRect l="-1833" r="1833"/>
            </a:stretch>
          </a:blipFill>
          <a:ln>
            <a:noFill/>
          </a:ln>
        </p:spPr>
        <p:txBody>
          <a:bodyPr anchor="ctr"/>
          <a:lstStyle/>
          <a:p>
            <a:endParaRPr altLang="en-US" lang="zh-CN"/>
          </a:p>
        </p:txBody>
      </p:sp>
      <p:sp>
        <p:nvSpPr>
          <p:cNvPr id="45" name="MH_SubTitle_1"/>
          <p:cNvSpPr/>
          <p:nvPr>
            <p:custDataLst>
              <p:tags r:id="rId7"/>
            </p:custDataLst>
          </p:nvPr>
        </p:nvSpPr>
        <p:spPr>
          <a:xfrm>
            <a:off x="5472113" y="3155950"/>
            <a:ext cx="4919662" cy="1238250"/>
          </a:xfrm>
          <a:prstGeom prst="rect">
            <a:avLst/>
          </a:prstGeom>
        </p:spPr>
        <p:txBody>
          <a:bodyPr anchor="ctr">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b="1" lang="zh-CN" sz="2800">
              <a:solidFill>
                <a:srgbClr val="0F6FC6"/>
              </a:solidFill>
              <a:ea charset="-122" panose="020b0503020204020204" pitchFamily="34" typeface="微软雅黑"/>
            </a:endParaRPr>
          </a:p>
        </p:txBody>
      </p:sp>
      <p:sp>
        <p:nvSpPr>
          <p:cNvPr id="53" name="Rectangle 43"/>
          <p:cNvSpPr/>
          <p:nvPr/>
        </p:nvSpPr>
        <p:spPr bwMode="auto">
          <a:xfrm>
            <a:off x="1928323" y="2887979"/>
            <a:ext cx="3372829" cy="137064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59" name="Rectangle 43"/>
          <p:cNvSpPr/>
          <p:nvPr/>
        </p:nvSpPr>
        <p:spPr bwMode="auto">
          <a:xfrm>
            <a:off x="1985473" y="4032319"/>
            <a:ext cx="3372829" cy="137064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62" name="TextBox 16"/>
          <p:cNvSpPr txBox="1"/>
          <p:nvPr/>
        </p:nvSpPr>
        <p:spPr>
          <a:xfrm>
            <a:off x="1756012" y="1690417"/>
            <a:ext cx="2741070" cy="609600"/>
          </a:xfrm>
          <a:prstGeom prst="rect">
            <a:avLst/>
          </a:prstGeom>
          <a:noFill/>
        </p:spPr>
        <p:txBody>
          <a:bodyPr bIns="0" lIns="0" rIns="0" rtlCol="0" tIns="0" wrap="square">
            <a:spAutoFit/>
          </a:bodyPr>
          <a:lstStyle/>
          <a:p>
            <a:pPr algn="ctr"/>
            <a:r>
              <a:rPr altLang="en-US" b="1" lang="zh-CN" smtClean="0" sz="4000">
                <a:solidFill>
                  <a:srgbClr val="3F3F3F"/>
                </a:solidFill>
                <a:latin charset="-122" panose="020b0503020204020204" pitchFamily="34" typeface="微软雅黑"/>
                <a:ea charset="-122" panose="020b0503020204020204" pitchFamily="34" typeface="微软雅黑"/>
              </a:rPr>
              <a:t>填入标题</a:t>
            </a:r>
          </a:p>
        </p:txBody>
      </p:sp>
      <p:sp>
        <p:nvSpPr>
          <p:cNvPr id="64" name="双大括号 63"/>
          <p:cNvSpPr/>
          <p:nvPr/>
        </p:nvSpPr>
        <p:spPr>
          <a:xfrm>
            <a:off x="1759018" y="1518457"/>
            <a:ext cx="2738064" cy="974795"/>
          </a:xfrm>
          <a:prstGeom prst="bracePair">
            <a:avLst/>
          </a:prstGeom>
          <a:ln w="29210">
            <a:solidFill>
              <a:srgbClr val="3F3F3F"/>
            </a:solidFill>
          </a:ln>
        </p:spPr>
        <p:style>
          <a:lnRef idx="1">
            <a:schemeClr val="accent1"/>
          </a:lnRef>
          <a:fillRef idx="0">
            <a:schemeClr val="accent1"/>
          </a:fillRef>
          <a:effectRef idx="0">
            <a:schemeClr val="accent1"/>
          </a:effectRef>
          <a:fontRef idx="minor">
            <a:schemeClr val="tx1"/>
          </a:fontRef>
        </p:style>
        <p:txBody>
          <a:bodyPr anchor="ctr" rtlCol="0"/>
          <a:lstStyle/>
          <a:p>
            <a:pPr algn="ctr"/>
            <a:r>
              <a:rPr altLang="zh-CN" lang="en-US" smtClean="0"/>
              <a:t> </a:t>
            </a:r>
          </a:p>
        </p:txBody>
      </p:sp>
      <p:sp>
        <p:nvSpPr>
          <p:cNvPr id="65" name="燕尾形 64"/>
          <p:cNvSpPr/>
          <p:nvPr/>
        </p:nvSpPr>
        <p:spPr>
          <a:xfrm rot="5400000">
            <a:off x="878870" y="2887979"/>
            <a:ext cx="734330" cy="734330"/>
          </a:xfrm>
          <a:prstGeom prst="chevron">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燕尾形 66"/>
          <p:cNvSpPr/>
          <p:nvPr/>
        </p:nvSpPr>
        <p:spPr>
          <a:xfrm rot="5400000">
            <a:off x="878870" y="4148096"/>
            <a:ext cx="734330" cy="734330"/>
          </a:xfrm>
          <a:prstGeom prst="chevr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8" name="Rectangle 43"/>
          <p:cNvSpPr/>
          <p:nvPr/>
        </p:nvSpPr>
        <p:spPr bwMode="auto">
          <a:xfrm>
            <a:off x="1985473" y="5133809"/>
            <a:ext cx="3372829" cy="137064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69" name="燕尾形 68"/>
          <p:cNvSpPr/>
          <p:nvPr/>
        </p:nvSpPr>
        <p:spPr>
          <a:xfrm rot="5400000">
            <a:off x="878870" y="5249586"/>
            <a:ext cx="734330" cy="734330"/>
          </a:xfrm>
          <a:prstGeom prst="chevron">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64"/>
                                        </p:tgtEl>
                                        <p:attrNameLst>
                                          <p:attrName>style.visibility</p:attrName>
                                        </p:attrNameLst>
                                      </p:cBhvr>
                                      <p:to>
                                        <p:strVal val="visible"/>
                                      </p:to>
                                    </p:set>
                                    <p:animEffect filter="barn(inVertical)" transition="in">
                                      <p:cBhvr>
                                        <p:cTn dur="300" id="7"/>
                                        <p:tgtEl>
                                          <p:spTgt spid="64"/>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62"/>
                                        </p:tgtEl>
                                        <p:attrNameLst>
                                          <p:attrName>style.visibility</p:attrName>
                                        </p:attrNameLst>
                                      </p:cBhvr>
                                      <p:to>
                                        <p:strVal val="visible"/>
                                      </p:to>
                                    </p:set>
                                    <p:animEffect filter="fade" transition="in">
                                      <p:cBhvr>
                                        <p:cTn dur="200" id="11"/>
                                        <p:tgtEl>
                                          <p:spTgt spid="62"/>
                                        </p:tgtEl>
                                      </p:cBhvr>
                                    </p:animEffec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65"/>
                                        </p:tgtEl>
                                        <p:attrNameLst>
                                          <p:attrName>style.visibility</p:attrName>
                                        </p:attrNameLst>
                                      </p:cBhvr>
                                      <p:to>
                                        <p:strVal val="visible"/>
                                      </p:to>
                                    </p:set>
                                    <p:animEffect filter="fade" transition="in">
                                      <p:cBhvr>
                                        <p:cTn dur="500" id="15"/>
                                        <p:tgtEl>
                                          <p:spTgt spid="65"/>
                                        </p:tgtEl>
                                      </p:cBhvr>
                                    </p:animEffect>
                                    <p:anim calcmode="lin" valueType="num">
                                      <p:cBhvr>
                                        <p:cTn dur="500" fill="hold" id="16"/>
                                        <p:tgtEl>
                                          <p:spTgt spid="65"/>
                                        </p:tgtEl>
                                        <p:attrNameLst>
                                          <p:attrName>ppt_x</p:attrName>
                                        </p:attrNameLst>
                                      </p:cBhvr>
                                      <p:tavLst>
                                        <p:tav tm="0">
                                          <p:val>
                                            <p:strVal val="#ppt_x"/>
                                          </p:val>
                                        </p:tav>
                                        <p:tav tm="100000">
                                          <p:val>
                                            <p:strVal val="#ppt_x"/>
                                          </p:val>
                                        </p:tav>
                                      </p:tavLst>
                                    </p:anim>
                                    <p:anim calcmode="lin" valueType="num">
                                      <p:cBhvr>
                                        <p:cTn dur="500" fill="hold" id="17"/>
                                        <p:tgtEl>
                                          <p:spTgt spid="65"/>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53"/>
                                        </p:tgtEl>
                                        <p:attrNameLst>
                                          <p:attrName>style.visibility</p:attrName>
                                        </p:attrNameLst>
                                      </p:cBhvr>
                                      <p:to>
                                        <p:strVal val="visible"/>
                                      </p:to>
                                    </p:set>
                                    <p:animEffect filter="fade" transition="in">
                                      <p:cBhvr>
                                        <p:cTn dur="500" id="20"/>
                                        <p:tgtEl>
                                          <p:spTgt spid="53"/>
                                        </p:tgtEl>
                                      </p:cBhvr>
                                    </p:animEffect>
                                    <p:anim calcmode="lin" valueType="num">
                                      <p:cBhvr>
                                        <p:cTn dur="500" fill="hold" id="21"/>
                                        <p:tgtEl>
                                          <p:spTgt spid="53"/>
                                        </p:tgtEl>
                                        <p:attrNameLst>
                                          <p:attrName>ppt_x</p:attrName>
                                        </p:attrNameLst>
                                      </p:cBhvr>
                                      <p:tavLst>
                                        <p:tav tm="0">
                                          <p:val>
                                            <p:strVal val="#ppt_x"/>
                                          </p:val>
                                        </p:tav>
                                        <p:tav tm="100000">
                                          <p:val>
                                            <p:strVal val="#ppt_x"/>
                                          </p:val>
                                        </p:tav>
                                      </p:tavLst>
                                    </p:anim>
                                    <p:anim calcmode="lin" valueType="num">
                                      <p:cBhvr>
                                        <p:cTn dur="500" fill="hold" id="22"/>
                                        <p:tgtEl>
                                          <p:spTgt spid="5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42" presetSubtype="0">
                                  <p:stCondLst>
                                    <p:cond delay="0"/>
                                  </p:stCondLst>
                                  <p:childTnLst>
                                    <p:set>
                                      <p:cBhvr>
                                        <p:cTn dur="1" fill="hold" id="25">
                                          <p:stCondLst>
                                            <p:cond delay="0"/>
                                          </p:stCondLst>
                                        </p:cTn>
                                        <p:tgtEl>
                                          <p:spTgt spid="67"/>
                                        </p:tgtEl>
                                        <p:attrNameLst>
                                          <p:attrName>style.visibility</p:attrName>
                                        </p:attrNameLst>
                                      </p:cBhvr>
                                      <p:to>
                                        <p:strVal val="visible"/>
                                      </p:to>
                                    </p:set>
                                    <p:animEffect filter="fade" transition="in">
                                      <p:cBhvr>
                                        <p:cTn dur="500" id="26"/>
                                        <p:tgtEl>
                                          <p:spTgt spid="67"/>
                                        </p:tgtEl>
                                      </p:cBhvr>
                                    </p:animEffect>
                                    <p:anim calcmode="lin" valueType="num">
                                      <p:cBhvr>
                                        <p:cTn dur="500" fill="hold" id="27"/>
                                        <p:tgtEl>
                                          <p:spTgt spid="67"/>
                                        </p:tgtEl>
                                        <p:attrNameLst>
                                          <p:attrName>ppt_x</p:attrName>
                                        </p:attrNameLst>
                                      </p:cBhvr>
                                      <p:tavLst>
                                        <p:tav tm="0">
                                          <p:val>
                                            <p:strVal val="#ppt_x"/>
                                          </p:val>
                                        </p:tav>
                                        <p:tav tm="100000">
                                          <p:val>
                                            <p:strVal val="#ppt_x"/>
                                          </p:val>
                                        </p:tav>
                                      </p:tavLst>
                                    </p:anim>
                                    <p:anim calcmode="lin" valueType="num">
                                      <p:cBhvr>
                                        <p:cTn dur="500" fill="hold" id="28"/>
                                        <p:tgtEl>
                                          <p:spTgt spid="67"/>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59"/>
                                        </p:tgtEl>
                                        <p:attrNameLst>
                                          <p:attrName>style.visibility</p:attrName>
                                        </p:attrNameLst>
                                      </p:cBhvr>
                                      <p:to>
                                        <p:strVal val="visible"/>
                                      </p:to>
                                    </p:set>
                                    <p:animEffect filter="fade" transition="in">
                                      <p:cBhvr>
                                        <p:cTn dur="500" id="31"/>
                                        <p:tgtEl>
                                          <p:spTgt spid="59"/>
                                        </p:tgtEl>
                                      </p:cBhvr>
                                    </p:animEffect>
                                    <p:anim calcmode="lin" valueType="num">
                                      <p:cBhvr>
                                        <p:cTn dur="500" fill="hold" id="32"/>
                                        <p:tgtEl>
                                          <p:spTgt spid="59"/>
                                        </p:tgtEl>
                                        <p:attrNameLst>
                                          <p:attrName>ppt_x</p:attrName>
                                        </p:attrNameLst>
                                      </p:cBhvr>
                                      <p:tavLst>
                                        <p:tav tm="0">
                                          <p:val>
                                            <p:strVal val="#ppt_x"/>
                                          </p:val>
                                        </p:tav>
                                        <p:tav tm="100000">
                                          <p:val>
                                            <p:strVal val="#ppt_x"/>
                                          </p:val>
                                        </p:tav>
                                      </p:tavLst>
                                    </p:anim>
                                    <p:anim calcmode="lin" valueType="num">
                                      <p:cBhvr>
                                        <p:cTn dur="500" fill="hold" id="33"/>
                                        <p:tgtEl>
                                          <p:spTgt spid="5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69"/>
                                        </p:tgtEl>
                                        <p:attrNameLst>
                                          <p:attrName>style.visibility</p:attrName>
                                        </p:attrNameLst>
                                      </p:cBhvr>
                                      <p:to>
                                        <p:strVal val="visible"/>
                                      </p:to>
                                    </p:set>
                                    <p:animEffect filter="fade" transition="in">
                                      <p:cBhvr>
                                        <p:cTn dur="500" id="37"/>
                                        <p:tgtEl>
                                          <p:spTgt spid="69"/>
                                        </p:tgtEl>
                                      </p:cBhvr>
                                    </p:animEffect>
                                    <p:anim calcmode="lin" valueType="num">
                                      <p:cBhvr>
                                        <p:cTn dur="500" fill="hold" id="38"/>
                                        <p:tgtEl>
                                          <p:spTgt spid="69"/>
                                        </p:tgtEl>
                                        <p:attrNameLst>
                                          <p:attrName>ppt_x</p:attrName>
                                        </p:attrNameLst>
                                      </p:cBhvr>
                                      <p:tavLst>
                                        <p:tav tm="0">
                                          <p:val>
                                            <p:strVal val="#ppt_x"/>
                                          </p:val>
                                        </p:tav>
                                        <p:tav tm="100000">
                                          <p:val>
                                            <p:strVal val="#ppt_x"/>
                                          </p:val>
                                        </p:tav>
                                      </p:tavLst>
                                    </p:anim>
                                    <p:anim calcmode="lin" valueType="num">
                                      <p:cBhvr>
                                        <p:cTn dur="500" fill="hold" id="39"/>
                                        <p:tgtEl>
                                          <p:spTgt spid="6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68"/>
                                        </p:tgtEl>
                                        <p:attrNameLst>
                                          <p:attrName>style.visibility</p:attrName>
                                        </p:attrNameLst>
                                      </p:cBhvr>
                                      <p:to>
                                        <p:strVal val="visible"/>
                                      </p:to>
                                    </p:set>
                                    <p:animEffect filter="fade" transition="in">
                                      <p:cBhvr>
                                        <p:cTn dur="500" id="42"/>
                                        <p:tgtEl>
                                          <p:spTgt spid="68"/>
                                        </p:tgtEl>
                                      </p:cBhvr>
                                    </p:animEffect>
                                    <p:anim calcmode="lin" valueType="num">
                                      <p:cBhvr>
                                        <p:cTn dur="500" fill="hold" id="43"/>
                                        <p:tgtEl>
                                          <p:spTgt spid="68"/>
                                        </p:tgtEl>
                                        <p:attrNameLst>
                                          <p:attrName>ppt_x</p:attrName>
                                        </p:attrNameLst>
                                      </p:cBhvr>
                                      <p:tavLst>
                                        <p:tav tm="0">
                                          <p:val>
                                            <p:strVal val="#ppt_x"/>
                                          </p:val>
                                        </p:tav>
                                        <p:tav tm="100000">
                                          <p:val>
                                            <p:strVal val="#ppt_x"/>
                                          </p:val>
                                        </p:tav>
                                      </p:tavLst>
                                    </p:anim>
                                    <p:anim calcmode="lin" valueType="num">
                                      <p:cBhvr>
                                        <p:cTn dur="500" fill="hold" id="44"/>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9"/>
      <p:bldP grpId="0" spid="62"/>
      <p:bldP grpId="0" spid="64"/>
      <p:bldP grpId="0" spid="65"/>
      <p:bldP grpId="0" spid="67"/>
      <p:bldP grpId="0" spid="68"/>
      <p:bldP grpId="0" spid="6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latin charset="-122" panose="020b0503020204020204" pitchFamily="34" typeface="微软雅黑"/>
              <a:ea charset="-122" panose="020b0503020204020204" pitchFamily="34" typeface="微软雅黑"/>
            </a:endParaRPr>
          </a:p>
        </p:txBody>
      </p:sp>
      <p:sp>
        <p:nvSpPr>
          <p:cNvPr id="4" name="标题 4"/>
          <p:cNvSpPr txBox="1"/>
          <p:nvPr/>
        </p:nvSpPr>
        <p:spPr>
          <a:xfrm>
            <a:off x="1390649" y="466660"/>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可行性分析</a:t>
            </a:r>
          </a:p>
          <a:p>
            <a:pPr algn="l"/>
            <a:r>
              <a:rPr altLang="en-US" b="1" lang="zh-CN" smtClean="0" sz="2400">
                <a:solidFill>
                  <a:srgbClr val="3F3F3F"/>
                </a:solidFill>
                <a:latin charset="0" pitchFamily="34" typeface="Impact MT Std"/>
                <a:ea charset="-122" panose="020b0503020204020204" pitchFamily="34" typeface="微软雅黑"/>
              </a:rPr>
              <a:t>FEASIBILITY ANALYSIS</a:t>
            </a:r>
          </a:p>
        </p:txBody>
      </p:sp>
      <p:sp>
        <p:nvSpPr>
          <p:cNvPr id="21" name="MH_SubTitle_1"/>
          <p:cNvSpPr>
            <a:spLocks noChangeArrowheads="1"/>
          </p:cNvSpPr>
          <p:nvPr>
            <p:custDataLst>
              <p:tags r:id="rId3"/>
            </p:custDataLst>
          </p:nvPr>
        </p:nvSpPr>
        <p:spPr bwMode="auto">
          <a:xfrm>
            <a:off x="3234267" y="1505495"/>
            <a:ext cx="3465513" cy="455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竞争市场分析</a:t>
            </a:r>
          </a:p>
        </p:txBody>
      </p:sp>
      <p:sp>
        <p:nvSpPr>
          <p:cNvPr id="22" name="MH_Text_1"/>
          <p:cNvSpPr/>
          <p:nvPr>
            <p:custDataLst>
              <p:tags r:id="rId4"/>
            </p:custDataLst>
          </p:nvPr>
        </p:nvSpPr>
        <p:spPr>
          <a:xfrm>
            <a:off x="3234266" y="1926182"/>
            <a:ext cx="2590800" cy="966788"/>
          </a:xfrm>
          <a:prstGeom prst="rect">
            <a:avLst/>
          </a:prstGeom>
        </p:spPr>
        <p:txBody>
          <a:bodyPr>
            <a:normAutofit/>
          </a:bodyPr>
          <a:lstStyle/>
          <a:p>
            <a:pPr fontAlgn="base">
              <a:lnSpc>
                <a:spcPct val="125000"/>
              </a:lnSpc>
              <a:spcBef>
                <a:spcPct val="0"/>
              </a:spcBef>
              <a:spcAft>
                <a:spcPct val="0"/>
              </a:spcAft>
            </a:pPr>
            <a:r>
              <a:rPr altLang="en-US" lang="zh-CN" sz="14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23" name="MH_SubTitle_3"/>
          <p:cNvSpPr>
            <a:spLocks noChangeArrowheads="1"/>
          </p:cNvSpPr>
          <p:nvPr>
            <p:custDataLst>
              <p:tags r:id="rId5"/>
            </p:custDataLst>
          </p:nvPr>
        </p:nvSpPr>
        <p:spPr bwMode="auto">
          <a:xfrm>
            <a:off x="5404381" y="4760818"/>
            <a:ext cx="34655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财务分析</a:t>
            </a:r>
          </a:p>
        </p:txBody>
      </p:sp>
      <p:sp>
        <p:nvSpPr>
          <p:cNvPr id="24" name="MH_Text_3"/>
          <p:cNvSpPr/>
          <p:nvPr>
            <p:custDataLst>
              <p:tags r:id="rId6"/>
            </p:custDataLst>
          </p:nvPr>
        </p:nvSpPr>
        <p:spPr>
          <a:xfrm>
            <a:off x="5404380" y="5181507"/>
            <a:ext cx="2590800" cy="966787"/>
          </a:xfrm>
          <a:prstGeom prst="rect">
            <a:avLst/>
          </a:prstGeom>
        </p:spPr>
        <p:txBody>
          <a:bodyPr>
            <a:normAutofit/>
          </a:bodyPr>
          <a:lstStyle/>
          <a:p>
            <a:pPr fontAlgn="base">
              <a:lnSpc>
                <a:spcPct val="125000"/>
              </a:lnSpc>
              <a:spcBef>
                <a:spcPct val="0"/>
              </a:spcBef>
              <a:spcAft>
                <a:spcPct val="0"/>
              </a:spcAft>
            </a:pPr>
            <a:r>
              <a:rPr altLang="en-US" lang="zh-CN" sz="14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25" name="MH_Text_2"/>
          <p:cNvSpPr/>
          <p:nvPr>
            <p:custDataLst>
              <p:tags r:id="rId7"/>
            </p:custDataLst>
          </p:nvPr>
        </p:nvSpPr>
        <p:spPr>
          <a:xfrm>
            <a:off x="1604214" y="5196239"/>
            <a:ext cx="2589212" cy="965200"/>
          </a:xfrm>
          <a:prstGeom prst="rect">
            <a:avLst/>
          </a:prstGeom>
        </p:spPr>
        <p:txBody>
          <a:bodyPr>
            <a:normAutofit/>
          </a:bodyPr>
          <a:lstStyle/>
          <a:p>
            <a:pPr fontAlgn="base">
              <a:lnSpc>
                <a:spcPct val="125000"/>
              </a:lnSpc>
              <a:spcBef>
                <a:spcPct val="0"/>
              </a:spcBef>
              <a:spcAft>
                <a:spcPct val="0"/>
              </a:spcAft>
            </a:pPr>
            <a:r>
              <a:rPr altLang="en-US" lang="zh-CN" sz="14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26" name="MH_SubTitle_1"/>
          <p:cNvSpPr>
            <a:spLocks noChangeArrowheads="1"/>
          </p:cNvSpPr>
          <p:nvPr>
            <p:custDataLst>
              <p:tags r:id="rId8"/>
            </p:custDataLst>
          </p:nvPr>
        </p:nvSpPr>
        <p:spPr bwMode="auto">
          <a:xfrm>
            <a:off x="1688446" y="4808407"/>
            <a:ext cx="3465513" cy="455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项目定位</a:t>
            </a:r>
          </a:p>
        </p:txBody>
      </p:sp>
      <p:sp>
        <p:nvSpPr>
          <p:cNvPr id="37" name="MH_SubTitle_1"/>
          <p:cNvSpPr>
            <a:spLocks noChangeArrowheads="1"/>
          </p:cNvSpPr>
          <p:nvPr>
            <p:custDataLst>
              <p:tags r:id="rId9"/>
            </p:custDataLst>
          </p:nvPr>
        </p:nvSpPr>
        <p:spPr bwMode="auto">
          <a:xfrm>
            <a:off x="6823296" y="1505495"/>
            <a:ext cx="3465513" cy="455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宏观市场分析</a:t>
            </a:r>
          </a:p>
        </p:txBody>
      </p:sp>
      <p:sp>
        <p:nvSpPr>
          <p:cNvPr id="38" name="MH_Text_1"/>
          <p:cNvSpPr/>
          <p:nvPr>
            <p:custDataLst>
              <p:tags r:id="rId10"/>
            </p:custDataLst>
          </p:nvPr>
        </p:nvSpPr>
        <p:spPr>
          <a:xfrm>
            <a:off x="6823295" y="1926182"/>
            <a:ext cx="2590800" cy="966788"/>
          </a:xfrm>
          <a:prstGeom prst="rect">
            <a:avLst/>
          </a:prstGeom>
        </p:spPr>
        <p:txBody>
          <a:bodyPr>
            <a:normAutofit/>
          </a:bodyPr>
          <a:lstStyle/>
          <a:p>
            <a:pPr fontAlgn="base">
              <a:lnSpc>
                <a:spcPct val="125000"/>
              </a:lnSpc>
              <a:spcBef>
                <a:spcPct val="0"/>
              </a:spcBef>
              <a:spcAft>
                <a:spcPct val="0"/>
              </a:spcAft>
            </a:pPr>
            <a:r>
              <a:rPr altLang="en-US" lang="zh-CN" sz="14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sp>
        <p:nvSpPr>
          <p:cNvPr id="39" name="MH_SubTitle_1"/>
          <p:cNvSpPr>
            <a:spLocks noChangeArrowheads="1"/>
          </p:cNvSpPr>
          <p:nvPr>
            <p:custDataLst>
              <p:tags r:id="rId11"/>
            </p:custDataLst>
          </p:nvPr>
        </p:nvSpPr>
        <p:spPr bwMode="auto">
          <a:xfrm>
            <a:off x="8726487" y="4760820"/>
            <a:ext cx="3465513" cy="455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000">
                <a:solidFill>
                  <a:srgbClr val="3F3F3F"/>
                </a:solidFill>
                <a:latin charset="-122" panose="020b0503020204020204" pitchFamily="34" typeface="微软雅黑"/>
                <a:ea charset="-122" panose="020b0503020204020204" pitchFamily="34" typeface="微软雅黑"/>
              </a:rPr>
              <a:t>商圈分析</a:t>
            </a:r>
          </a:p>
        </p:txBody>
      </p:sp>
      <p:sp>
        <p:nvSpPr>
          <p:cNvPr id="40" name="MH_Text_1"/>
          <p:cNvSpPr/>
          <p:nvPr>
            <p:custDataLst>
              <p:tags r:id="rId12"/>
            </p:custDataLst>
          </p:nvPr>
        </p:nvSpPr>
        <p:spPr>
          <a:xfrm>
            <a:off x="8726486" y="5181507"/>
            <a:ext cx="2590800" cy="966788"/>
          </a:xfrm>
          <a:prstGeom prst="rect">
            <a:avLst/>
          </a:prstGeom>
        </p:spPr>
        <p:txBody>
          <a:bodyPr>
            <a:normAutofit/>
          </a:bodyPr>
          <a:lstStyle/>
          <a:p>
            <a:pPr fontAlgn="base">
              <a:lnSpc>
                <a:spcPct val="125000"/>
              </a:lnSpc>
              <a:spcBef>
                <a:spcPct val="0"/>
              </a:spcBef>
              <a:spcAft>
                <a:spcPct val="0"/>
              </a:spcAft>
            </a:pPr>
            <a:r>
              <a:rPr altLang="en-US" lang="zh-CN" sz="1400">
                <a:solidFill>
                  <a:srgbClr val="3F3F3F"/>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a:t>
            </a:r>
          </a:p>
        </p:txBody>
      </p:sp>
      <p:grpSp>
        <p:nvGrpSpPr>
          <p:cNvPr id="5" name="组合 4"/>
          <p:cNvGrpSpPr/>
          <p:nvPr/>
        </p:nvGrpSpPr>
        <p:grpSpPr>
          <a:xfrm>
            <a:off x="2072217" y="2784566"/>
            <a:ext cx="8079178" cy="1755463"/>
            <a:chOff x="2072217" y="2784566"/>
            <a:chExt cx="8079178" cy="1755463"/>
          </a:xfrm>
        </p:grpSpPr>
        <p:grpSp>
          <p:nvGrpSpPr>
            <p:cNvPr id="28" name="组合 27"/>
            <p:cNvGrpSpPr/>
            <p:nvPr/>
          </p:nvGrpSpPr>
          <p:grpSpPr>
            <a:xfrm rot="5400000">
              <a:off x="3400676" y="1456107"/>
              <a:ext cx="1755463" cy="4412381"/>
              <a:chOff x="3018147" y="1912938"/>
              <a:chExt cx="1350962" cy="3395662"/>
            </a:xfrm>
          </p:grpSpPr>
          <p:sp>
            <p:nvSpPr>
              <p:cNvPr id="14" name="MH_Other_1"/>
              <p:cNvSpPr/>
              <p:nvPr>
                <p:custDataLst>
                  <p:tags r:id="rId13"/>
                </p:custDataLst>
              </p:nvPr>
            </p:nvSpPr>
            <p:spPr>
              <a:xfrm>
                <a:off x="3403909" y="1912938"/>
                <a:ext cx="577850" cy="3395662"/>
              </a:xfrm>
              <a:custGeom>
                <a:gdLst>
                  <a:gd fmla="*/ 286341 w 572682" name="connsiteX0"/>
                  <a:gd fmla="*/ 0 h 3360921" name="connsiteY0"/>
                  <a:gd fmla="*/ 572682 w 572682" name="connsiteX1"/>
                  <a:gd fmla="*/ 286341 h 3360921" name="connsiteY1"/>
                  <a:gd fmla="*/ 488815 w 572682" name="connsiteX2"/>
                  <a:gd fmla="*/ 488815 h 3360921" name="connsiteY2"/>
                  <a:gd fmla="*/ 452012 w 572682" name="connsiteX3"/>
                  <a:gd fmla="*/ 513628 h 3360921" name="connsiteY3"/>
                  <a:gd fmla="*/ 452012 w 572682" name="connsiteX4"/>
                  <a:gd fmla="*/ 1449520 h 3360921" name="connsiteY4"/>
                  <a:gd fmla="*/ 488815 w 572682" name="connsiteX5"/>
                  <a:gd fmla="*/ 1474333 h 3360921" name="connsiteY5"/>
                  <a:gd fmla="*/ 572682 w 572682" name="connsiteX6"/>
                  <a:gd fmla="*/ 1676807 h 3360921" name="connsiteY6"/>
                  <a:gd fmla="*/ 488815 w 572682" name="connsiteX7"/>
                  <a:gd fmla="*/ 1879281 h 3360921" name="connsiteY7"/>
                  <a:gd fmla="*/ 452012 w 572682" name="connsiteX8"/>
                  <a:gd fmla="*/ 1904094 h 3360921" name="connsiteY8"/>
                  <a:gd fmla="*/ 452012 w 572682" name="connsiteX9"/>
                  <a:gd fmla="*/ 2847293 h 3360921" name="connsiteY9"/>
                  <a:gd fmla="*/ 488815 w 572682" name="connsiteX10"/>
                  <a:gd fmla="*/ 2872106 h 3360921" name="connsiteY10"/>
                  <a:gd fmla="*/ 572682 w 572682" name="connsiteX11"/>
                  <a:gd fmla="*/ 3074580 h 3360921" name="connsiteY11"/>
                  <a:gd fmla="*/ 286341 w 572682" name="connsiteX12"/>
                  <a:gd fmla="*/ 3360921 h 3360921" name="connsiteY12"/>
                  <a:gd fmla="*/ 0 w 572682" name="connsiteX13"/>
                  <a:gd fmla="*/ 3074580 h 3360921" name="connsiteY13"/>
                  <a:gd fmla="*/ 83868 w 572682" name="connsiteX14"/>
                  <a:gd fmla="*/ 2872106 h 3360921" name="connsiteY14"/>
                  <a:gd fmla="*/ 120669 w 572682" name="connsiteX15"/>
                  <a:gd fmla="*/ 2847294 h 3360921" name="connsiteY15"/>
                  <a:gd fmla="*/ 120669 w 572682" name="connsiteX16"/>
                  <a:gd fmla="*/ 1904093 h 3360921" name="connsiteY16"/>
                  <a:gd fmla="*/ 83868 w 572682" name="connsiteX17"/>
                  <a:gd fmla="*/ 1879281 h 3360921" name="connsiteY17"/>
                  <a:gd fmla="*/ 0 w 572682" name="connsiteX18"/>
                  <a:gd fmla="*/ 1676807 h 3360921" name="connsiteY18"/>
                  <a:gd fmla="*/ 83868 w 572682" name="connsiteX19"/>
                  <a:gd fmla="*/ 1474333 h 3360921" name="connsiteY19"/>
                  <a:gd fmla="*/ 120669 w 572682" name="connsiteX20"/>
                  <a:gd fmla="*/ 1449521 h 3360921" name="connsiteY20"/>
                  <a:gd fmla="*/ 120669 w 572682" name="connsiteX21"/>
                  <a:gd fmla="*/ 513627 h 3360921" name="connsiteY21"/>
                  <a:gd fmla="*/ 83868 w 572682" name="connsiteX22"/>
                  <a:gd fmla="*/ 488815 h 3360921" name="connsiteY22"/>
                  <a:gd fmla="*/ 0 w 572682" name="connsiteX23"/>
                  <a:gd fmla="*/ 286341 h 3360921" name="connsiteY23"/>
                  <a:gd fmla="*/ 286341 w 572682" name="connsiteX24"/>
                  <a:gd fmla="*/ 0 h 3360921"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3360921" w="572682">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15" name="MH_Other_2"/>
              <p:cNvSpPr/>
              <p:nvPr>
                <p:custDataLst>
                  <p:tags r:id="rId14"/>
                </p:custDataLst>
              </p:nvPr>
            </p:nvSpPr>
            <p:spPr>
              <a:xfrm>
                <a:off x="3503830" y="2012605"/>
                <a:ext cx="378012" cy="378012"/>
              </a:xfrm>
              <a:prstGeom prst="ellipse">
                <a:avLst/>
              </a:prstGeom>
              <a:solidFill>
                <a:srgbClr val="FFFFFF"/>
              </a:solidFill>
              <a:ln>
                <a:no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16" name="MH_Other_3"/>
              <p:cNvSpPr/>
              <p:nvPr>
                <p:custDataLst>
                  <p:tags r:id="rId15"/>
                </p:custDataLst>
              </p:nvPr>
            </p:nvSpPr>
            <p:spPr>
              <a:xfrm>
                <a:off x="3503830" y="4829591"/>
                <a:ext cx="378012" cy="378012"/>
              </a:xfrm>
              <a:prstGeom prst="ellipse">
                <a:avLst/>
              </a:prstGeom>
              <a:solidFill>
                <a:srgbClr val="FFFFFF"/>
              </a:solidFill>
              <a:ln>
                <a:no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17" name="MH_Other_4"/>
              <p:cNvSpPr/>
              <p:nvPr>
                <p:custDataLst>
                  <p:tags r:id="rId16"/>
                </p:custDataLst>
              </p:nvPr>
            </p:nvSpPr>
            <p:spPr>
              <a:xfrm>
                <a:off x="3503830" y="3417406"/>
                <a:ext cx="378012" cy="378012"/>
              </a:xfrm>
              <a:prstGeom prst="ellipse">
                <a:avLst/>
              </a:prstGeom>
              <a:solidFill>
                <a:srgbClr val="FFFFFF"/>
              </a:solidFill>
              <a:ln>
                <a:no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18" name="MH_Other_5"/>
              <p:cNvSpPr>
                <a:spLocks noChangeAspect="1"/>
              </p:cNvSpPr>
              <p:nvPr>
                <p:custDataLst>
                  <p:tags r:id="rId17"/>
                </p:custDataLst>
              </p:nvPr>
            </p:nvSpPr>
            <p:spPr bwMode="auto">
              <a:xfrm>
                <a:off x="4089709" y="2090738"/>
                <a:ext cx="279400" cy="220662"/>
              </a:xfrm>
              <a:custGeom>
                <a:gdLst>
                  <a:gd fmla="*/ 457481883 w 5616" name="T0"/>
                  <a:gd fmla="*/ 457857528 h 4433" name="T1"/>
                  <a:gd fmla="*/ 457481883 w 5616" name="T2"/>
                  <a:gd fmla="*/ 457857528 h 4433" name="T3"/>
                  <a:gd fmla="*/ 457481883 w 5616" name="T4"/>
                  <a:gd fmla="*/ 457857528 h 4433" name="T5"/>
                  <a:gd fmla="*/ 457481883 w 5616" name="T6"/>
                  <a:gd fmla="*/ 457857528 h 4433" name="T7"/>
                  <a:gd fmla="*/ 457481883 w 5616" name="T8"/>
                  <a:gd fmla="*/ 457857528 h 4433" name="T9"/>
                  <a:gd fmla="*/ 457481883 w 5616" name="T10"/>
                  <a:gd fmla="*/ 457857528 h 4433" name="T11"/>
                  <a:gd fmla="*/ 457481883 w 5616" name="T12"/>
                  <a:gd fmla="*/ 457857528 h 4433" name="T13"/>
                  <a:gd fmla="*/ 457481883 w 5616" name="T14"/>
                  <a:gd fmla="*/ 457857528 h 4433" name="T15"/>
                  <a:gd fmla="*/ 457481883 w 5616" name="T16"/>
                  <a:gd fmla="*/ 457857528 h 4433" name="T17"/>
                  <a:gd fmla="*/ 457481883 w 5616" name="T18"/>
                  <a:gd fmla="*/ 457857528 h 4433" name="T19"/>
                  <a:gd fmla="*/ 457481883 w 5616" name="T20"/>
                  <a:gd fmla="*/ 457857528 h 4433" name="T21"/>
                  <a:gd fmla="*/ 457481883 w 5616" name="T22"/>
                  <a:gd fmla="*/ 457857528 h 4433" name="T23"/>
                  <a:gd fmla="*/ 457481883 w 5616" name="T24"/>
                  <a:gd fmla="*/ 457857528 h 4433" name="T25"/>
                  <a:gd fmla="*/ 457481883 w 5616" name="T26"/>
                  <a:gd fmla="*/ 457857528 h 443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433" w="5616">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19" name="MH_Other_6"/>
              <p:cNvSpPr>
                <a:spLocks noChangeAspect="1"/>
              </p:cNvSpPr>
              <p:nvPr>
                <p:custDataLst>
                  <p:tags r:id="rId18"/>
                </p:custDataLst>
              </p:nvPr>
            </p:nvSpPr>
            <p:spPr bwMode="auto">
              <a:xfrm flipH="1">
                <a:off x="3018147" y="3498851"/>
                <a:ext cx="279400" cy="219075"/>
              </a:xfrm>
              <a:custGeom>
                <a:gdLst>
                  <a:gd fmla="*/ 457481883 w 5616" name="T0"/>
                  <a:gd fmla="*/ 457857528 h 4433" name="T1"/>
                  <a:gd fmla="*/ 457481883 w 5616" name="T2"/>
                  <a:gd fmla="*/ 457857528 h 4433" name="T3"/>
                  <a:gd fmla="*/ 457481883 w 5616" name="T4"/>
                  <a:gd fmla="*/ 457857528 h 4433" name="T5"/>
                  <a:gd fmla="*/ 457481883 w 5616" name="T6"/>
                  <a:gd fmla="*/ 457857528 h 4433" name="T7"/>
                  <a:gd fmla="*/ 457481883 w 5616" name="T8"/>
                  <a:gd fmla="*/ 457857528 h 4433" name="T9"/>
                  <a:gd fmla="*/ 457481883 w 5616" name="T10"/>
                  <a:gd fmla="*/ 457857528 h 4433" name="T11"/>
                  <a:gd fmla="*/ 457481883 w 5616" name="T12"/>
                  <a:gd fmla="*/ 457857528 h 4433" name="T13"/>
                  <a:gd fmla="*/ 457481883 w 5616" name="T14"/>
                  <a:gd fmla="*/ 457857528 h 4433" name="T15"/>
                  <a:gd fmla="*/ 457481883 w 5616" name="T16"/>
                  <a:gd fmla="*/ 457857528 h 4433" name="T17"/>
                  <a:gd fmla="*/ 457481883 w 5616" name="T18"/>
                  <a:gd fmla="*/ 457857528 h 4433" name="T19"/>
                  <a:gd fmla="*/ 457481883 w 5616" name="T20"/>
                  <a:gd fmla="*/ 457857528 h 4433" name="T21"/>
                  <a:gd fmla="*/ 457481883 w 5616" name="T22"/>
                  <a:gd fmla="*/ 457857528 h 4433" name="T23"/>
                  <a:gd fmla="*/ 457481883 w 5616" name="T24"/>
                  <a:gd fmla="*/ 457857528 h 4433" name="T25"/>
                  <a:gd fmla="*/ 457481883 w 5616" name="T26"/>
                  <a:gd fmla="*/ 457857528 h 443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433" w="5616">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20" name="MH_Other_7"/>
              <p:cNvSpPr>
                <a:spLocks noChangeAspect="1"/>
              </p:cNvSpPr>
              <p:nvPr>
                <p:custDataLst>
                  <p:tags r:id="rId19"/>
                </p:custDataLst>
              </p:nvPr>
            </p:nvSpPr>
            <p:spPr bwMode="auto">
              <a:xfrm>
                <a:off x="4089709" y="4908551"/>
                <a:ext cx="279400" cy="220663"/>
              </a:xfrm>
              <a:custGeom>
                <a:gdLst>
                  <a:gd fmla="*/ 457481883 w 5616" name="T0"/>
                  <a:gd fmla="*/ 457857528 h 4433" name="T1"/>
                  <a:gd fmla="*/ 457481883 w 5616" name="T2"/>
                  <a:gd fmla="*/ 457857528 h 4433" name="T3"/>
                  <a:gd fmla="*/ 457481883 w 5616" name="T4"/>
                  <a:gd fmla="*/ 457857528 h 4433" name="T5"/>
                  <a:gd fmla="*/ 457481883 w 5616" name="T6"/>
                  <a:gd fmla="*/ 457857528 h 4433" name="T7"/>
                  <a:gd fmla="*/ 457481883 w 5616" name="T8"/>
                  <a:gd fmla="*/ 457857528 h 4433" name="T9"/>
                  <a:gd fmla="*/ 457481883 w 5616" name="T10"/>
                  <a:gd fmla="*/ 457857528 h 4433" name="T11"/>
                  <a:gd fmla="*/ 457481883 w 5616" name="T12"/>
                  <a:gd fmla="*/ 457857528 h 4433" name="T13"/>
                  <a:gd fmla="*/ 457481883 w 5616" name="T14"/>
                  <a:gd fmla="*/ 457857528 h 4433" name="T15"/>
                  <a:gd fmla="*/ 457481883 w 5616" name="T16"/>
                  <a:gd fmla="*/ 457857528 h 4433" name="T17"/>
                  <a:gd fmla="*/ 457481883 w 5616" name="T18"/>
                  <a:gd fmla="*/ 457857528 h 4433" name="T19"/>
                  <a:gd fmla="*/ 457481883 w 5616" name="T20"/>
                  <a:gd fmla="*/ 457857528 h 4433" name="T21"/>
                  <a:gd fmla="*/ 457481883 w 5616" name="T22"/>
                  <a:gd fmla="*/ 457857528 h 4433" name="T23"/>
                  <a:gd fmla="*/ 457481883 w 5616" name="T24"/>
                  <a:gd fmla="*/ 457857528 h 4433" name="T25"/>
                  <a:gd fmla="*/ 457481883 w 5616" name="T26"/>
                  <a:gd fmla="*/ 457857528 h 443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433" w="5616">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grpSp>
        <p:grpSp>
          <p:nvGrpSpPr>
            <p:cNvPr id="29" name="组合 28"/>
            <p:cNvGrpSpPr/>
            <p:nvPr/>
          </p:nvGrpSpPr>
          <p:grpSpPr>
            <a:xfrm rot="5400000">
              <a:off x="7067473" y="1456107"/>
              <a:ext cx="1755463" cy="4412381"/>
              <a:chOff x="3018147" y="1912938"/>
              <a:chExt cx="1350962" cy="3395662"/>
            </a:xfrm>
          </p:grpSpPr>
          <p:sp>
            <p:nvSpPr>
              <p:cNvPr id="30" name="MH_Other_1"/>
              <p:cNvSpPr/>
              <p:nvPr>
                <p:custDataLst>
                  <p:tags r:id="rId20"/>
                </p:custDataLst>
              </p:nvPr>
            </p:nvSpPr>
            <p:spPr>
              <a:xfrm>
                <a:off x="3403909" y="1912938"/>
                <a:ext cx="577850" cy="3395662"/>
              </a:xfrm>
              <a:custGeom>
                <a:gdLst>
                  <a:gd fmla="*/ 286341 w 572682" name="connsiteX0"/>
                  <a:gd fmla="*/ 0 h 3360921" name="connsiteY0"/>
                  <a:gd fmla="*/ 572682 w 572682" name="connsiteX1"/>
                  <a:gd fmla="*/ 286341 h 3360921" name="connsiteY1"/>
                  <a:gd fmla="*/ 488815 w 572682" name="connsiteX2"/>
                  <a:gd fmla="*/ 488815 h 3360921" name="connsiteY2"/>
                  <a:gd fmla="*/ 452012 w 572682" name="connsiteX3"/>
                  <a:gd fmla="*/ 513628 h 3360921" name="connsiteY3"/>
                  <a:gd fmla="*/ 452012 w 572682" name="connsiteX4"/>
                  <a:gd fmla="*/ 1449520 h 3360921" name="connsiteY4"/>
                  <a:gd fmla="*/ 488815 w 572682" name="connsiteX5"/>
                  <a:gd fmla="*/ 1474333 h 3360921" name="connsiteY5"/>
                  <a:gd fmla="*/ 572682 w 572682" name="connsiteX6"/>
                  <a:gd fmla="*/ 1676807 h 3360921" name="connsiteY6"/>
                  <a:gd fmla="*/ 488815 w 572682" name="connsiteX7"/>
                  <a:gd fmla="*/ 1879281 h 3360921" name="connsiteY7"/>
                  <a:gd fmla="*/ 452012 w 572682" name="connsiteX8"/>
                  <a:gd fmla="*/ 1904094 h 3360921" name="connsiteY8"/>
                  <a:gd fmla="*/ 452012 w 572682" name="connsiteX9"/>
                  <a:gd fmla="*/ 2847293 h 3360921" name="connsiteY9"/>
                  <a:gd fmla="*/ 488815 w 572682" name="connsiteX10"/>
                  <a:gd fmla="*/ 2872106 h 3360921" name="connsiteY10"/>
                  <a:gd fmla="*/ 572682 w 572682" name="connsiteX11"/>
                  <a:gd fmla="*/ 3074580 h 3360921" name="connsiteY11"/>
                  <a:gd fmla="*/ 286341 w 572682" name="connsiteX12"/>
                  <a:gd fmla="*/ 3360921 h 3360921" name="connsiteY12"/>
                  <a:gd fmla="*/ 0 w 572682" name="connsiteX13"/>
                  <a:gd fmla="*/ 3074580 h 3360921" name="connsiteY13"/>
                  <a:gd fmla="*/ 83868 w 572682" name="connsiteX14"/>
                  <a:gd fmla="*/ 2872106 h 3360921" name="connsiteY14"/>
                  <a:gd fmla="*/ 120669 w 572682" name="connsiteX15"/>
                  <a:gd fmla="*/ 2847294 h 3360921" name="connsiteY15"/>
                  <a:gd fmla="*/ 120669 w 572682" name="connsiteX16"/>
                  <a:gd fmla="*/ 1904093 h 3360921" name="connsiteY16"/>
                  <a:gd fmla="*/ 83868 w 572682" name="connsiteX17"/>
                  <a:gd fmla="*/ 1879281 h 3360921" name="connsiteY17"/>
                  <a:gd fmla="*/ 0 w 572682" name="connsiteX18"/>
                  <a:gd fmla="*/ 1676807 h 3360921" name="connsiteY18"/>
                  <a:gd fmla="*/ 83868 w 572682" name="connsiteX19"/>
                  <a:gd fmla="*/ 1474333 h 3360921" name="connsiteY19"/>
                  <a:gd fmla="*/ 120669 w 572682" name="connsiteX20"/>
                  <a:gd fmla="*/ 1449521 h 3360921" name="connsiteY20"/>
                  <a:gd fmla="*/ 120669 w 572682" name="connsiteX21"/>
                  <a:gd fmla="*/ 513627 h 3360921" name="connsiteY21"/>
                  <a:gd fmla="*/ 83868 w 572682" name="connsiteX22"/>
                  <a:gd fmla="*/ 488815 h 3360921" name="connsiteY22"/>
                  <a:gd fmla="*/ 0 w 572682" name="connsiteX23"/>
                  <a:gd fmla="*/ 286341 h 3360921" name="connsiteY23"/>
                  <a:gd fmla="*/ 286341 w 572682" name="connsiteX24"/>
                  <a:gd fmla="*/ 0 h 3360921"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3360921" w="572682">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31" name="MH_Other_2"/>
              <p:cNvSpPr/>
              <p:nvPr>
                <p:custDataLst>
                  <p:tags r:id="rId21"/>
                </p:custDataLst>
              </p:nvPr>
            </p:nvSpPr>
            <p:spPr>
              <a:xfrm>
                <a:off x="3503830" y="2012605"/>
                <a:ext cx="378012" cy="378012"/>
              </a:xfrm>
              <a:prstGeom prst="ellipse">
                <a:avLst/>
              </a:prstGeom>
              <a:solidFill>
                <a:srgbClr val="FFFFFF"/>
              </a:solidFill>
              <a:ln>
                <a:no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32" name="MH_Other_3"/>
              <p:cNvSpPr/>
              <p:nvPr>
                <p:custDataLst>
                  <p:tags r:id="rId22"/>
                </p:custDataLst>
              </p:nvPr>
            </p:nvSpPr>
            <p:spPr>
              <a:xfrm>
                <a:off x="3503830" y="4829591"/>
                <a:ext cx="378012" cy="378012"/>
              </a:xfrm>
              <a:prstGeom prst="ellipse">
                <a:avLst/>
              </a:prstGeom>
              <a:solidFill>
                <a:srgbClr val="FFFFFF"/>
              </a:solidFill>
              <a:ln>
                <a:no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33" name="MH_Other_4"/>
              <p:cNvSpPr/>
              <p:nvPr>
                <p:custDataLst>
                  <p:tags r:id="rId23"/>
                </p:custDataLst>
              </p:nvPr>
            </p:nvSpPr>
            <p:spPr>
              <a:xfrm>
                <a:off x="3503830" y="3417406"/>
                <a:ext cx="378012" cy="378012"/>
              </a:xfrm>
              <a:prstGeom prst="ellipse">
                <a:avLst/>
              </a:prstGeom>
              <a:solidFill>
                <a:srgbClr val="FFFFFF"/>
              </a:solidFill>
              <a:ln>
                <a:no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34" name="MH_Other_5"/>
              <p:cNvSpPr>
                <a:spLocks noChangeAspect="1"/>
              </p:cNvSpPr>
              <p:nvPr>
                <p:custDataLst>
                  <p:tags r:id="rId24"/>
                </p:custDataLst>
              </p:nvPr>
            </p:nvSpPr>
            <p:spPr bwMode="auto">
              <a:xfrm>
                <a:off x="4089709" y="2090738"/>
                <a:ext cx="279400" cy="220662"/>
              </a:xfrm>
              <a:custGeom>
                <a:gdLst>
                  <a:gd fmla="*/ 457481883 w 5616" name="T0"/>
                  <a:gd fmla="*/ 457857528 h 4433" name="T1"/>
                  <a:gd fmla="*/ 457481883 w 5616" name="T2"/>
                  <a:gd fmla="*/ 457857528 h 4433" name="T3"/>
                  <a:gd fmla="*/ 457481883 w 5616" name="T4"/>
                  <a:gd fmla="*/ 457857528 h 4433" name="T5"/>
                  <a:gd fmla="*/ 457481883 w 5616" name="T6"/>
                  <a:gd fmla="*/ 457857528 h 4433" name="T7"/>
                  <a:gd fmla="*/ 457481883 w 5616" name="T8"/>
                  <a:gd fmla="*/ 457857528 h 4433" name="T9"/>
                  <a:gd fmla="*/ 457481883 w 5616" name="T10"/>
                  <a:gd fmla="*/ 457857528 h 4433" name="T11"/>
                  <a:gd fmla="*/ 457481883 w 5616" name="T12"/>
                  <a:gd fmla="*/ 457857528 h 4433" name="T13"/>
                  <a:gd fmla="*/ 457481883 w 5616" name="T14"/>
                  <a:gd fmla="*/ 457857528 h 4433" name="T15"/>
                  <a:gd fmla="*/ 457481883 w 5616" name="T16"/>
                  <a:gd fmla="*/ 457857528 h 4433" name="T17"/>
                  <a:gd fmla="*/ 457481883 w 5616" name="T18"/>
                  <a:gd fmla="*/ 457857528 h 4433" name="T19"/>
                  <a:gd fmla="*/ 457481883 w 5616" name="T20"/>
                  <a:gd fmla="*/ 457857528 h 4433" name="T21"/>
                  <a:gd fmla="*/ 457481883 w 5616" name="T22"/>
                  <a:gd fmla="*/ 457857528 h 4433" name="T23"/>
                  <a:gd fmla="*/ 457481883 w 5616" name="T24"/>
                  <a:gd fmla="*/ 457857528 h 4433" name="T25"/>
                  <a:gd fmla="*/ 457481883 w 5616" name="T26"/>
                  <a:gd fmla="*/ 457857528 h 443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433" w="5616">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35" name="MH_Other_6"/>
              <p:cNvSpPr>
                <a:spLocks noChangeAspect="1"/>
              </p:cNvSpPr>
              <p:nvPr>
                <p:custDataLst>
                  <p:tags r:id="rId25"/>
                </p:custDataLst>
              </p:nvPr>
            </p:nvSpPr>
            <p:spPr bwMode="auto">
              <a:xfrm flipH="1">
                <a:off x="3018147" y="3498851"/>
                <a:ext cx="279400" cy="219075"/>
              </a:xfrm>
              <a:custGeom>
                <a:gdLst>
                  <a:gd fmla="*/ 457481883 w 5616" name="T0"/>
                  <a:gd fmla="*/ 457857528 h 4433" name="T1"/>
                  <a:gd fmla="*/ 457481883 w 5616" name="T2"/>
                  <a:gd fmla="*/ 457857528 h 4433" name="T3"/>
                  <a:gd fmla="*/ 457481883 w 5616" name="T4"/>
                  <a:gd fmla="*/ 457857528 h 4433" name="T5"/>
                  <a:gd fmla="*/ 457481883 w 5616" name="T6"/>
                  <a:gd fmla="*/ 457857528 h 4433" name="T7"/>
                  <a:gd fmla="*/ 457481883 w 5616" name="T8"/>
                  <a:gd fmla="*/ 457857528 h 4433" name="T9"/>
                  <a:gd fmla="*/ 457481883 w 5616" name="T10"/>
                  <a:gd fmla="*/ 457857528 h 4433" name="T11"/>
                  <a:gd fmla="*/ 457481883 w 5616" name="T12"/>
                  <a:gd fmla="*/ 457857528 h 4433" name="T13"/>
                  <a:gd fmla="*/ 457481883 w 5616" name="T14"/>
                  <a:gd fmla="*/ 457857528 h 4433" name="T15"/>
                  <a:gd fmla="*/ 457481883 w 5616" name="T16"/>
                  <a:gd fmla="*/ 457857528 h 4433" name="T17"/>
                  <a:gd fmla="*/ 457481883 w 5616" name="T18"/>
                  <a:gd fmla="*/ 457857528 h 4433" name="T19"/>
                  <a:gd fmla="*/ 457481883 w 5616" name="T20"/>
                  <a:gd fmla="*/ 457857528 h 4433" name="T21"/>
                  <a:gd fmla="*/ 457481883 w 5616" name="T22"/>
                  <a:gd fmla="*/ 457857528 h 4433" name="T23"/>
                  <a:gd fmla="*/ 457481883 w 5616" name="T24"/>
                  <a:gd fmla="*/ 457857528 h 4433" name="T25"/>
                  <a:gd fmla="*/ 457481883 w 5616" name="T26"/>
                  <a:gd fmla="*/ 457857528 h 443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433" w="5616">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sp>
            <p:nvSpPr>
              <p:cNvPr id="36" name="MH_Other_7"/>
              <p:cNvSpPr>
                <a:spLocks noChangeAspect="1"/>
              </p:cNvSpPr>
              <p:nvPr>
                <p:custDataLst>
                  <p:tags r:id="rId26"/>
                </p:custDataLst>
              </p:nvPr>
            </p:nvSpPr>
            <p:spPr bwMode="auto">
              <a:xfrm>
                <a:off x="4089709" y="4908551"/>
                <a:ext cx="279400" cy="220663"/>
              </a:xfrm>
              <a:custGeom>
                <a:gdLst>
                  <a:gd fmla="*/ 457481883 w 5616" name="T0"/>
                  <a:gd fmla="*/ 457857528 h 4433" name="T1"/>
                  <a:gd fmla="*/ 457481883 w 5616" name="T2"/>
                  <a:gd fmla="*/ 457857528 h 4433" name="T3"/>
                  <a:gd fmla="*/ 457481883 w 5616" name="T4"/>
                  <a:gd fmla="*/ 457857528 h 4433" name="T5"/>
                  <a:gd fmla="*/ 457481883 w 5616" name="T6"/>
                  <a:gd fmla="*/ 457857528 h 4433" name="T7"/>
                  <a:gd fmla="*/ 457481883 w 5616" name="T8"/>
                  <a:gd fmla="*/ 457857528 h 4433" name="T9"/>
                  <a:gd fmla="*/ 457481883 w 5616" name="T10"/>
                  <a:gd fmla="*/ 457857528 h 4433" name="T11"/>
                  <a:gd fmla="*/ 457481883 w 5616" name="T12"/>
                  <a:gd fmla="*/ 457857528 h 4433" name="T13"/>
                  <a:gd fmla="*/ 457481883 w 5616" name="T14"/>
                  <a:gd fmla="*/ 457857528 h 4433" name="T15"/>
                  <a:gd fmla="*/ 457481883 w 5616" name="T16"/>
                  <a:gd fmla="*/ 457857528 h 4433" name="T17"/>
                  <a:gd fmla="*/ 457481883 w 5616" name="T18"/>
                  <a:gd fmla="*/ 457857528 h 4433" name="T19"/>
                  <a:gd fmla="*/ 457481883 w 5616" name="T20"/>
                  <a:gd fmla="*/ 457857528 h 4433" name="T21"/>
                  <a:gd fmla="*/ 457481883 w 5616" name="T22"/>
                  <a:gd fmla="*/ 457857528 h 4433" name="T23"/>
                  <a:gd fmla="*/ 457481883 w 5616" name="T24"/>
                  <a:gd fmla="*/ 457857528 h 4433" name="T25"/>
                  <a:gd fmla="*/ 457481883 w 5616" name="T26"/>
                  <a:gd fmla="*/ 457857528 h 443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433" w="5616">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503020204020204" pitchFamily="34" typeface="微软雅黑"/>
                  <a:ea charset="-122" panose="020b0503020204020204" pitchFamily="34" typeface="微软雅黑"/>
                </a:endParaRPr>
              </a:p>
            </p:txBody>
          </p:sp>
        </p:grpSp>
        <p:sp>
          <p:nvSpPr>
            <p:cNvPr id="41" name="矩形 40"/>
            <p:cNvSpPr/>
            <p:nvPr/>
          </p:nvSpPr>
          <p:spPr>
            <a:xfrm>
              <a:off x="2264713" y="3476599"/>
              <a:ext cx="324168" cy="365760"/>
            </a:xfrm>
            <a:prstGeom prst="rect">
              <a:avLst/>
            </a:prstGeom>
          </p:spPr>
          <p:txBody>
            <a:bodyPr wrap="none">
              <a:spAutoFit/>
            </a:bodyPr>
            <a:lstStyle/>
            <a:p>
              <a:r>
                <a:rPr altLang="zh-CN" b="1" lang="en-US" smtClean="0">
                  <a:solidFill>
                    <a:srgbClr val="3F3F3F"/>
                  </a:solidFill>
                  <a:latin charset="-122" panose="020b0503020204020204" pitchFamily="34" typeface="微软雅黑"/>
                  <a:ea charset="-122" panose="020b0503020204020204" pitchFamily="34" typeface="微软雅黑"/>
                </a:rPr>
                <a:t>1</a:t>
              </a:r>
            </a:p>
          </p:txBody>
        </p:sp>
        <p:sp>
          <p:nvSpPr>
            <p:cNvPr id="42" name="矩形 41"/>
            <p:cNvSpPr/>
            <p:nvPr/>
          </p:nvSpPr>
          <p:spPr>
            <a:xfrm>
              <a:off x="4121362" y="3476599"/>
              <a:ext cx="324168" cy="365760"/>
            </a:xfrm>
            <a:prstGeom prst="rect">
              <a:avLst/>
            </a:prstGeom>
          </p:spPr>
          <p:txBody>
            <a:bodyPr wrap="none">
              <a:spAutoFit/>
            </a:bodyPr>
            <a:lstStyle/>
            <a:p>
              <a:r>
                <a:rPr altLang="zh-CN" b="1" lang="en-US" smtClean="0">
                  <a:solidFill>
                    <a:srgbClr val="3F3F3F"/>
                  </a:solidFill>
                  <a:latin charset="-122" panose="020b0503020204020204" pitchFamily="34" typeface="微软雅黑"/>
                  <a:ea charset="-122" panose="020b0503020204020204" pitchFamily="34" typeface="微软雅黑"/>
                </a:rPr>
                <a:t>2</a:t>
              </a:r>
            </a:p>
          </p:txBody>
        </p:sp>
        <p:sp>
          <p:nvSpPr>
            <p:cNvPr id="43" name="矩形 42"/>
            <p:cNvSpPr/>
            <p:nvPr/>
          </p:nvSpPr>
          <p:spPr>
            <a:xfrm>
              <a:off x="5952181" y="3491682"/>
              <a:ext cx="324168" cy="365760"/>
            </a:xfrm>
            <a:prstGeom prst="rect">
              <a:avLst/>
            </a:prstGeom>
          </p:spPr>
          <p:txBody>
            <a:bodyPr wrap="none">
              <a:spAutoFit/>
            </a:bodyPr>
            <a:lstStyle/>
            <a:p>
              <a:r>
                <a:rPr altLang="zh-CN" b="1" lang="en-US" smtClean="0">
                  <a:solidFill>
                    <a:srgbClr val="3F3F3F"/>
                  </a:solidFill>
                  <a:latin charset="-122" panose="020b0503020204020204" pitchFamily="34" typeface="微软雅黑"/>
                  <a:ea charset="-122" panose="020b0503020204020204" pitchFamily="34" typeface="微软雅黑"/>
                </a:rPr>
                <a:t>3</a:t>
              </a:r>
            </a:p>
          </p:txBody>
        </p:sp>
        <p:sp>
          <p:nvSpPr>
            <p:cNvPr id="44" name="矩形 43"/>
            <p:cNvSpPr/>
            <p:nvPr/>
          </p:nvSpPr>
          <p:spPr>
            <a:xfrm>
              <a:off x="7763300" y="3502410"/>
              <a:ext cx="324168" cy="365760"/>
            </a:xfrm>
            <a:prstGeom prst="rect">
              <a:avLst/>
            </a:prstGeom>
          </p:spPr>
          <p:txBody>
            <a:bodyPr wrap="none">
              <a:spAutoFit/>
            </a:bodyPr>
            <a:lstStyle/>
            <a:p>
              <a:r>
                <a:rPr altLang="zh-CN" b="1" lang="en-US" smtClean="0">
                  <a:solidFill>
                    <a:srgbClr val="3F3F3F"/>
                  </a:solidFill>
                  <a:latin charset="-122" panose="020b0503020204020204" pitchFamily="34" typeface="微软雅黑"/>
                  <a:ea charset="-122" panose="020b0503020204020204" pitchFamily="34" typeface="微软雅黑"/>
                </a:rPr>
                <a:t>4</a:t>
              </a:r>
            </a:p>
          </p:txBody>
        </p:sp>
        <p:sp>
          <p:nvSpPr>
            <p:cNvPr id="45" name="矩形 44"/>
            <p:cNvSpPr/>
            <p:nvPr/>
          </p:nvSpPr>
          <p:spPr>
            <a:xfrm>
              <a:off x="9612620" y="3502410"/>
              <a:ext cx="324168" cy="365760"/>
            </a:xfrm>
            <a:prstGeom prst="rect">
              <a:avLst/>
            </a:prstGeom>
          </p:spPr>
          <p:txBody>
            <a:bodyPr wrap="none">
              <a:spAutoFit/>
            </a:bodyPr>
            <a:lstStyle/>
            <a:p>
              <a:r>
                <a:rPr altLang="zh-CN" b="1" lang="en-US" smtClean="0">
                  <a:solidFill>
                    <a:srgbClr val="3F3F3F"/>
                  </a:solidFill>
                  <a:latin charset="-122" panose="020b0503020204020204" pitchFamily="34" typeface="微软雅黑"/>
                  <a:ea charset="-122" panose="020b0503020204020204" pitchFamily="34" typeface="微软雅黑"/>
                </a:rPr>
                <a:t>5</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500" id="12"/>
                                        <p:tgtEl>
                                          <p:spTgt spid="22"/>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1"/>
                                        </p:tgtEl>
                                        <p:attrNameLst>
                                          <p:attrName>style.visibility</p:attrName>
                                        </p:attrNameLst>
                                      </p:cBhvr>
                                      <p:to>
                                        <p:strVal val="visible"/>
                                      </p:to>
                                    </p:set>
                                    <p:animEffect filter="fade" transition="in">
                                      <p:cBhvr>
                                        <p:cTn dur="500" id="15"/>
                                        <p:tgtEl>
                                          <p:spTgt spid="21"/>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7"/>
                                        </p:tgtEl>
                                        <p:attrNameLst>
                                          <p:attrName>style.visibility</p:attrName>
                                        </p:attrNameLst>
                                      </p:cBhvr>
                                      <p:to>
                                        <p:strVal val="visible"/>
                                      </p:to>
                                    </p:set>
                                    <p:animEffect filter="fade" transition="in">
                                      <p:cBhvr>
                                        <p:cTn dur="500" id="18"/>
                                        <p:tgtEl>
                                          <p:spTgt spid="37"/>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8"/>
                                        </p:tgtEl>
                                        <p:attrNameLst>
                                          <p:attrName>style.visibility</p:attrName>
                                        </p:attrNameLst>
                                      </p:cBhvr>
                                      <p:to>
                                        <p:strVal val="visible"/>
                                      </p:to>
                                    </p:set>
                                    <p:animEffect filter="fade" transition="in">
                                      <p:cBhvr>
                                        <p:cTn dur="500" id="21"/>
                                        <p:tgtEl>
                                          <p:spTgt spid="38"/>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9"/>
                                        </p:tgtEl>
                                        <p:attrNameLst>
                                          <p:attrName>style.visibility</p:attrName>
                                        </p:attrNameLst>
                                      </p:cBhvr>
                                      <p:to>
                                        <p:strVal val="visible"/>
                                      </p:to>
                                    </p:set>
                                    <p:animEffect filter="fade" transition="in">
                                      <p:cBhvr>
                                        <p:cTn dur="500" id="24"/>
                                        <p:tgtEl>
                                          <p:spTgt spid="3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40"/>
                                        </p:tgtEl>
                                        <p:attrNameLst>
                                          <p:attrName>style.visibility</p:attrName>
                                        </p:attrNameLst>
                                      </p:cBhvr>
                                      <p:to>
                                        <p:strVal val="visible"/>
                                      </p:to>
                                    </p:set>
                                    <p:animEffect filter="fade" transition="in">
                                      <p:cBhvr>
                                        <p:cTn dur="500" id="27"/>
                                        <p:tgtEl>
                                          <p:spTgt spid="4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3"/>
                                        </p:tgtEl>
                                        <p:attrNameLst>
                                          <p:attrName>style.visibility</p:attrName>
                                        </p:attrNameLst>
                                      </p:cBhvr>
                                      <p:to>
                                        <p:strVal val="visible"/>
                                      </p:to>
                                    </p:set>
                                    <p:animEffect filter="fade" transition="in">
                                      <p:cBhvr>
                                        <p:cTn dur="500" id="30"/>
                                        <p:tgtEl>
                                          <p:spTgt spid="23"/>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fade" transition="in">
                                      <p:cBhvr>
                                        <p:cTn dur="500" id="33"/>
                                        <p:tgtEl>
                                          <p:spTgt spid="24"/>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500" id="36"/>
                                        <p:tgtEl>
                                          <p:spTgt spid="26"/>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5"/>
                                        </p:tgtEl>
                                        <p:attrNameLst>
                                          <p:attrName>style.visibility</p:attrName>
                                        </p:attrNameLst>
                                      </p:cBhvr>
                                      <p:to>
                                        <p:strVal val="visible"/>
                                      </p:to>
                                    </p:set>
                                    <p:animEffect filter="fade" transition="in">
                                      <p:cBhvr>
                                        <p:cTn dur="500" id="3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37"/>
      <p:bldP grpId="0" spid="38"/>
      <p:bldP grpId="0" spid="39"/>
      <p:bldP grpId="0" spid="4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 name="KSO_Shape"/>
          <p:cNvSpPr/>
          <p:nvPr/>
        </p:nvSpPr>
        <p:spPr bwMode="auto">
          <a:xfrm>
            <a:off x="332097" y="122561"/>
            <a:ext cx="726455" cy="71919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latin charset="-122" panose="020b0503020204020204" pitchFamily="34" typeface="微软雅黑"/>
              <a:ea charset="-122" panose="020b0503020204020204" pitchFamily="34" typeface="微软雅黑"/>
            </a:endParaRPr>
          </a:p>
        </p:txBody>
      </p:sp>
      <p:sp>
        <p:nvSpPr>
          <p:cNvPr id="4" name="标题 4"/>
          <p:cNvSpPr txBox="1"/>
          <p:nvPr/>
        </p:nvSpPr>
        <p:spPr>
          <a:xfrm>
            <a:off x="1390649"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利润来源分析</a:t>
            </a:r>
          </a:p>
          <a:p>
            <a:pPr algn="l"/>
            <a:r>
              <a:rPr altLang="en-US" b="1" lang="zh-CN" smtClean="0" sz="2400">
                <a:solidFill>
                  <a:srgbClr val="3F3F3F"/>
                </a:solidFill>
                <a:latin charset="0" pitchFamily="34" typeface="Impact MT Std"/>
                <a:ea charset="-122" panose="020b0503020204020204" pitchFamily="34" typeface="微软雅黑"/>
              </a:rPr>
              <a:t>SOURCE OF PROFITS ANALYSIS</a:t>
            </a:r>
          </a:p>
        </p:txBody>
      </p:sp>
      <p:grpSp>
        <p:nvGrpSpPr>
          <p:cNvPr id="10" name="组合 9"/>
          <p:cNvGrpSpPr/>
          <p:nvPr/>
        </p:nvGrpSpPr>
        <p:grpSpPr>
          <a:xfrm>
            <a:off x="163509" y="3316253"/>
            <a:ext cx="12028491" cy="3137707"/>
            <a:chOff x="163509" y="3316253"/>
            <a:chExt cx="12028491" cy="3137707"/>
          </a:xfrm>
        </p:grpSpPr>
        <p:sp>
          <p:nvSpPr>
            <p:cNvPr id="5" name="MH_Other_1"/>
            <p:cNvSpPr/>
            <p:nvPr>
              <p:custDataLst>
                <p:tags r:id="rId3"/>
              </p:custDataLst>
            </p:nvPr>
          </p:nvSpPr>
          <p:spPr bwMode="auto">
            <a:xfrm>
              <a:off x="7997823" y="3992529"/>
              <a:ext cx="1865313" cy="1844675"/>
            </a:xfrm>
            <a:custGeom>
              <a:gdLst>
                <a:gd fmla="*/ 0 w 341" name="T0"/>
                <a:gd fmla="*/ 337 h 337" name="T1"/>
                <a:gd fmla="*/ 44 w 341" name="T2"/>
                <a:gd fmla="*/ 306 h 337" name="T3"/>
                <a:gd fmla="*/ 111 w 341" name="T4"/>
                <a:gd fmla="*/ 109 h 337" name="T5"/>
                <a:gd fmla="*/ 217 w 341" name="T6"/>
                <a:gd fmla="*/ 96 h 337" name="T7"/>
                <a:gd fmla="*/ 294 w 341" name="T8"/>
                <a:gd fmla="*/ 301 h 337" name="T9"/>
                <a:gd fmla="*/ 341 w 341" name="T10"/>
                <a:gd fmla="*/ 337 h 337" name="T11"/>
                <a:gd fmla="*/ 0 w 341" name="T12"/>
                <a:gd fmla="*/ 337 h 337" name="T13"/>
              </a:gdLst>
              <a:cxnLst>
                <a:cxn ang="0">
                  <a:pos x="T0" y="T1"/>
                </a:cxn>
                <a:cxn ang="0">
                  <a:pos x="T2" y="T3"/>
                </a:cxn>
                <a:cxn ang="0">
                  <a:pos x="T4" y="T5"/>
                </a:cxn>
                <a:cxn ang="0">
                  <a:pos x="T6" y="T7"/>
                </a:cxn>
                <a:cxn ang="0">
                  <a:pos x="T8" y="T9"/>
                </a:cxn>
                <a:cxn ang="0">
                  <a:pos x="T10" y="T11"/>
                </a:cxn>
                <a:cxn ang="0">
                  <a:pos x="T12" y="T13"/>
                </a:cxn>
              </a:cxnLst>
              <a:rect b="b" l="0" r="r" t="0"/>
              <a:pathLst>
                <a:path h="337" w="341">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bg2">
                <a:lumMod val="50000"/>
                <a:alpha val="80000"/>
              </a:schemeClr>
            </a:solidFill>
            <a:ln>
              <a:noFill/>
            </a:ln>
          </p:spPr>
          <p:txBody>
            <a:bodyPr>
              <a:normAutofit/>
            </a:bodyPr>
            <a:lstStyle/>
            <a:p>
              <a:pPr>
                <a:defRPr/>
              </a:pPr>
              <a:endParaRPr altLang="en-US" lang="zh-CN"/>
            </a:p>
          </p:txBody>
        </p:sp>
        <p:sp>
          <p:nvSpPr>
            <p:cNvPr id="6" name="MH_Other_2"/>
            <p:cNvSpPr/>
            <p:nvPr>
              <p:custDataLst>
                <p:tags r:id="rId4"/>
              </p:custDataLst>
            </p:nvPr>
          </p:nvSpPr>
          <p:spPr bwMode="auto">
            <a:xfrm>
              <a:off x="6353172" y="3495641"/>
              <a:ext cx="2368550" cy="2341562"/>
            </a:xfrm>
            <a:custGeom>
              <a:gdLst>
                <a:gd fmla="*/ 0 w 341" name="T0"/>
                <a:gd fmla="*/ 337 h 337" name="T1"/>
                <a:gd fmla="*/ 44 w 341" name="T2"/>
                <a:gd fmla="*/ 306 h 337" name="T3"/>
                <a:gd fmla="*/ 111 w 341" name="T4"/>
                <a:gd fmla="*/ 109 h 337" name="T5"/>
                <a:gd fmla="*/ 217 w 341" name="T6"/>
                <a:gd fmla="*/ 96 h 337" name="T7"/>
                <a:gd fmla="*/ 294 w 341" name="T8"/>
                <a:gd fmla="*/ 301 h 337" name="T9"/>
                <a:gd fmla="*/ 341 w 341" name="T10"/>
                <a:gd fmla="*/ 337 h 337" name="T11"/>
                <a:gd fmla="*/ 0 w 341" name="T12"/>
                <a:gd fmla="*/ 337 h 337" name="T13"/>
              </a:gdLst>
              <a:cxnLst>
                <a:cxn ang="0">
                  <a:pos x="T0" y="T1"/>
                </a:cxn>
                <a:cxn ang="0">
                  <a:pos x="T2" y="T3"/>
                </a:cxn>
                <a:cxn ang="0">
                  <a:pos x="T4" y="T5"/>
                </a:cxn>
                <a:cxn ang="0">
                  <a:pos x="T6" y="T7"/>
                </a:cxn>
                <a:cxn ang="0">
                  <a:pos x="T8" y="T9"/>
                </a:cxn>
                <a:cxn ang="0">
                  <a:pos x="T10" y="T11"/>
                </a:cxn>
                <a:cxn ang="0">
                  <a:pos x="T12" y="T13"/>
                </a:cxn>
              </a:cxnLst>
              <a:rect b="b" l="0" r="r" t="0"/>
              <a:pathLst>
                <a:path h="337" w="341">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bg2">
                <a:lumMod val="50000"/>
                <a:alpha val="80000"/>
              </a:schemeClr>
            </a:solidFill>
            <a:ln>
              <a:noFill/>
            </a:ln>
          </p:spPr>
          <p:txBody>
            <a:bodyPr>
              <a:normAutofit/>
            </a:bodyPr>
            <a:lstStyle/>
            <a:p>
              <a:pPr>
                <a:defRPr/>
              </a:pPr>
              <a:endParaRPr altLang="en-US" lang="zh-CN"/>
            </a:p>
          </p:txBody>
        </p:sp>
        <p:sp>
          <p:nvSpPr>
            <p:cNvPr id="7" name="MH_Other_3"/>
            <p:cNvSpPr/>
            <p:nvPr>
              <p:custDataLst>
                <p:tags r:id="rId5"/>
              </p:custDataLst>
            </p:nvPr>
          </p:nvSpPr>
          <p:spPr bwMode="auto">
            <a:xfrm>
              <a:off x="5084760" y="3868703"/>
              <a:ext cx="1992312" cy="1968500"/>
            </a:xfrm>
            <a:custGeom>
              <a:gdLst>
                <a:gd fmla="*/ 0 w 341" name="T0"/>
                <a:gd fmla="*/ 337 h 337" name="T1"/>
                <a:gd fmla="*/ 44 w 341" name="T2"/>
                <a:gd fmla="*/ 306 h 337" name="T3"/>
                <a:gd fmla="*/ 111 w 341" name="T4"/>
                <a:gd fmla="*/ 109 h 337" name="T5"/>
                <a:gd fmla="*/ 217 w 341" name="T6"/>
                <a:gd fmla="*/ 96 h 337" name="T7"/>
                <a:gd fmla="*/ 294 w 341" name="T8"/>
                <a:gd fmla="*/ 301 h 337" name="T9"/>
                <a:gd fmla="*/ 341 w 341" name="T10"/>
                <a:gd fmla="*/ 337 h 337" name="T11"/>
                <a:gd fmla="*/ 0 w 341" name="T12"/>
                <a:gd fmla="*/ 337 h 337" name="T13"/>
              </a:gdLst>
              <a:cxnLst>
                <a:cxn ang="0">
                  <a:pos x="T0" y="T1"/>
                </a:cxn>
                <a:cxn ang="0">
                  <a:pos x="T2" y="T3"/>
                </a:cxn>
                <a:cxn ang="0">
                  <a:pos x="T4" y="T5"/>
                </a:cxn>
                <a:cxn ang="0">
                  <a:pos x="T6" y="T7"/>
                </a:cxn>
                <a:cxn ang="0">
                  <a:pos x="T8" y="T9"/>
                </a:cxn>
                <a:cxn ang="0">
                  <a:pos x="T10" y="T11"/>
                </a:cxn>
                <a:cxn ang="0">
                  <a:pos x="T12" y="T13"/>
                </a:cxn>
              </a:cxnLst>
              <a:rect b="b" l="0" r="r" t="0"/>
              <a:pathLst>
                <a:path h="337" w="341">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accent3">
                <a:alpha val="80000"/>
              </a:schemeClr>
            </a:solidFill>
            <a:ln>
              <a:noFill/>
            </a:ln>
          </p:spPr>
          <p:txBody>
            <a:bodyPr>
              <a:normAutofit/>
            </a:bodyPr>
            <a:lstStyle/>
            <a:p>
              <a:pPr>
                <a:defRPr/>
              </a:pPr>
              <a:endParaRPr altLang="en-US" lang="zh-CN"/>
            </a:p>
          </p:txBody>
        </p:sp>
        <p:sp>
          <p:nvSpPr>
            <p:cNvPr id="8" name="MH_Other_4"/>
            <p:cNvSpPr/>
            <p:nvPr>
              <p:custDataLst>
                <p:tags r:id="rId6"/>
              </p:custDataLst>
            </p:nvPr>
          </p:nvSpPr>
          <p:spPr bwMode="auto">
            <a:xfrm>
              <a:off x="3802060" y="4268753"/>
              <a:ext cx="2006600" cy="1568450"/>
            </a:xfrm>
            <a:custGeom>
              <a:gdLst>
                <a:gd fmla="*/ 0 w 344" name="T0"/>
                <a:gd fmla="*/ 2147483646 h 268" name="T1"/>
                <a:gd fmla="*/ 0 w 344" name="T2"/>
                <a:gd fmla="*/ 2147483646 h 268" name="T3"/>
                <a:gd fmla="*/ 2109665742 w 344" name="T4"/>
                <a:gd fmla="*/ 2147483646 h 268" name="T5"/>
                <a:gd fmla="*/ 2147483646 w 344" name="T6"/>
                <a:gd fmla="*/ 2147483646 h 268" name="T7"/>
                <a:gd fmla="*/ 2147483646 w 344" name="T8"/>
                <a:gd fmla="*/ 2021041464 h 268" name="T9"/>
                <a:gd fmla="*/ 2147483646 w 344" name="T10"/>
                <a:gd fmla="*/ 2147483646 h 268" name="T11"/>
                <a:gd fmla="*/ 2147483646 w 344" name="T12"/>
                <a:gd fmla="*/ 2147483646 h 268" name="T13"/>
                <a:gd fmla="*/ 0 w 344" name="T14"/>
                <a:gd fmla="*/ 2147483646 h 26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68" w="344">
                  <a:moveTo>
                    <a:pt x="0" y="268"/>
                  </a:moveTo>
                  <a:cubicBezTo>
                    <a:pt x="0" y="265"/>
                    <a:pt x="0" y="265"/>
                    <a:pt x="0" y="265"/>
                  </a:cubicBezTo>
                  <a:cubicBezTo>
                    <a:pt x="27" y="268"/>
                    <a:pt x="49" y="251"/>
                    <a:pt x="62" y="222"/>
                  </a:cubicBezTo>
                  <a:cubicBezTo>
                    <a:pt x="80" y="185"/>
                    <a:pt x="103" y="106"/>
                    <a:pt x="120" y="69"/>
                  </a:cubicBezTo>
                  <a:cubicBezTo>
                    <a:pt x="148" y="6"/>
                    <a:pt x="185" y="0"/>
                    <a:pt x="215" y="59"/>
                  </a:cubicBezTo>
                  <a:cubicBezTo>
                    <a:pt x="230" y="87"/>
                    <a:pt x="257" y="144"/>
                    <a:pt x="269" y="173"/>
                  </a:cubicBezTo>
                  <a:cubicBezTo>
                    <a:pt x="295" y="235"/>
                    <a:pt x="317" y="264"/>
                    <a:pt x="344" y="268"/>
                  </a:cubicBezTo>
                  <a:lnTo>
                    <a:pt x="0" y="268"/>
                  </a:lnTo>
                  <a:close/>
                </a:path>
              </a:pathLst>
            </a:custGeom>
            <a:solidFill>
              <a:schemeClr val="bg2">
                <a:lumMod val="50000"/>
                <a:alpha val="79999"/>
              </a:schemeClr>
            </a:solidFill>
            <a:ln>
              <a:noFill/>
            </a:ln>
          </p:spPr>
          <p:txBody>
            <a:bodyPr/>
            <a:lstStyle/>
            <a:p>
              <a:endParaRPr altLang="en-US" lang="zh-CN"/>
            </a:p>
          </p:txBody>
        </p:sp>
        <p:sp>
          <p:nvSpPr>
            <p:cNvPr id="9" name="MH_Other_5"/>
            <p:cNvSpPr/>
            <p:nvPr>
              <p:custDataLst>
                <p:tags r:id="rId7"/>
              </p:custDataLst>
            </p:nvPr>
          </p:nvSpPr>
          <p:spPr bwMode="auto">
            <a:xfrm>
              <a:off x="2535235" y="3316253"/>
              <a:ext cx="1992312" cy="2527300"/>
            </a:xfrm>
            <a:custGeom>
              <a:gdLst>
                <a:gd fmla="*/ 0 w 341" name="T0"/>
                <a:gd fmla="*/ 2147483646 h 337" name="T1"/>
                <a:gd fmla="*/ 1501414503 w 341" name="T2"/>
                <a:gd fmla="*/ 2147483646 h 337" name="T3"/>
                <a:gd fmla="*/ 2147483646 w 341" name="T4"/>
                <a:gd fmla="*/ 2147483646 h 337" name="T5"/>
                <a:gd fmla="*/ 2147483646 w 341" name="T6"/>
                <a:gd fmla="*/ 2147483646 h 337" name="T7"/>
                <a:gd fmla="*/ 2147483646 w 341" name="T8"/>
                <a:gd fmla="*/ 2147483646 h 337" name="T9"/>
                <a:gd fmla="*/ 2147483646 w 341" name="T10"/>
                <a:gd fmla="*/ 2147483646 h 337" name="T11"/>
                <a:gd fmla="*/ 0 w 341" name="T12"/>
                <a:gd fmla="*/ 2147483646 h 33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7" w="341">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B4B4B4"/>
            </a:solidFill>
            <a:ln>
              <a:noFill/>
            </a:ln>
          </p:spPr>
          <p:txBody>
            <a:bodyPr/>
            <a:lstStyle/>
            <a:p>
              <a:endParaRPr altLang="en-US" lang="zh-CN"/>
            </a:p>
          </p:txBody>
        </p:sp>
        <p:pic>
          <p:nvPicPr>
            <p:cNvPr id="16" name="MH_Other_12"/>
            <p:cNvPicPr>
              <a:picLocks noChangeAspect="1"/>
            </p:cNvPicPr>
            <p:nvPr>
              <p:custDataLst>
                <p:tags r:id="rId9"/>
              </p:custDataLst>
            </p:nvPr>
          </p:nvPicPr>
          <p:blipFill>
            <a:blip r:embed="rId8">
              <a:extLst>
                <a:ext uri="{28A0092B-C50C-407E-A947-70E740481C1C}">
                  <a14:useLocalDpi val="0"/>
                </a:ext>
              </a:extLst>
            </a:blip>
            <a:stretch>
              <a:fillRect/>
            </a:stretch>
          </p:blipFill>
          <p:spPr bwMode="auto">
            <a:xfrm rot="5400000">
              <a:off x="4873192" y="-864848"/>
              <a:ext cx="2609125" cy="120284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7" name="组合 16"/>
          <p:cNvGrpSpPr/>
          <p:nvPr/>
        </p:nvGrpSpPr>
        <p:grpSpPr>
          <a:xfrm>
            <a:off x="3020830" y="2662380"/>
            <a:ext cx="1021121" cy="673893"/>
            <a:chOff x="1136654" y="2925996"/>
            <a:chExt cx="1538332" cy="1015229"/>
          </a:xfrm>
        </p:grpSpPr>
        <p:sp>
          <p:nvSpPr>
            <p:cNvPr id="18" name="Oval 5"/>
            <p:cNvSpPr>
              <a:spLocks noChangeArrowheads="1"/>
            </p:cNvSpPr>
            <p:nvPr/>
          </p:nvSpPr>
          <p:spPr bwMode="auto">
            <a:xfrm>
              <a:off x="1373189" y="2925996"/>
              <a:ext cx="1015229" cy="101522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9" name="TextBox 60"/>
            <p:cNvSpPr txBox="1"/>
            <p:nvPr/>
          </p:nvSpPr>
          <p:spPr>
            <a:xfrm>
              <a:off x="1136654" y="3212921"/>
              <a:ext cx="1538332" cy="505104"/>
            </a:xfrm>
            <a:prstGeom prst="rect">
              <a:avLst/>
            </a:prstGeom>
            <a:noFill/>
          </p:spPr>
          <p:txBody>
            <a:bodyPr rtlCol="0" wrap="square">
              <a:spAutoFit/>
            </a:bodyPr>
            <a:lstStyle/>
            <a:p>
              <a:pPr algn="ctr"/>
              <a:r>
                <a:rPr altLang="zh-CN" b="1" lang="en-US" smtClean="0" sz="1600">
                  <a:solidFill>
                    <a:schemeClr val="bg1"/>
                  </a:solidFill>
                  <a:latin charset="-122" panose="020b0503020204020204" pitchFamily="34" typeface="微软雅黑"/>
                  <a:ea charset="-122" panose="020b0503020204020204" pitchFamily="34" typeface="微软雅黑"/>
                </a:rPr>
                <a:t>50%</a:t>
              </a:r>
            </a:p>
          </p:txBody>
        </p:sp>
      </p:grpSp>
      <p:grpSp>
        <p:nvGrpSpPr>
          <p:cNvPr id="20" name="组合 19"/>
          <p:cNvGrpSpPr/>
          <p:nvPr/>
        </p:nvGrpSpPr>
        <p:grpSpPr>
          <a:xfrm>
            <a:off x="4328750" y="3585907"/>
            <a:ext cx="1021121" cy="673893"/>
            <a:chOff x="1136654" y="2925996"/>
            <a:chExt cx="1538332" cy="1015229"/>
          </a:xfrm>
        </p:grpSpPr>
        <p:sp>
          <p:nvSpPr>
            <p:cNvPr id="21" name="Oval 5"/>
            <p:cNvSpPr>
              <a:spLocks noChangeArrowheads="1"/>
            </p:cNvSpPr>
            <p:nvPr/>
          </p:nvSpPr>
          <p:spPr bwMode="auto">
            <a:xfrm>
              <a:off x="1373189" y="2925996"/>
              <a:ext cx="1015229" cy="101522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2" name="TextBox 60"/>
            <p:cNvSpPr txBox="1"/>
            <p:nvPr/>
          </p:nvSpPr>
          <p:spPr>
            <a:xfrm>
              <a:off x="1136654" y="3212921"/>
              <a:ext cx="1538332" cy="505104"/>
            </a:xfrm>
            <a:prstGeom prst="rect">
              <a:avLst/>
            </a:prstGeom>
            <a:noFill/>
          </p:spPr>
          <p:txBody>
            <a:bodyPr rtlCol="0" wrap="square">
              <a:spAutoFit/>
            </a:bodyPr>
            <a:lstStyle/>
            <a:p>
              <a:pPr algn="ctr"/>
              <a:r>
                <a:rPr altLang="zh-CN" b="1" lang="en-US" smtClean="0" sz="1600">
                  <a:solidFill>
                    <a:schemeClr val="bg1"/>
                  </a:solidFill>
                  <a:latin charset="-122" panose="020b0503020204020204" pitchFamily="34" typeface="微软雅黑"/>
                  <a:ea charset="-122" panose="020b0503020204020204" pitchFamily="34" typeface="微软雅黑"/>
                </a:rPr>
                <a:t>20%</a:t>
              </a:r>
            </a:p>
          </p:txBody>
        </p:sp>
      </p:grpSp>
      <p:grpSp>
        <p:nvGrpSpPr>
          <p:cNvPr id="23" name="组合 22"/>
          <p:cNvGrpSpPr/>
          <p:nvPr/>
        </p:nvGrpSpPr>
        <p:grpSpPr>
          <a:xfrm>
            <a:off x="5567460" y="3243075"/>
            <a:ext cx="1021121" cy="673893"/>
            <a:chOff x="1136654" y="2925996"/>
            <a:chExt cx="1538332" cy="1015229"/>
          </a:xfrm>
        </p:grpSpPr>
        <p:sp>
          <p:nvSpPr>
            <p:cNvPr id="24" name="Oval 5"/>
            <p:cNvSpPr>
              <a:spLocks noChangeArrowheads="1"/>
            </p:cNvSpPr>
            <p:nvPr/>
          </p:nvSpPr>
          <p:spPr bwMode="auto">
            <a:xfrm>
              <a:off x="1373189" y="2925996"/>
              <a:ext cx="1015229" cy="101522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5" name="TextBox 60"/>
            <p:cNvSpPr txBox="1"/>
            <p:nvPr/>
          </p:nvSpPr>
          <p:spPr>
            <a:xfrm>
              <a:off x="1136654" y="3212921"/>
              <a:ext cx="1538332" cy="505104"/>
            </a:xfrm>
            <a:prstGeom prst="rect">
              <a:avLst/>
            </a:prstGeom>
            <a:noFill/>
          </p:spPr>
          <p:txBody>
            <a:bodyPr rtlCol="0" wrap="square">
              <a:spAutoFit/>
            </a:bodyPr>
            <a:lstStyle/>
            <a:p>
              <a:pPr algn="ctr"/>
              <a:r>
                <a:rPr altLang="zh-CN" b="1" lang="en-US" smtClean="0" sz="1600">
                  <a:solidFill>
                    <a:schemeClr val="bg1"/>
                  </a:solidFill>
                  <a:latin charset="-122" panose="020b0503020204020204" pitchFamily="34" typeface="微软雅黑"/>
                  <a:ea charset="-122" panose="020b0503020204020204" pitchFamily="34" typeface="微软雅黑"/>
                </a:rPr>
                <a:t>40%</a:t>
              </a:r>
            </a:p>
          </p:txBody>
        </p:sp>
      </p:grpSp>
      <p:grpSp>
        <p:nvGrpSpPr>
          <p:cNvPr id="26" name="组合 25"/>
          <p:cNvGrpSpPr/>
          <p:nvPr/>
        </p:nvGrpSpPr>
        <p:grpSpPr>
          <a:xfrm>
            <a:off x="6987758" y="2979306"/>
            <a:ext cx="1021121" cy="673893"/>
            <a:chOff x="1136654" y="2925996"/>
            <a:chExt cx="1538332" cy="1015229"/>
          </a:xfrm>
        </p:grpSpPr>
        <p:sp>
          <p:nvSpPr>
            <p:cNvPr id="27" name="Oval 5"/>
            <p:cNvSpPr>
              <a:spLocks noChangeArrowheads="1"/>
            </p:cNvSpPr>
            <p:nvPr/>
          </p:nvSpPr>
          <p:spPr bwMode="auto">
            <a:xfrm>
              <a:off x="1373189" y="2925996"/>
              <a:ext cx="1015229" cy="101522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8" name="TextBox 60"/>
            <p:cNvSpPr txBox="1"/>
            <p:nvPr/>
          </p:nvSpPr>
          <p:spPr>
            <a:xfrm>
              <a:off x="1136654" y="3212922"/>
              <a:ext cx="1538332" cy="505104"/>
            </a:xfrm>
            <a:prstGeom prst="rect">
              <a:avLst/>
            </a:prstGeom>
            <a:noFill/>
          </p:spPr>
          <p:txBody>
            <a:bodyPr rtlCol="0" wrap="square">
              <a:spAutoFit/>
            </a:bodyPr>
            <a:lstStyle/>
            <a:p>
              <a:pPr algn="ctr"/>
              <a:r>
                <a:rPr altLang="zh-CN" b="1" lang="en-US" smtClean="0" sz="1600">
                  <a:solidFill>
                    <a:schemeClr val="bg1"/>
                  </a:solidFill>
                  <a:latin charset="-122" panose="020b0503020204020204" pitchFamily="34" typeface="微软雅黑"/>
                  <a:ea charset="-122" panose="020b0503020204020204" pitchFamily="34" typeface="微软雅黑"/>
                </a:rPr>
                <a:t>45%</a:t>
              </a:r>
            </a:p>
          </p:txBody>
        </p:sp>
      </p:grpSp>
      <p:grpSp>
        <p:nvGrpSpPr>
          <p:cNvPr id="29" name="组合 28"/>
          <p:cNvGrpSpPr/>
          <p:nvPr/>
        </p:nvGrpSpPr>
        <p:grpSpPr>
          <a:xfrm>
            <a:off x="8362882" y="3370536"/>
            <a:ext cx="1021121" cy="673893"/>
            <a:chOff x="1136654" y="2925996"/>
            <a:chExt cx="1538332" cy="1015229"/>
          </a:xfrm>
        </p:grpSpPr>
        <p:sp>
          <p:nvSpPr>
            <p:cNvPr id="30" name="Oval 5"/>
            <p:cNvSpPr>
              <a:spLocks noChangeArrowheads="1"/>
            </p:cNvSpPr>
            <p:nvPr/>
          </p:nvSpPr>
          <p:spPr bwMode="auto">
            <a:xfrm>
              <a:off x="1373189" y="2925996"/>
              <a:ext cx="1015229" cy="101522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31" name="TextBox 60"/>
            <p:cNvSpPr txBox="1"/>
            <p:nvPr/>
          </p:nvSpPr>
          <p:spPr>
            <a:xfrm>
              <a:off x="1136653" y="3212922"/>
              <a:ext cx="1538332" cy="505104"/>
            </a:xfrm>
            <a:prstGeom prst="rect">
              <a:avLst/>
            </a:prstGeom>
            <a:noFill/>
          </p:spPr>
          <p:txBody>
            <a:bodyPr rtlCol="0" wrap="square">
              <a:spAutoFit/>
            </a:bodyPr>
            <a:lstStyle/>
            <a:p>
              <a:pPr algn="ctr"/>
              <a:r>
                <a:rPr altLang="zh-CN" b="1" lang="en-US" smtClean="0" sz="1600">
                  <a:solidFill>
                    <a:schemeClr val="bg1"/>
                  </a:solidFill>
                  <a:latin charset="-122" panose="020b0503020204020204" pitchFamily="34" typeface="微软雅黑"/>
                  <a:ea charset="-122" panose="020b0503020204020204" pitchFamily="34" typeface="微软雅黑"/>
                </a:rPr>
                <a:t>35%</a:t>
              </a:r>
            </a:p>
          </p:txBody>
        </p:sp>
      </p:grpSp>
      <p:sp>
        <p:nvSpPr>
          <p:cNvPr id="32" name="MH_SubTitle_1"/>
          <p:cNvSpPr>
            <a:spLocks noChangeArrowheads="1"/>
          </p:cNvSpPr>
          <p:nvPr>
            <p:custDataLst>
              <p:tags r:id="rId10"/>
            </p:custDataLst>
          </p:nvPr>
        </p:nvSpPr>
        <p:spPr bwMode="auto">
          <a:xfrm>
            <a:off x="2900177" y="5968416"/>
            <a:ext cx="1141774" cy="47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内容标题</a:t>
            </a:r>
          </a:p>
        </p:txBody>
      </p:sp>
      <p:sp>
        <p:nvSpPr>
          <p:cNvPr id="36" name="MH_SubTitle_1"/>
          <p:cNvSpPr>
            <a:spLocks noChangeArrowheads="1"/>
          </p:cNvSpPr>
          <p:nvPr>
            <p:custDataLst>
              <p:tags r:id="rId11"/>
            </p:custDataLst>
          </p:nvPr>
        </p:nvSpPr>
        <p:spPr bwMode="auto">
          <a:xfrm>
            <a:off x="4328750" y="5968416"/>
            <a:ext cx="1141774" cy="47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内容标题</a:t>
            </a:r>
          </a:p>
        </p:txBody>
      </p:sp>
      <p:sp>
        <p:nvSpPr>
          <p:cNvPr id="37" name="MH_SubTitle_1"/>
          <p:cNvSpPr>
            <a:spLocks noChangeArrowheads="1"/>
          </p:cNvSpPr>
          <p:nvPr>
            <p:custDataLst>
              <p:tags r:id="rId12"/>
            </p:custDataLst>
          </p:nvPr>
        </p:nvSpPr>
        <p:spPr bwMode="auto">
          <a:xfrm>
            <a:off x="5564561" y="5969280"/>
            <a:ext cx="1141774" cy="47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内容标题</a:t>
            </a:r>
          </a:p>
        </p:txBody>
      </p:sp>
      <p:sp>
        <p:nvSpPr>
          <p:cNvPr id="38" name="MH_SubTitle_1"/>
          <p:cNvSpPr>
            <a:spLocks noChangeArrowheads="1"/>
          </p:cNvSpPr>
          <p:nvPr>
            <p:custDataLst>
              <p:tags r:id="rId13"/>
            </p:custDataLst>
          </p:nvPr>
        </p:nvSpPr>
        <p:spPr bwMode="auto">
          <a:xfrm>
            <a:off x="6927431" y="5988948"/>
            <a:ext cx="1141774" cy="47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内容标题</a:t>
            </a:r>
          </a:p>
        </p:txBody>
      </p:sp>
      <p:sp>
        <p:nvSpPr>
          <p:cNvPr id="39" name="MH_SubTitle_1"/>
          <p:cNvSpPr>
            <a:spLocks noChangeArrowheads="1"/>
          </p:cNvSpPr>
          <p:nvPr>
            <p:custDataLst>
              <p:tags r:id="rId14"/>
            </p:custDataLst>
          </p:nvPr>
        </p:nvSpPr>
        <p:spPr bwMode="auto">
          <a:xfrm>
            <a:off x="8301229" y="5949728"/>
            <a:ext cx="1141774" cy="47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2000">
                <a:solidFill>
                  <a:srgbClr val="3F3F3F"/>
                </a:solidFill>
                <a:latin charset="-122" panose="020b0503020204020204" pitchFamily="34" typeface="微软雅黑"/>
                <a:ea charset="-122" panose="020b0503020204020204" pitchFamily="34" typeface="微软雅黑"/>
              </a:rPr>
              <a:t>内容标题</a:t>
            </a:r>
          </a:p>
        </p:txBody>
      </p:sp>
      <p:sp>
        <p:nvSpPr>
          <p:cNvPr id="40" name="Rectangle 45"/>
          <p:cNvSpPr/>
          <p:nvPr/>
        </p:nvSpPr>
        <p:spPr bwMode="auto">
          <a:xfrm>
            <a:off x="2274842" y="1218128"/>
            <a:ext cx="7588294" cy="59401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lnSpc>
                <a:spcPct val="70000"/>
              </a:lnSpc>
              <a:spcBef>
                <a:spcPct val="0"/>
              </a:spcBef>
              <a:spcAft>
                <a:spcPct val="0"/>
              </a:spcAft>
            </a:pPr>
            <a:r>
              <a:rPr altLang="en-US" b="1" lang="zh-CN" smtClean="0" sz="3600">
                <a:solidFill>
                  <a:schemeClr val="tx1">
                    <a:lumMod val="65000"/>
                    <a:lumOff val="35000"/>
                  </a:schemeClr>
                </a:solidFill>
                <a:latin charset="-122" panose="020b0503020204020204" pitchFamily="34" typeface="微软雅黑"/>
                <a:ea charset="-122" panose="020b0503020204020204" pitchFamily="34" typeface="微软雅黑"/>
                <a:cs charset="0" typeface="Bebas Neue"/>
                <a:sym charset="0" typeface="Bebas Neue"/>
              </a:rPr>
              <a:t>市场利润支点</a:t>
            </a:r>
          </a:p>
        </p:txBody>
      </p:sp>
      <p:sp>
        <p:nvSpPr>
          <p:cNvPr id="41" name="Rectangle 14"/>
          <p:cNvSpPr/>
          <p:nvPr/>
        </p:nvSpPr>
        <p:spPr bwMode="auto">
          <a:xfrm>
            <a:off x="1542568" y="1772634"/>
            <a:ext cx="8968640" cy="453606"/>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此处添加详细文本描述，建议与标题相关并符合整体语言风格，语言描述尽量简洁生动。尽量将每页幻灯片的字数控制在200字以内，据统计每页幻灯片的最好控制在5分钟之内。</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52" presetSubtype="0">
                                  <p:stCondLst>
                                    <p:cond delay="0"/>
                                  </p:stCondLst>
                                  <p:childTnLst>
                                    <p:set>
                                      <p:cBhvr>
                                        <p:cTn dur="1" fill="hold" id="10">
                                          <p:stCondLst>
                                            <p:cond delay="0"/>
                                          </p:stCondLst>
                                        </p:cTn>
                                        <p:tgtEl>
                                          <p:spTgt spid="17"/>
                                        </p:tgtEl>
                                        <p:attrNameLst>
                                          <p:attrName>style.visibility</p:attrName>
                                        </p:attrNameLst>
                                      </p:cBhvr>
                                      <p:to>
                                        <p:strVal val="visible"/>
                                      </p:to>
                                    </p:set>
                                    <p:animScale>
                                      <p:cBhvr>
                                        <p:cTn decel="50000" dur="1000" fill="hold" id="11">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17"/>
                                        </p:tgtEl>
                                        <p:attrNameLst>
                                          <p:attrName>ppt_x</p:attrName>
                                          <p:attrName>ppt_y</p:attrName>
                                        </p:attrNameLst>
                                      </p:cBhvr>
                                    </p:animMotion>
                                    <p:animEffect filter="fade" transition="in">
                                      <p:cBhvr>
                                        <p:cTn dur="1000" id="13"/>
                                        <p:tgtEl>
                                          <p:spTgt spid="17"/>
                                        </p:tgtEl>
                                      </p:cBhvr>
                                    </p:animEffect>
                                  </p:childTnLst>
                                </p:cTn>
                              </p:par>
                            </p:childTnLst>
                          </p:cTn>
                        </p:par>
                        <p:par>
                          <p:cTn fill="hold" id="14" nodeType="afterGroup">
                            <p:stCondLst>
                              <p:cond delay="1500"/>
                            </p:stCondLst>
                            <p:childTnLst>
                              <p:par>
                                <p:cTn fill="hold" id="15" nodeType="afterEffect" presetClass="entr" presetID="52" presetSubtype="0">
                                  <p:stCondLst>
                                    <p:cond delay="0"/>
                                  </p:stCondLst>
                                  <p:childTnLst>
                                    <p:set>
                                      <p:cBhvr>
                                        <p:cTn dur="1" fill="hold" id="16">
                                          <p:stCondLst>
                                            <p:cond delay="0"/>
                                          </p:stCondLst>
                                        </p:cTn>
                                        <p:tgtEl>
                                          <p:spTgt spid="20"/>
                                        </p:tgtEl>
                                        <p:attrNameLst>
                                          <p:attrName>style.visibility</p:attrName>
                                        </p:attrNameLst>
                                      </p:cBhvr>
                                      <p:to>
                                        <p:strVal val="visible"/>
                                      </p:to>
                                    </p:set>
                                    <p:animScale>
                                      <p:cBhvr>
                                        <p:cTn decel="50000" dur="1000" fill="hold" id="1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0"/>
                                        </p:tgtEl>
                                        <p:attrNameLst>
                                          <p:attrName>ppt_x</p:attrName>
                                          <p:attrName>ppt_y</p:attrName>
                                        </p:attrNameLst>
                                      </p:cBhvr>
                                    </p:animMotion>
                                    <p:animEffect filter="fade" transition="in">
                                      <p:cBhvr>
                                        <p:cTn dur="1000" id="19"/>
                                        <p:tgtEl>
                                          <p:spTgt spid="20"/>
                                        </p:tgtEl>
                                      </p:cBhvr>
                                    </p:animEffect>
                                  </p:childTnLst>
                                </p:cTn>
                              </p:par>
                            </p:childTnLst>
                          </p:cTn>
                        </p:par>
                        <p:par>
                          <p:cTn fill="hold" id="20" nodeType="afterGroup">
                            <p:stCondLst>
                              <p:cond delay="2500"/>
                            </p:stCondLst>
                            <p:childTnLst>
                              <p:par>
                                <p:cTn fill="hold" id="21" nodeType="afterEffect" presetClass="entr" presetID="52" presetSubtype="0">
                                  <p:stCondLst>
                                    <p:cond delay="0"/>
                                  </p:stCondLst>
                                  <p:childTnLst>
                                    <p:set>
                                      <p:cBhvr>
                                        <p:cTn dur="1" fill="hold" id="22">
                                          <p:stCondLst>
                                            <p:cond delay="0"/>
                                          </p:stCondLst>
                                        </p:cTn>
                                        <p:tgtEl>
                                          <p:spTgt spid="23"/>
                                        </p:tgtEl>
                                        <p:attrNameLst>
                                          <p:attrName>style.visibility</p:attrName>
                                        </p:attrNameLst>
                                      </p:cBhvr>
                                      <p:to>
                                        <p:strVal val="visible"/>
                                      </p:to>
                                    </p:set>
                                    <p:animScale>
                                      <p:cBhvr>
                                        <p:cTn decel="50000" dur="1000" fill="hold" id="23">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23"/>
                                        </p:tgtEl>
                                        <p:attrNameLst>
                                          <p:attrName>ppt_x</p:attrName>
                                          <p:attrName>ppt_y</p:attrName>
                                        </p:attrNameLst>
                                      </p:cBhvr>
                                    </p:animMotion>
                                    <p:animEffect filter="fade" transition="in">
                                      <p:cBhvr>
                                        <p:cTn dur="1000" id="25"/>
                                        <p:tgtEl>
                                          <p:spTgt spid="23"/>
                                        </p:tgtEl>
                                      </p:cBhvr>
                                    </p:animEffect>
                                  </p:childTnLst>
                                </p:cTn>
                              </p:par>
                            </p:childTnLst>
                          </p:cTn>
                        </p:par>
                        <p:par>
                          <p:cTn fill="hold" id="26" nodeType="afterGroup">
                            <p:stCondLst>
                              <p:cond delay="3500"/>
                            </p:stCondLst>
                            <p:childTnLst>
                              <p:par>
                                <p:cTn fill="hold" id="27" nodeType="afterEffect" presetClass="entr" presetID="52" presetSubtype="0">
                                  <p:stCondLst>
                                    <p:cond delay="0"/>
                                  </p:stCondLst>
                                  <p:childTnLst>
                                    <p:set>
                                      <p:cBhvr>
                                        <p:cTn dur="1" fill="hold" id="28">
                                          <p:stCondLst>
                                            <p:cond delay="0"/>
                                          </p:stCondLst>
                                        </p:cTn>
                                        <p:tgtEl>
                                          <p:spTgt spid="26"/>
                                        </p:tgtEl>
                                        <p:attrNameLst>
                                          <p:attrName>style.visibility</p:attrName>
                                        </p:attrNameLst>
                                      </p:cBhvr>
                                      <p:to>
                                        <p:strVal val="visible"/>
                                      </p:to>
                                    </p:set>
                                    <p:animScale>
                                      <p:cBhvr>
                                        <p:cTn decel="50000" dur="1000" fill="hold" id="29">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26"/>
                                        </p:tgtEl>
                                        <p:attrNameLst>
                                          <p:attrName>ppt_x</p:attrName>
                                          <p:attrName>ppt_y</p:attrName>
                                        </p:attrNameLst>
                                      </p:cBhvr>
                                    </p:animMotion>
                                    <p:animEffect filter="fade" transition="in">
                                      <p:cBhvr>
                                        <p:cTn dur="1000" id="31"/>
                                        <p:tgtEl>
                                          <p:spTgt spid="26"/>
                                        </p:tgtEl>
                                      </p:cBhvr>
                                    </p:animEffect>
                                  </p:childTnLst>
                                </p:cTn>
                              </p:par>
                            </p:childTnLst>
                          </p:cTn>
                        </p:par>
                        <p:par>
                          <p:cTn fill="hold" id="32" nodeType="afterGroup">
                            <p:stCondLst>
                              <p:cond delay="4500"/>
                            </p:stCondLst>
                            <p:childTnLst>
                              <p:par>
                                <p:cTn fill="hold" id="33" nodeType="afterEffect" presetClass="entr" presetID="52" presetSubtype="0">
                                  <p:stCondLst>
                                    <p:cond delay="0"/>
                                  </p:stCondLst>
                                  <p:childTnLst>
                                    <p:set>
                                      <p:cBhvr>
                                        <p:cTn dur="1" fill="hold" id="34">
                                          <p:stCondLst>
                                            <p:cond delay="0"/>
                                          </p:stCondLst>
                                        </p:cTn>
                                        <p:tgtEl>
                                          <p:spTgt spid="29"/>
                                        </p:tgtEl>
                                        <p:attrNameLst>
                                          <p:attrName>style.visibility</p:attrName>
                                        </p:attrNameLst>
                                      </p:cBhvr>
                                      <p:to>
                                        <p:strVal val="visible"/>
                                      </p:to>
                                    </p:set>
                                    <p:animScale>
                                      <p:cBhvr>
                                        <p:cTn decel="50000" dur="1000" fill="hold" id="35">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29"/>
                                        </p:tgtEl>
                                        <p:attrNameLst>
                                          <p:attrName>ppt_x</p:attrName>
                                          <p:attrName>ppt_y</p:attrName>
                                        </p:attrNameLst>
                                      </p:cBhvr>
                                    </p:animMotion>
                                    <p:animEffect filter="fade" transition="in">
                                      <p:cBhvr>
                                        <p:cTn dur="1000" id="37"/>
                                        <p:tgtEl>
                                          <p:spTgt spid="29"/>
                                        </p:tgtEl>
                                      </p:cBhvr>
                                    </p:animEffect>
                                  </p:childTnLst>
                                </p:cTn>
                              </p:par>
                              <p:par>
                                <p:cTn fill="hold" grpId="0" id="38" nodeType="withEffect" presetClass="entr" presetID="16" presetSubtype="37">
                                  <p:stCondLst>
                                    <p:cond delay="0"/>
                                  </p:stCondLst>
                                  <p:childTnLst>
                                    <p:set>
                                      <p:cBhvr>
                                        <p:cTn dur="1" fill="hold" id="39">
                                          <p:stCondLst>
                                            <p:cond delay="0"/>
                                          </p:stCondLst>
                                        </p:cTn>
                                        <p:tgtEl>
                                          <p:spTgt spid="40"/>
                                        </p:tgtEl>
                                        <p:attrNameLst>
                                          <p:attrName>style.visibility</p:attrName>
                                        </p:attrNameLst>
                                      </p:cBhvr>
                                      <p:to>
                                        <p:strVal val="visible"/>
                                      </p:to>
                                    </p:set>
                                    <p:animEffect filter="barn(outVertical)" transition="in">
                                      <p:cBhvr>
                                        <p:cTn dur="500" id="40"/>
                                        <p:tgtEl>
                                          <p:spTgt spid="40"/>
                                        </p:tgtEl>
                                      </p:cBhvr>
                                    </p:animEffect>
                                  </p:childTnLst>
                                </p:cTn>
                              </p:par>
                              <p:par>
                                <p:cTn fill="hold" grpId="0" id="41" nodeType="withEffect" presetClass="entr" presetID="16" presetSubtype="37">
                                  <p:stCondLst>
                                    <p:cond delay="0"/>
                                  </p:stCondLst>
                                  <p:childTnLst>
                                    <p:set>
                                      <p:cBhvr>
                                        <p:cTn dur="1" fill="hold" id="42">
                                          <p:stCondLst>
                                            <p:cond delay="0"/>
                                          </p:stCondLst>
                                        </p:cTn>
                                        <p:tgtEl>
                                          <p:spTgt spid="41"/>
                                        </p:tgtEl>
                                        <p:attrNameLst>
                                          <p:attrName>style.visibility</p:attrName>
                                        </p:attrNameLst>
                                      </p:cBhvr>
                                      <p:to>
                                        <p:strVal val="visible"/>
                                      </p:to>
                                    </p:set>
                                    <p:animEffect filter="barn(outVertical)" transition="in">
                                      <p:cBhvr>
                                        <p:cTn dur="500" id="43"/>
                                        <p:tgtEl>
                                          <p:spTgt spid="41"/>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2"/>
                                        </p:tgtEl>
                                        <p:attrNameLst>
                                          <p:attrName>style.visibility</p:attrName>
                                        </p:attrNameLst>
                                      </p:cBhvr>
                                      <p:to>
                                        <p:strVal val="visible"/>
                                      </p:to>
                                    </p:set>
                                    <p:animEffect filter="fade" transition="in">
                                      <p:cBhvr>
                                        <p:cTn dur="500" id="46"/>
                                        <p:tgtEl>
                                          <p:spTgt spid="32"/>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500" id="49"/>
                                        <p:tgtEl>
                                          <p:spTgt spid="3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500" id="52"/>
                                        <p:tgtEl>
                                          <p:spTgt spid="37"/>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8"/>
                                        </p:tgtEl>
                                        <p:attrNameLst>
                                          <p:attrName>style.visibility</p:attrName>
                                        </p:attrNameLst>
                                      </p:cBhvr>
                                      <p:to>
                                        <p:strVal val="visible"/>
                                      </p:to>
                                    </p:set>
                                    <p:animEffect filter="fade" transition="in">
                                      <p:cBhvr>
                                        <p:cTn dur="500" id="55"/>
                                        <p:tgtEl>
                                          <p:spTgt spid="38"/>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9"/>
                                        </p:tgtEl>
                                        <p:attrNameLst>
                                          <p:attrName>style.visibility</p:attrName>
                                        </p:attrNameLst>
                                      </p:cBhvr>
                                      <p:to>
                                        <p:strVal val="visible"/>
                                      </p:to>
                                    </p:set>
                                    <p:animEffect filter="fade" transition="in">
                                      <p:cBhvr>
                                        <p:cTn dur="500" id="5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6"/>
      <p:bldP grpId="0" spid="37"/>
      <p:bldP grpId="0" spid="38"/>
      <p:bldP grpId="0" spid="39"/>
      <p:bldP grpId="0" spid="40"/>
      <p:bldP grpId="0" spid="4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0" y="2387"/>
            <a:ext cx="4998720" cy="6845968"/>
          </a:xfrm>
          <a:prstGeom prst="rect">
            <a:avLst/>
          </a:prstGeom>
        </p:spPr>
      </p:pic>
      <p:sp>
        <p:nvSpPr>
          <p:cNvPr id="29" name="矩形 10"/>
          <p:cNvSpPr>
            <a:spLocks noChangeArrowheads="1"/>
          </p:cNvSpPr>
          <p:nvPr>
            <p:custDataLst>
              <p:tags r:id="rId4"/>
            </p:custDataLst>
          </p:nvPr>
        </p:nvSpPr>
        <p:spPr bwMode="auto">
          <a:xfrm flipH="1">
            <a:off x="0" y="1279525"/>
            <a:ext cx="12192000" cy="4389438"/>
          </a:xfrm>
          <a:prstGeom prst="rect">
            <a:avLst/>
          </a:prstGeom>
          <a:solidFill>
            <a:schemeClr val="tx1">
              <a:lumMod val="85000"/>
              <a:lumOff val="15000"/>
              <a:alpha val="76077"/>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90000"/>
              </a:lnSpc>
            </a:pPr>
            <a:endParaRPr altLang="zh-CN" lang="en-US" sz="4000">
              <a:solidFill>
                <a:srgbClr val="FFFFFF"/>
              </a:solidFill>
              <a:ea charset="-122" panose="020b0503020204020204" pitchFamily="34" typeface="微软雅黑"/>
              <a:sym charset="-122" panose="02010600030101010101" pitchFamily="2" typeface="宋体"/>
            </a:endParaRPr>
          </a:p>
        </p:txBody>
      </p:sp>
      <p:sp>
        <p:nvSpPr>
          <p:cNvPr id="32" name="文本框 19"/>
          <p:cNvSpPr txBox="1">
            <a:spLocks noChangeArrowheads="1"/>
          </p:cNvSpPr>
          <p:nvPr>
            <p:custDataLst>
              <p:tags r:id="rId5"/>
            </p:custDataLst>
          </p:nvPr>
        </p:nvSpPr>
        <p:spPr bwMode="auto">
          <a:xfrm>
            <a:off x="1076654" y="2333426"/>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40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发展前景</a:t>
            </a:r>
          </a:p>
        </p:txBody>
      </p:sp>
      <p:sp>
        <p:nvSpPr>
          <p:cNvPr id="40" name="文本框 9"/>
          <p:cNvSpPr txBox="1"/>
          <p:nvPr/>
        </p:nvSpPr>
        <p:spPr>
          <a:xfrm>
            <a:off x="5863767" y="3010556"/>
            <a:ext cx="1589941"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产品开发</a:t>
            </a:r>
          </a:p>
        </p:txBody>
      </p:sp>
      <p:sp>
        <p:nvSpPr>
          <p:cNvPr id="45" name="文本框 9"/>
          <p:cNvSpPr txBox="1"/>
          <p:nvPr/>
        </p:nvSpPr>
        <p:spPr>
          <a:xfrm>
            <a:off x="10098783" y="3018022"/>
            <a:ext cx="266429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五年发展</a:t>
            </a:r>
          </a:p>
        </p:txBody>
      </p:sp>
      <p:sp>
        <p:nvSpPr>
          <p:cNvPr id="50" name="文本框 9"/>
          <p:cNvSpPr txBox="1"/>
          <p:nvPr/>
        </p:nvSpPr>
        <p:spPr>
          <a:xfrm>
            <a:off x="10108934" y="3796010"/>
            <a:ext cx="1615192"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风险保障</a:t>
            </a:r>
          </a:p>
        </p:txBody>
      </p:sp>
      <p:sp>
        <p:nvSpPr>
          <p:cNvPr id="55" name="文本框 9"/>
          <p:cNvSpPr txBox="1"/>
          <p:nvPr/>
        </p:nvSpPr>
        <p:spPr>
          <a:xfrm>
            <a:off x="8024786" y="3006669"/>
            <a:ext cx="159291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市场拓展</a:t>
            </a:r>
          </a:p>
        </p:txBody>
      </p:sp>
      <p:sp>
        <p:nvSpPr>
          <p:cNvPr id="60" name="文本框 9"/>
          <p:cNvSpPr txBox="1"/>
          <p:nvPr/>
        </p:nvSpPr>
        <p:spPr>
          <a:xfrm>
            <a:off x="8011767" y="3796010"/>
            <a:ext cx="159291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短期盈利</a:t>
            </a:r>
          </a:p>
        </p:txBody>
      </p:sp>
      <p:sp>
        <p:nvSpPr>
          <p:cNvPr id="70" name="文本框 9"/>
          <p:cNvSpPr txBox="1"/>
          <p:nvPr/>
        </p:nvSpPr>
        <p:spPr>
          <a:xfrm>
            <a:off x="5871413" y="3796011"/>
            <a:ext cx="1700026"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销售网络</a:t>
            </a:r>
          </a:p>
        </p:txBody>
      </p:sp>
      <p:sp>
        <p:nvSpPr>
          <p:cNvPr id="6" name="椭圆 5"/>
          <p:cNvSpPr/>
          <p:nvPr/>
        </p:nvSpPr>
        <p:spPr>
          <a:xfrm>
            <a:off x="5391830" y="296483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1</a:t>
            </a:r>
          </a:p>
        </p:txBody>
      </p:sp>
      <p:sp>
        <p:nvSpPr>
          <p:cNvPr id="74" name="椭圆 73"/>
          <p:cNvSpPr/>
          <p:nvPr/>
        </p:nvSpPr>
        <p:spPr>
          <a:xfrm>
            <a:off x="7498256" y="2977079"/>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2</a:t>
            </a:r>
          </a:p>
        </p:txBody>
      </p:sp>
      <p:sp>
        <p:nvSpPr>
          <p:cNvPr id="75" name="椭圆 74"/>
          <p:cNvSpPr/>
          <p:nvPr/>
        </p:nvSpPr>
        <p:spPr>
          <a:xfrm>
            <a:off x="9604682" y="2960033"/>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3</a:t>
            </a:r>
          </a:p>
        </p:txBody>
      </p:sp>
      <p:sp>
        <p:nvSpPr>
          <p:cNvPr id="76" name="椭圆 75"/>
          <p:cNvSpPr/>
          <p:nvPr/>
        </p:nvSpPr>
        <p:spPr>
          <a:xfrm>
            <a:off x="5391830" y="379601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4</a:t>
            </a:r>
          </a:p>
        </p:txBody>
      </p:sp>
      <p:sp>
        <p:nvSpPr>
          <p:cNvPr id="82" name="椭圆 81"/>
          <p:cNvSpPr/>
          <p:nvPr/>
        </p:nvSpPr>
        <p:spPr>
          <a:xfrm>
            <a:off x="7498256" y="379601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5</a:t>
            </a:r>
          </a:p>
        </p:txBody>
      </p:sp>
      <p:sp>
        <p:nvSpPr>
          <p:cNvPr id="83" name="椭圆 82"/>
          <p:cNvSpPr/>
          <p:nvPr/>
        </p:nvSpPr>
        <p:spPr>
          <a:xfrm>
            <a:off x="9617700" y="377747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6</a:t>
            </a:r>
          </a:p>
        </p:txBody>
      </p:sp>
      <p:sp>
        <p:nvSpPr>
          <p:cNvPr id="20" name="KSO_Shape"/>
          <p:cNvSpPr/>
          <p:nvPr/>
        </p:nvSpPr>
        <p:spPr>
          <a:xfrm>
            <a:off x="1511200" y="3238301"/>
            <a:ext cx="1905000" cy="1825625"/>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Tree>
    <p:custDataLst>
      <p:tags r:id="rId6"/>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400" id="7"/>
                                        <p:tgtEl>
                                          <p:spTgt spid="20"/>
                                        </p:tgtEl>
                                      </p:cBhvr>
                                    </p:animEffect>
                                    <p:anim calcmode="lin" valueType="num">
                                      <p:cBhvr>
                                        <p:cTn dur="400" fill="hold" id="8"/>
                                        <p:tgtEl>
                                          <p:spTgt spid="20"/>
                                        </p:tgtEl>
                                        <p:attrNameLst>
                                          <p:attrName>ppt_x</p:attrName>
                                        </p:attrNameLst>
                                      </p:cBhvr>
                                      <p:tavLst>
                                        <p:tav tm="0">
                                          <p:val>
                                            <p:strVal val="#ppt_x"/>
                                          </p:val>
                                        </p:tav>
                                        <p:tav tm="100000">
                                          <p:val>
                                            <p:strVal val="#ppt_x"/>
                                          </p:val>
                                        </p:tav>
                                      </p:tavLst>
                                    </p:anim>
                                    <p:anim calcmode="lin" valueType="num">
                                      <p:cBhvr>
                                        <p:cTn dur="400" fill="hold" id="9"/>
                                        <p:tgtEl>
                                          <p:spTgt spid="2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400" id="12"/>
                                        <p:tgtEl>
                                          <p:spTgt spid="32"/>
                                        </p:tgtEl>
                                      </p:cBhvr>
                                    </p:animEffect>
                                    <p:anim calcmode="lin" valueType="num">
                                      <p:cBhvr>
                                        <p:cTn dur="400" fill="hold" id="13"/>
                                        <p:tgtEl>
                                          <p:spTgt spid="32"/>
                                        </p:tgtEl>
                                        <p:attrNameLst>
                                          <p:attrName>ppt_x</p:attrName>
                                        </p:attrNameLst>
                                      </p:cBhvr>
                                      <p:tavLst>
                                        <p:tav tm="0">
                                          <p:val>
                                            <p:strVal val="#ppt_x"/>
                                          </p:val>
                                        </p:tav>
                                        <p:tav tm="100000">
                                          <p:val>
                                            <p:strVal val="#ppt_x"/>
                                          </p:val>
                                        </p:tav>
                                      </p:tavLst>
                                    </p:anim>
                                    <p:anim calcmode="lin" valueType="num">
                                      <p:cBhvr>
                                        <p:cTn dur="400" fill="hold" id="14"/>
                                        <p:tgtEl>
                                          <p:spTgt spid="3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400"/>
                            </p:stCondLst>
                            <p:childTnLst>
                              <p:par>
                                <p:cTn fill="hold" grpId="0" id="16" nodeType="afterEffect" presetClass="entr" presetID="22" presetSubtype="8">
                                  <p:stCondLst>
                                    <p:cond delay="0"/>
                                  </p:stCondLst>
                                  <p:childTnLst>
                                    <p:set>
                                      <p:cBhvr>
                                        <p:cTn dur="1" fill="hold" id="17">
                                          <p:stCondLst>
                                            <p:cond delay="0"/>
                                          </p:stCondLst>
                                        </p:cTn>
                                        <p:tgtEl>
                                          <p:spTgt spid="70"/>
                                        </p:tgtEl>
                                        <p:attrNameLst>
                                          <p:attrName>style.visibility</p:attrName>
                                        </p:attrNameLst>
                                      </p:cBhvr>
                                      <p:to>
                                        <p:strVal val="visible"/>
                                      </p:to>
                                    </p:set>
                                    <p:animEffect filter="wipe(left)" transition="in">
                                      <p:cBhvr>
                                        <p:cTn dur="500" id="18"/>
                                        <p:tgtEl>
                                          <p:spTgt spid="70"/>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76"/>
                                        </p:tgtEl>
                                        <p:attrNameLst>
                                          <p:attrName>style.visibility</p:attrName>
                                        </p:attrNameLst>
                                      </p:cBhvr>
                                      <p:to>
                                        <p:strVal val="visible"/>
                                      </p:to>
                                    </p:set>
                                    <p:animEffect filter="wipe(left)" transition="in">
                                      <p:cBhvr>
                                        <p:cTn dur="500" id="21"/>
                                        <p:tgtEl>
                                          <p:spTgt spid="76"/>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40"/>
                                        </p:tgtEl>
                                        <p:attrNameLst>
                                          <p:attrName>style.visibility</p:attrName>
                                        </p:attrNameLst>
                                      </p:cBhvr>
                                      <p:to>
                                        <p:strVal val="visible"/>
                                      </p:to>
                                    </p:set>
                                    <p:animEffect filter="wipe(left)" transition="in">
                                      <p:cBhvr>
                                        <p:cTn dur="500" id="27"/>
                                        <p:tgtEl>
                                          <p:spTgt spid="4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74"/>
                                        </p:tgtEl>
                                        <p:attrNameLst>
                                          <p:attrName>style.visibility</p:attrName>
                                        </p:attrNameLst>
                                      </p:cBhvr>
                                      <p:to>
                                        <p:strVal val="visible"/>
                                      </p:to>
                                    </p:set>
                                    <p:animEffect filter="wipe(left)" transition="in">
                                      <p:cBhvr>
                                        <p:cTn dur="500" id="30"/>
                                        <p:tgtEl>
                                          <p:spTgt spid="74"/>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82"/>
                                        </p:tgtEl>
                                        <p:attrNameLst>
                                          <p:attrName>style.visibility</p:attrName>
                                        </p:attrNameLst>
                                      </p:cBhvr>
                                      <p:to>
                                        <p:strVal val="visible"/>
                                      </p:to>
                                    </p:set>
                                    <p:animEffect filter="wipe(left)" transition="in">
                                      <p:cBhvr>
                                        <p:cTn dur="500" id="33"/>
                                        <p:tgtEl>
                                          <p:spTgt spid="82"/>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60"/>
                                        </p:tgtEl>
                                        <p:attrNameLst>
                                          <p:attrName>style.visibility</p:attrName>
                                        </p:attrNameLst>
                                      </p:cBhvr>
                                      <p:to>
                                        <p:strVal val="visible"/>
                                      </p:to>
                                    </p:set>
                                    <p:animEffect filter="wipe(left)" transition="in">
                                      <p:cBhvr>
                                        <p:cTn dur="500" id="36"/>
                                        <p:tgtEl>
                                          <p:spTgt spid="60"/>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55"/>
                                        </p:tgtEl>
                                        <p:attrNameLst>
                                          <p:attrName>style.visibility</p:attrName>
                                        </p:attrNameLst>
                                      </p:cBhvr>
                                      <p:to>
                                        <p:strVal val="visible"/>
                                      </p:to>
                                    </p:set>
                                    <p:animEffect filter="wipe(left)" transition="in">
                                      <p:cBhvr>
                                        <p:cTn dur="500" id="39"/>
                                        <p:tgtEl>
                                          <p:spTgt spid="55"/>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75"/>
                                        </p:tgtEl>
                                        <p:attrNameLst>
                                          <p:attrName>style.visibility</p:attrName>
                                        </p:attrNameLst>
                                      </p:cBhvr>
                                      <p:to>
                                        <p:strVal val="visible"/>
                                      </p:to>
                                    </p:set>
                                    <p:animEffect filter="wipe(left)" transition="in">
                                      <p:cBhvr>
                                        <p:cTn dur="500" id="42"/>
                                        <p:tgtEl>
                                          <p:spTgt spid="75"/>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83"/>
                                        </p:tgtEl>
                                        <p:attrNameLst>
                                          <p:attrName>style.visibility</p:attrName>
                                        </p:attrNameLst>
                                      </p:cBhvr>
                                      <p:to>
                                        <p:strVal val="visible"/>
                                      </p:to>
                                    </p:set>
                                    <p:animEffect filter="wipe(left)" transition="in">
                                      <p:cBhvr>
                                        <p:cTn dur="500" id="45"/>
                                        <p:tgtEl>
                                          <p:spTgt spid="83"/>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50"/>
                                        </p:tgtEl>
                                        <p:attrNameLst>
                                          <p:attrName>style.visibility</p:attrName>
                                        </p:attrNameLst>
                                      </p:cBhvr>
                                      <p:to>
                                        <p:strVal val="visible"/>
                                      </p:to>
                                    </p:set>
                                    <p:animEffect filter="wipe(left)" transition="in">
                                      <p:cBhvr>
                                        <p:cTn dur="500" id="48"/>
                                        <p:tgtEl>
                                          <p:spTgt spid="50"/>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45"/>
                                        </p:tgtEl>
                                        <p:attrNameLst>
                                          <p:attrName>style.visibility</p:attrName>
                                        </p:attrNameLst>
                                      </p:cBhvr>
                                      <p:to>
                                        <p:strVal val="visible"/>
                                      </p:to>
                                    </p:set>
                                    <p:animEffect filter="wipe(left)" transition="in">
                                      <p:cBhvr>
                                        <p:cTn dur="500" id="5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40"/>
      <p:bldP grpId="0" spid="45"/>
      <p:bldP grpId="0" spid="50"/>
      <p:bldP grpId="0" spid="55"/>
      <p:bldP grpId="0" spid="60"/>
      <p:bldP grpId="0" spid="70"/>
      <p:bldP grpId="0" spid="6"/>
      <p:bldP grpId="0" spid="74"/>
      <p:bldP grpId="0" spid="75"/>
      <p:bldP grpId="0" spid="76"/>
      <p:bldP grpId="0" spid="82"/>
      <p:bldP grpId="0" spid="83"/>
      <p:bldP grpId="0" spid="2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2823018"/>
          </a:xfrm>
          <a:prstGeom prst="rect">
            <a:avLst/>
          </a:prstGeom>
          <a:blipFill dpi="0" rotWithShape="1">
            <a:blip r:embed="rId2">
              <a:extLst>
                <a:ext uri="{BEBA8EAE-BF5A-486C-A8C5-ECC9F3942E4B}">
                  <a14:imgProps>
                    <a14:imgLayer xmlns:d3p1="http://schemas.openxmlformats.org/officeDocument/2006/relationships" d3p1:embed="">
                      <a14:imgEffect>
                        <a14:brightnessContrast bright="-40000" contrast="-40000"/>
                      </a14:imgEffect>
                      <a14:imgEffect>
                        <a14:sharpenSoften amount="-50000"/>
                      </a14:imgEffect>
                    </a14:imgLayer>
                  </a14:imgProps>
                </a:ext>
              </a:extLst>
            </a:blip>
            <a:stretch>
              <a:fillRect b="-136179" l="-894" r="-381" t="-7085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KSO_Shape"/>
          <p:cNvSpPr/>
          <p:nvPr/>
        </p:nvSpPr>
        <p:spPr>
          <a:xfrm>
            <a:off x="326580" y="201801"/>
            <a:ext cx="585090" cy="560711"/>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6" name="标题 4"/>
          <p:cNvSpPr txBox="1"/>
          <p:nvPr/>
        </p:nvSpPr>
        <p:spPr>
          <a:xfrm>
            <a:off x="1390650" y="482156"/>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lumMod val="95000"/>
                  </a:schemeClr>
                </a:solidFill>
                <a:latin charset="0" pitchFamily="34" typeface="Impact MT Std"/>
                <a:ea charset="-122" panose="020b0503020204020204" pitchFamily="34" typeface="微软雅黑"/>
              </a:rPr>
              <a:t>产品开发计划</a:t>
            </a:r>
          </a:p>
          <a:p>
            <a:pPr algn="l"/>
            <a:r>
              <a:rPr altLang="en-US" b="1" lang="zh-CN" smtClean="0" sz="2400">
                <a:solidFill>
                  <a:schemeClr val="bg1">
                    <a:lumMod val="95000"/>
                  </a:schemeClr>
                </a:solidFill>
                <a:latin charset="0" pitchFamily="34" typeface="Impact MT Std"/>
                <a:ea charset="-122" panose="020b0503020204020204" pitchFamily="34" typeface="微软雅黑"/>
              </a:rPr>
              <a:t>PRODUCT DEVELOPMENT PLAN</a:t>
            </a:r>
          </a:p>
        </p:txBody>
      </p:sp>
      <p:sp>
        <p:nvSpPr>
          <p:cNvPr id="8" name="文本框 19"/>
          <p:cNvSpPr txBox="1">
            <a:spLocks noChangeArrowheads="1"/>
          </p:cNvSpPr>
          <p:nvPr>
            <p:custDataLst>
              <p:tags r:id="rId3"/>
            </p:custDataLst>
          </p:nvPr>
        </p:nvSpPr>
        <p:spPr bwMode="auto">
          <a:xfrm>
            <a:off x="4753304" y="1255824"/>
            <a:ext cx="2161846" cy="533918"/>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28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计划流程</a:t>
            </a:r>
          </a:p>
        </p:txBody>
      </p:sp>
      <p:sp>
        <p:nvSpPr>
          <p:cNvPr id="10" name="Rectangle 43"/>
          <p:cNvSpPr/>
          <p:nvPr/>
        </p:nvSpPr>
        <p:spPr bwMode="auto">
          <a:xfrm>
            <a:off x="1956321" y="1819275"/>
            <a:ext cx="7755812" cy="137064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此处添加内容详细文本描述，建议与标题相关并符合整体语言风格.此处添加内容详细文本描述，建议与标题相关并符合整体语言风格.</a:t>
            </a:r>
          </a:p>
        </p:txBody>
      </p:sp>
      <p:sp>
        <p:nvSpPr>
          <p:cNvPr id="11" name="MH_Text_1"/>
          <p:cNvSpPr/>
          <p:nvPr>
            <p:custDataLst>
              <p:tags r:id="rId4"/>
            </p:custDataLst>
          </p:nvPr>
        </p:nvSpPr>
        <p:spPr>
          <a:xfrm>
            <a:off x="1793875" y="5009191"/>
            <a:ext cx="1862138" cy="1638300"/>
          </a:xfrm>
          <a:prstGeom prst="rect">
            <a:avLst/>
          </a:prstGeom>
        </p:spPr>
        <p:txBody>
          <a:bodyPr>
            <a:normAutofit fontScale="85000" lnSpcReduction="10000"/>
          </a:bodyPr>
          <a:lstStyle/>
          <a:p>
            <a:pPr>
              <a:lnSpc>
                <a:spcPct val="130000"/>
              </a:lnSpc>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此处添加详细文本描述，建议与标题相关并符合整体语言风格，语言描述尽量简洁生动。</a:t>
            </a:r>
          </a:p>
        </p:txBody>
      </p:sp>
      <p:sp>
        <p:nvSpPr>
          <p:cNvPr id="12" name="MH_Text_2"/>
          <p:cNvSpPr/>
          <p:nvPr>
            <p:custDataLst>
              <p:tags r:id="rId5"/>
            </p:custDataLst>
          </p:nvPr>
        </p:nvSpPr>
        <p:spPr>
          <a:xfrm>
            <a:off x="3940175" y="5009191"/>
            <a:ext cx="1862138" cy="1638300"/>
          </a:xfrm>
          <a:prstGeom prst="rect">
            <a:avLst/>
          </a:prstGeom>
        </p:spPr>
        <p:txBody>
          <a:bodyPr>
            <a:normAutofit fontScale="85000" lnSpcReduction="10000"/>
          </a:bodyPr>
          <a:lstStyle/>
          <a:p>
            <a:pPr>
              <a:lnSpc>
                <a:spcPct val="130000"/>
              </a:lnSpc>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此处添加详细文本描述，建议与标题相关并符合整体语言风格，语言描述尽量简洁生动。</a:t>
            </a:r>
          </a:p>
        </p:txBody>
      </p:sp>
      <p:sp>
        <p:nvSpPr>
          <p:cNvPr id="13" name="MH_Text_3"/>
          <p:cNvSpPr/>
          <p:nvPr>
            <p:custDataLst>
              <p:tags r:id="rId6"/>
            </p:custDataLst>
          </p:nvPr>
        </p:nvSpPr>
        <p:spPr>
          <a:xfrm>
            <a:off x="6081714" y="5009191"/>
            <a:ext cx="1862137" cy="1638300"/>
          </a:xfrm>
          <a:prstGeom prst="rect">
            <a:avLst/>
          </a:prstGeom>
        </p:spPr>
        <p:txBody>
          <a:bodyPr>
            <a:normAutofit fontScale="85000" lnSpcReduction="10000"/>
          </a:bodyPr>
          <a:lstStyle/>
          <a:p>
            <a:pPr>
              <a:lnSpc>
                <a:spcPct val="130000"/>
              </a:lnSpc>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此处添加详细文本描述，建议与标题相关并符合整体语言风格，语言描述尽量简洁生动。</a:t>
            </a:r>
          </a:p>
        </p:txBody>
      </p:sp>
      <p:sp>
        <p:nvSpPr>
          <p:cNvPr id="14" name="MH_Text_4"/>
          <p:cNvSpPr/>
          <p:nvPr>
            <p:custDataLst>
              <p:tags r:id="rId7"/>
            </p:custDataLst>
          </p:nvPr>
        </p:nvSpPr>
        <p:spPr>
          <a:xfrm>
            <a:off x="8231189" y="5009191"/>
            <a:ext cx="1862137" cy="1638300"/>
          </a:xfrm>
          <a:prstGeom prst="rect">
            <a:avLst/>
          </a:prstGeom>
        </p:spPr>
        <p:txBody>
          <a:bodyPr>
            <a:normAutofit fontScale="85000" lnSpcReduction="10000"/>
          </a:bodyPr>
          <a:lstStyle/>
          <a:p>
            <a:pPr>
              <a:lnSpc>
                <a:spcPct val="130000"/>
              </a:lnSpc>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此处添加详细文本描述，建议与标题相关并符合整体语言风格，语言描述尽量简洁生动。</a:t>
            </a:r>
          </a:p>
        </p:txBody>
      </p:sp>
      <p:cxnSp>
        <p:nvCxnSpPr>
          <p:cNvPr id="15" name="MH_Other_1"/>
          <p:cNvCxnSpPr/>
          <p:nvPr>
            <p:custDataLst>
              <p:tags r:id="rId8"/>
            </p:custDataLst>
          </p:nvPr>
        </p:nvCxnSpPr>
        <p:spPr>
          <a:xfrm>
            <a:off x="1441451" y="4080503"/>
            <a:ext cx="574675"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6" name="MH_SubTitle_1"/>
          <p:cNvSpPr>
            <a:spLocks noChangeArrowheads="1"/>
          </p:cNvSpPr>
          <p:nvPr>
            <p:custDataLst>
              <p:tags r:id="rId9"/>
            </p:custDataLst>
          </p:nvPr>
        </p:nvSpPr>
        <p:spPr bwMode="auto">
          <a:xfrm>
            <a:off x="2201863" y="3556628"/>
            <a:ext cx="1047750" cy="1047750"/>
          </a:xfrm>
          <a:prstGeom prst="ellipse">
            <a:avLst/>
          </a:prstGeom>
          <a:solidFill>
            <a:schemeClr val="bg2">
              <a:lumMod val="75000"/>
            </a:schemeClr>
          </a:solid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b="1" lang="zh-CN" smtClean="0">
                <a:solidFill>
                  <a:srgbClr val="FFFFFF"/>
                </a:solidFill>
                <a:latin charset="-122" panose="020b0503020204020204" pitchFamily="34" typeface="微软雅黑"/>
                <a:ea charset="-122" panose="020b0503020204020204" pitchFamily="34" typeface="微软雅黑"/>
              </a:rPr>
              <a:t>计划</a:t>
            </a:r>
          </a:p>
        </p:txBody>
      </p:sp>
      <p:sp>
        <p:nvSpPr>
          <p:cNvPr id="17" name="MH_Other_2"/>
          <p:cNvSpPr/>
          <p:nvPr>
            <p:custDataLst>
              <p:tags r:id="rId10"/>
            </p:custDataLst>
          </p:nvPr>
        </p:nvSpPr>
        <p:spPr bwMode="auto">
          <a:xfrm flipH="1">
            <a:off x="2725739" y="3370891"/>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18" name="MH_Other_3"/>
          <p:cNvSpPr/>
          <p:nvPr>
            <p:custDataLst>
              <p:tags r:id="rId11"/>
            </p:custDataLst>
          </p:nvPr>
        </p:nvSpPr>
        <p:spPr bwMode="auto">
          <a:xfrm flipV="1">
            <a:off x="2005014" y="4080504"/>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19" name="MH_SubTitle_2"/>
          <p:cNvSpPr>
            <a:spLocks noChangeArrowheads="1"/>
          </p:cNvSpPr>
          <p:nvPr>
            <p:custDataLst>
              <p:tags r:id="rId12"/>
            </p:custDataLst>
          </p:nvPr>
        </p:nvSpPr>
        <p:spPr bwMode="auto">
          <a:xfrm>
            <a:off x="4346576" y="3556628"/>
            <a:ext cx="1046163" cy="1047750"/>
          </a:xfrm>
          <a:prstGeom prst="ellipse">
            <a:avLst/>
          </a:prstGeom>
          <a:solidFill>
            <a:srgbClr val="3F3F3F"/>
          </a:solid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b="1" lang="zh-CN" smtClean="0">
                <a:solidFill>
                  <a:srgbClr val="FFFFFF"/>
                </a:solidFill>
                <a:latin charset="-122" panose="020b0503020204020204" pitchFamily="34" typeface="微软雅黑"/>
                <a:ea charset="-122" panose="020b0503020204020204" pitchFamily="34" typeface="微软雅黑"/>
              </a:rPr>
              <a:t>计划</a:t>
            </a:r>
          </a:p>
        </p:txBody>
      </p:sp>
      <p:sp>
        <p:nvSpPr>
          <p:cNvPr id="20" name="MH_Other_4"/>
          <p:cNvSpPr/>
          <p:nvPr>
            <p:custDataLst>
              <p:tags r:id="rId13"/>
            </p:custDataLst>
          </p:nvPr>
        </p:nvSpPr>
        <p:spPr bwMode="auto">
          <a:xfrm flipH="1">
            <a:off x="4870451" y="3370891"/>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1" name="MH_Other_5"/>
          <p:cNvSpPr/>
          <p:nvPr>
            <p:custDataLst>
              <p:tags r:id="rId14"/>
            </p:custDataLst>
          </p:nvPr>
        </p:nvSpPr>
        <p:spPr bwMode="auto">
          <a:xfrm flipV="1">
            <a:off x="4149726" y="4080504"/>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2" name="MH_SubTitle_3"/>
          <p:cNvSpPr>
            <a:spLocks noChangeArrowheads="1"/>
          </p:cNvSpPr>
          <p:nvPr>
            <p:custDataLst>
              <p:tags r:id="rId15"/>
            </p:custDataLst>
          </p:nvPr>
        </p:nvSpPr>
        <p:spPr bwMode="auto">
          <a:xfrm>
            <a:off x="6489701" y="3556628"/>
            <a:ext cx="1046163" cy="1047750"/>
          </a:xfrm>
          <a:prstGeom prst="ellipse">
            <a:avLst/>
          </a:prstGeom>
          <a:solidFill>
            <a:schemeClr val="accent3"/>
          </a:solid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b="1" lang="zh-CN" smtClean="0">
                <a:solidFill>
                  <a:srgbClr val="FFFFFF"/>
                </a:solidFill>
                <a:latin charset="-122" panose="020b0503020204020204" pitchFamily="34" typeface="微软雅黑"/>
                <a:ea charset="-122" panose="020b0503020204020204" pitchFamily="34" typeface="微软雅黑"/>
              </a:rPr>
              <a:t>计划</a:t>
            </a:r>
          </a:p>
        </p:txBody>
      </p:sp>
      <p:sp>
        <p:nvSpPr>
          <p:cNvPr id="23" name="MH_Other_6"/>
          <p:cNvSpPr/>
          <p:nvPr>
            <p:custDataLst>
              <p:tags r:id="rId16"/>
            </p:custDataLst>
          </p:nvPr>
        </p:nvSpPr>
        <p:spPr bwMode="auto">
          <a:xfrm flipH="1">
            <a:off x="7011989" y="3370891"/>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4" name="MH_Other_7"/>
          <p:cNvSpPr/>
          <p:nvPr>
            <p:custDataLst>
              <p:tags r:id="rId17"/>
            </p:custDataLst>
          </p:nvPr>
        </p:nvSpPr>
        <p:spPr bwMode="auto">
          <a:xfrm flipV="1">
            <a:off x="6291264" y="4080504"/>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cxnSp>
        <p:nvCxnSpPr>
          <p:cNvPr id="25" name="MH_Other_8"/>
          <p:cNvCxnSpPr/>
          <p:nvPr>
            <p:custDataLst>
              <p:tags r:id="rId18"/>
            </p:custDataLst>
          </p:nvPr>
        </p:nvCxnSpPr>
        <p:spPr>
          <a:xfrm>
            <a:off x="7721601" y="4080503"/>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6" name="MH_SubTitle_4"/>
          <p:cNvSpPr>
            <a:spLocks noChangeArrowheads="1"/>
          </p:cNvSpPr>
          <p:nvPr>
            <p:custDataLst>
              <p:tags r:id="rId19"/>
            </p:custDataLst>
          </p:nvPr>
        </p:nvSpPr>
        <p:spPr bwMode="auto">
          <a:xfrm>
            <a:off x="8639176" y="3556628"/>
            <a:ext cx="1046163" cy="1047750"/>
          </a:xfrm>
          <a:prstGeom prst="ellipse">
            <a:avLst/>
          </a:prstGeom>
          <a:solidFill>
            <a:srgbClr val="3F3F3F"/>
          </a:solid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b="1" lang="zh-CN" smtClean="0">
                <a:solidFill>
                  <a:srgbClr val="FFFFFF"/>
                </a:solidFill>
                <a:latin charset="-122" panose="020b0503020204020204" pitchFamily="34" typeface="微软雅黑"/>
                <a:ea charset="-122" panose="020b0503020204020204" pitchFamily="34" typeface="微软雅黑"/>
              </a:rPr>
              <a:t>计划</a:t>
            </a:r>
          </a:p>
        </p:txBody>
      </p:sp>
      <p:sp>
        <p:nvSpPr>
          <p:cNvPr id="27" name="MH_Other_9"/>
          <p:cNvSpPr/>
          <p:nvPr>
            <p:custDataLst>
              <p:tags r:id="rId20"/>
            </p:custDataLst>
          </p:nvPr>
        </p:nvSpPr>
        <p:spPr bwMode="auto">
          <a:xfrm flipH="1">
            <a:off x="9161464" y="3370891"/>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8" name="MH_Other_10"/>
          <p:cNvSpPr/>
          <p:nvPr>
            <p:custDataLst>
              <p:tags r:id="rId21"/>
            </p:custDataLst>
          </p:nvPr>
        </p:nvSpPr>
        <p:spPr bwMode="auto">
          <a:xfrm flipV="1">
            <a:off x="8440739" y="4080504"/>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cxnSp>
        <p:nvCxnSpPr>
          <p:cNvPr id="29" name="MH_Other_11"/>
          <p:cNvCxnSpPr/>
          <p:nvPr>
            <p:custDataLst>
              <p:tags r:id="rId22"/>
            </p:custDataLst>
          </p:nvPr>
        </p:nvCxnSpPr>
        <p:spPr>
          <a:xfrm>
            <a:off x="9871076" y="4080503"/>
            <a:ext cx="574675"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MH_Other_12"/>
          <p:cNvCxnSpPr/>
          <p:nvPr>
            <p:custDataLst>
              <p:tags r:id="rId23"/>
            </p:custDataLst>
          </p:nvPr>
        </p:nvCxnSpPr>
        <p:spPr>
          <a:xfrm>
            <a:off x="3433763" y="4080503"/>
            <a:ext cx="728662"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cxnSp>
        <p:nvCxnSpPr>
          <p:cNvPr id="31" name="MH_Other_13"/>
          <p:cNvCxnSpPr/>
          <p:nvPr>
            <p:custDataLst>
              <p:tags r:id="rId24"/>
            </p:custDataLst>
          </p:nvPr>
        </p:nvCxnSpPr>
        <p:spPr>
          <a:xfrm>
            <a:off x="5578476" y="4080503"/>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18"/>
                                        </p:tgtEl>
                                        <p:attrNameLst>
                                          <p:attrName>style.visibility</p:attrName>
                                        </p:attrNameLst>
                                      </p:cBhvr>
                                      <p:to>
                                        <p:strVal val="visible"/>
                                      </p:to>
                                    </p:set>
                                    <p:animEffect filter="wipe(right)" transition="in">
                                      <p:cBhvr>
                                        <p:cTn dur="500" id="7"/>
                                        <p:tgtEl>
                                          <p:spTgt spid="18"/>
                                        </p:tgtEl>
                                      </p:cBhvr>
                                    </p:animEffect>
                                  </p:childTnLst>
                                </p:cTn>
                              </p:par>
                              <p:par>
                                <p:cTn fill="hold" id="8" nodeType="withEffect" presetClass="entr" presetID="22" presetSubtype="2">
                                  <p:stCondLst>
                                    <p:cond delay="0"/>
                                  </p:stCondLst>
                                  <p:childTnLst>
                                    <p:set>
                                      <p:cBhvr>
                                        <p:cTn dur="1" fill="hold" id="9">
                                          <p:stCondLst>
                                            <p:cond delay="0"/>
                                          </p:stCondLst>
                                        </p:cTn>
                                        <p:tgtEl>
                                          <p:spTgt spid="15"/>
                                        </p:tgtEl>
                                        <p:attrNameLst>
                                          <p:attrName>style.visibility</p:attrName>
                                        </p:attrNameLst>
                                      </p:cBhvr>
                                      <p:to>
                                        <p:strVal val="visible"/>
                                      </p:to>
                                    </p:set>
                                    <p:animEffect filter="wipe(right)" transition="in">
                                      <p:cBhvr>
                                        <p:cTn dur="500" id="10"/>
                                        <p:tgtEl>
                                          <p:spTgt spid="15"/>
                                        </p:tgtEl>
                                      </p:cBhvr>
                                    </p:animEffect>
                                  </p:childTnLst>
                                </p:cTn>
                              </p:par>
                              <p:par>
                                <p:cTn fill="hold" grpId="0" id="11" nodeType="withEffect" presetClass="entr" presetID="22" presetSubtype="2">
                                  <p:stCondLst>
                                    <p:cond delay="0"/>
                                  </p:stCondLst>
                                  <p:childTnLst>
                                    <p:set>
                                      <p:cBhvr>
                                        <p:cTn dur="1" fill="hold" id="12">
                                          <p:stCondLst>
                                            <p:cond delay="0"/>
                                          </p:stCondLst>
                                        </p:cTn>
                                        <p:tgtEl>
                                          <p:spTgt spid="17"/>
                                        </p:tgtEl>
                                        <p:attrNameLst>
                                          <p:attrName>style.visibility</p:attrName>
                                        </p:attrNameLst>
                                      </p:cBhvr>
                                      <p:to>
                                        <p:strVal val="visible"/>
                                      </p:to>
                                    </p:set>
                                    <p:animEffect filter="wipe(right)" transition="in">
                                      <p:cBhvr>
                                        <p:cTn dur="500" id="13"/>
                                        <p:tgtEl>
                                          <p:spTgt spid="17"/>
                                        </p:tgtEl>
                                      </p:cBhvr>
                                    </p:animEffect>
                                  </p:childTnLst>
                                </p:cTn>
                              </p:par>
                              <p:par>
                                <p:cTn fill="hold" id="14" nodeType="withEffect" presetClass="entr" presetID="16" presetSubtype="37">
                                  <p:stCondLst>
                                    <p:cond delay="0"/>
                                  </p:stCondLst>
                                  <p:childTnLst>
                                    <p:set>
                                      <p:cBhvr>
                                        <p:cTn dur="1" fill="hold" id="15">
                                          <p:stCondLst>
                                            <p:cond delay="0"/>
                                          </p:stCondLst>
                                        </p:cTn>
                                        <p:tgtEl>
                                          <p:spTgt spid="30"/>
                                        </p:tgtEl>
                                        <p:attrNameLst>
                                          <p:attrName>style.visibility</p:attrName>
                                        </p:attrNameLst>
                                      </p:cBhvr>
                                      <p:to>
                                        <p:strVal val="visible"/>
                                      </p:to>
                                    </p:set>
                                    <p:animEffect filter="barn(outVertical)" transition="in">
                                      <p:cBhvr>
                                        <p:cTn dur="500" id="16"/>
                                        <p:tgtEl>
                                          <p:spTgt spid="30"/>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21"/>
                                        </p:tgtEl>
                                        <p:attrNameLst>
                                          <p:attrName>style.visibility</p:attrName>
                                        </p:attrNameLst>
                                      </p:cBhvr>
                                      <p:to>
                                        <p:strVal val="visible"/>
                                      </p:to>
                                    </p:set>
                                    <p:animEffect filter="wipe(left)" transition="in">
                                      <p:cBhvr>
                                        <p:cTn dur="500" id="19"/>
                                        <p:tgtEl>
                                          <p:spTgt spid="21"/>
                                        </p:tgtEl>
                                      </p:cBhvr>
                                    </p:animEffect>
                                  </p:childTnLst>
                                </p:cTn>
                              </p:par>
                              <p:par>
                                <p:cTn fill="hold" grpId="0" id="20" nodeType="withEffect" presetClass="entr" presetID="22" presetSubtype="2">
                                  <p:stCondLst>
                                    <p:cond delay="0"/>
                                  </p:stCondLst>
                                  <p:childTnLst>
                                    <p:set>
                                      <p:cBhvr>
                                        <p:cTn dur="1" fill="hold" id="21">
                                          <p:stCondLst>
                                            <p:cond delay="0"/>
                                          </p:stCondLst>
                                        </p:cTn>
                                        <p:tgtEl>
                                          <p:spTgt spid="20"/>
                                        </p:tgtEl>
                                        <p:attrNameLst>
                                          <p:attrName>style.visibility</p:attrName>
                                        </p:attrNameLst>
                                      </p:cBhvr>
                                      <p:to>
                                        <p:strVal val="visible"/>
                                      </p:to>
                                    </p:set>
                                    <p:animEffect filter="wipe(right)" transition="in">
                                      <p:cBhvr>
                                        <p:cTn dur="500" id="22"/>
                                        <p:tgtEl>
                                          <p:spTgt spid="20"/>
                                        </p:tgtEl>
                                      </p:cBhvr>
                                    </p:animEffect>
                                  </p:childTnLst>
                                </p:cTn>
                              </p:par>
                              <p:par>
                                <p:cTn fill="hold" id="23" nodeType="withEffect" presetClass="entr" presetID="16" presetSubtype="37">
                                  <p:stCondLst>
                                    <p:cond delay="0"/>
                                  </p:stCondLst>
                                  <p:childTnLst>
                                    <p:set>
                                      <p:cBhvr>
                                        <p:cTn dur="1" fill="hold" id="24">
                                          <p:stCondLst>
                                            <p:cond delay="0"/>
                                          </p:stCondLst>
                                        </p:cTn>
                                        <p:tgtEl>
                                          <p:spTgt spid="31"/>
                                        </p:tgtEl>
                                        <p:attrNameLst>
                                          <p:attrName>style.visibility</p:attrName>
                                        </p:attrNameLst>
                                      </p:cBhvr>
                                      <p:to>
                                        <p:strVal val="visible"/>
                                      </p:to>
                                    </p:set>
                                    <p:animEffect filter="barn(outVertical)" transition="in">
                                      <p:cBhvr>
                                        <p:cTn dur="500" id="25"/>
                                        <p:tgtEl>
                                          <p:spTgt spid="3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4"/>
                                        </p:tgtEl>
                                        <p:attrNameLst>
                                          <p:attrName>style.visibility</p:attrName>
                                        </p:attrNameLst>
                                      </p:cBhvr>
                                      <p:to>
                                        <p:strVal val="visible"/>
                                      </p:to>
                                    </p:set>
                                    <p:animEffect filter="wipe(left)" transition="in">
                                      <p:cBhvr>
                                        <p:cTn dur="500" id="28"/>
                                        <p:tgtEl>
                                          <p:spTgt spid="24"/>
                                        </p:tgtEl>
                                      </p:cBhvr>
                                    </p:animEffect>
                                  </p:childTnLst>
                                </p:cTn>
                              </p:par>
                              <p:par>
                                <p:cTn fill="hold" grpId="0" id="29" nodeType="withEffect" presetClass="entr" presetID="22" presetSubtype="2">
                                  <p:stCondLst>
                                    <p:cond delay="0"/>
                                  </p:stCondLst>
                                  <p:childTnLst>
                                    <p:set>
                                      <p:cBhvr>
                                        <p:cTn dur="1" fill="hold" id="30">
                                          <p:stCondLst>
                                            <p:cond delay="0"/>
                                          </p:stCondLst>
                                        </p:cTn>
                                        <p:tgtEl>
                                          <p:spTgt spid="23"/>
                                        </p:tgtEl>
                                        <p:attrNameLst>
                                          <p:attrName>style.visibility</p:attrName>
                                        </p:attrNameLst>
                                      </p:cBhvr>
                                      <p:to>
                                        <p:strVal val="visible"/>
                                      </p:to>
                                    </p:set>
                                    <p:animEffect filter="wipe(right)" transition="in">
                                      <p:cBhvr>
                                        <p:cTn dur="500" id="31"/>
                                        <p:tgtEl>
                                          <p:spTgt spid="23"/>
                                        </p:tgtEl>
                                      </p:cBhvr>
                                    </p:animEffect>
                                  </p:childTnLst>
                                </p:cTn>
                              </p:par>
                              <p:par>
                                <p:cTn fill="hold" id="32" nodeType="withEffect" presetClass="entr" presetID="16" presetSubtype="37">
                                  <p:stCondLst>
                                    <p:cond delay="0"/>
                                  </p:stCondLst>
                                  <p:childTnLst>
                                    <p:set>
                                      <p:cBhvr>
                                        <p:cTn dur="1" fill="hold" id="33">
                                          <p:stCondLst>
                                            <p:cond delay="0"/>
                                          </p:stCondLst>
                                        </p:cTn>
                                        <p:tgtEl>
                                          <p:spTgt spid="25"/>
                                        </p:tgtEl>
                                        <p:attrNameLst>
                                          <p:attrName>style.visibility</p:attrName>
                                        </p:attrNameLst>
                                      </p:cBhvr>
                                      <p:to>
                                        <p:strVal val="visible"/>
                                      </p:to>
                                    </p:set>
                                    <p:animEffect filter="barn(outVertical)" transition="in">
                                      <p:cBhvr>
                                        <p:cTn dur="500" id="34"/>
                                        <p:tgtEl>
                                          <p:spTgt spid="25"/>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8"/>
                                        </p:tgtEl>
                                        <p:attrNameLst>
                                          <p:attrName>style.visibility</p:attrName>
                                        </p:attrNameLst>
                                      </p:cBhvr>
                                      <p:to>
                                        <p:strVal val="visible"/>
                                      </p:to>
                                    </p:set>
                                    <p:animEffect filter="wipe(left)" transition="in">
                                      <p:cBhvr>
                                        <p:cTn dur="500" id="37"/>
                                        <p:tgtEl>
                                          <p:spTgt spid="28"/>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7"/>
                                        </p:tgtEl>
                                        <p:attrNameLst>
                                          <p:attrName>style.visibility</p:attrName>
                                        </p:attrNameLst>
                                      </p:cBhvr>
                                      <p:to>
                                        <p:strVal val="visible"/>
                                      </p:to>
                                    </p:set>
                                    <p:animEffect filter="wipe(left)" transition="in">
                                      <p:cBhvr>
                                        <p:cTn dur="500" id="40"/>
                                        <p:tgtEl>
                                          <p:spTgt spid="27"/>
                                        </p:tgtEl>
                                      </p:cBhvr>
                                    </p:animEffect>
                                  </p:childTnLst>
                                </p:cTn>
                              </p:par>
                              <p:par>
                                <p:cTn fill="hold" grpId="0" id="41" nodeType="withEffect" presetClass="entr" presetID="21" presetSubtype="1">
                                  <p:stCondLst>
                                    <p:cond delay="0"/>
                                  </p:stCondLst>
                                  <p:childTnLst>
                                    <p:set>
                                      <p:cBhvr>
                                        <p:cTn dur="1" fill="hold" id="42">
                                          <p:stCondLst>
                                            <p:cond delay="0"/>
                                          </p:stCondLst>
                                        </p:cTn>
                                        <p:tgtEl>
                                          <p:spTgt spid="16"/>
                                        </p:tgtEl>
                                        <p:attrNameLst>
                                          <p:attrName>style.visibility</p:attrName>
                                        </p:attrNameLst>
                                      </p:cBhvr>
                                      <p:to>
                                        <p:strVal val="visible"/>
                                      </p:to>
                                    </p:set>
                                    <p:animEffect filter="wheel(1)" transition="in">
                                      <p:cBhvr>
                                        <p:cTn dur="500" id="43"/>
                                        <p:tgtEl>
                                          <p:spTgt spid="16"/>
                                        </p:tgtEl>
                                      </p:cBhvr>
                                    </p:animEffect>
                                  </p:childTnLst>
                                </p:cTn>
                              </p:par>
                              <p:par>
                                <p:cTn fill="hold" grpId="0" id="44" nodeType="withEffect" presetClass="entr" presetID="21" presetSubtype="1">
                                  <p:stCondLst>
                                    <p:cond delay="0"/>
                                  </p:stCondLst>
                                  <p:childTnLst>
                                    <p:set>
                                      <p:cBhvr>
                                        <p:cTn dur="1" fill="hold" id="45">
                                          <p:stCondLst>
                                            <p:cond delay="0"/>
                                          </p:stCondLst>
                                        </p:cTn>
                                        <p:tgtEl>
                                          <p:spTgt spid="19"/>
                                        </p:tgtEl>
                                        <p:attrNameLst>
                                          <p:attrName>style.visibility</p:attrName>
                                        </p:attrNameLst>
                                      </p:cBhvr>
                                      <p:to>
                                        <p:strVal val="visible"/>
                                      </p:to>
                                    </p:set>
                                    <p:animEffect filter="wheel(1)" transition="in">
                                      <p:cBhvr>
                                        <p:cTn dur="500" id="46"/>
                                        <p:tgtEl>
                                          <p:spTgt spid="19"/>
                                        </p:tgtEl>
                                      </p:cBhvr>
                                    </p:animEffect>
                                  </p:childTnLst>
                                </p:cTn>
                              </p:par>
                              <p:par>
                                <p:cTn fill="hold" grpId="0" id="47" nodeType="withEffect" presetClass="entr" presetID="21" presetSubtype="1">
                                  <p:stCondLst>
                                    <p:cond delay="0"/>
                                  </p:stCondLst>
                                  <p:childTnLst>
                                    <p:set>
                                      <p:cBhvr>
                                        <p:cTn dur="1" fill="hold" id="48">
                                          <p:stCondLst>
                                            <p:cond delay="0"/>
                                          </p:stCondLst>
                                        </p:cTn>
                                        <p:tgtEl>
                                          <p:spTgt spid="22"/>
                                        </p:tgtEl>
                                        <p:attrNameLst>
                                          <p:attrName>style.visibility</p:attrName>
                                        </p:attrNameLst>
                                      </p:cBhvr>
                                      <p:to>
                                        <p:strVal val="visible"/>
                                      </p:to>
                                    </p:set>
                                    <p:animEffect filter="wheel(1)" transition="in">
                                      <p:cBhvr>
                                        <p:cTn dur="500" id="49"/>
                                        <p:tgtEl>
                                          <p:spTgt spid="22"/>
                                        </p:tgtEl>
                                      </p:cBhvr>
                                    </p:animEffect>
                                  </p:childTnLst>
                                </p:cTn>
                              </p:par>
                              <p:par>
                                <p:cTn fill="hold" grpId="0" id="50" nodeType="withEffect" presetClass="entr" presetID="21" presetSubtype="1">
                                  <p:stCondLst>
                                    <p:cond delay="0"/>
                                  </p:stCondLst>
                                  <p:childTnLst>
                                    <p:set>
                                      <p:cBhvr>
                                        <p:cTn dur="1" fill="hold" id="51">
                                          <p:stCondLst>
                                            <p:cond delay="0"/>
                                          </p:stCondLst>
                                        </p:cTn>
                                        <p:tgtEl>
                                          <p:spTgt spid="26"/>
                                        </p:tgtEl>
                                        <p:attrNameLst>
                                          <p:attrName>style.visibility</p:attrName>
                                        </p:attrNameLst>
                                      </p:cBhvr>
                                      <p:to>
                                        <p:strVal val="visible"/>
                                      </p:to>
                                    </p:set>
                                    <p:animEffect filter="wheel(1)" transition="in">
                                      <p:cBhvr>
                                        <p:cTn dur="500" id="52"/>
                                        <p:tgtEl>
                                          <p:spTgt spid="26"/>
                                        </p:tgtEl>
                                      </p:cBhvr>
                                    </p:animEffect>
                                  </p:childTnLst>
                                </p:cTn>
                              </p:par>
                            </p:childTnLst>
                          </p:cTn>
                        </p:par>
                        <p:par>
                          <p:cTn fill="hold" id="53" nodeType="afterGroup">
                            <p:stCondLst>
                              <p:cond delay="500"/>
                            </p:stCondLst>
                            <p:childTnLst>
                              <p:par>
                                <p:cTn fill="hold" grpId="0" id="54" nodeType="afterEffect" presetClass="entr" presetID="42" presetSubtype="0">
                                  <p:stCondLst>
                                    <p:cond delay="0"/>
                                  </p:stCondLst>
                                  <p:childTnLst>
                                    <p:set>
                                      <p:cBhvr>
                                        <p:cTn dur="1" fill="hold" id="55">
                                          <p:stCondLst>
                                            <p:cond delay="0"/>
                                          </p:stCondLst>
                                        </p:cTn>
                                        <p:tgtEl>
                                          <p:spTgt spid="8"/>
                                        </p:tgtEl>
                                        <p:attrNameLst>
                                          <p:attrName>style.visibility</p:attrName>
                                        </p:attrNameLst>
                                      </p:cBhvr>
                                      <p:to>
                                        <p:strVal val="visible"/>
                                      </p:to>
                                    </p:set>
                                    <p:animEffect filter="fade" transition="in">
                                      <p:cBhvr>
                                        <p:cTn dur="200" id="56"/>
                                        <p:tgtEl>
                                          <p:spTgt spid="8"/>
                                        </p:tgtEl>
                                      </p:cBhvr>
                                    </p:animEffect>
                                    <p:anim calcmode="lin" valueType="num">
                                      <p:cBhvr>
                                        <p:cTn dur="200" fill="hold" id="57"/>
                                        <p:tgtEl>
                                          <p:spTgt spid="8"/>
                                        </p:tgtEl>
                                        <p:attrNameLst>
                                          <p:attrName>ppt_x</p:attrName>
                                        </p:attrNameLst>
                                      </p:cBhvr>
                                      <p:tavLst>
                                        <p:tav tm="0">
                                          <p:val>
                                            <p:strVal val="#ppt_x"/>
                                          </p:val>
                                        </p:tav>
                                        <p:tav tm="100000">
                                          <p:val>
                                            <p:strVal val="#ppt_x"/>
                                          </p:val>
                                        </p:tav>
                                      </p:tavLst>
                                    </p:anim>
                                    <p:anim calcmode="lin" valueType="num">
                                      <p:cBhvr>
                                        <p:cTn dur="200" fill="hold" id="58"/>
                                        <p:tgtEl>
                                          <p:spTgt spid="8"/>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0"/>
                                        </p:tgtEl>
                                        <p:attrNameLst>
                                          <p:attrName>style.visibility</p:attrName>
                                        </p:attrNameLst>
                                      </p:cBhvr>
                                      <p:to>
                                        <p:strVal val="visible"/>
                                      </p:to>
                                    </p:set>
                                    <p:animEffect filter="fade" transition="in">
                                      <p:cBhvr>
                                        <p:cTn dur="200" id="61"/>
                                        <p:tgtEl>
                                          <p:spTgt spid="10"/>
                                        </p:tgtEl>
                                      </p:cBhvr>
                                    </p:animEffect>
                                    <p:anim calcmode="lin" valueType="num">
                                      <p:cBhvr>
                                        <p:cTn dur="200" fill="hold" id="62"/>
                                        <p:tgtEl>
                                          <p:spTgt spid="10"/>
                                        </p:tgtEl>
                                        <p:attrNameLst>
                                          <p:attrName>ppt_x</p:attrName>
                                        </p:attrNameLst>
                                      </p:cBhvr>
                                      <p:tavLst>
                                        <p:tav tm="0">
                                          <p:val>
                                            <p:strVal val="#ppt_x"/>
                                          </p:val>
                                        </p:tav>
                                        <p:tav tm="100000">
                                          <p:val>
                                            <p:strVal val="#ppt_x"/>
                                          </p:val>
                                        </p:tav>
                                      </p:tavLst>
                                    </p:anim>
                                    <p:anim calcmode="lin" valueType="num">
                                      <p:cBhvr>
                                        <p:cTn dur="200" fill="hold" id="63"/>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grpId="0" id="66" nodeType="clickEffect" presetClass="entr" presetID="47" presetSubtype="0">
                                  <p:stCondLst>
                                    <p:cond delay="0"/>
                                  </p:stCondLst>
                                  <p:childTnLst>
                                    <p:set>
                                      <p:cBhvr>
                                        <p:cTn dur="1" fill="hold" id="67">
                                          <p:stCondLst>
                                            <p:cond delay="0"/>
                                          </p:stCondLst>
                                        </p:cTn>
                                        <p:tgtEl>
                                          <p:spTgt spid="11"/>
                                        </p:tgtEl>
                                        <p:attrNameLst>
                                          <p:attrName>style.visibility</p:attrName>
                                        </p:attrNameLst>
                                      </p:cBhvr>
                                      <p:to>
                                        <p:strVal val="visible"/>
                                      </p:to>
                                    </p:set>
                                    <p:animEffect filter="fade" transition="in">
                                      <p:cBhvr>
                                        <p:cTn dur="500" id="68"/>
                                        <p:tgtEl>
                                          <p:spTgt spid="11"/>
                                        </p:tgtEl>
                                      </p:cBhvr>
                                    </p:animEffect>
                                    <p:anim calcmode="lin" valueType="num">
                                      <p:cBhvr>
                                        <p:cTn dur="500" fill="hold" id="69"/>
                                        <p:tgtEl>
                                          <p:spTgt spid="11"/>
                                        </p:tgtEl>
                                        <p:attrNameLst>
                                          <p:attrName>ppt_x</p:attrName>
                                        </p:attrNameLst>
                                      </p:cBhvr>
                                      <p:tavLst>
                                        <p:tav tm="0">
                                          <p:val>
                                            <p:strVal val="#ppt_x"/>
                                          </p:val>
                                        </p:tav>
                                        <p:tav tm="100000">
                                          <p:val>
                                            <p:strVal val="#ppt_x"/>
                                          </p:val>
                                        </p:tav>
                                      </p:tavLst>
                                    </p:anim>
                                    <p:anim calcmode="lin" valueType="num">
                                      <p:cBhvr>
                                        <p:cTn dur="500" fill="hold" id="70"/>
                                        <p:tgtEl>
                                          <p:spTgt spid="11"/>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0"/>
                                  </p:stCondLst>
                                  <p:childTnLst>
                                    <p:set>
                                      <p:cBhvr>
                                        <p:cTn dur="1" fill="hold" id="72">
                                          <p:stCondLst>
                                            <p:cond delay="0"/>
                                          </p:stCondLst>
                                        </p:cTn>
                                        <p:tgtEl>
                                          <p:spTgt spid="12"/>
                                        </p:tgtEl>
                                        <p:attrNameLst>
                                          <p:attrName>style.visibility</p:attrName>
                                        </p:attrNameLst>
                                      </p:cBhvr>
                                      <p:to>
                                        <p:strVal val="visible"/>
                                      </p:to>
                                    </p:set>
                                    <p:animEffect filter="fade" transition="in">
                                      <p:cBhvr>
                                        <p:cTn dur="600" id="73"/>
                                        <p:tgtEl>
                                          <p:spTgt spid="12"/>
                                        </p:tgtEl>
                                      </p:cBhvr>
                                    </p:animEffect>
                                    <p:anim calcmode="lin" valueType="num">
                                      <p:cBhvr>
                                        <p:cTn dur="600" fill="hold" id="74"/>
                                        <p:tgtEl>
                                          <p:spTgt spid="12"/>
                                        </p:tgtEl>
                                        <p:attrNameLst>
                                          <p:attrName>ppt_x</p:attrName>
                                        </p:attrNameLst>
                                      </p:cBhvr>
                                      <p:tavLst>
                                        <p:tav tm="0">
                                          <p:val>
                                            <p:strVal val="#ppt_x"/>
                                          </p:val>
                                        </p:tav>
                                        <p:tav tm="100000">
                                          <p:val>
                                            <p:strVal val="#ppt_x"/>
                                          </p:val>
                                        </p:tav>
                                      </p:tavLst>
                                    </p:anim>
                                    <p:anim calcmode="lin" valueType="num">
                                      <p:cBhvr>
                                        <p:cTn dur="600" fill="hold" id="75"/>
                                        <p:tgtEl>
                                          <p:spTgt spid="12"/>
                                        </p:tgtEl>
                                        <p:attrNameLst>
                                          <p:attrName>ppt_y</p:attrName>
                                        </p:attrNameLst>
                                      </p:cBhvr>
                                      <p:tavLst>
                                        <p:tav tm="0">
                                          <p:val>
                                            <p:strVal val="#ppt_y-.1"/>
                                          </p:val>
                                        </p:tav>
                                        <p:tav tm="100000">
                                          <p:val>
                                            <p:strVal val="#ppt_y"/>
                                          </p:val>
                                        </p:tav>
                                      </p:tavLst>
                                    </p:anim>
                                  </p:childTnLst>
                                </p:cTn>
                              </p:par>
                              <p:par>
                                <p:cTn fill="hold" grpId="0" id="76" nodeType="withEffect" presetClass="entr" presetID="47" presetSubtype="0">
                                  <p:stCondLst>
                                    <p:cond delay="0"/>
                                  </p:stCondLst>
                                  <p:childTnLst>
                                    <p:set>
                                      <p:cBhvr>
                                        <p:cTn dur="1" fill="hold" id="77">
                                          <p:stCondLst>
                                            <p:cond delay="0"/>
                                          </p:stCondLst>
                                        </p:cTn>
                                        <p:tgtEl>
                                          <p:spTgt spid="13"/>
                                        </p:tgtEl>
                                        <p:attrNameLst>
                                          <p:attrName>style.visibility</p:attrName>
                                        </p:attrNameLst>
                                      </p:cBhvr>
                                      <p:to>
                                        <p:strVal val="visible"/>
                                      </p:to>
                                    </p:set>
                                    <p:animEffect filter="fade" transition="in">
                                      <p:cBhvr>
                                        <p:cTn dur="700" id="78"/>
                                        <p:tgtEl>
                                          <p:spTgt spid="13"/>
                                        </p:tgtEl>
                                      </p:cBhvr>
                                    </p:animEffect>
                                    <p:anim calcmode="lin" valueType="num">
                                      <p:cBhvr>
                                        <p:cTn dur="700" fill="hold" id="79"/>
                                        <p:tgtEl>
                                          <p:spTgt spid="13"/>
                                        </p:tgtEl>
                                        <p:attrNameLst>
                                          <p:attrName>ppt_x</p:attrName>
                                        </p:attrNameLst>
                                      </p:cBhvr>
                                      <p:tavLst>
                                        <p:tav tm="0">
                                          <p:val>
                                            <p:strVal val="#ppt_x"/>
                                          </p:val>
                                        </p:tav>
                                        <p:tav tm="100000">
                                          <p:val>
                                            <p:strVal val="#ppt_x"/>
                                          </p:val>
                                        </p:tav>
                                      </p:tavLst>
                                    </p:anim>
                                    <p:anim calcmode="lin" valueType="num">
                                      <p:cBhvr>
                                        <p:cTn dur="700" fill="hold" id="80"/>
                                        <p:tgtEl>
                                          <p:spTgt spid="13"/>
                                        </p:tgtEl>
                                        <p:attrNameLst>
                                          <p:attrName>ppt_y</p:attrName>
                                        </p:attrNameLst>
                                      </p:cBhvr>
                                      <p:tavLst>
                                        <p:tav tm="0">
                                          <p:val>
                                            <p:strVal val="#ppt_y-.1"/>
                                          </p:val>
                                        </p:tav>
                                        <p:tav tm="100000">
                                          <p:val>
                                            <p:strVal val="#ppt_y"/>
                                          </p:val>
                                        </p:tav>
                                      </p:tavLst>
                                    </p:anim>
                                  </p:childTnLst>
                                </p:cTn>
                              </p:par>
                              <p:par>
                                <p:cTn fill="hold" grpId="0" id="81" nodeType="withEffect" presetClass="entr" presetID="47" presetSubtype="0">
                                  <p:stCondLst>
                                    <p:cond delay="0"/>
                                  </p:stCondLst>
                                  <p:childTnLst>
                                    <p:set>
                                      <p:cBhvr>
                                        <p:cTn dur="1" fill="hold" id="82">
                                          <p:stCondLst>
                                            <p:cond delay="0"/>
                                          </p:stCondLst>
                                        </p:cTn>
                                        <p:tgtEl>
                                          <p:spTgt spid="14"/>
                                        </p:tgtEl>
                                        <p:attrNameLst>
                                          <p:attrName>style.visibility</p:attrName>
                                        </p:attrNameLst>
                                      </p:cBhvr>
                                      <p:to>
                                        <p:strVal val="visible"/>
                                      </p:to>
                                    </p:set>
                                    <p:animEffect filter="fade" transition="in">
                                      <p:cBhvr>
                                        <p:cTn dur="800" id="83"/>
                                        <p:tgtEl>
                                          <p:spTgt spid="14"/>
                                        </p:tgtEl>
                                      </p:cBhvr>
                                    </p:animEffect>
                                    <p:anim calcmode="lin" valueType="num">
                                      <p:cBhvr>
                                        <p:cTn dur="800" fill="hold" id="84"/>
                                        <p:tgtEl>
                                          <p:spTgt spid="14"/>
                                        </p:tgtEl>
                                        <p:attrNameLst>
                                          <p:attrName>ppt_x</p:attrName>
                                        </p:attrNameLst>
                                      </p:cBhvr>
                                      <p:tavLst>
                                        <p:tav tm="0">
                                          <p:val>
                                            <p:strVal val="#ppt_x"/>
                                          </p:val>
                                        </p:tav>
                                        <p:tav tm="100000">
                                          <p:val>
                                            <p:strVal val="#ppt_x"/>
                                          </p:val>
                                        </p:tav>
                                      </p:tavLst>
                                    </p:anim>
                                    <p:anim calcmode="lin" valueType="num">
                                      <p:cBhvr>
                                        <p:cTn dur="800" fill="hold" id="85"/>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P grpId="0" spid="14"/>
      <p:bldP grpId="0" spid="16"/>
      <p:bldP grpId="0" spid="17"/>
      <p:bldP grpId="0" spid="18"/>
      <p:bldP grpId="0" spid="19"/>
      <p:bldP grpId="0" spid="20"/>
      <p:bldP grpId="0" spid="21"/>
      <p:bldP grpId="0" spid="22"/>
      <p:bldP grpId="0" spid="23"/>
      <p:bldP grpId="0" spid="24"/>
      <p:bldP grpId="0" spid="26"/>
      <p:bldP grpId="0" spid="27"/>
      <p:bldP grpId="0" spid="2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矩形 59"/>
          <p:cNvSpPr/>
          <p:nvPr/>
        </p:nvSpPr>
        <p:spPr>
          <a:xfrm>
            <a:off x="-8153" y="-3618"/>
            <a:ext cx="12200153" cy="6861618"/>
          </a:xfrm>
          <a:prstGeom prst="rect">
            <a:avLst/>
          </a:prstGeom>
          <a:blipFill dpi="0" rotWithShape="1">
            <a:blip r:embed="rId2">
              <a:alphaModFix amt="52000"/>
              <a:lum bright="70000" contrast="-70000"/>
            </a:blip>
            <a:stretch>
              <a:fillRect b="-25542" l="-885" r="-390" t="-114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rot="5400000">
            <a:off x="2266450" y="6436733"/>
            <a:ext cx="495652" cy="346883"/>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MH_Other_22"/>
          <p:cNvSpPr/>
          <p:nvPr>
            <p:custDataLst>
              <p:tags r:id="rId3"/>
            </p:custDataLst>
          </p:nvPr>
        </p:nvSpPr>
        <p:spPr>
          <a:xfrm flipH="1" flipV="1" rot="10800000">
            <a:off x="2279756" y="4009247"/>
            <a:ext cx="2036762" cy="1514475"/>
          </a:xfrm>
          <a:custGeom>
            <a:gdLst>
              <a:gd fmla="*/ 2036881 w 2036881" name="connsiteX0"/>
              <a:gd fmla="*/ 0 h 1514475" name="connsiteY0"/>
              <a:gd fmla="*/ 662583 w 2036881" name="connsiteX1"/>
              <a:gd fmla="*/ 0 h 1514475" name="connsiteY1"/>
              <a:gd fmla="*/ 0 w 2036881" name="connsiteX2"/>
              <a:gd fmla="*/ 662583 h 1514475" name="connsiteY2"/>
              <a:gd fmla="*/ 0 w 2036881" name="connsiteX3"/>
              <a:gd fmla="*/ 1514475 h 1514475" name="connsiteY3"/>
              <a:gd fmla="*/ 378619 w 2036881" name="connsiteX4"/>
              <a:gd fmla="*/ 1514475 h 1514475" name="connsiteY4"/>
              <a:gd fmla="*/ 378619 w 2036881" name="connsiteX5"/>
              <a:gd fmla="*/ 662583 h 1514475" name="connsiteY5"/>
              <a:gd fmla="*/ 662583 w 2036881" name="connsiteX6"/>
              <a:gd fmla="*/ 378619 h 1514475" name="connsiteY6"/>
              <a:gd fmla="*/ 2036881 w 2036881" name="connsiteX7"/>
              <a:gd fmla="*/ 378619 h 15144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14475" w="2036881">
                <a:moveTo>
                  <a:pt x="2036881" y="0"/>
                </a:moveTo>
                <a:lnTo>
                  <a:pt x="662583" y="0"/>
                </a:lnTo>
                <a:cubicBezTo>
                  <a:pt x="296649" y="0"/>
                  <a:pt x="0" y="296649"/>
                  <a:pt x="0" y="662583"/>
                </a:cubicBezTo>
                <a:lnTo>
                  <a:pt x="0" y="1514475"/>
                </a:lnTo>
                <a:lnTo>
                  <a:pt x="378619" y="1514475"/>
                </a:lnTo>
                <a:lnTo>
                  <a:pt x="378619" y="662583"/>
                </a:lnTo>
                <a:cubicBezTo>
                  <a:pt x="378619" y="505754"/>
                  <a:pt x="505754" y="378619"/>
                  <a:pt x="662583" y="378619"/>
                </a:cubicBezTo>
                <a:lnTo>
                  <a:pt x="2036881" y="378619"/>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41" name="MH_Other_22"/>
          <p:cNvSpPr/>
          <p:nvPr>
            <p:custDataLst>
              <p:tags r:id="rId4"/>
            </p:custDataLst>
          </p:nvPr>
        </p:nvSpPr>
        <p:spPr>
          <a:xfrm flipH="1" flipV="1" rot="16200000">
            <a:off x="5945547" y="3606187"/>
            <a:ext cx="1712914" cy="2562225"/>
          </a:xfrm>
          <a:custGeom>
            <a:gdLst>
              <a:gd fmla="*/ 2036881 w 2036881" name="connsiteX0"/>
              <a:gd fmla="*/ 0 h 1514475" name="connsiteY0"/>
              <a:gd fmla="*/ 662583 w 2036881" name="connsiteX1"/>
              <a:gd fmla="*/ 0 h 1514475" name="connsiteY1"/>
              <a:gd fmla="*/ 0 w 2036881" name="connsiteX2"/>
              <a:gd fmla="*/ 662583 h 1514475" name="connsiteY2"/>
              <a:gd fmla="*/ 0 w 2036881" name="connsiteX3"/>
              <a:gd fmla="*/ 1514475 h 1514475" name="connsiteY3"/>
              <a:gd fmla="*/ 378619 w 2036881" name="connsiteX4"/>
              <a:gd fmla="*/ 1514475 h 1514475" name="connsiteY4"/>
              <a:gd fmla="*/ 378619 w 2036881" name="connsiteX5"/>
              <a:gd fmla="*/ 662583 h 1514475" name="connsiteY5"/>
              <a:gd fmla="*/ 662583 w 2036881" name="connsiteX6"/>
              <a:gd fmla="*/ 378619 h 1514475" name="connsiteY6"/>
              <a:gd fmla="*/ 2036881 w 2036881" name="connsiteX7"/>
              <a:gd fmla="*/ 378619 h 1514475" name="connsiteY7"/>
              <a:gd fmla="*/ 1693963 w 2036881" name="connsiteX0-1"/>
              <a:gd fmla="*/ 38100 h 1514475" name="connsiteY0-2"/>
              <a:gd fmla="*/ 662583 w 2036881" name="connsiteX1-3"/>
              <a:gd fmla="*/ 0 h 1514475" name="connsiteY1-4"/>
              <a:gd fmla="*/ 0 w 2036881" name="connsiteX2-5"/>
              <a:gd fmla="*/ 662583 h 1514475" name="connsiteY2-6"/>
              <a:gd fmla="*/ 0 w 2036881" name="connsiteX3-7"/>
              <a:gd fmla="*/ 1514475 h 1514475" name="connsiteY3-8"/>
              <a:gd fmla="*/ 378619 w 2036881" name="connsiteX4-9"/>
              <a:gd fmla="*/ 1514475 h 1514475" name="connsiteY4-10"/>
              <a:gd fmla="*/ 378619 w 2036881" name="connsiteX5-11"/>
              <a:gd fmla="*/ 662583 h 1514475" name="connsiteY5-12"/>
              <a:gd fmla="*/ 662583 w 2036881" name="connsiteX6-13"/>
              <a:gd fmla="*/ 378619 h 1514475" name="connsiteY6-14"/>
              <a:gd fmla="*/ 2036881 w 2036881" name="connsiteX7-15"/>
              <a:gd fmla="*/ 378619 h 1514475" name="connsiteY7-16"/>
              <a:gd fmla="*/ 1693963 w 2036881" name="connsiteX8"/>
              <a:gd fmla="*/ 38100 h 1514475" name="connsiteY8"/>
              <a:gd fmla="*/ 1693963 w 1693963" name="connsiteX0-17"/>
              <a:gd fmla="*/ 38100 h 1514475" name="connsiteY0-18"/>
              <a:gd fmla="*/ 662583 w 1693963" name="connsiteX1-19"/>
              <a:gd fmla="*/ 0 h 1514475" name="connsiteY1-20"/>
              <a:gd fmla="*/ 0 w 1693963" name="connsiteX2-21"/>
              <a:gd fmla="*/ 662583 h 1514475" name="connsiteY2-22"/>
              <a:gd fmla="*/ 0 w 1693963" name="connsiteX3-23"/>
              <a:gd fmla="*/ 1514475 h 1514475" name="connsiteY3-24"/>
              <a:gd fmla="*/ 378619 w 1693963" name="connsiteX4-25"/>
              <a:gd fmla="*/ 1514475 h 1514475" name="connsiteY4-26"/>
              <a:gd fmla="*/ 378619 w 1693963" name="connsiteX5-27"/>
              <a:gd fmla="*/ 662583 h 1514475" name="connsiteY5-28"/>
              <a:gd fmla="*/ 662583 w 1693963" name="connsiteX6-29"/>
              <a:gd fmla="*/ 378619 h 1514475" name="connsiteY6-30"/>
              <a:gd fmla="*/ 1655861 w 1693963" name="connsiteX7-31"/>
              <a:gd fmla="*/ 359569 h 1514475" name="connsiteY7-32"/>
              <a:gd fmla="*/ 1693963 w 1693963" name="connsiteX8-33"/>
              <a:gd fmla="*/ 38100 h 1514475" name="connsiteY8-34"/>
              <a:gd fmla="*/ 1713014 w 1713014" name="connsiteX0-35"/>
              <a:gd fmla="*/ 38100 h 2562225" name="connsiteY0-36"/>
              <a:gd fmla="*/ 681634 w 1713014" name="connsiteX1-37"/>
              <a:gd fmla="*/ 0 h 2562225" name="connsiteY1-38"/>
              <a:gd fmla="*/ 19051 w 1713014" name="connsiteX2-39"/>
              <a:gd fmla="*/ 662583 h 2562225" name="connsiteY2-40"/>
              <a:gd fmla="*/ 0 w 1713014" name="connsiteX3-41"/>
              <a:gd fmla="*/ 2562225 h 2562225" name="connsiteY3-42"/>
              <a:gd fmla="*/ 397670 w 1713014" name="connsiteX4-43"/>
              <a:gd fmla="*/ 1514475 h 2562225" name="connsiteY4-44"/>
              <a:gd fmla="*/ 397670 w 1713014" name="connsiteX5-45"/>
              <a:gd fmla="*/ 662583 h 2562225" name="connsiteY5-46"/>
              <a:gd fmla="*/ 681634 w 1713014" name="connsiteX6-47"/>
              <a:gd fmla="*/ 378619 h 2562225" name="connsiteY6-48"/>
              <a:gd fmla="*/ 1674912 w 1713014" name="connsiteX7-49"/>
              <a:gd fmla="*/ 359569 h 2562225" name="connsiteY7-50"/>
              <a:gd fmla="*/ 1713014 w 1713014" name="connsiteX8-51"/>
              <a:gd fmla="*/ 38100 h 2562225" name="connsiteY8-52"/>
              <a:gd fmla="*/ 1713014 w 1713014" name="connsiteX0-53"/>
              <a:gd fmla="*/ 38100 h 2562225" name="connsiteY0-54"/>
              <a:gd fmla="*/ 681634 w 1713014" name="connsiteX1-55"/>
              <a:gd fmla="*/ 0 h 2562225" name="connsiteY1-56"/>
              <a:gd fmla="*/ 19051 w 1713014" name="connsiteX2-57"/>
              <a:gd fmla="*/ 662583 h 2562225" name="connsiteY2-58"/>
              <a:gd fmla="*/ 0 w 1713014" name="connsiteX3-59"/>
              <a:gd fmla="*/ 2562225 h 2562225" name="connsiteY3-60"/>
              <a:gd fmla="*/ 378620 w 1713014" name="connsiteX4-61"/>
              <a:gd fmla="*/ 2390775 h 2562225" name="connsiteY4-62"/>
              <a:gd fmla="*/ 397670 w 1713014" name="connsiteX5-63"/>
              <a:gd fmla="*/ 662583 h 2562225" name="connsiteY5-64"/>
              <a:gd fmla="*/ 681634 w 1713014" name="connsiteX6-65"/>
              <a:gd fmla="*/ 378619 h 2562225" name="connsiteY6-66"/>
              <a:gd fmla="*/ 1674912 w 1713014" name="connsiteX7-67"/>
              <a:gd fmla="*/ 359569 h 2562225" name="connsiteY7-68"/>
              <a:gd fmla="*/ 1713014 w 1713014" name="connsiteX8-69"/>
              <a:gd fmla="*/ 38100 h 2562225" name="connsiteY8-70"/>
              <a:gd fmla="*/ 1713014 w 1713014" name="connsiteX0-71"/>
              <a:gd fmla="*/ 38100 h 2562225" name="connsiteY0-72"/>
              <a:gd fmla="*/ 681634 w 1713014" name="connsiteX1-73"/>
              <a:gd fmla="*/ 0 h 2562225" name="connsiteY1-74"/>
              <a:gd fmla="*/ 19051 w 1713014" name="connsiteX2-75"/>
              <a:gd fmla="*/ 662583 h 2562225" name="connsiteY2-76"/>
              <a:gd fmla="*/ 0 w 1713014" name="connsiteX3-77"/>
              <a:gd fmla="*/ 2562225 h 2562225" name="connsiteY3-78"/>
              <a:gd fmla="*/ 393136 w 1713014" name="connsiteX4-79"/>
              <a:gd fmla="*/ 2550432 h 2562225" name="connsiteY4-80"/>
              <a:gd fmla="*/ 397670 w 1713014" name="connsiteX5-81"/>
              <a:gd fmla="*/ 662583 h 2562225" name="connsiteY5-82"/>
              <a:gd fmla="*/ 681634 w 1713014" name="connsiteX6-83"/>
              <a:gd fmla="*/ 378619 h 2562225" name="connsiteY6-84"/>
              <a:gd fmla="*/ 1674912 w 1713014" name="connsiteX7-85"/>
              <a:gd fmla="*/ 359569 h 2562225" name="connsiteY7-86"/>
              <a:gd fmla="*/ 1713014 w 1713014" name="connsiteX8-87"/>
              <a:gd fmla="*/ 38100 h 2562225" name="connsiteY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b="b" l="l" r="r" t="t"/>
            <a:pathLst>
              <a:path h="2562225" w="1713014">
                <a:moveTo>
                  <a:pt x="1713014" y="38100"/>
                </a:moveTo>
                <a:cubicBezTo>
                  <a:pt x="1254915" y="38100"/>
                  <a:pt x="1139733" y="0"/>
                  <a:pt x="681634" y="0"/>
                </a:cubicBezTo>
                <a:cubicBezTo>
                  <a:pt x="315700" y="0"/>
                  <a:pt x="19051" y="296649"/>
                  <a:pt x="19051" y="662583"/>
                </a:cubicBezTo>
                <a:lnTo>
                  <a:pt x="0" y="2562225"/>
                </a:lnTo>
                <a:lnTo>
                  <a:pt x="393136" y="2550432"/>
                </a:lnTo>
                <a:cubicBezTo>
                  <a:pt x="394647" y="1921149"/>
                  <a:pt x="396159" y="1291866"/>
                  <a:pt x="397670" y="662583"/>
                </a:cubicBezTo>
                <a:cubicBezTo>
                  <a:pt x="397670" y="505754"/>
                  <a:pt x="524805" y="378619"/>
                  <a:pt x="681634" y="378619"/>
                </a:cubicBezTo>
                <a:lnTo>
                  <a:pt x="1674912" y="359569"/>
                </a:lnTo>
                <a:cubicBezTo>
                  <a:pt x="1674912" y="233363"/>
                  <a:pt x="1713014" y="164306"/>
                  <a:pt x="1713014" y="3810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40" name="MH_Other_22"/>
          <p:cNvSpPr/>
          <p:nvPr>
            <p:custDataLst>
              <p:tags r:id="rId5"/>
            </p:custDataLst>
          </p:nvPr>
        </p:nvSpPr>
        <p:spPr>
          <a:xfrm flipH="1" flipV="1">
            <a:off x="8464155" y="4343385"/>
            <a:ext cx="2036762" cy="1514475"/>
          </a:xfrm>
          <a:custGeom>
            <a:gdLst>
              <a:gd fmla="*/ 2036881 w 2036881" name="connsiteX0"/>
              <a:gd fmla="*/ 0 h 1514475" name="connsiteY0"/>
              <a:gd fmla="*/ 662583 w 2036881" name="connsiteX1"/>
              <a:gd fmla="*/ 0 h 1514475" name="connsiteY1"/>
              <a:gd fmla="*/ 0 w 2036881" name="connsiteX2"/>
              <a:gd fmla="*/ 662583 h 1514475" name="connsiteY2"/>
              <a:gd fmla="*/ 0 w 2036881" name="connsiteX3"/>
              <a:gd fmla="*/ 1514475 h 1514475" name="connsiteY3"/>
              <a:gd fmla="*/ 378619 w 2036881" name="connsiteX4"/>
              <a:gd fmla="*/ 1514475 h 1514475" name="connsiteY4"/>
              <a:gd fmla="*/ 378619 w 2036881" name="connsiteX5"/>
              <a:gd fmla="*/ 662583 h 1514475" name="connsiteY5"/>
              <a:gd fmla="*/ 662583 w 2036881" name="connsiteX6"/>
              <a:gd fmla="*/ 378619 h 1514475" name="connsiteY6"/>
              <a:gd fmla="*/ 2036881 w 2036881" name="connsiteX7"/>
              <a:gd fmla="*/ 378619 h 15144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14475" w="2036881">
                <a:moveTo>
                  <a:pt x="2036881" y="0"/>
                </a:moveTo>
                <a:lnTo>
                  <a:pt x="662583" y="0"/>
                </a:lnTo>
                <a:cubicBezTo>
                  <a:pt x="296649" y="0"/>
                  <a:pt x="0" y="296649"/>
                  <a:pt x="0" y="662583"/>
                </a:cubicBezTo>
                <a:lnTo>
                  <a:pt x="0" y="1514475"/>
                </a:lnTo>
                <a:lnTo>
                  <a:pt x="378619" y="1514475"/>
                </a:lnTo>
                <a:lnTo>
                  <a:pt x="378619" y="662583"/>
                </a:lnTo>
                <a:cubicBezTo>
                  <a:pt x="378619" y="505754"/>
                  <a:pt x="505754" y="378619"/>
                  <a:pt x="662583" y="378619"/>
                </a:cubicBezTo>
                <a:lnTo>
                  <a:pt x="2036881" y="378619"/>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38" name="MH_Other_5"/>
          <p:cNvSpPr/>
          <p:nvPr>
            <p:custDataLst>
              <p:tags r:id="rId6"/>
            </p:custDataLst>
          </p:nvPr>
        </p:nvSpPr>
        <p:spPr>
          <a:xfrm flipV="1" rot="10800000">
            <a:off x="7269051" y="2483822"/>
            <a:ext cx="3190875" cy="1514475"/>
          </a:xfrm>
          <a:custGeom>
            <a:gdLst>
              <a:gd fmla="*/ 662583 w 3190875" name="connsiteX0"/>
              <a:gd fmla="*/ 0 h 1514475" name="connsiteY0"/>
              <a:gd fmla="*/ 3190875 w 3190875" name="connsiteX1"/>
              <a:gd fmla="*/ 0 h 1514475" name="connsiteY1"/>
              <a:gd fmla="*/ 3190875 w 3190875" name="connsiteX2"/>
              <a:gd fmla="*/ 378619 h 1514475" name="connsiteY2"/>
              <a:gd fmla="*/ 662583 w 3190875" name="connsiteX3"/>
              <a:gd fmla="*/ 378619 h 1514475" name="connsiteY3"/>
              <a:gd fmla="*/ 378619 w 3190875" name="connsiteX4"/>
              <a:gd fmla="*/ 662583 h 1514475" name="connsiteY4"/>
              <a:gd fmla="*/ 378619 w 3190875" name="connsiteX5"/>
              <a:gd fmla="*/ 1514475 h 1514475" name="connsiteY5"/>
              <a:gd fmla="*/ 0 w 3190875" name="connsiteX6"/>
              <a:gd fmla="*/ 1514475 h 1514475" name="connsiteY6"/>
              <a:gd fmla="*/ 0 w 3190875" name="connsiteX7"/>
              <a:gd fmla="*/ 662583 h 1514475" name="connsiteY7"/>
              <a:gd fmla="*/ 662583 w 3190875" name="connsiteX8"/>
              <a:gd fmla="*/ 0 h 151447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4475" w="3190875">
                <a:moveTo>
                  <a:pt x="662583" y="0"/>
                </a:moveTo>
                <a:lnTo>
                  <a:pt x="3190875" y="0"/>
                </a:lnTo>
                <a:lnTo>
                  <a:pt x="3190875" y="378619"/>
                </a:lnTo>
                <a:lnTo>
                  <a:pt x="662583" y="378619"/>
                </a:lnTo>
                <a:cubicBezTo>
                  <a:pt x="505754" y="378619"/>
                  <a:pt x="378619" y="505754"/>
                  <a:pt x="378619" y="662583"/>
                </a:cubicBezTo>
                <a:lnTo>
                  <a:pt x="378619" y="1514475"/>
                </a:lnTo>
                <a:lnTo>
                  <a:pt x="0" y="1514475"/>
                </a:lnTo>
                <a:lnTo>
                  <a:pt x="0" y="662583"/>
                </a:lnTo>
                <a:cubicBezTo>
                  <a:pt x="0" y="296649"/>
                  <a:pt x="296649" y="0"/>
                  <a:pt x="662583"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37" name="矩形 36"/>
          <p:cNvSpPr/>
          <p:nvPr/>
        </p:nvSpPr>
        <p:spPr>
          <a:xfrm>
            <a:off x="2369670" y="2483822"/>
            <a:ext cx="3364337" cy="378619"/>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36" name="矩形 35"/>
          <p:cNvSpPr/>
          <p:nvPr/>
        </p:nvSpPr>
        <p:spPr>
          <a:xfrm>
            <a:off x="-8153" y="2483822"/>
            <a:ext cx="911670" cy="346883"/>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a:xfrm>
            <a:off x="326580" y="201801"/>
            <a:ext cx="585090" cy="560711"/>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2000">
              <a:solidFill>
                <a:srgbClr val="3F3F3F"/>
              </a:solidFill>
            </a:endParaRPr>
          </a:p>
        </p:txBody>
      </p:sp>
      <p:sp>
        <p:nvSpPr>
          <p:cNvPr id="4" name="标题 4"/>
          <p:cNvSpPr txBox="1"/>
          <p:nvPr/>
        </p:nvSpPr>
        <p:spPr>
          <a:xfrm>
            <a:off x="1390650" y="482156"/>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市场开拓计划</a:t>
            </a:r>
          </a:p>
          <a:p>
            <a:pPr algn="l"/>
            <a:r>
              <a:rPr altLang="en-US" b="1" lang="zh-CN" smtClean="0" sz="2400">
                <a:solidFill>
                  <a:srgbClr val="3F3F3F"/>
                </a:solidFill>
                <a:latin charset="0" pitchFamily="34" typeface="Impact MT Std"/>
                <a:ea charset="-122" panose="020b0503020204020204" pitchFamily="34" typeface="微软雅黑"/>
              </a:rPr>
              <a:t>MARKET DEVELOPMENT PLAN</a:t>
            </a:r>
          </a:p>
        </p:txBody>
      </p:sp>
      <p:grpSp>
        <p:nvGrpSpPr>
          <p:cNvPr id="5" name="组合 4"/>
          <p:cNvGrpSpPr/>
          <p:nvPr/>
        </p:nvGrpSpPr>
        <p:grpSpPr>
          <a:xfrm>
            <a:off x="818318" y="1900758"/>
            <a:ext cx="1646239" cy="1646239"/>
            <a:chOff x="877888" y="2946400"/>
            <a:chExt cx="1939925" cy="1939925"/>
          </a:xfrm>
        </p:grpSpPr>
        <p:sp>
          <p:nvSpPr>
            <p:cNvPr id="6" name="Oval 5"/>
            <p:cNvSpPr>
              <a:spLocks noChangeArrowheads="1"/>
            </p:cNvSpPr>
            <p:nvPr/>
          </p:nvSpPr>
          <p:spPr bwMode="auto">
            <a:xfrm>
              <a:off x="877888" y="2946400"/>
              <a:ext cx="1939925" cy="1939925"/>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7" name="TextBox 60"/>
            <p:cNvSpPr txBox="1"/>
            <p:nvPr/>
          </p:nvSpPr>
          <p:spPr>
            <a:xfrm>
              <a:off x="1078684" y="3193087"/>
              <a:ext cx="1538332" cy="538764"/>
            </a:xfrm>
            <a:prstGeom prst="rect">
              <a:avLst/>
            </a:prstGeom>
            <a:noFill/>
          </p:spPr>
          <p:txBody>
            <a:bodyPr rtlCol="0" wrap="squar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1</a:t>
              </a:r>
            </a:p>
          </p:txBody>
        </p:sp>
        <p:sp>
          <p:nvSpPr>
            <p:cNvPr id="8" name="TextBox 60"/>
            <p:cNvSpPr txBox="1"/>
            <p:nvPr/>
          </p:nvSpPr>
          <p:spPr>
            <a:xfrm>
              <a:off x="1078684" y="3700628"/>
              <a:ext cx="1538332" cy="682434"/>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内容摘要内容摘要</a:t>
              </a:r>
            </a:p>
          </p:txBody>
        </p:sp>
      </p:grpSp>
      <p:grpSp>
        <p:nvGrpSpPr>
          <p:cNvPr id="9" name="组合 8"/>
          <p:cNvGrpSpPr/>
          <p:nvPr/>
        </p:nvGrpSpPr>
        <p:grpSpPr>
          <a:xfrm>
            <a:off x="5639122" y="1911401"/>
            <a:ext cx="1646239" cy="1646239"/>
            <a:chOff x="5639122" y="1911401"/>
            <a:chExt cx="1646239" cy="1646239"/>
          </a:xfrm>
        </p:grpSpPr>
        <p:sp>
          <p:nvSpPr>
            <p:cNvPr id="11" name="Oval 5"/>
            <p:cNvSpPr>
              <a:spLocks noChangeArrowheads="1"/>
            </p:cNvSpPr>
            <p:nvPr/>
          </p:nvSpPr>
          <p:spPr bwMode="auto">
            <a:xfrm>
              <a:off x="5639122" y="1911401"/>
              <a:ext cx="1646239" cy="164623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2" name="TextBox 60"/>
            <p:cNvSpPr txBox="1"/>
            <p:nvPr/>
          </p:nvSpPr>
          <p:spPr>
            <a:xfrm>
              <a:off x="5828891" y="2110099"/>
              <a:ext cx="1305443" cy="457200"/>
            </a:xfrm>
            <a:prstGeom prst="rect">
              <a:avLst/>
            </a:prstGeom>
            <a:noFill/>
          </p:spPr>
          <p:txBody>
            <a:bodyPr rtlCol="0" wrap="squar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2</a:t>
              </a:r>
            </a:p>
          </p:txBody>
        </p:sp>
        <p:sp>
          <p:nvSpPr>
            <p:cNvPr id="13" name="TextBox 60"/>
            <p:cNvSpPr txBox="1"/>
            <p:nvPr/>
          </p:nvSpPr>
          <p:spPr>
            <a:xfrm>
              <a:off x="5828891" y="2540803"/>
              <a:ext cx="1305443"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内容摘要内容摘要</a:t>
              </a:r>
            </a:p>
          </p:txBody>
        </p:sp>
      </p:grpSp>
      <p:grpSp>
        <p:nvGrpSpPr>
          <p:cNvPr id="10" name="组合 9"/>
          <p:cNvGrpSpPr/>
          <p:nvPr/>
        </p:nvGrpSpPr>
        <p:grpSpPr>
          <a:xfrm>
            <a:off x="9403083" y="3241060"/>
            <a:ext cx="1646239" cy="1646239"/>
            <a:chOff x="9403083" y="3241060"/>
            <a:chExt cx="1646239" cy="1646239"/>
          </a:xfrm>
        </p:grpSpPr>
        <p:sp>
          <p:nvSpPr>
            <p:cNvPr id="18" name="Oval 5"/>
            <p:cNvSpPr>
              <a:spLocks noChangeArrowheads="1"/>
            </p:cNvSpPr>
            <p:nvPr/>
          </p:nvSpPr>
          <p:spPr bwMode="auto">
            <a:xfrm>
              <a:off x="9403083" y="3241060"/>
              <a:ext cx="1646239" cy="164623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9" name="TextBox 60"/>
            <p:cNvSpPr txBox="1"/>
            <p:nvPr/>
          </p:nvSpPr>
          <p:spPr>
            <a:xfrm>
              <a:off x="9573479" y="3450401"/>
              <a:ext cx="1305443" cy="457200"/>
            </a:xfrm>
            <a:prstGeom prst="rect">
              <a:avLst/>
            </a:prstGeom>
            <a:noFill/>
          </p:spPr>
          <p:txBody>
            <a:bodyPr rtlCol="0" wrap="squar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3</a:t>
              </a:r>
            </a:p>
          </p:txBody>
        </p:sp>
        <p:sp>
          <p:nvSpPr>
            <p:cNvPr id="20" name="TextBox 60"/>
            <p:cNvSpPr txBox="1"/>
            <p:nvPr/>
          </p:nvSpPr>
          <p:spPr>
            <a:xfrm>
              <a:off x="9573479" y="3881105"/>
              <a:ext cx="1305443"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内容摘要内容摘要</a:t>
              </a:r>
            </a:p>
          </p:txBody>
        </p:sp>
      </p:grpSp>
      <p:grpSp>
        <p:nvGrpSpPr>
          <p:cNvPr id="14" name="组合 13"/>
          <p:cNvGrpSpPr/>
          <p:nvPr/>
        </p:nvGrpSpPr>
        <p:grpSpPr>
          <a:xfrm>
            <a:off x="7018924" y="4742762"/>
            <a:ext cx="1646239" cy="1646239"/>
            <a:chOff x="7018924" y="4742762"/>
            <a:chExt cx="1646239" cy="1646239"/>
          </a:xfrm>
        </p:grpSpPr>
        <p:sp>
          <p:nvSpPr>
            <p:cNvPr id="21" name="Oval 5"/>
            <p:cNvSpPr>
              <a:spLocks noChangeArrowheads="1"/>
            </p:cNvSpPr>
            <p:nvPr/>
          </p:nvSpPr>
          <p:spPr bwMode="auto">
            <a:xfrm>
              <a:off x="7018924" y="4742762"/>
              <a:ext cx="1646239" cy="164623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2" name="TextBox 60"/>
            <p:cNvSpPr txBox="1"/>
            <p:nvPr/>
          </p:nvSpPr>
          <p:spPr>
            <a:xfrm>
              <a:off x="7189321" y="4952103"/>
              <a:ext cx="1305443" cy="457200"/>
            </a:xfrm>
            <a:prstGeom prst="rect">
              <a:avLst/>
            </a:prstGeom>
            <a:noFill/>
          </p:spPr>
          <p:txBody>
            <a:bodyPr rtlCol="0" wrap="squar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4</a:t>
              </a:r>
            </a:p>
          </p:txBody>
        </p:sp>
        <p:sp>
          <p:nvSpPr>
            <p:cNvPr id="23" name="TextBox 60"/>
            <p:cNvSpPr txBox="1"/>
            <p:nvPr/>
          </p:nvSpPr>
          <p:spPr>
            <a:xfrm>
              <a:off x="7189321" y="5382807"/>
              <a:ext cx="1305443"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内容摘要内容摘要</a:t>
              </a:r>
            </a:p>
          </p:txBody>
        </p:sp>
      </p:grpSp>
      <p:grpSp>
        <p:nvGrpSpPr>
          <p:cNvPr id="15" name="组合 14"/>
          <p:cNvGrpSpPr/>
          <p:nvPr/>
        </p:nvGrpSpPr>
        <p:grpSpPr>
          <a:xfrm>
            <a:off x="4275448" y="3619075"/>
            <a:ext cx="1646239" cy="1646239"/>
            <a:chOff x="4275448" y="3619075"/>
            <a:chExt cx="1646239" cy="1646239"/>
          </a:xfrm>
        </p:grpSpPr>
        <p:sp>
          <p:nvSpPr>
            <p:cNvPr id="24" name="Oval 5"/>
            <p:cNvSpPr>
              <a:spLocks noChangeArrowheads="1"/>
            </p:cNvSpPr>
            <p:nvPr/>
          </p:nvSpPr>
          <p:spPr bwMode="auto">
            <a:xfrm>
              <a:off x="4275448" y="3619075"/>
              <a:ext cx="1646239" cy="164623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5" name="TextBox 60"/>
            <p:cNvSpPr txBox="1"/>
            <p:nvPr/>
          </p:nvSpPr>
          <p:spPr>
            <a:xfrm>
              <a:off x="4445846" y="3828416"/>
              <a:ext cx="1305443" cy="457200"/>
            </a:xfrm>
            <a:prstGeom prst="rect">
              <a:avLst/>
            </a:prstGeom>
            <a:noFill/>
          </p:spPr>
          <p:txBody>
            <a:bodyPr rtlCol="0" wrap="squar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5</a:t>
              </a:r>
            </a:p>
          </p:txBody>
        </p:sp>
        <p:sp>
          <p:nvSpPr>
            <p:cNvPr id="26" name="TextBox 60"/>
            <p:cNvSpPr txBox="1"/>
            <p:nvPr/>
          </p:nvSpPr>
          <p:spPr>
            <a:xfrm>
              <a:off x="4445846" y="4259119"/>
              <a:ext cx="1305443"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内容摘要内容摘要</a:t>
              </a:r>
            </a:p>
          </p:txBody>
        </p:sp>
      </p:grpSp>
      <p:grpSp>
        <p:nvGrpSpPr>
          <p:cNvPr id="16" name="组合 15"/>
          <p:cNvGrpSpPr/>
          <p:nvPr/>
        </p:nvGrpSpPr>
        <p:grpSpPr>
          <a:xfrm>
            <a:off x="1641438" y="4788635"/>
            <a:ext cx="1646239" cy="1646239"/>
            <a:chOff x="1641438" y="4788635"/>
            <a:chExt cx="1646239" cy="1646239"/>
          </a:xfrm>
        </p:grpSpPr>
        <p:sp>
          <p:nvSpPr>
            <p:cNvPr id="27" name="Oval 5"/>
            <p:cNvSpPr>
              <a:spLocks noChangeArrowheads="1"/>
            </p:cNvSpPr>
            <p:nvPr/>
          </p:nvSpPr>
          <p:spPr bwMode="auto">
            <a:xfrm>
              <a:off x="1641438" y="4788635"/>
              <a:ext cx="1646239" cy="1646239"/>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8" name="TextBox 60"/>
            <p:cNvSpPr txBox="1"/>
            <p:nvPr/>
          </p:nvSpPr>
          <p:spPr>
            <a:xfrm>
              <a:off x="1811836" y="4997976"/>
              <a:ext cx="1305443" cy="457200"/>
            </a:xfrm>
            <a:prstGeom prst="rect">
              <a:avLst/>
            </a:prstGeom>
            <a:noFill/>
          </p:spPr>
          <p:txBody>
            <a:bodyPr rtlCol="0" wrap="squar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6</a:t>
              </a:r>
            </a:p>
          </p:txBody>
        </p:sp>
        <p:sp>
          <p:nvSpPr>
            <p:cNvPr id="29" name="TextBox 60"/>
            <p:cNvSpPr txBox="1"/>
            <p:nvPr/>
          </p:nvSpPr>
          <p:spPr>
            <a:xfrm>
              <a:off x="1811836" y="5428679"/>
              <a:ext cx="1305443"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内容摘要内容摘要</a:t>
              </a:r>
            </a:p>
          </p:txBody>
        </p:sp>
      </p:grpSp>
      <p:sp>
        <p:nvSpPr>
          <p:cNvPr id="44" name="MH_Other_11"/>
          <p:cNvSpPr/>
          <p:nvPr>
            <p:custDataLst>
              <p:tags r:id="rId7"/>
            </p:custDataLst>
          </p:nvPr>
        </p:nvSpPr>
        <p:spPr>
          <a:xfrm>
            <a:off x="7507033" y="263741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45" name="MH_Other_11"/>
          <p:cNvSpPr/>
          <p:nvPr>
            <p:custDataLst>
              <p:tags r:id="rId8"/>
            </p:custDataLst>
          </p:nvPr>
        </p:nvSpPr>
        <p:spPr>
          <a:xfrm>
            <a:off x="7641749" y="263741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46" name="MH_Other_11"/>
          <p:cNvSpPr/>
          <p:nvPr>
            <p:custDataLst>
              <p:tags r:id="rId9"/>
            </p:custDataLst>
          </p:nvPr>
        </p:nvSpPr>
        <p:spPr>
          <a:xfrm>
            <a:off x="6136172" y="4187683"/>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47" name="MH_Other_11"/>
          <p:cNvSpPr/>
          <p:nvPr>
            <p:custDataLst>
              <p:tags r:id="rId10"/>
            </p:custDataLst>
          </p:nvPr>
        </p:nvSpPr>
        <p:spPr>
          <a:xfrm>
            <a:off x="6270888" y="4187683"/>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48" name="MH_Other_11"/>
          <p:cNvSpPr/>
          <p:nvPr>
            <p:custDataLst>
              <p:tags r:id="rId11"/>
            </p:custDataLst>
          </p:nvPr>
        </p:nvSpPr>
        <p:spPr>
          <a:xfrm>
            <a:off x="2654327" y="263741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49" name="MH_Other_11"/>
          <p:cNvSpPr/>
          <p:nvPr>
            <p:custDataLst>
              <p:tags r:id="rId12"/>
            </p:custDataLst>
          </p:nvPr>
        </p:nvSpPr>
        <p:spPr>
          <a:xfrm>
            <a:off x="2789043" y="263741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0" name="MH_Other_11"/>
          <p:cNvSpPr/>
          <p:nvPr>
            <p:custDataLst>
              <p:tags r:id="rId13"/>
            </p:custDataLst>
          </p:nvPr>
        </p:nvSpPr>
        <p:spPr>
          <a:xfrm>
            <a:off x="2923759" y="263741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1" name="MH_Other_11"/>
          <p:cNvSpPr/>
          <p:nvPr>
            <p:custDataLst>
              <p:tags r:id="rId14"/>
            </p:custDataLst>
          </p:nvPr>
        </p:nvSpPr>
        <p:spPr>
          <a:xfrm>
            <a:off x="3058475" y="263741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2" name="MH_Other_11"/>
          <p:cNvSpPr/>
          <p:nvPr>
            <p:custDataLst>
              <p:tags r:id="rId15"/>
            </p:custDataLst>
          </p:nvPr>
        </p:nvSpPr>
        <p:spPr>
          <a:xfrm>
            <a:off x="549976" y="2637411"/>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4" name="MH_Other_11"/>
          <p:cNvSpPr/>
          <p:nvPr>
            <p:custDataLst>
              <p:tags r:id="rId16"/>
            </p:custDataLst>
          </p:nvPr>
        </p:nvSpPr>
        <p:spPr>
          <a:xfrm>
            <a:off x="2469861" y="6593329"/>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5" name="MH_Other_11"/>
          <p:cNvSpPr/>
          <p:nvPr>
            <p:custDataLst>
              <p:tags r:id="rId17"/>
            </p:custDataLst>
          </p:nvPr>
        </p:nvSpPr>
        <p:spPr>
          <a:xfrm>
            <a:off x="8838460" y="565250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6" name="MH_Other_11"/>
          <p:cNvSpPr/>
          <p:nvPr>
            <p:custDataLst>
              <p:tags r:id="rId18"/>
            </p:custDataLst>
          </p:nvPr>
        </p:nvSpPr>
        <p:spPr>
          <a:xfrm>
            <a:off x="8973176" y="565250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7" name="MH_Other_11"/>
          <p:cNvSpPr/>
          <p:nvPr>
            <p:custDataLst>
              <p:tags r:id="rId19"/>
            </p:custDataLst>
          </p:nvPr>
        </p:nvSpPr>
        <p:spPr>
          <a:xfrm>
            <a:off x="9117368" y="5652502"/>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59" name="MH_Other_11"/>
          <p:cNvSpPr/>
          <p:nvPr>
            <p:custDataLst>
              <p:tags r:id="rId20"/>
            </p:custDataLst>
          </p:nvPr>
        </p:nvSpPr>
        <p:spPr>
          <a:xfrm>
            <a:off x="4003861" y="4169125"/>
            <a:ext cx="73025" cy="71437"/>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accent1"/>
              </a:solidFill>
            </a:endParaRPr>
          </a:p>
        </p:txBody>
      </p:sp>
      <p:sp>
        <p:nvSpPr>
          <p:cNvPr id="61" name="MH_Text_4"/>
          <p:cNvSpPr/>
          <p:nvPr>
            <p:custDataLst>
              <p:tags r:id="rId21"/>
            </p:custDataLst>
          </p:nvPr>
        </p:nvSpPr>
        <p:spPr>
          <a:xfrm>
            <a:off x="8102254" y="865083"/>
            <a:ext cx="3656179" cy="1638300"/>
          </a:xfrm>
          <a:prstGeom prst="rect">
            <a:avLst/>
          </a:prstGeom>
        </p:spPr>
        <p:txBody>
          <a:bodyPr>
            <a:normAutofit/>
          </a:bodyPr>
          <a:lstStyle/>
          <a:p>
            <a:pPr>
              <a:lnSpc>
                <a:spcPct val="130000"/>
              </a:lnSpc>
              <a:defRPr/>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此处添加详细文本描述，建议与标题相关并符合整体语言风格，语言描述尽量简洁生动。</a:t>
            </a:r>
          </a:p>
        </p:txBody>
      </p:sp>
      <p:sp>
        <p:nvSpPr>
          <p:cNvPr id="62" name="TextBox 72"/>
          <p:cNvSpPr txBox="1"/>
          <p:nvPr/>
        </p:nvSpPr>
        <p:spPr>
          <a:xfrm>
            <a:off x="8102254" y="535094"/>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填入标题</a:t>
            </a:r>
          </a:p>
        </p:txBody>
      </p:sp>
      <p:sp>
        <p:nvSpPr>
          <p:cNvPr id="63" name="矩形 62"/>
          <p:cNvSpPr/>
          <p:nvPr/>
        </p:nvSpPr>
        <p:spPr>
          <a:xfrm>
            <a:off x="7975692" y="345836"/>
            <a:ext cx="3865045" cy="1792899"/>
          </a:xfrm>
          <a:prstGeom prst="rect">
            <a:avLst/>
          </a:prstGeom>
          <a:no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p:cTn dur="300" fill="hold" id="7"/>
                                        <p:tgtEl>
                                          <p:spTgt spid="62"/>
                                        </p:tgtEl>
                                        <p:attrNameLst>
                                          <p:attrName>ppt_w</p:attrName>
                                        </p:attrNameLst>
                                      </p:cBhvr>
                                      <p:tavLst>
                                        <p:tav tm="0">
                                          <p:val>
                                            <p:fltVal val="0"/>
                                          </p:val>
                                        </p:tav>
                                        <p:tav tm="100000">
                                          <p:val>
                                            <p:strVal val="#ppt_w"/>
                                          </p:val>
                                        </p:tav>
                                      </p:tavLst>
                                    </p:anim>
                                    <p:anim calcmode="lin" valueType="num">
                                      <p:cBhvr>
                                        <p:cTn dur="300" fill="hold" id="8"/>
                                        <p:tgtEl>
                                          <p:spTgt spid="62"/>
                                        </p:tgtEl>
                                        <p:attrNameLst>
                                          <p:attrName>ppt_h</p:attrName>
                                        </p:attrNameLst>
                                      </p:cBhvr>
                                      <p:tavLst>
                                        <p:tav tm="0">
                                          <p:val>
                                            <p:fltVal val="0"/>
                                          </p:val>
                                        </p:tav>
                                        <p:tav tm="100000">
                                          <p:val>
                                            <p:strVal val="#ppt_h"/>
                                          </p:val>
                                        </p:tav>
                                      </p:tavLst>
                                    </p:anim>
                                    <p:anim calcmode="lin" valueType="num">
                                      <p:cBhvr>
                                        <p:cTn dur="300" fill="hold" id="9"/>
                                        <p:tgtEl>
                                          <p:spTgt spid="62"/>
                                        </p:tgtEl>
                                        <p:attrNameLst>
                                          <p:attrName>style.rotation</p:attrName>
                                        </p:attrNameLst>
                                      </p:cBhvr>
                                      <p:tavLst>
                                        <p:tav tm="0">
                                          <p:val>
                                            <p:fltVal val="90"/>
                                          </p:val>
                                        </p:tav>
                                        <p:tav tm="100000">
                                          <p:val>
                                            <p:fltVal val="0"/>
                                          </p:val>
                                        </p:tav>
                                      </p:tavLst>
                                    </p:anim>
                                    <p:animEffect filter="fade" transition="in">
                                      <p:cBhvr>
                                        <p:cTn dur="300" id="10"/>
                                        <p:tgtEl>
                                          <p:spTgt spid="62"/>
                                        </p:tgtEl>
                                      </p:cBhvr>
                                    </p:animEffect>
                                  </p:childTnLst>
                                </p:cTn>
                              </p:par>
                              <p:par>
                                <p:cTn decel="100000" fill="hold" id="11" nodeType="withEffect" presetClass="entr" presetID="49"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 calcmode="lin" valueType="num">
                                      <p:cBhvr>
                                        <p:cTn dur="500" fill="hold" id="15"/>
                                        <p:tgtEl>
                                          <p:spTgt spid="5"/>
                                        </p:tgtEl>
                                        <p:attrNameLst>
                                          <p:attrName>style.rotation</p:attrName>
                                        </p:attrNameLst>
                                      </p:cBhvr>
                                      <p:tavLst>
                                        <p:tav tm="0">
                                          <p:val>
                                            <p:fltVal val="360"/>
                                          </p:val>
                                        </p:tav>
                                        <p:tav tm="100000">
                                          <p:val>
                                            <p:fltVal val="0"/>
                                          </p:val>
                                        </p:tav>
                                      </p:tavLst>
                                    </p:anim>
                                    <p:animEffect filter="fade" transition="in">
                                      <p:cBhvr>
                                        <p:cTn dur="500" id="16"/>
                                        <p:tgtEl>
                                          <p:spTgt spid="5"/>
                                        </p:tgtEl>
                                      </p:cBhvr>
                                    </p:animEffect>
                                  </p:childTnLst>
                                </p:cTn>
                              </p:par>
                              <p:par>
                                <p:cTn decel="100000" fill="hold" id="17" nodeType="withEffect" presetClass="entr" presetID="49"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 calcmode="lin" valueType="num">
                                      <p:cBhvr>
                                        <p:cTn dur="500" fill="hold" id="21"/>
                                        <p:tgtEl>
                                          <p:spTgt spid="9"/>
                                        </p:tgtEl>
                                        <p:attrNameLst>
                                          <p:attrName>style.rotation</p:attrName>
                                        </p:attrNameLst>
                                      </p:cBhvr>
                                      <p:tavLst>
                                        <p:tav tm="0">
                                          <p:val>
                                            <p:fltVal val="360"/>
                                          </p:val>
                                        </p:tav>
                                        <p:tav tm="100000">
                                          <p:val>
                                            <p:fltVal val="0"/>
                                          </p:val>
                                        </p:tav>
                                      </p:tavLst>
                                    </p:anim>
                                    <p:animEffect filter="fade" transition="in">
                                      <p:cBhvr>
                                        <p:cTn dur="500" id="22"/>
                                        <p:tgtEl>
                                          <p:spTgt spid="9"/>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p:cTn dur="500" fill="hold" id="25"/>
                                        <p:tgtEl>
                                          <p:spTgt spid="10"/>
                                        </p:tgtEl>
                                        <p:attrNameLst>
                                          <p:attrName>ppt_w</p:attrName>
                                        </p:attrNameLst>
                                      </p:cBhvr>
                                      <p:tavLst>
                                        <p:tav tm="0">
                                          <p:val>
                                            <p:fltVal val="0"/>
                                          </p:val>
                                        </p:tav>
                                        <p:tav tm="100000">
                                          <p:val>
                                            <p:strVal val="#ppt_w"/>
                                          </p:val>
                                        </p:tav>
                                      </p:tavLst>
                                    </p:anim>
                                    <p:anim calcmode="lin" valueType="num">
                                      <p:cBhvr>
                                        <p:cTn dur="500" fill="hold" id="26"/>
                                        <p:tgtEl>
                                          <p:spTgt spid="10"/>
                                        </p:tgtEl>
                                        <p:attrNameLst>
                                          <p:attrName>ppt_h</p:attrName>
                                        </p:attrNameLst>
                                      </p:cBhvr>
                                      <p:tavLst>
                                        <p:tav tm="0">
                                          <p:val>
                                            <p:fltVal val="0"/>
                                          </p:val>
                                        </p:tav>
                                        <p:tav tm="100000">
                                          <p:val>
                                            <p:strVal val="#ppt_h"/>
                                          </p:val>
                                        </p:tav>
                                      </p:tavLst>
                                    </p:anim>
                                    <p:anim calcmode="lin" valueType="num">
                                      <p:cBhvr>
                                        <p:cTn dur="500" fill="hold" id="27"/>
                                        <p:tgtEl>
                                          <p:spTgt spid="10"/>
                                        </p:tgtEl>
                                        <p:attrNameLst>
                                          <p:attrName>style.rotation</p:attrName>
                                        </p:attrNameLst>
                                      </p:cBhvr>
                                      <p:tavLst>
                                        <p:tav tm="0">
                                          <p:val>
                                            <p:fltVal val="360"/>
                                          </p:val>
                                        </p:tav>
                                        <p:tav tm="100000">
                                          <p:val>
                                            <p:fltVal val="0"/>
                                          </p:val>
                                        </p:tav>
                                      </p:tavLst>
                                    </p:anim>
                                    <p:animEffect filter="fade" transition="in">
                                      <p:cBhvr>
                                        <p:cTn dur="500" id="28"/>
                                        <p:tgtEl>
                                          <p:spTgt spid="10"/>
                                        </p:tgtEl>
                                      </p:cBhvr>
                                    </p:animEffect>
                                  </p:childTnLst>
                                </p:cTn>
                              </p:par>
                              <p:par>
                                <p:cTn decel="100000" fill="hold" id="29" nodeType="withEffect" presetClass="entr" presetID="49"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 calcmode="lin" valueType="num">
                                      <p:cBhvr>
                                        <p:cTn dur="500" fill="hold" id="33"/>
                                        <p:tgtEl>
                                          <p:spTgt spid="14"/>
                                        </p:tgtEl>
                                        <p:attrNameLst>
                                          <p:attrName>style.rotation</p:attrName>
                                        </p:attrNameLst>
                                      </p:cBhvr>
                                      <p:tavLst>
                                        <p:tav tm="0">
                                          <p:val>
                                            <p:fltVal val="360"/>
                                          </p:val>
                                        </p:tav>
                                        <p:tav tm="100000">
                                          <p:val>
                                            <p:fltVal val="0"/>
                                          </p:val>
                                        </p:tav>
                                      </p:tavLst>
                                    </p:anim>
                                    <p:animEffect filter="fade" transition="in">
                                      <p:cBhvr>
                                        <p:cTn dur="500" id="34"/>
                                        <p:tgtEl>
                                          <p:spTgt spid="14"/>
                                        </p:tgtEl>
                                      </p:cBhvr>
                                    </p:animEffect>
                                  </p:childTnLst>
                                </p:cTn>
                              </p:par>
                              <p:par>
                                <p:cTn decel="100000" fill="hold" id="35" nodeType="withEffect" presetClass="entr" presetID="49"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 calcmode="lin" valueType="num">
                                      <p:cBhvr>
                                        <p:cTn dur="500" fill="hold" id="39"/>
                                        <p:tgtEl>
                                          <p:spTgt spid="15"/>
                                        </p:tgtEl>
                                        <p:attrNameLst>
                                          <p:attrName>style.rotation</p:attrName>
                                        </p:attrNameLst>
                                      </p:cBhvr>
                                      <p:tavLst>
                                        <p:tav tm="0">
                                          <p:val>
                                            <p:fltVal val="360"/>
                                          </p:val>
                                        </p:tav>
                                        <p:tav tm="100000">
                                          <p:val>
                                            <p:fltVal val="0"/>
                                          </p:val>
                                        </p:tav>
                                      </p:tavLst>
                                    </p:anim>
                                    <p:animEffect filter="fade" transition="in">
                                      <p:cBhvr>
                                        <p:cTn dur="500" id="40"/>
                                        <p:tgtEl>
                                          <p:spTgt spid="15"/>
                                        </p:tgtEl>
                                      </p:cBhvr>
                                    </p:animEffect>
                                  </p:childTnLst>
                                </p:cTn>
                              </p:par>
                              <p:par>
                                <p:cTn decel="100000" fill="hold" id="41" nodeType="withEffect" presetClass="entr" presetID="49" presetSubtype="0">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ppt_w</p:attrName>
                                        </p:attrNameLst>
                                      </p:cBhvr>
                                      <p:tavLst>
                                        <p:tav tm="0">
                                          <p:val>
                                            <p:fltVal val="0"/>
                                          </p:val>
                                        </p:tav>
                                        <p:tav tm="100000">
                                          <p:val>
                                            <p:strVal val="#ppt_w"/>
                                          </p:val>
                                        </p:tav>
                                      </p:tavLst>
                                    </p:anim>
                                    <p:anim calcmode="lin" valueType="num">
                                      <p:cBhvr>
                                        <p:cTn dur="500" fill="hold" id="44"/>
                                        <p:tgtEl>
                                          <p:spTgt spid="16"/>
                                        </p:tgtEl>
                                        <p:attrNameLst>
                                          <p:attrName>ppt_h</p:attrName>
                                        </p:attrNameLst>
                                      </p:cBhvr>
                                      <p:tavLst>
                                        <p:tav tm="0">
                                          <p:val>
                                            <p:fltVal val="0"/>
                                          </p:val>
                                        </p:tav>
                                        <p:tav tm="100000">
                                          <p:val>
                                            <p:strVal val="#ppt_h"/>
                                          </p:val>
                                        </p:tav>
                                      </p:tavLst>
                                    </p:anim>
                                    <p:anim calcmode="lin" valueType="num">
                                      <p:cBhvr>
                                        <p:cTn dur="500" fill="hold" id="45"/>
                                        <p:tgtEl>
                                          <p:spTgt spid="16"/>
                                        </p:tgtEl>
                                        <p:attrNameLst>
                                          <p:attrName>style.rotation</p:attrName>
                                        </p:attrNameLst>
                                      </p:cBhvr>
                                      <p:tavLst>
                                        <p:tav tm="0">
                                          <p:val>
                                            <p:fltVal val="360"/>
                                          </p:val>
                                        </p:tav>
                                        <p:tav tm="100000">
                                          <p:val>
                                            <p:fltVal val="0"/>
                                          </p:val>
                                        </p:tav>
                                      </p:tavLst>
                                    </p:anim>
                                    <p:animEffect filter="fade" transition="in">
                                      <p:cBhvr>
                                        <p:cTn dur="500" id="46"/>
                                        <p:tgtEl>
                                          <p:spTgt spid="1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61"/>
                                        </p:tgtEl>
                                        <p:attrNameLst>
                                          <p:attrName>style.visibility</p:attrName>
                                        </p:attrNameLst>
                                      </p:cBhvr>
                                      <p:to>
                                        <p:strVal val="visible"/>
                                      </p:to>
                                    </p:set>
                                    <p:animEffect filter="fade" transition="in">
                                      <p:cBhvr>
                                        <p:cTn dur="500" id="49"/>
                                        <p:tgtEl>
                                          <p:spTgt spid="61"/>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63"/>
                                        </p:tgtEl>
                                        <p:attrNameLst>
                                          <p:attrName>style.visibility</p:attrName>
                                        </p:attrNameLst>
                                      </p:cBhvr>
                                      <p:to>
                                        <p:strVal val="visible"/>
                                      </p:to>
                                    </p:set>
                                    <p:animEffect filter="wipe(left)" transition="in">
                                      <p:cBhvr>
                                        <p:cTn dur="500" id="52"/>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2"/>
      <p:bldP grpId="0" spid="6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2">
            <a:extLst>
              <a:ext uri="{28A0092B-C50C-407E-A947-70E740481C1C}">
                <a14:useLocalDpi val="0"/>
              </a:ext>
            </a:extLst>
          </a:blip>
          <a:stretch>
            <a:fillRect/>
          </a:stretch>
        </p:blipFill>
        <p:spPr>
          <a:xfrm>
            <a:off x="0" y="2387"/>
            <a:ext cx="4998720" cy="6845968"/>
          </a:xfrm>
          <a:prstGeom prst="rect">
            <a:avLst/>
          </a:prstGeom>
        </p:spPr>
      </p:pic>
      <p:sp>
        <p:nvSpPr>
          <p:cNvPr id="29" name="矩形 10"/>
          <p:cNvSpPr>
            <a:spLocks noChangeArrowheads="1"/>
          </p:cNvSpPr>
          <p:nvPr>
            <p:custDataLst>
              <p:tags r:id="rId3"/>
            </p:custDataLst>
          </p:nvPr>
        </p:nvSpPr>
        <p:spPr bwMode="auto">
          <a:xfrm flipH="1">
            <a:off x="0" y="1279525"/>
            <a:ext cx="12192000" cy="4389438"/>
          </a:xfrm>
          <a:prstGeom prst="rect">
            <a:avLst/>
          </a:prstGeom>
          <a:solidFill>
            <a:schemeClr val="tx1">
              <a:lumMod val="85000"/>
              <a:lumOff val="15000"/>
              <a:alpha val="76077"/>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90000"/>
              </a:lnSpc>
            </a:pPr>
            <a:endParaRPr altLang="zh-CN" lang="en-US" sz="4000">
              <a:solidFill>
                <a:srgbClr val="FFFFFF"/>
              </a:solidFill>
              <a:ea charset="-122" panose="020b0503020204020204" pitchFamily="34" typeface="微软雅黑"/>
              <a:sym charset="-122" panose="02010600030101010101" pitchFamily="2" typeface="宋体"/>
            </a:endParaRPr>
          </a:p>
        </p:txBody>
      </p:sp>
      <p:sp>
        <p:nvSpPr>
          <p:cNvPr id="30" name="KSO_Shape"/>
          <p:cNvSpPr/>
          <p:nvPr/>
        </p:nvSpPr>
        <p:spPr bwMode="auto">
          <a:xfrm>
            <a:off x="1290341" y="3133396"/>
            <a:ext cx="2418038" cy="1660386"/>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32" name="文本框 19"/>
          <p:cNvSpPr txBox="1">
            <a:spLocks noChangeArrowheads="1"/>
          </p:cNvSpPr>
          <p:nvPr>
            <p:custDataLst>
              <p:tags r:id="rId4"/>
            </p:custDataLst>
          </p:nvPr>
        </p:nvSpPr>
        <p:spPr bwMode="auto">
          <a:xfrm>
            <a:off x="1076654" y="2333426"/>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40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公司与团队</a:t>
            </a:r>
          </a:p>
        </p:txBody>
      </p:sp>
      <p:sp>
        <p:nvSpPr>
          <p:cNvPr id="40" name="文本框 9"/>
          <p:cNvSpPr txBox="1"/>
          <p:nvPr/>
        </p:nvSpPr>
        <p:spPr>
          <a:xfrm>
            <a:off x="5602906" y="2686706"/>
            <a:ext cx="2643113" cy="365760"/>
          </a:xfrm>
          <a:prstGeom prst="rect">
            <a:avLst/>
          </a:prstGeom>
          <a:noFill/>
        </p:spPr>
        <p:txBody>
          <a:bodyPr bIns="0" lIns="0" rIns="0" rtlCol="0" tIns="0" wrap="square">
            <a:spAutoFit/>
          </a:bodyPr>
          <a:lstStyle/>
          <a:p>
            <a:pPr lvl="1" marL="0"/>
            <a:r>
              <a:rPr altLang="zh-CN" lang="en-US" sz="2400">
                <a:solidFill>
                  <a:schemeClr val="bg1">
                    <a:lumMod val="95000"/>
                  </a:schemeClr>
                </a:solidFill>
                <a:latin charset="-122" panose="020b0503020204020204" pitchFamily="34" typeface="微软雅黑"/>
                <a:ea charset="-122" panose="020b0503020204020204" pitchFamily="34" typeface="微软雅黑"/>
              </a:rPr>
              <a:t>   公司简介</a:t>
            </a:r>
          </a:p>
        </p:txBody>
      </p:sp>
      <p:sp>
        <p:nvSpPr>
          <p:cNvPr id="45" name="文本框 9"/>
          <p:cNvSpPr txBox="1"/>
          <p:nvPr/>
        </p:nvSpPr>
        <p:spPr>
          <a:xfrm>
            <a:off x="10098783" y="2694172"/>
            <a:ext cx="266429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团队介绍</a:t>
            </a:r>
          </a:p>
        </p:txBody>
      </p:sp>
      <p:sp>
        <p:nvSpPr>
          <p:cNvPr id="50" name="文本框 9"/>
          <p:cNvSpPr txBox="1"/>
          <p:nvPr/>
        </p:nvSpPr>
        <p:spPr>
          <a:xfrm>
            <a:off x="10108934" y="3472160"/>
            <a:ext cx="1321996"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项目成员</a:t>
            </a:r>
          </a:p>
        </p:txBody>
      </p:sp>
      <p:sp>
        <p:nvSpPr>
          <p:cNvPr id="55" name="文本框 9"/>
          <p:cNvSpPr txBox="1"/>
          <p:nvPr/>
        </p:nvSpPr>
        <p:spPr>
          <a:xfrm>
            <a:off x="8024786" y="2682819"/>
            <a:ext cx="159291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核心成员</a:t>
            </a:r>
          </a:p>
        </p:txBody>
      </p:sp>
      <p:sp>
        <p:nvSpPr>
          <p:cNvPr id="60" name="文本框 9"/>
          <p:cNvSpPr txBox="1"/>
          <p:nvPr/>
        </p:nvSpPr>
        <p:spPr>
          <a:xfrm>
            <a:off x="8011767" y="3472160"/>
            <a:ext cx="159291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组织结构</a:t>
            </a:r>
          </a:p>
        </p:txBody>
      </p:sp>
      <p:sp>
        <p:nvSpPr>
          <p:cNvPr id="65" name="文本框 9"/>
          <p:cNvSpPr txBox="1"/>
          <p:nvPr/>
        </p:nvSpPr>
        <p:spPr>
          <a:xfrm>
            <a:off x="5899052" y="4250148"/>
            <a:ext cx="245820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公司大事记</a:t>
            </a:r>
          </a:p>
        </p:txBody>
      </p:sp>
      <p:sp>
        <p:nvSpPr>
          <p:cNvPr id="70" name="文本框 9"/>
          <p:cNvSpPr txBox="1"/>
          <p:nvPr/>
        </p:nvSpPr>
        <p:spPr>
          <a:xfrm>
            <a:off x="5871413" y="3472161"/>
            <a:ext cx="1700026"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企业理念</a:t>
            </a:r>
          </a:p>
        </p:txBody>
      </p:sp>
      <p:sp>
        <p:nvSpPr>
          <p:cNvPr id="6" name="椭圆 5"/>
          <p:cNvSpPr/>
          <p:nvPr/>
        </p:nvSpPr>
        <p:spPr>
          <a:xfrm>
            <a:off x="5391830" y="264098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1</a:t>
            </a:r>
          </a:p>
        </p:txBody>
      </p:sp>
      <p:sp>
        <p:nvSpPr>
          <p:cNvPr id="74" name="椭圆 73"/>
          <p:cNvSpPr/>
          <p:nvPr/>
        </p:nvSpPr>
        <p:spPr>
          <a:xfrm>
            <a:off x="7498256" y="2653229"/>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2</a:t>
            </a:r>
          </a:p>
        </p:txBody>
      </p:sp>
      <p:sp>
        <p:nvSpPr>
          <p:cNvPr id="75" name="椭圆 74"/>
          <p:cNvSpPr/>
          <p:nvPr/>
        </p:nvSpPr>
        <p:spPr>
          <a:xfrm>
            <a:off x="9604682" y="2636183"/>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3</a:t>
            </a:r>
          </a:p>
        </p:txBody>
      </p:sp>
      <p:sp>
        <p:nvSpPr>
          <p:cNvPr id="76" name="椭圆 75"/>
          <p:cNvSpPr/>
          <p:nvPr/>
        </p:nvSpPr>
        <p:spPr>
          <a:xfrm>
            <a:off x="5391830" y="347216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4</a:t>
            </a:r>
          </a:p>
        </p:txBody>
      </p:sp>
      <p:sp>
        <p:nvSpPr>
          <p:cNvPr id="79" name="椭圆 78"/>
          <p:cNvSpPr/>
          <p:nvPr/>
        </p:nvSpPr>
        <p:spPr>
          <a:xfrm>
            <a:off x="5399706" y="421308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7</a:t>
            </a:r>
          </a:p>
        </p:txBody>
      </p:sp>
      <p:sp>
        <p:nvSpPr>
          <p:cNvPr id="82" name="椭圆 81"/>
          <p:cNvSpPr/>
          <p:nvPr/>
        </p:nvSpPr>
        <p:spPr>
          <a:xfrm>
            <a:off x="7498256" y="347216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5</a:t>
            </a:r>
          </a:p>
        </p:txBody>
      </p:sp>
      <p:sp>
        <p:nvSpPr>
          <p:cNvPr id="83" name="椭圆 82"/>
          <p:cNvSpPr/>
          <p:nvPr/>
        </p:nvSpPr>
        <p:spPr>
          <a:xfrm>
            <a:off x="9617700" y="345362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6</a:t>
            </a:r>
          </a:p>
        </p:txBody>
      </p:sp>
    </p:spTree>
    <p:custDataLst>
      <p:tags r:id="rId5"/>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300" id="7"/>
                                        <p:tgtEl>
                                          <p:spTgt spid="30"/>
                                        </p:tgtEl>
                                      </p:cBhvr>
                                    </p:animEffect>
                                    <p:anim calcmode="lin" valueType="num">
                                      <p:cBhvr>
                                        <p:cTn dur="300" fill="hold" id="8"/>
                                        <p:tgtEl>
                                          <p:spTgt spid="30"/>
                                        </p:tgtEl>
                                        <p:attrNameLst>
                                          <p:attrName>ppt_x</p:attrName>
                                        </p:attrNameLst>
                                      </p:cBhvr>
                                      <p:tavLst>
                                        <p:tav tm="0">
                                          <p:val>
                                            <p:strVal val="#ppt_x"/>
                                          </p:val>
                                        </p:tav>
                                        <p:tav tm="100000">
                                          <p:val>
                                            <p:strVal val="#ppt_x"/>
                                          </p:val>
                                        </p:tav>
                                      </p:tavLst>
                                    </p:anim>
                                    <p:anim calcmode="lin" valueType="num">
                                      <p:cBhvr>
                                        <p:cTn dur="300" fill="hold" id="9"/>
                                        <p:tgtEl>
                                          <p:spTgt spid="3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300" id="12"/>
                                        <p:tgtEl>
                                          <p:spTgt spid="32"/>
                                        </p:tgtEl>
                                      </p:cBhvr>
                                    </p:animEffect>
                                    <p:anim calcmode="lin" valueType="num">
                                      <p:cBhvr>
                                        <p:cTn dur="300" fill="hold" id="13"/>
                                        <p:tgtEl>
                                          <p:spTgt spid="32"/>
                                        </p:tgtEl>
                                        <p:attrNameLst>
                                          <p:attrName>ppt_x</p:attrName>
                                        </p:attrNameLst>
                                      </p:cBhvr>
                                      <p:tavLst>
                                        <p:tav tm="0">
                                          <p:val>
                                            <p:strVal val="#ppt_x"/>
                                          </p:val>
                                        </p:tav>
                                        <p:tav tm="100000">
                                          <p:val>
                                            <p:strVal val="#ppt_x"/>
                                          </p:val>
                                        </p:tav>
                                      </p:tavLst>
                                    </p:anim>
                                    <p:anim calcmode="lin" valueType="num">
                                      <p:cBhvr>
                                        <p:cTn dur="300" fill="hold" id="14"/>
                                        <p:tgtEl>
                                          <p:spTgt spid="3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300"/>
                            </p:stCondLst>
                            <p:childTnLst>
                              <p:par>
                                <p:cTn fill="hold" grpId="0" id="16" nodeType="afterEffect" presetClass="entr" presetID="22" presetSubtype="4">
                                  <p:stCondLst>
                                    <p:cond delay="0"/>
                                  </p:stCondLst>
                                  <p:childTnLst>
                                    <p:set>
                                      <p:cBhvr>
                                        <p:cTn dur="1" fill="hold" id="17">
                                          <p:stCondLst>
                                            <p:cond delay="0"/>
                                          </p:stCondLst>
                                        </p:cTn>
                                        <p:tgtEl>
                                          <p:spTgt spid="50"/>
                                        </p:tgtEl>
                                        <p:attrNameLst>
                                          <p:attrName>style.visibility</p:attrName>
                                        </p:attrNameLst>
                                      </p:cBhvr>
                                      <p:to>
                                        <p:strVal val="visible"/>
                                      </p:to>
                                    </p:set>
                                    <p:animEffect filter="wipe(down)" transition="in">
                                      <p:cBhvr>
                                        <p:cTn dur="500" id="18"/>
                                        <p:tgtEl>
                                          <p:spTgt spid="50"/>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55"/>
                                        </p:tgtEl>
                                        <p:attrNameLst>
                                          <p:attrName>style.visibility</p:attrName>
                                        </p:attrNameLst>
                                      </p:cBhvr>
                                      <p:to>
                                        <p:strVal val="visible"/>
                                      </p:to>
                                    </p:set>
                                    <p:animEffect filter="wipe(down)" transition="in">
                                      <p:cBhvr>
                                        <p:cTn dur="500" id="21"/>
                                        <p:tgtEl>
                                          <p:spTgt spid="55"/>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60"/>
                                        </p:tgtEl>
                                        <p:attrNameLst>
                                          <p:attrName>style.visibility</p:attrName>
                                        </p:attrNameLst>
                                      </p:cBhvr>
                                      <p:to>
                                        <p:strVal val="visible"/>
                                      </p:to>
                                    </p:set>
                                    <p:animEffect filter="wipe(down)" transition="in">
                                      <p:cBhvr>
                                        <p:cTn dur="500" id="24"/>
                                        <p:tgtEl>
                                          <p:spTgt spid="60"/>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65"/>
                                        </p:tgtEl>
                                        <p:attrNameLst>
                                          <p:attrName>style.visibility</p:attrName>
                                        </p:attrNameLst>
                                      </p:cBhvr>
                                      <p:to>
                                        <p:strVal val="visible"/>
                                      </p:to>
                                    </p:set>
                                    <p:animEffect filter="wipe(down)" transition="in">
                                      <p:cBhvr>
                                        <p:cTn dur="500" id="27"/>
                                        <p:tgtEl>
                                          <p:spTgt spid="65"/>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70"/>
                                        </p:tgtEl>
                                        <p:attrNameLst>
                                          <p:attrName>style.visibility</p:attrName>
                                        </p:attrNameLst>
                                      </p:cBhvr>
                                      <p:to>
                                        <p:strVal val="visible"/>
                                      </p:to>
                                    </p:set>
                                    <p:animEffect filter="wipe(down)" transition="in">
                                      <p:cBhvr>
                                        <p:cTn dur="500" id="30"/>
                                        <p:tgtEl>
                                          <p:spTgt spid="70"/>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74"/>
                                        </p:tgtEl>
                                        <p:attrNameLst>
                                          <p:attrName>style.visibility</p:attrName>
                                        </p:attrNameLst>
                                      </p:cBhvr>
                                      <p:to>
                                        <p:strVal val="visible"/>
                                      </p:to>
                                    </p:set>
                                    <p:animEffect filter="wipe(down)" transition="in">
                                      <p:cBhvr>
                                        <p:cTn dur="500" id="33"/>
                                        <p:tgtEl>
                                          <p:spTgt spid="74"/>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75"/>
                                        </p:tgtEl>
                                        <p:attrNameLst>
                                          <p:attrName>style.visibility</p:attrName>
                                        </p:attrNameLst>
                                      </p:cBhvr>
                                      <p:to>
                                        <p:strVal val="visible"/>
                                      </p:to>
                                    </p:set>
                                    <p:animEffect filter="wipe(down)" transition="in">
                                      <p:cBhvr>
                                        <p:cTn dur="500" id="36"/>
                                        <p:tgtEl>
                                          <p:spTgt spid="75"/>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82"/>
                                        </p:tgtEl>
                                        <p:attrNameLst>
                                          <p:attrName>style.visibility</p:attrName>
                                        </p:attrNameLst>
                                      </p:cBhvr>
                                      <p:to>
                                        <p:strVal val="visible"/>
                                      </p:to>
                                    </p:set>
                                    <p:animEffect filter="wipe(down)" transition="in">
                                      <p:cBhvr>
                                        <p:cTn dur="500" id="39"/>
                                        <p:tgtEl>
                                          <p:spTgt spid="82"/>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83"/>
                                        </p:tgtEl>
                                        <p:attrNameLst>
                                          <p:attrName>style.visibility</p:attrName>
                                        </p:attrNameLst>
                                      </p:cBhvr>
                                      <p:to>
                                        <p:strVal val="visible"/>
                                      </p:to>
                                    </p:set>
                                    <p:animEffect filter="wipe(down)" transition="in">
                                      <p:cBhvr>
                                        <p:cTn dur="500" id="42"/>
                                        <p:tgtEl>
                                          <p:spTgt spid="83"/>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40"/>
                                        </p:tgtEl>
                                        <p:attrNameLst>
                                          <p:attrName>style.visibility</p:attrName>
                                        </p:attrNameLst>
                                      </p:cBhvr>
                                      <p:to>
                                        <p:strVal val="visible"/>
                                      </p:to>
                                    </p:set>
                                    <p:animEffect filter="wipe(down)" transition="in">
                                      <p:cBhvr>
                                        <p:cTn dur="500" id="45"/>
                                        <p:tgtEl>
                                          <p:spTgt spid="40"/>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6"/>
                                        </p:tgtEl>
                                        <p:attrNameLst>
                                          <p:attrName>style.visibility</p:attrName>
                                        </p:attrNameLst>
                                      </p:cBhvr>
                                      <p:to>
                                        <p:strVal val="visible"/>
                                      </p:to>
                                    </p:set>
                                    <p:animEffect filter="wipe(down)" transition="in">
                                      <p:cBhvr>
                                        <p:cTn dur="500" id="48"/>
                                        <p:tgtEl>
                                          <p:spTgt spid="6"/>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45"/>
                                        </p:tgtEl>
                                        <p:attrNameLst>
                                          <p:attrName>style.visibility</p:attrName>
                                        </p:attrNameLst>
                                      </p:cBhvr>
                                      <p:to>
                                        <p:strVal val="visible"/>
                                      </p:to>
                                    </p:set>
                                    <p:animEffect filter="wipe(down)" transition="in">
                                      <p:cBhvr>
                                        <p:cTn dur="500" id="51"/>
                                        <p:tgtEl>
                                          <p:spTgt spid="45"/>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76"/>
                                        </p:tgtEl>
                                        <p:attrNameLst>
                                          <p:attrName>style.visibility</p:attrName>
                                        </p:attrNameLst>
                                      </p:cBhvr>
                                      <p:to>
                                        <p:strVal val="visible"/>
                                      </p:to>
                                    </p:set>
                                    <p:animEffect filter="wipe(down)" transition="in">
                                      <p:cBhvr>
                                        <p:cTn dur="500" id="54"/>
                                        <p:tgtEl>
                                          <p:spTgt spid="76"/>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79"/>
                                        </p:tgtEl>
                                        <p:attrNameLst>
                                          <p:attrName>style.visibility</p:attrName>
                                        </p:attrNameLst>
                                      </p:cBhvr>
                                      <p:to>
                                        <p:strVal val="visible"/>
                                      </p:to>
                                    </p:set>
                                    <p:animEffect filter="wipe(down)" transition="in">
                                      <p:cBhvr>
                                        <p:cTn dur="500" id="5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2"/>
      <p:bldP grpId="0" spid="40"/>
      <p:bldP grpId="0" spid="45"/>
      <p:bldP grpId="0" spid="50"/>
      <p:bldP grpId="0" spid="55"/>
      <p:bldP grpId="0" spid="60"/>
      <p:bldP grpId="0" spid="65"/>
      <p:bldP grpId="0" spid="70"/>
      <p:bldP grpId="0" spid="6"/>
      <p:bldP grpId="0" spid="74"/>
      <p:bldP grpId="0" spid="75"/>
      <p:bldP grpId="0" spid="76"/>
      <p:bldP grpId="0" spid="79"/>
      <p:bldP grpId="0" spid="82"/>
      <p:bldP grpId="0" spid="8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0" y="-3618"/>
            <a:ext cx="12192000" cy="6861618"/>
          </a:xfrm>
          <a:prstGeom prst="rect">
            <a:avLst/>
          </a:prstGeom>
          <a:blipFill dpi="0" rotWithShape="1">
            <a:blip r:embed="rId2">
              <a:extLst>
                <a:ext uri="{BEBA8EAE-BF5A-486C-A8C5-ECC9F3942E4B}">
                  <a14:imgProps>
                    <a14:imgLayer xmlns:d3p1="http://schemas.openxmlformats.org/officeDocument/2006/relationships" d3p1:embed="">
                      <a14:imgEffect>
                        <a14:brightnessContrast bright="-40000" contrast="20000"/>
                      </a14:imgEffect>
                    </a14:imgLayer>
                  </a14:imgProps>
                </a:ext>
              </a:extLst>
            </a:blip>
            <a:stretch>
              <a:fillRect b="-25542" l="-30418" r="29143" t="-114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
          <p:cNvSpPr/>
          <p:nvPr/>
        </p:nvSpPr>
        <p:spPr>
          <a:xfrm flipH="1">
            <a:off x="4747196" y="-15240"/>
            <a:ext cx="7162478" cy="6888480"/>
          </a:xfrm>
          <a:custGeom>
            <a:gdLst>
              <a:gd fmla="*/ 0 w 6591300" name="connsiteX0"/>
              <a:gd fmla="*/ 0 h 6858000" name="connsiteY0"/>
              <a:gd fmla="*/ 6591300 w 6591300" name="connsiteX1"/>
              <a:gd fmla="*/ 0 h 6858000" name="connsiteY1"/>
              <a:gd fmla="*/ 6591300 w 6591300" name="connsiteX2"/>
              <a:gd fmla="*/ 6858000 h 6858000" name="connsiteY2"/>
              <a:gd fmla="*/ 0 w 6591300" name="connsiteX3"/>
              <a:gd fmla="*/ 6858000 h 6858000" name="connsiteY3"/>
              <a:gd fmla="*/ 0 w 6591300" name="connsiteX4"/>
              <a:gd fmla="*/ 0 h 6858000" name="connsiteY4"/>
              <a:gd fmla="*/ 0 w 6591300" name="connsiteX0-1"/>
              <a:gd fmla="*/ 0 h 6858000" name="connsiteY0-2"/>
              <a:gd fmla="*/ 3848100 w 6591300" name="connsiteX1-3"/>
              <a:gd fmla="*/ 38100 h 6858000" name="connsiteY1-4"/>
              <a:gd fmla="*/ 6591300 w 6591300" name="connsiteX2-5"/>
              <a:gd fmla="*/ 6858000 h 6858000" name="connsiteY2-6"/>
              <a:gd fmla="*/ 0 w 6591300" name="connsiteX3-7"/>
              <a:gd fmla="*/ 6858000 h 6858000" name="connsiteY3-8"/>
              <a:gd fmla="*/ 0 w 6591300" name="connsiteX4-9"/>
              <a:gd fmla="*/ 0 h 6858000" name="connsiteY4-10"/>
              <a:gd fmla="*/ 0 w 6591300" name="connsiteX0-11"/>
              <a:gd fmla="*/ 0 h 6858000" name="connsiteY0-12"/>
              <a:gd fmla="*/ 3810000 w 6591300" name="connsiteX1-13"/>
              <a:gd fmla="*/ 19050 h 6858000" name="connsiteY1-14"/>
              <a:gd fmla="*/ 6591300 w 6591300" name="connsiteX2-15"/>
              <a:gd fmla="*/ 6858000 h 6858000" name="connsiteY2-16"/>
              <a:gd fmla="*/ 0 w 6591300" name="connsiteX3-17"/>
              <a:gd fmla="*/ 6858000 h 6858000" name="connsiteY3-18"/>
              <a:gd fmla="*/ 0 w 6591300" name="connsiteX4-19"/>
              <a:gd fmla="*/ 0 h 6858000" name="connsiteY4-20"/>
              <a:gd fmla="*/ 0 w 6591300" name="connsiteX0-21"/>
              <a:gd fmla="*/ 0 h 6858000" name="connsiteY0-22"/>
              <a:gd fmla="*/ 3751943 w 6591300" name="connsiteX1-23"/>
              <a:gd fmla="*/ 19050 h 6858000" name="connsiteY1-24"/>
              <a:gd fmla="*/ 6591300 w 6591300" name="connsiteX2-25"/>
              <a:gd fmla="*/ 6858000 h 6858000" name="connsiteY2-26"/>
              <a:gd fmla="*/ 0 w 6591300" name="connsiteX3-27"/>
              <a:gd fmla="*/ 6858000 h 6858000" name="connsiteY3-28"/>
              <a:gd fmla="*/ 0 w 6591300" name="connsiteX4-29"/>
              <a:gd fmla="*/ 0 h 6858000" name="connsiteY4-30"/>
              <a:gd fmla="*/ 0 w 6591300" name="connsiteX0-31"/>
              <a:gd fmla="*/ 9979 h 6867979" name="connsiteY0-32"/>
              <a:gd fmla="*/ 3737429 w 6591300" name="connsiteX1-33"/>
              <a:gd fmla="*/ 0 h 6867979" name="connsiteY1-34"/>
              <a:gd fmla="*/ 6591300 w 6591300" name="connsiteX2-35"/>
              <a:gd fmla="*/ 6867979 h 6867979" name="connsiteY2-36"/>
              <a:gd fmla="*/ 0 w 6591300" name="connsiteX3-37"/>
              <a:gd fmla="*/ 6867979 h 6867979" name="connsiteY3-38"/>
              <a:gd fmla="*/ 0 w 6591300" name="connsiteX4-39"/>
              <a:gd fmla="*/ 9979 h 6867979" name="connsiteY4-40"/>
              <a:gd fmla="*/ 0 w 6591300" name="connsiteX0-41"/>
              <a:gd fmla="*/ 9979 h 6867979" name="connsiteY0-42"/>
              <a:gd fmla="*/ 3737429 w 6591300" name="connsiteX1-43"/>
              <a:gd fmla="*/ 0 h 6867979" name="connsiteY1-44"/>
              <a:gd fmla="*/ 3954974 w 6591300" name="connsiteX2-45"/>
              <a:gd fmla="*/ 3225620 h 6867979" name="connsiteY2-46"/>
              <a:gd fmla="*/ 6591300 w 6591300" name="connsiteX3-47"/>
              <a:gd fmla="*/ 6867979 h 6867979" name="connsiteY3-48"/>
              <a:gd fmla="*/ 0 w 6591300" name="connsiteX4-49"/>
              <a:gd fmla="*/ 6867979 h 6867979" name="connsiteY4-50"/>
              <a:gd fmla="*/ 0 w 6591300" name="connsiteX5"/>
              <a:gd fmla="*/ 9979 h 6867979" name="connsiteY5"/>
              <a:gd fmla="*/ 0 w 6591300" name="connsiteX0-51"/>
              <a:gd fmla="*/ 9979 h 6867979" name="connsiteY0-52"/>
              <a:gd fmla="*/ 3737429 w 6591300" name="connsiteX1-53"/>
              <a:gd fmla="*/ 0 h 6867979" name="connsiteY1-54"/>
              <a:gd fmla="*/ 4629466 w 6591300" name="connsiteX2-55"/>
              <a:gd fmla="*/ 3454220 h 6867979" name="connsiteY2-56"/>
              <a:gd fmla="*/ 6591300 w 6591300" name="connsiteX3-57"/>
              <a:gd fmla="*/ 6867979 h 6867979" name="connsiteY3-58"/>
              <a:gd fmla="*/ 0 w 6591300" name="connsiteX4-59"/>
              <a:gd fmla="*/ 6867979 h 6867979" name="connsiteY4-60"/>
              <a:gd fmla="*/ 0 w 6591300" name="connsiteX5-61"/>
              <a:gd fmla="*/ 9979 h 6867979" name="connsiteY5-62"/>
              <a:gd fmla="*/ 0 w 6591300" name="connsiteX0-63"/>
              <a:gd fmla="*/ 9979 h 6867979" name="connsiteY0-64"/>
              <a:gd fmla="*/ 3737429 w 6591300" name="connsiteX1-65"/>
              <a:gd fmla="*/ 0 h 6867979" name="connsiteY1-66"/>
              <a:gd fmla="*/ 4629466 w 6591300" name="connsiteX2-67"/>
              <a:gd fmla="*/ 3454220 h 6867979" name="connsiteY2-68"/>
              <a:gd fmla="*/ 6591300 w 6591300" name="connsiteX3-69"/>
              <a:gd fmla="*/ 6867979 h 6867979" name="connsiteY3-70"/>
              <a:gd fmla="*/ 0 w 6591300" name="connsiteX4-71"/>
              <a:gd fmla="*/ 6867979 h 6867979" name="connsiteY4-72"/>
              <a:gd fmla="*/ 0 w 6591300" name="connsiteX5-73"/>
              <a:gd fmla="*/ 9979 h 6867979" name="connsiteY5-74"/>
              <a:gd fmla="*/ 0 w 6591300" name="connsiteX0-75"/>
              <a:gd fmla="*/ 9979 h 6867979" name="connsiteY0-76"/>
              <a:gd fmla="*/ 3737429 w 6591300" name="connsiteX1-77"/>
              <a:gd fmla="*/ 0 h 6867979" name="connsiteY1-78"/>
              <a:gd fmla="*/ 4629466 w 6591300" name="connsiteX2-79"/>
              <a:gd fmla="*/ 3454220 h 6867979" name="connsiteY2-80"/>
              <a:gd fmla="*/ 6591300 w 6591300" name="connsiteX3-81"/>
              <a:gd fmla="*/ 6867979 h 6867979" name="connsiteY3-82"/>
              <a:gd fmla="*/ 0 w 6591300" name="connsiteX4-83"/>
              <a:gd fmla="*/ 6867979 h 6867979" name="connsiteY4-84"/>
              <a:gd fmla="*/ 0 w 6591300" name="connsiteX5-85"/>
              <a:gd fmla="*/ 9979 h 6867979" name="connsiteY5-86"/>
              <a:gd fmla="*/ 0 w 6591300" name="connsiteX0-87"/>
              <a:gd fmla="*/ 9979 h 6867979" name="connsiteY0-88"/>
              <a:gd fmla="*/ 3737429 w 6591300" name="connsiteX1-89"/>
              <a:gd fmla="*/ 0 h 6867979" name="connsiteY1-90"/>
              <a:gd fmla="*/ 4629466 w 6591300" name="connsiteX2-91"/>
              <a:gd fmla="*/ 3454220 h 6867979" name="connsiteY2-92"/>
              <a:gd fmla="*/ 6591300 w 6591300" name="connsiteX3-93"/>
              <a:gd fmla="*/ 6867979 h 6867979" name="connsiteY3-94"/>
              <a:gd fmla="*/ 0 w 6591300" name="connsiteX4-95"/>
              <a:gd fmla="*/ 6867979 h 6867979" name="connsiteY4-96"/>
              <a:gd fmla="*/ 0 w 6591300" name="connsiteX5-97"/>
              <a:gd fmla="*/ 9979 h 6867979" name="connsiteY5-98"/>
              <a:gd fmla="*/ 0 w 6591300" name="connsiteX0-99"/>
              <a:gd fmla="*/ 9979 h 6867979" name="connsiteY0-100"/>
              <a:gd fmla="*/ 3737429 w 6591300" name="connsiteX1-101"/>
              <a:gd fmla="*/ 0 h 6867979" name="connsiteY1-102"/>
              <a:gd fmla="*/ 4522161 w 6591300" name="connsiteX2-103"/>
              <a:gd fmla="*/ 3515180 h 6867979" name="connsiteY2-104"/>
              <a:gd fmla="*/ 6591300 w 6591300" name="connsiteX3-105"/>
              <a:gd fmla="*/ 6867979 h 6867979" name="connsiteY3-106"/>
              <a:gd fmla="*/ 0 w 6591300" name="connsiteX4-107"/>
              <a:gd fmla="*/ 6867979 h 6867979" name="connsiteY4-108"/>
              <a:gd fmla="*/ 0 w 6591300" name="connsiteX5-109"/>
              <a:gd fmla="*/ 9979 h 6867979" name="connsiteY5-110"/>
              <a:gd fmla="*/ 0 w 6591300" name="connsiteX0-111"/>
              <a:gd fmla="*/ 9979 h 6867979" name="connsiteY0-112"/>
              <a:gd fmla="*/ 3737429 w 6591300" name="connsiteX1-113"/>
              <a:gd fmla="*/ 0 h 6867979" name="connsiteY1-114"/>
              <a:gd fmla="*/ 4522161 w 6591300" name="connsiteX2-115"/>
              <a:gd fmla="*/ 3515180 h 6867979" name="connsiteY2-116"/>
              <a:gd fmla="*/ 6591300 w 6591300" name="connsiteX3-117"/>
              <a:gd fmla="*/ 6867979 h 6867979" name="connsiteY3-118"/>
              <a:gd fmla="*/ 0 w 6591300" name="connsiteX4-119"/>
              <a:gd fmla="*/ 6867979 h 6867979" name="connsiteY4-120"/>
              <a:gd fmla="*/ 0 w 6591300" name="connsiteX5-121"/>
              <a:gd fmla="*/ 9979 h 6867979" name="connsiteY5-122"/>
              <a:gd fmla="*/ 0 w 6591300" name="connsiteX0-123"/>
              <a:gd fmla="*/ 9979 h 6867979" name="connsiteY0-124"/>
              <a:gd fmla="*/ 3737429 w 6591300" name="connsiteX1-125"/>
              <a:gd fmla="*/ 0 h 6867979" name="connsiteY1-126"/>
              <a:gd fmla="*/ 4522161 w 6591300" name="connsiteX2-127"/>
              <a:gd fmla="*/ 3515180 h 6867979" name="connsiteY2-128"/>
              <a:gd fmla="*/ 6591300 w 6591300" name="connsiteX3-129"/>
              <a:gd fmla="*/ 6867979 h 6867979" name="connsiteY3-130"/>
              <a:gd fmla="*/ 0 w 6591300" name="connsiteX4-131"/>
              <a:gd fmla="*/ 6867979 h 6867979" name="connsiteY4-132"/>
              <a:gd fmla="*/ 0 w 6591300" name="connsiteX5-133"/>
              <a:gd fmla="*/ 9979 h 6867979" name="connsiteY5-134"/>
              <a:gd fmla="*/ 0 w 7204474" name="connsiteX0-135"/>
              <a:gd fmla="*/ 9979 h 6883219" name="connsiteY0-136"/>
              <a:gd fmla="*/ 3737429 w 7204474" name="connsiteX1-137"/>
              <a:gd fmla="*/ 0 h 6883219" name="connsiteY1-138"/>
              <a:gd fmla="*/ 4522161 w 7204474" name="connsiteX2-139"/>
              <a:gd fmla="*/ 3515180 h 6883219" name="connsiteY2-140"/>
              <a:gd fmla="*/ 7204474 w 7204474" name="connsiteX3-141"/>
              <a:gd fmla="*/ 6883219 h 6883219" name="connsiteY3-142"/>
              <a:gd fmla="*/ 0 w 7204474" name="connsiteX4-143"/>
              <a:gd fmla="*/ 6867979 h 6883219" name="connsiteY4-144"/>
              <a:gd fmla="*/ 0 w 7204474" name="connsiteX5-145"/>
              <a:gd fmla="*/ 9979 h 6883219" name="connsiteY5-146"/>
              <a:gd fmla="*/ 0 w 7204474" name="connsiteX0-147"/>
              <a:gd fmla="*/ 9979 h 6883219" name="connsiteY0-148"/>
              <a:gd fmla="*/ 3737429 w 7204474" name="connsiteX1-149"/>
              <a:gd fmla="*/ 0 h 6883219" name="connsiteY1-150"/>
              <a:gd fmla="*/ 4522161 w 7204474" name="connsiteX2-151"/>
              <a:gd fmla="*/ 3515180 h 6883219" name="connsiteY2-152"/>
              <a:gd fmla="*/ 7204474 w 7204474" name="connsiteX3-153"/>
              <a:gd fmla="*/ 6883219 h 6883219" name="connsiteY3-154"/>
              <a:gd fmla="*/ 0 w 7204474" name="connsiteX4-155"/>
              <a:gd fmla="*/ 6867979 h 6883219" name="connsiteY4-156"/>
              <a:gd fmla="*/ 0 w 7204474" name="connsiteX5-157"/>
              <a:gd fmla="*/ 9979 h 6883219" name="connsiteY5-158"/>
              <a:gd fmla="*/ 0 w 7204474" name="connsiteX0-159"/>
              <a:gd fmla="*/ 0 h 6873240" name="connsiteY0-160"/>
              <a:gd fmla="*/ 5040424 w 7204474" name="connsiteX1-161"/>
              <a:gd fmla="*/ 35741 h 6873240" name="connsiteY1-162"/>
              <a:gd fmla="*/ 4522161 w 7204474" name="connsiteX2-163"/>
              <a:gd fmla="*/ 3505201 h 6873240" name="connsiteY2-164"/>
              <a:gd fmla="*/ 7204474 w 7204474" name="connsiteX3-165"/>
              <a:gd fmla="*/ 6873240 h 6873240" name="connsiteY3-166"/>
              <a:gd fmla="*/ 0 w 7204474" name="connsiteX4-167"/>
              <a:gd fmla="*/ 6858000 h 6873240" name="connsiteY4-168"/>
              <a:gd fmla="*/ 0 w 7204474" name="connsiteX5-169"/>
              <a:gd fmla="*/ 0 h 6873240" name="connsiteY5-170"/>
            </a:gd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b="b" l="l" r="r" t="t"/>
            <a:pathLst>
              <a:path h="6873240" w="7204474">
                <a:moveTo>
                  <a:pt x="0" y="0"/>
                </a:moveTo>
                <a:lnTo>
                  <a:pt x="5040424" y="35741"/>
                </a:lnTo>
                <a:cubicBezTo>
                  <a:pt x="4889686" y="833301"/>
                  <a:pt x="4161486" y="2365618"/>
                  <a:pt x="4522161" y="3505201"/>
                </a:cubicBezTo>
                <a:cubicBezTo>
                  <a:pt x="4882836" y="4644784"/>
                  <a:pt x="6126418" y="5811520"/>
                  <a:pt x="7204474" y="6873240"/>
                </a:cubicBezTo>
                <a:lnTo>
                  <a:pt x="0" y="6858000"/>
                </a:lnTo>
                <a:lnTo>
                  <a:pt x="0" y="0"/>
                </a:lnTo>
                <a:close/>
              </a:path>
            </a:pathLst>
          </a:custGeom>
          <a:gradFill>
            <a:gsLst>
              <a:gs pos="20000">
                <a:srgbClr val="3F3F3F"/>
              </a:gs>
              <a:gs pos="99083">
                <a:schemeClr val="bg1">
                  <a:lumMod val="65000"/>
                </a:schemeClr>
              </a:gs>
              <a:gs pos="52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F3F3F"/>
              </a:solidFill>
            </a:endParaRPr>
          </a:p>
        </p:txBody>
      </p:sp>
      <p:sp>
        <p:nvSpPr>
          <p:cNvPr id="5" name="矩形 4"/>
          <p:cNvSpPr/>
          <p:nvPr/>
        </p:nvSpPr>
        <p:spPr>
          <a:xfrm flipH="1">
            <a:off x="5029522" y="-15240"/>
            <a:ext cx="7162478" cy="6873240"/>
          </a:xfrm>
          <a:custGeom>
            <a:gdLst>
              <a:gd fmla="*/ 0 w 6591300" name="connsiteX0"/>
              <a:gd fmla="*/ 0 h 6858000" name="connsiteY0"/>
              <a:gd fmla="*/ 6591300 w 6591300" name="connsiteX1"/>
              <a:gd fmla="*/ 0 h 6858000" name="connsiteY1"/>
              <a:gd fmla="*/ 6591300 w 6591300" name="connsiteX2"/>
              <a:gd fmla="*/ 6858000 h 6858000" name="connsiteY2"/>
              <a:gd fmla="*/ 0 w 6591300" name="connsiteX3"/>
              <a:gd fmla="*/ 6858000 h 6858000" name="connsiteY3"/>
              <a:gd fmla="*/ 0 w 6591300" name="connsiteX4"/>
              <a:gd fmla="*/ 0 h 6858000" name="connsiteY4"/>
              <a:gd fmla="*/ 0 w 6591300" name="connsiteX0-1"/>
              <a:gd fmla="*/ 0 h 6858000" name="connsiteY0-2"/>
              <a:gd fmla="*/ 3848100 w 6591300" name="connsiteX1-3"/>
              <a:gd fmla="*/ 38100 h 6858000" name="connsiteY1-4"/>
              <a:gd fmla="*/ 6591300 w 6591300" name="connsiteX2-5"/>
              <a:gd fmla="*/ 6858000 h 6858000" name="connsiteY2-6"/>
              <a:gd fmla="*/ 0 w 6591300" name="connsiteX3-7"/>
              <a:gd fmla="*/ 6858000 h 6858000" name="connsiteY3-8"/>
              <a:gd fmla="*/ 0 w 6591300" name="connsiteX4-9"/>
              <a:gd fmla="*/ 0 h 6858000" name="connsiteY4-10"/>
              <a:gd fmla="*/ 0 w 6591300" name="connsiteX0-11"/>
              <a:gd fmla="*/ 0 h 6858000" name="connsiteY0-12"/>
              <a:gd fmla="*/ 3810000 w 6591300" name="connsiteX1-13"/>
              <a:gd fmla="*/ 19050 h 6858000" name="connsiteY1-14"/>
              <a:gd fmla="*/ 6591300 w 6591300" name="connsiteX2-15"/>
              <a:gd fmla="*/ 6858000 h 6858000" name="connsiteY2-16"/>
              <a:gd fmla="*/ 0 w 6591300" name="connsiteX3-17"/>
              <a:gd fmla="*/ 6858000 h 6858000" name="connsiteY3-18"/>
              <a:gd fmla="*/ 0 w 6591300" name="connsiteX4-19"/>
              <a:gd fmla="*/ 0 h 6858000" name="connsiteY4-20"/>
              <a:gd fmla="*/ 0 w 6591300" name="connsiteX0-21"/>
              <a:gd fmla="*/ 0 h 6858000" name="connsiteY0-22"/>
              <a:gd fmla="*/ 3751943 w 6591300" name="connsiteX1-23"/>
              <a:gd fmla="*/ 19050 h 6858000" name="connsiteY1-24"/>
              <a:gd fmla="*/ 6591300 w 6591300" name="connsiteX2-25"/>
              <a:gd fmla="*/ 6858000 h 6858000" name="connsiteY2-26"/>
              <a:gd fmla="*/ 0 w 6591300" name="connsiteX3-27"/>
              <a:gd fmla="*/ 6858000 h 6858000" name="connsiteY3-28"/>
              <a:gd fmla="*/ 0 w 6591300" name="connsiteX4-29"/>
              <a:gd fmla="*/ 0 h 6858000" name="connsiteY4-30"/>
              <a:gd fmla="*/ 0 w 6591300" name="connsiteX0-31"/>
              <a:gd fmla="*/ 9979 h 6867979" name="connsiteY0-32"/>
              <a:gd fmla="*/ 3737429 w 6591300" name="connsiteX1-33"/>
              <a:gd fmla="*/ 0 h 6867979" name="connsiteY1-34"/>
              <a:gd fmla="*/ 6591300 w 6591300" name="connsiteX2-35"/>
              <a:gd fmla="*/ 6867979 h 6867979" name="connsiteY2-36"/>
              <a:gd fmla="*/ 0 w 6591300" name="connsiteX3-37"/>
              <a:gd fmla="*/ 6867979 h 6867979" name="connsiteY3-38"/>
              <a:gd fmla="*/ 0 w 6591300" name="connsiteX4-39"/>
              <a:gd fmla="*/ 9979 h 6867979" name="connsiteY4-40"/>
              <a:gd fmla="*/ 0 w 6591300" name="connsiteX0-41"/>
              <a:gd fmla="*/ 9979 h 6867979" name="connsiteY0-42"/>
              <a:gd fmla="*/ 3737429 w 6591300" name="connsiteX1-43"/>
              <a:gd fmla="*/ 0 h 6867979" name="connsiteY1-44"/>
              <a:gd fmla="*/ 3954974 w 6591300" name="connsiteX2-45"/>
              <a:gd fmla="*/ 3225620 h 6867979" name="connsiteY2-46"/>
              <a:gd fmla="*/ 6591300 w 6591300" name="connsiteX3-47"/>
              <a:gd fmla="*/ 6867979 h 6867979" name="connsiteY3-48"/>
              <a:gd fmla="*/ 0 w 6591300" name="connsiteX4-49"/>
              <a:gd fmla="*/ 6867979 h 6867979" name="connsiteY4-50"/>
              <a:gd fmla="*/ 0 w 6591300" name="connsiteX5"/>
              <a:gd fmla="*/ 9979 h 6867979" name="connsiteY5"/>
              <a:gd fmla="*/ 0 w 6591300" name="connsiteX0-51"/>
              <a:gd fmla="*/ 9979 h 6867979" name="connsiteY0-52"/>
              <a:gd fmla="*/ 3737429 w 6591300" name="connsiteX1-53"/>
              <a:gd fmla="*/ 0 h 6867979" name="connsiteY1-54"/>
              <a:gd fmla="*/ 4629466 w 6591300" name="connsiteX2-55"/>
              <a:gd fmla="*/ 3454220 h 6867979" name="connsiteY2-56"/>
              <a:gd fmla="*/ 6591300 w 6591300" name="connsiteX3-57"/>
              <a:gd fmla="*/ 6867979 h 6867979" name="connsiteY3-58"/>
              <a:gd fmla="*/ 0 w 6591300" name="connsiteX4-59"/>
              <a:gd fmla="*/ 6867979 h 6867979" name="connsiteY4-60"/>
              <a:gd fmla="*/ 0 w 6591300" name="connsiteX5-61"/>
              <a:gd fmla="*/ 9979 h 6867979" name="connsiteY5-62"/>
              <a:gd fmla="*/ 0 w 6591300" name="connsiteX0-63"/>
              <a:gd fmla="*/ 9979 h 6867979" name="connsiteY0-64"/>
              <a:gd fmla="*/ 3737429 w 6591300" name="connsiteX1-65"/>
              <a:gd fmla="*/ 0 h 6867979" name="connsiteY1-66"/>
              <a:gd fmla="*/ 4629466 w 6591300" name="connsiteX2-67"/>
              <a:gd fmla="*/ 3454220 h 6867979" name="connsiteY2-68"/>
              <a:gd fmla="*/ 6591300 w 6591300" name="connsiteX3-69"/>
              <a:gd fmla="*/ 6867979 h 6867979" name="connsiteY3-70"/>
              <a:gd fmla="*/ 0 w 6591300" name="connsiteX4-71"/>
              <a:gd fmla="*/ 6867979 h 6867979" name="connsiteY4-72"/>
              <a:gd fmla="*/ 0 w 6591300" name="connsiteX5-73"/>
              <a:gd fmla="*/ 9979 h 6867979" name="connsiteY5-74"/>
              <a:gd fmla="*/ 0 w 6591300" name="connsiteX0-75"/>
              <a:gd fmla="*/ 9979 h 6867979" name="connsiteY0-76"/>
              <a:gd fmla="*/ 3737429 w 6591300" name="connsiteX1-77"/>
              <a:gd fmla="*/ 0 h 6867979" name="connsiteY1-78"/>
              <a:gd fmla="*/ 4629466 w 6591300" name="connsiteX2-79"/>
              <a:gd fmla="*/ 3454220 h 6867979" name="connsiteY2-80"/>
              <a:gd fmla="*/ 6591300 w 6591300" name="connsiteX3-81"/>
              <a:gd fmla="*/ 6867979 h 6867979" name="connsiteY3-82"/>
              <a:gd fmla="*/ 0 w 6591300" name="connsiteX4-83"/>
              <a:gd fmla="*/ 6867979 h 6867979" name="connsiteY4-84"/>
              <a:gd fmla="*/ 0 w 6591300" name="connsiteX5-85"/>
              <a:gd fmla="*/ 9979 h 6867979" name="connsiteY5-86"/>
              <a:gd fmla="*/ 0 w 6591300" name="connsiteX0-87"/>
              <a:gd fmla="*/ 9979 h 6867979" name="connsiteY0-88"/>
              <a:gd fmla="*/ 3737429 w 6591300" name="connsiteX1-89"/>
              <a:gd fmla="*/ 0 h 6867979" name="connsiteY1-90"/>
              <a:gd fmla="*/ 4629466 w 6591300" name="connsiteX2-91"/>
              <a:gd fmla="*/ 3454220 h 6867979" name="connsiteY2-92"/>
              <a:gd fmla="*/ 6591300 w 6591300" name="connsiteX3-93"/>
              <a:gd fmla="*/ 6867979 h 6867979" name="connsiteY3-94"/>
              <a:gd fmla="*/ 0 w 6591300" name="connsiteX4-95"/>
              <a:gd fmla="*/ 6867979 h 6867979" name="connsiteY4-96"/>
              <a:gd fmla="*/ 0 w 6591300" name="connsiteX5-97"/>
              <a:gd fmla="*/ 9979 h 6867979" name="connsiteY5-98"/>
              <a:gd fmla="*/ 0 w 6591300" name="connsiteX0-99"/>
              <a:gd fmla="*/ 9979 h 6867979" name="connsiteY0-100"/>
              <a:gd fmla="*/ 3737429 w 6591300" name="connsiteX1-101"/>
              <a:gd fmla="*/ 0 h 6867979" name="connsiteY1-102"/>
              <a:gd fmla="*/ 4522161 w 6591300" name="connsiteX2-103"/>
              <a:gd fmla="*/ 3515180 h 6867979" name="connsiteY2-104"/>
              <a:gd fmla="*/ 6591300 w 6591300" name="connsiteX3-105"/>
              <a:gd fmla="*/ 6867979 h 6867979" name="connsiteY3-106"/>
              <a:gd fmla="*/ 0 w 6591300" name="connsiteX4-107"/>
              <a:gd fmla="*/ 6867979 h 6867979" name="connsiteY4-108"/>
              <a:gd fmla="*/ 0 w 6591300" name="connsiteX5-109"/>
              <a:gd fmla="*/ 9979 h 6867979" name="connsiteY5-110"/>
              <a:gd fmla="*/ 0 w 6591300" name="connsiteX0-111"/>
              <a:gd fmla="*/ 9979 h 6867979" name="connsiteY0-112"/>
              <a:gd fmla="*/ 3737429 w 6591300" name="connsiteX1-113"/>
              <a:gd fmla="*/ 0 h 6867979" name="connsiteY1-114"/>
              <a:gd fmla="*/ 4522161 w 6591300" name="connsiteX2-115"/>
              <a:gd fmla="*/ 3515180 h 6867979" name="connsiteY2-116"/>
              <a:gd fmla="*/ 6591300 w 6591300" name="connsiteX3-117"/>
              <a:gd fmla="*/ 6867979 h 6867979" name="connsiteY3-118"/>
              <a:gd fmla="*/ 0 w 6591300" name="connsiteX4-119"/>
              <a:gd fmla="*/ 6867979 h 6867979" name="connsiteY4-120"/>
              <a:gd fmla="*/ 0 w 6591300" name="connsiteX5-121"/>
              <a:gd fmla="*/ 9979 h 6867979" name="connsiteY5-122"/>
              <a:gd fmla="*/ 0 w 6591300" name="connsiteX0-123"/>
              <a:gd fmla="*/ 9979 h 6867979" name="connsiteY0-124"/>
              <a:gd fmla="*/ 3737429 w 6591300" name="connsiteX1-125"/>
              <a:gd fmla="*/ 0 h 6867979" name="connsiteY1-126"/>
              <a:gd fmla="*/ 4522161 w 6591300" name="connsiteX2-127"/>
              <a:gd fmla="*/ 3515180 h 6867979" name="connsiteY2-128"/>
              <a:gd fmla="*/ 6591300 w 6591300" name="connsiteX3-129"/>
              <a:gd fmla="*/ 6867979 h 6867979" name="connsiteY3-130"/>
              <a:gd fmla="*/ 0 w 6591300" name="connsiteX4-131"/>
              <a:gd fmla="*/ 6867979 h 6867979" name="connsiteY4-132"/>
              <a:gd fmla="*/ 0 w 6591300" name="connsiteX5-133"/>
              <a:gd fmla="*/ 9979 h 6867979" name="connsiteY5-134"/>
              <a:gd fmla="*/ 0 w 7204474" name="connsiteX0-135"/>
              <a:gd fmla="*/ 9979 h 6883219" name="connsiteY0-136"/>
              <a:gd fmla="*/ 3737429 w 7204474" name="connsiteX1-137"/>
              <a:gd fmla="*/ 0 h 6883219" name="connsiteY1-138"/>
              <a:gd fmla="*/ 4522161 w 7204474" name="connsiteX2-139"/>
              <a:gd fmla="*/ 3515180 h 6883219" name="connsiteY2-140"/>
              <a:gd fmla="*/ 7204474 w 7204474" name="connsiteX3-141"/>
              <a:gd fmla="*/ 6883219 h 6883219" name="connsiteY3-142"/>
              <a:gd fmla="*/ 0 w 7204474" name="connsiteX4-143"/>
              <a:gd fmla="*/ 6867979 h 6883219" name="connsiteY4-144"/>
              <a:gd fmla="*/ 0 w 7204474" name="connsiteX5-145"/>
              <a:gd fmla="*/ 9979 h 6883219" name="connsiteY5-146"/>
              <a:gd fmla="*/ 0 w 7204474" name="connsiteX0-147"/>
              <a:gd fmla="*/ 9979 h 6883219" name="connsiteY0-148"/>
              <a:gd fmla="*/ 3737429 w 7204474" name="connsiteX1-149"/>
              <a:gd fmla="*/ 0 h 6883219" name="connsiteY1-150"/>
              <a:gd fmla="*/ 4522161 w 7204474" name="connsiteX2-151"/>
              <a:gd fmla="*/ 3515180 h 6883219" name="connsiteY2-152"/>
              <a:gd fmla="*/ 7204474 w 7204474" name="connsiteX3-153"/>
              <a:gd fmla="*/ 6883219 h 6883219" name="connsiteY3-154"/>
              <a:gd fmla="*/ 0 w 7204474" name="connsiteX4-155"/>
              <a:gd fmla="*/ 6867979 h 6883219" name="connsiteY4-156"/>
              <a:gd fmla="*/ 0 w 7204474" name="connsiteX5-157"/>
              <a:gd fmla="*/ 9979 h 6883219" name="connsiteY5-158"/>
              <a:gd fmla="*/ 0 w 7204474" name="connsiteX0-159"/>
              <a:gd fmla="*/ 0 h 6873240" name="connsiteY0-160"/>
              <a:gd fmla="*/ 5040424 w 7204474" name="connsiteX1-161"/>
              <a:gd fmla="*/ 35741 h 6873240" name="connsiteY1-162"/>
              <a:gd fmla="*/ 4522161 w 7204474" name="connsiteX2-163"/>
              <a:gd fmla="*/ 3505201 h 6873240" name="connsiteY2-164"/>
              <a:gd fmla="*/ 7204474 w 7204474" name="connsiteX3-165"/>
              <a:gd fmla="*/ 6873240 h 6873240" name="connsiteY3-166"/>
              <a:gd fmla="*/ 0 w 7204474" name="connsiteX4-167"/>
              <a:gd fmla="*/ 6858000 h 6873240" name="connsiteY4-168"/>
              <a:gd fmla="*/ 0 w 7204474" name="connsiteX5-169"/>
              <a:gd fmla="*/ 0 h 6873240" name="connsiteY5-170"/>
            </a:gd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b="b" l="l" r="r" t="t"/>
            <a:pathLst>
              <a:path h="6873240" w="7204474">
                <a:moveTo>
                  <a:pt x="0" y="0"/>
                </a:moveTo>
                <a:lnTo>
                  <a:pt x="5040424" y="35741"/>
                </a:lnTo>
                <a:cubicBezTo>
                  <a:pt x="4889686" y="833301"/>
                  <a:pt x="4161486" y="2365618"/>
                  <a:pt x="4522161" y="3505201"/>
                </a:cubicBezTo>
                <a:cubicBezTo>
                  <a:pt x="4882836" y="4644784"/>
                  <a:pt x="6126418" y="5811520"/>
                  <a:pt x="7204474" y="6873240"/>
                </a:cubicBezTo>
                <a:lnTo>
                  <a:pt x="0" y="6858000"/>
                </a:lnTo>
                <a:lnTo>
                  <a:pt x="0"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F3F3F"/>
              </a:solidFill>
            </a:endParaRPr>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a:xfrm>
            <a:off x="326580" y="201801"/>
            <a:ext cx="585090" cy="560711"/>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2000">
              <a:solidFill>
                <a:srgbClr val="3F3F3F"/>
              </a:solidFill>
            </a:endParaRPr>
          </a:p>
        </p:txBody>
      </p:sp>
      <p:sp>
        <p:nvSpPr>
          <p:cNvPr id="4" name="标题 4"/>
          <p:cNvSpPr txBox="1"/>
          <p:nvPr/>
        </p:nvSpPr>
        <p:spPr>
          <a:xfrm>
            <a:off x="1390650" y="494449"/>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lumMod val="95000"/>
                  </a:schemeClr>
                </a:solidFill>
                <a:latin charset="0" pitchFamily="34" typeface="Impact MT Std"/>
                <a:ea charset="-122" panose="020b0503020204020204" pitchFamily="34" typeface="微软雅黑"/>
              </a:rPr>
              <a:t>五年发展计划</a:t>
            </a:r>
          </a:p>
          <a:p>
            <a:pPr algn="l"/>
            <a:r>
              <a:rPr altLang="en-US" b="1" lang="zh-CN" smtClean="0" sz="2400">
                <a:solidFill>
                  <a:schemeClr val="bg1">
                    <a:lumMod val="95000"/>
                  </a:schemeClr>
                </a:solidFill>
                <a:latin charset="0" pitchFamily="34" typeface="Impact MT Std"/>
                <a:ea charset="-122" panose="020b0503020204020204" pitchFamily="34" typeface="微软雅黑"/>
              </a:rPr>
              <a:t>FIVE YEARS DEVELOPMENT PLAN</a:t>
            </a:r>
          </a:p>
        </p:txBody>
      </p:sp>
      <p:sp>
        <p:nvSpPr>
          <p:cNvPr id="34" name="右箭头 33"/>
          <p:cNvSpPr/>
          <p:nvPr/>
        </p:nvSpPr>
        <p:spPr>
          <a:xfrm rot="19121706">
            <a:off x="-469038" y="1116152"/>
            <a:ext cx="12216320" cy="5910211"/>
          </a:xfrm>
          <a:custGeom>
            <a:gdLst>
              <a:gd fmla="*/ 0 w 9269029" name="connsiteX0"/>
              <a:gd fmla="*/ 346745 h 1386981" name="connsiteY0"/>
              <a:gd fmla="*/ 8575539 w 9269029" name="connsiteX1"/>
              <a:gd fmla="*/ 346745 h 1386981" name="connsiteY1"/>
              <a:gd fmla="*/ 8575539 w 9269029" name="connsiteX2"/>
              <a:gd fmla="*/ 0 h 1386981" name="connsiteY2"/>
              <a:gd fmla="*/ 9269029 w 9269029" name="connsiteX3"/>
              <a:gd fmla="*/ 693491 h 1386981" name="connsiteY3"/>
              <a:gd fmla="*/ 8575539 w 9269029" name="connsiteX4"/>
              <a:gd fmla="*/ 1386981 h 1386981" name="connsiteY4"/>
              <a:gd fmla="*/ 8575539 w 9269029" name="connsiteX5"/>
              <a:gd fmla="*/ 1040236 h 1386981" name="connsiteY5"/>
              <a:gd fmla="*/ 0 w 9269029" name="connsiteX6"/>
              <a:gd fmla="*/ 1040236 h 1386981" name="connsiteY6"/>
              <a:gd fmla="*/ 0 w 9269029" name="connsiteX7"/>
              <a:gd fmla="*/ 346745 h 1386981" name="connsiteY7"/>
              <a:gd fmla="*/ 0 w 11218196" name="connsiteX0-1"/>
              <a:gd fmla="*/ 0 h 5693856" name="connsiteY0-2"/>
              <a:gd fmla="*/ 10524706 w 11218196" name="connsiteX1-3"/>
              <a:gd fmla="*/ 4653620 h 5693856" name="connsiteY1-4"/>
              <a:gd fmla="*/ 10524706 w 11218196" name="connsiteX2-5"/>
              <a:gd fmla="*/ 4306875 h 5693856" name="connsiteY2-6"/>
              <a:gd fmla="*/ 11218196 w 11218196" name="connsiteX3-7"/>
              <a:gd fmla="*/ 5000366 h 5693856" name="connsiteY3-8"/>
              <a:gd fmla="*/ 10524706 w 11218196" name="connsiteX4-9"/>
              <a:gd fmla="*/ 5693856 h 5693856" name="connsiteY4-10"/>
              <a:gd fmla="*/ 10524706 w 11218196" name="connsiteX5-11"/>
              <a:gd fmla="*/ 5347111 h 5693856" name="connsiteY5-12"/>
              <a:gd fmla="*/ 1949167 w 11218196" name="connsiteX6-13"/>
              <a:gd fmla="*/ 5347111 h 5693856" name="connsiteY6-14"/>
              <a:gd fmla="*/ 0 w 11218196" name="connsiteX7-15"/>
              <a:gd fmla="*/ 0 h 5693856" name="connsiteY7-16"/>
              <a:gd fmla="*/ 0 w 11218196" name="connsiteX0-17"/>
              <a:gd fmla="*/ 0 h 5693856" name="connsiteY0-18"/>
              <a:gd fmla="*/ 10524706 w 11218196" name="connsiteX1-19"/>
              <a:gd fmla="*/ 4653620 h 5693856" name="connsiteY1-20"/>
              <a:gd fmla="*/ 10524706 w 11218196" name="connsiteX2-21"/>
              <a:gd fmla="*/ 4306875 h 5693856" name="connsiteY2-22"/>
              <a:gd fmla="*/ 11218196 w 11218196" name="connsiteX3-23"/>
              <a:gd fmla="*/ 5000366 h 5693856" name="connsiteY3-24"/>
              <a:gd fmla="*/ 10524706 w 11218196" name="connsiteX4-25"/>
              <a:gd fmla="*/ 5693856 h 5693856" name="connsiteY4-26"/>
              <a:gd fmla="*/ 10524706 w 11218196" name="connsiteX5-27"/>
              <a:gd fmla="*/ 5347111 h 5693856" name="connsiteY5-28"/>
              <a:gd fmla="*/ 1096323 w 11218196" name="connsiteX6-29"/>
              <a:gd fmla="*/ 3027954 h 5693856" name="connsiteY6-30"/>
              <a:gd fmla="*/ 0 w 11218196" name="connsiteX7-31"/>
              <a:gd fmla="*/ 0 h 5693856" name="connsiteY7-32"/>
              <a:gd fmla="*/ 969954 w 12188150" name="connsiteX0-33"/>
              <a:gd fmla="*/ 0 h 5693856" name="connsiteY0-34"/>
              <a:gd fmla="*/ 11494660 w 12188150" name="connsiteX1-35"/>
              <a:gd fmla="*/ 4653620 h 5693856" name="connsiteY1-36"/>
              <a:gd fmla="*/ 11494660 w 12188150" name="connsiteX2-37"/>
              <a:gd fmla="*/ 4306875 h 5693856" name="connsiteY2-38"/>
              <a:gd fmla="*/ 12188150 w 12188150" name="connsiteX3-39"/>
              <a:gd fmla="*/ 5000366 h 5693856" name="connsiteY3-40"/>
              <a:gd fmla="*/ 11494660 w 12188150" name="connsiteX4-41"/>
              <a:gd fmla="*/ 5693856 h 5693856" name="connsiteY4-42"/>
              <a:gd fmla="*/ 11494660 w 12188150" name="connsiteX5-43"/>
              <a:gd fmla="*/ 5347111 h 5693856" name="connsiteY5-44"/>
              <a:gd fmla="*/ 2066277 w 12188150" name="connsiteX6-45"/>
              <a:gd fmla="*/ 3027954 h 5693856" name="connsiteY6-46"/>
              <a:gd fmla="*/ 0 w 12188150" name="connsiteX7-47"/>
              <a:gd fmla="*/ 1013850 h 5693856" name="connsiteY7-48"/>
              <a:gd fmla="*/ 969954 w 12188150" name="connsiteX8"/>
              <a:gd fmla="*/ 0 h 5693856" name="connsiteY8"/>
              <a:gd fmla="*/ 969954 w 12188150" name="connsiteX0-49"/>
              <a:gd fmla="*/ 0 h 5693856" name="connsiteY0-50"/>
              <a:gd fmla="*/ 11494660 w 12188150" name="connsiteX1-51"/>
              <a:gd fmla="*/ 4653620 h 5693856" name="connsiteY1-52"/>
              <a:gd fmla="*/ 11494660 w 12188150" name="connsiteX2-53"/>
              <a:gd fmla="*/ 4306875 h 5693856" name="connsiteY2-54"/>
              <a:gd fmla="*/ 12188150 w 12188150" name="connsiteX3-55"/>
              <a:gd fmla="*/ 5000366 h 5693856" name="connsiteY3-56"/>
              <a:gd fmla="*/ 11494660 w 12188150" name="connsiteX4-57"/>
              <a:gd fmla="*/ 5693856 h 5693856" name="connsiteY4-58"/>
              <a:gd fmla="*/ 11494660 w 12188150" name="connsiteX5-59"/>
              <a:gd fmla="*/ 5347111 h 5693856" name="connsiteY5-60"/>
              <a:gd fmla="*/ 2053466 w 12188150" name="connsiteX6-61"/>
              <a:gd fmla="*/ 3042053 h 5693856" name="connsiteY6-62"/>
              <a:gd fmla="*/ 0 w 12188150" name="connsiteX7-63"/>
              <a:gd fmla="*/ 1013850 h 5693856" name="connsiteY7-64"/>
              <a:gd fmla="*/ 969954 w 12188150" name="connsiteX8-65"/>
              <a:gd fmla="*/ 0 h 5693856" name="connsiteY8-66"/>
              <a:gd fmla="*/ 1083180 w 12301376" name="connsiteX0-67"/>
              <a:gd fmla="*/ 0 h 5693856" name="connsiteY0-68"/>
              <a:gd fmla="*/ 11607886 w 12301376" name="connsiteX1-69"/>
              <a:gd fmla="*/ 4653620 h 5693856" name="connsiteY1-70"/>
              <a:gd fmla="*/ 11607886 w 12301376" name="connsiteX2-71"/>
              <a:gd fmla="*/ 4306875 h 5693856" name="connsiteY2-72"/>
              <a:gd fmla="*/ 12301376 w 12301376" name="connsiteX3-73"/>
              <a:gd fmla="*/ 5000366 h 5693856" name="connsiteY3-74"/>
              <a:gd fmla="*/ 11607886 w 12301376" name="connsiteX4-75"/>
              <a:gd fmla="*/ 5693856 h 5693856" name="connsiteY4-76"/>
              <a:gd fmla="*/ 11607886 w 12301376" name="connsiteX5-77"/>
              <a:gd fmla="*/ 5347111 h 5693856" name="connsiteY5-78"/>
              <a:gd fmla="*/ 2166692 w 12301376" name="connsiteX6-79"/>
              <a:gd fmla="*/ 3042053 h 5693856" name="connsiteY6-80"/>
              <a:gd fmla="*/ 113226 w 12301376" name="connsiteX7-81"/>
              <a:gd fmla="*/ 1013850 h 5693856" name="connsiteY7-82"/>
              <a:gd fmla="*/ 1083180 w 12301376" name="connsiteX8-83"/>
              <a:gd fmla="*/ 0 h 5693856" name="connsiteY8-84"/>
              <a:gd fmla="*/ 1083180 w 12301376" name="connsiteX0-85"/>
              <a:gd fmla="*/ 0 h 5693856" name="connsiteY0-86"/>
              <a:gd fmla="*/ 11607886 w 12301376" name="connsiteX1-87"/>
              <a:gd fmla="*/ 4653620 h 5693856" name="connsiteY1-88"/>
              <a:gd fmla="*/ 11607886 w 12301376" name="connsiteX2-89"/>
              <a:gd fmla="*/ 4306875 h 5693856" name="connsiteY2-90"/>
              <a:gd fmla="*/ 12301376 w 12301376" name="connsiteX3-91"/>
              <a:gd fmla="*/ 5000366 h 5693856" name="connsiteY3-92"/>
              <a:gd fmla="*/ 11607886 w 12301376" name="connsiteX4-93"/>
              <a:gd fmla="*/ 5693856 h 5693856" name="connsiteY4-94"/>
              <a:gd fmla="*/ 11607886 w 12301376" name="connsiteX5-95"/>
              <a:gd fmla="*/ 5347111 h 5693856" name="connsiteY5-96"/>
              <a:gd fmla="*/ 7842863 w 12301376" name="connsiteX6-97"/>
              <a:gd fmla="*/ 5282609 h 5693856" name="connsiteY6-98"/>
              <a:gd fmla="*/ 2166692 w 12301376" name="connsiteX7-99"/>
              <a:gd fmla="*/ 3042053 h 5693856" name="connsiteY7-100"/>
              <a:gd fmla="*/ 113226 w 12301376" name="connsiteX8-101"/>
              <a:gd fmla="*/ 1013850 h 5693856" name="connsiteY8-102"/>
              <a:gd fmla="*/ 1083180 w 12301376" name="connsiteX9"/>
              <a:gd fmla="*/ 0 h 5693856" name="connsiteY9"/>
              <a:gd fmla="*/ 1083180 w 12301376" name="connsiteX0-103"/>
              <a:gd fmla="*/ 0 h 5693856" name="connsiteY0-104"/>
              <a:gd fmla="*/ 11607886 w 12301376" name="connsiteX1-105"/>
              <a:gd fmla="*/ 4653620 h 5693856" name="connsiteY1-106"/>
              <a:gd fmla="*/ 11607886 w 12301376" name="connsiteX2-107"/>
              <a:gd fmla="*/ 4306875 h 5693856" name="connsiteY2-108"/>
              <a:gd fmla="*/ 12301376 w 12301376" name="connsiteX3-109"/>
              <a:gd fmla="*/ 5000366 h 5693856" name="connsiteY3-110"/>
              <a:gd fmla="*/ 11607886 w 12301376" name="connsiteX4-111"/>
              <a:gd fmla="*/ 5693856 h 5693856" name="connsiteY4-112"/>
              <a:gd fmla="*/ 11607886 w 12301376" name="connsiteX5-113"/>
              <a:gd fmla="*/ 5347111 h 5693856" name="connsiteY5-114"/>
              <a:gd fmla="*/ 7842863 w 12301376" name="connsiteX6-115"/>
              <a:gd fmla="*/ 5282609 h 5693856" name="connsiteY6-116"/>
              <a:gd fmla="*/ 2166692 w 12301376" name="connsiteX7-117"/>
              <a:gd fmla="*/ 3042053 h 5693856" name="connsiteY7-118"/>
              <a:gd fmla="*/ 113226 w 12301376" name="connsiteX8-119"/>
              <a:gd fmla="*/ 1013850 h 5693856" name="connsiteY8-120"/>
              <a:gd fmla="*/ 1083180 w 12301376" name="connsiteX9-121"/>
              <a:gd fmla="*/ 0 h 5693856" name="connsiteY9-122"/>
              <a:gd fmla="*/ 1083180 w 12301376" name="connsiteX0-123"/>
              <a:gd fmla="*/ 0 h 5693856" name="connsiteY0-124"/>
              <a:gd fmla="*/ 11607886 w 12301376" name="connsiteX1-125"/>
              <a:gd fmla="*/ 4653620 h 5693856" name="connsiteY1-126"/>
              <a:gd fmla="*/ 11607886 w 12301376" name="connsiteX2-127"/>
              <a:gd fmla="*/ 4306875 h 5693856" name="connsiteY2-128"/>
              <a:gd fmla="*/ 12301376 w 12301376" name="connsiteX3-129"/>
              <a:gd fmla="*/ 5000366 h 5693856" name="connsiteY3-130"/>
              <a:gd fmla="*/ 11607886 w 12301376" name="connsiteX4-131"/>
              <a:gd fmla="*/ 5693856 h 5693856" name="connsiteY4-132"/>
              <a:gd fmla="*/ 11607886 w 12301376" name="connsiteX5-133"/>
              <a:gd fmla="*/ 5347111 h 5693856" name="connsiteY5-134"/>
              <a:gd fmla="*/ 7842863 w 12301376" name="connsiteX6-135"/>
              <a:gd fmla="*/ 5282609 h 5693856" name="connsiteY6-136"/>
              <a:gd fmla="*/ 2166692 w 12301376" name="connsiteX7-137"/>
              <a:gd fmla="*/ 3042053 h 5693856" name="connsiteY7-138"/>
              <a:gd fmla="*/ 113226 w 12301376" name="connsiteX8-139"/>
              <a:gd fmla="*/ 1013850 h 5693856" name="connsiteY8-140"/>
              <a:gd fmla="*/ 1083180 w 12301376" name="connsiteX9-141"/>
              <a:gd fmla="*/ 0 h 5693856" name="connsiteY9-142"/>
              <a:gd fmla="*/ 1083180 w 12301376" name="connsiteX0-143"/>
              <a:gd fmla="*/ 0 h 5693856" name="connsiteY0-144"/>
              <a:gd fmla="*/ 11607886 w 12301376" name="connsiteX1-145"/>
              <a:gd fmla="*/ 4653620 h 5693856" name="connsiteY1-146"/>
              <a:gd fmla="*/ 11607886 w 12301376" name="connsiteX2-147"/>
              <a:gd fmla="*/ 4306875 h 5693856" name="connsiteY2-148"/>
              <a:gd fmla="*/ 12301376 w 12301376" name="connsiteX3-149"/>
              <a:gd fmla="*/ 5000366 h 5693856" name="connsiteY3-150"/>
              <a:gd fmla="*/ 11607886 w 12301376" name="connsiteX4-151"/>
              <a:gd fmla="*/ 5693856 h 5693856" name="connsiteY4-152"/>
              <a:gd fmla="*/ 11607886 w 12301376" name="connsiteX5-153"/>
              <a:gd fmla="*/ 5347111 h 5693856" name="connsiteY5-154"/>
              <a:gd fmla="*/ 7004705 w 12301376" name="connsiteX6-155"/>
              <a:gd fmla="*/ 4958652 h 5693856" name="connsiteY6-156"/>
              <a:gd fmla="*/ 2166692 w 12301376" name="connsiteX7-157"/>
              <a:gd fmla="*/ 3042053 h 5693856" name="connsiteY7-158"/>
              <a:gd fmla="*/ 113226 w 12301376" name="connsiteX8-159"/>
              <a:gd fmla="*/ 1013850 h 5693856" name="connsiteY8-160"/>
              <a:gd fmla="*/ 1083180 w 12301376" name="connsiteX9-161"/>
              <a:gd fmla="*/ 0 h 5693856" name="connsiteY9-162"/>
              <a:gd fmla="*/ 1083180 w 12301376" name="connsiteX0-163"/>
              <a:gd fmla="*/ 0 h 5693856" name="connsiteY0-164"/>
              <a:gd fmla="*/ 11607886 w 12301376" name="connsiteX1-165"/>
              <a:gd fmla="*/ 4653620 h 5693856" name="connsiteY1-166"/>
              <a:gd fmla="*/ 11607886 w 12301376" name="connsiteX2-167"/>
              <a:gd fmla="*/ 4306875 h 5693856" name="connsiteY2-168"/>
              <a:gd fmla="*/ 12301376 w 12301376" name="connsiteX3-169"/>
              <a:gd fmla="*/ 5000366 h 5693856" name="connsiteY3-170"/>
              <a:gd fmla="*/ 11607886 w 12301376" name="connsiteX4-171"/>
              <a:gd fmla="*/ 5693856 h 5693856" name="connsiteY4-172"/>
              <a:gd fmla="*/ 11607886 w 12301376" name="connsiteX5-173"/>
              <a:gd fmla="*/ 5347111 h 5693856" name="connsiteY5-174"/>
              <a:gd fmla="*/ 7004705 w 12301376" name="connsiteX6-175"/>
              <a:gd fmla="*/ 4958652 h 5693856" name="connsiteY6-176"/>
              <a:gd fmla="*/ 2166692 w 12301376" name="connsiteX7-177"/>
              <a:gd fmla="*/ 3042053 h 5693856" name="connsiteY7-178"/>
              <a:gd fmla="*/ 113226 w 12301376" name="connsiteX8-179"/>
              <a:gd fmla="*/ 1013850 h 5693856" name="connsiteY8-180"/>
              <a:gd fmla="*/ 1083180 w 12301376" name="connsiteX9-181"/>
              <a:gd fmla="*/ 0 h 5693856" name="connsiteY9-182"/>
              <a:gd fmla="*/ 1059856 w 12278052" name="connsiteX0-183"/>
              <a:gd fmla="*/ 0 h 5693856" name="connsiteY0-184"/>
              <a:gd fmla="*/ 11584562 w 12278052" name="connsiteX1-185"/>
              <a:gd fmla="*/ 4653620 h 5693856" name="connsiteY1-186"/>
              <a:gd fmla="*/ 11584562 w 12278052" name="connsiteX2-187"/>
              <a:gd fmla="*/ 4306875 h 5693856" name="connsiteY2-188"/>
              <a:gd fmla="*/ 12278052 w 12278052" name="connsiteX3-189"/>
              <a:gd fmla="*/ 5000366 h 5693856" name="connsiteY3-190"/>
              <a:gd fmla="*/ 11584562 w 12278052" name="connsiteX4-191"/>
              <a:gd fmla="*/ 5693856 h 5693856" name="connsiteY4-192"/>
              <a:gd fmla="*/ 11584562 w 12278052" name="connsiteX5-193"/>
              <a:gd fmla="*/ 5347111 h 5693856" name="connsiteY5-194"/>
              <a:gd fmla="*/ 6981381 w 12278052" name="connsiteX6-195"/>
              <a:gd fmla="*/ 4958652 h 5693856" name="connsiteY6-196"/>
              <a:gd fmla="*/ 2143368 w 12278052" name="connsiteX7-197"/>
              <a:gd fmla="*/ 3042053 h 5693856" name="connsiteY7-198"/>
              <a:gd fmla="*/ 89902 w 12278052" name="connsiteX8-199"/>
              <a:gd fmla="*/ 1013850 h 5693856" name="connsiteY8-200"/>
              <a:gd fmla="*/ 1059856 w 12278052" name="connsiteX9-201"/>
              <a:gd fmla="*/ 0 h 5693856" name="connsiteY9-202"/>
              <a:gd fmla="*/ 1054312 w 12272508" name="connsiteX0-203"/>
              <a:gd fmla="*/ 0 h 5693856" name="connsiteY0-204"/>
              <a:gd fmla="*/ 11579018 w 12272508" name="connsiteX1-205"/>
              <a:gd fmla="*/ 4653620 h 5693856" name="connsiteY1-206"/>
              <a:gd fmla="*/ 11579018 w 12272508" name="connsiteX2-207"/>
              <a:gd fmla="*/ 4306875 h 5693856" name="connsiteY2-208"/>
              <a:gd fmla="*/ 12272508 w 12272508" name="connsiteX3-209"/>
              <a:gd fmla="*/ 5000366 h 5693856" name="connsiteY3-210"/>
              <a:gd fmla="*/ 11579018 w 12272508" name="connsiteX4-211"/>
              <a:gd fmla="*/ 5693856 h 5693856" name="connsiteY4-212"/>
              <a:gd fmla="*/ 11579018 w 12272508" name="connsiteX5-213"/>
              <a:gd fmla="*/ 5347111 h 5693856" name="connsiteY5-214"/>
              <a:gd fmla="*/ 6975837 w 12272508" name="connsiteX6-215"/>
              <a:gd fmla="*/ 4958652 h 5693856" name="connsiteY6-216"/>
              <a:gd fmla="*/ 2137824 w 12272508" name="connsiteX7-217"/>
              <a:gd fmla="*/ 3042053 h 5693856" name="connsiteY7-218"/>
              <a:gd fmla="*/ 84358 w 12272508" name="connsiteX8-219"/>
              <a:gd fmla="*/ 1013850 h 5693856" name="connsiteY8-220"/>
              <a:gd fmla="*/ 1054312 w 12272508" name="connsiteX9-221"/>
              <a:gd fmla="*/ 0 h 5693856" name="connsiteY9-222"/>
              <a:gd fmla="*/ 1054312 w 12272508" name="connsiteX0-223"/>
              <a:gd fmla="*/ 0 h 5693856" name="connsiteY0-224"/>
              <a:gd fmla="*/ 5579721 w 12272508" name="connsiteX1-225"/>
              <a:gd fmla="*/ 2840841 h 5693856" name="connsiteY1-226"/>
              <a:gd fmla="*/ 11579018 w 12272508" name="connsiteX2-227"/>
              <a:gd fmla="*/ 4653620 h 5693856" name="connsiteY2-228"/>
              <a:gd fmla="*/ 11579018 w 12272508" name="connsiteX3-229"/>
              <a:gd fmla="*/ 4306875 h 5693856" name="connsiteY3-230"/>
              <a:gd fmla="*/ 12272508 w 12272508" name="connsiteX4-231"/>
              <a:gd fmla="*/ 5000366 h 5693856" name="connsiteY4-232"/>
              <a:gd fmla="*/ 11579018 w 12272508" name="connsiteX5-233"/>
              <a:gd fmla="*/ 5693856 h 5693856" name="connsiteY5-234"/>
              <a:gd fmla="*/ 11579018 w 12272508" name="connsiteX6-235"/>
              <a:gd fmla="*/ 5347111 h 5693856" name="connsiteY6-236"/>
              <a:gd fmla="*/ 6975837 w 12272508" name="connsiteX7-237"/>
              <a:gd fmla="*/ 4958652 h 5693856" name="connsiteY7-238"/>
              <a:gd fmla="*/ 2137824 w 12272508" name="connsiteX8-239"/>
              <a:gd fmla="*/ 3042053 h 5693856" name="connsiteY8-240"/>
              <a:gd fmla="*/ 84358 w 12272508" name="connsiteX9-241"/>
              <a:gd fmla="*/ 1013850 h 5693856" name="connsiteY9-242"/>
              <a:gd fmla="*/ 1054312 w 12272508" name="connsiteX10"/>
              <a:gd fmla="*/ 0 h 5693856" name="connsiteY10"/>
              <a:gd fmla="*/ 1054312 w 12272508" name="connsiteX0-243"/>
              <a:gd fmla="*/ 0 h 5693856" name="connsiteY0-244"/>
              <a:gd fmla="*/ 5579721 w 12272508" name="connsiteX1-245"/>
              <a:gd fmla="*/ 2840841 h 5693856" name="connsiteY1-246"/>
              <a:gd fmla="*/ 11579018 w 12272508" name="connsiteX2-247"/>
              <a:gd fmla="*/ 4653620 h 5693856" name="connsiteY2-248"/>
              <a:gd fmla="*/ 11579018 w 12272508" name="connsiteX3-249"/>
              <a:gd fmla="*/ 4306875 h 5693856" name="connsiteY3-250"/>
              <a:gd fmla="*/ 12272508 w 12272508" name="connsiteX4-251"/>
              <a:gd fmla="*/ 5000366 h 5693856" name="connsiteY4-252"/>
              <a:gd fmla="*/ 11579018 w 12272508" name="connsiteX5-253"/>
              <a:gd fmla="*/ 5693856 h 5693856" name="connsiteY5-254"/>
              <a:gd fmla="*/ 11579018 w 12272508" name="connsiteX6-255"/>
              <a:gd fmla="*/ 5347111 h 5693856" name="connsiteY6-256"/>
              <a:gd fmla="*/ 6975837 w 12272508" name="connsiteX7-257"/>
              <a:gd fmla="*/ 4958652 h 5693856" name="connsiteY7-258"/>
              <a:gd fmla="*/ 2137824 w 12272508" name="connsiteX8-259"/>
              <a:gd fmla="*/ 3042053 h 5693856" name="connsiteY8-260"/>
              <a:gd fmla="*/ 84358 w 12272508" name="connsiteX9-261"/>
              <a:gd fmla="*/ 1013850 h 5693856" name="connsiteY9-262"/>
              <a:gd fmla="*/ 1054312 w 12272508" name="connsiteX10-263"/>
              <a:gd fmla="*/ 0 h 5693856" name="connsiteY10-264"/>
              <a:gd fmla="*/ 1054312 w 12272508" name="connsiteX0-265"/>
              <a:gd fmla="*/ 0 h 5693856" name="connsiteY0-266"/>
              <a:gd fmla="*/ 5579721 w 12272508" name="connsiteX1-267"/>
              <a:gd fmla="*/ 2840841 h 5693856" name="connsiteY1-268"/>
              <a:gd fmla="*/ 11579018 w 12272508" name="connsiteX2-269"/>
              <a:gd fmla="*/ 4653620 h 5693856" name="connsiteY2-270"/>
              <a:gd fmla="*/ 11579018 w 12272508" name="connsiteX3-271"/>
              <a:gd fmla="*/ 4306875 h 5693856" name="connsiteY3-272"/>
              <a:gd fmla="*/ 12272508 w 12272508" name="connsiteX4-273"/>
              <a:gd fmla="*/ 5000366 h 5693856" name="connsiteY4-274"/>
              <a:gd fmla="*/ 11579018 w 12272508" name="connsiteX5-275"/>
              <a:gd fmla="*/ 5693856 h 5693856" name="connsiteY5-276"/>
              <a:gd fmla="*/ 11579018 w 12272508" name="connsiteX6-277"/>
              <a:gd fmla="*/ 5347111 h 5693856" name="connsiteY6-278"/>
              <a:gd fmla="*/ 6975837 w 12272508" name="connsiteX7-279"/>
              <a:gd fmla="*/ 4958652 h 5693856" name="connsiteY7-280"/>
              <a:gd fmla="*/ 2137824 w 12272508" name="connsiteX8-281"/>
              <a:gd fmla="*/ 3042053 h 5693856" name="connsiteY8-282"/>
              <a:gd fmla="*/ 84358 w 12272508" name="connsiteX9-283"/>
              <a:gd fmla="*/ 1013850 h 5693856" name="connsiteY9-284"/>
              <a:gd fmla="*/ 1054312 w 12272508" name="connsiteX10-285"/>
              <a:gd fmla="*/ 0 h 5693856" name="connsiteY10-286"/>
              <a:gd fmla="*/ 1054312 w 12272508" name="connsiteX0-287"/>
              <a:gd fmla="*/ 0 h 5693856" name="connsiteY0-288"/>
              <a:gd fmla="*/ 5579721 w 12272508" name="connsiteX1-289"/>
              <a:gd fmla="*/ 2840841 h 5693856" name="connsiteY1-290"/>
              <a:gd fmla="*/ 11579018 w 12272508" name="connsiteX2-291"/>
              <a:gd fmla="*/ 4653620 h 5693856" name="connsiteY2-292"/>
              <a:gd fmla="*/ 11579018 w 12272508" name="connsiteX3-293"/>
              <a:gd fmla="*/ 4306875 h 5693856" name="connsiteY3-294"/>
              <a:gd fmla="*/ 12272508 w 12272508" name="connsiteX4-295"/>
              <a:gd fmla="*/ 5000366 h 5693856" name="connsiteY4-296"/>
              <a:gd fmla="*/ 11579018 w 12272508" name="connsiteX5-297"/>
              <a:gd fmla="*/ 5693856 h 5693856" name="connsiteY5-298"/>
              <a:gd fmla="*/ 11579018 w 12272508" name="connsiteX6-299"/>
              <a:gd fmla="*/ 5347111 h 5693856" name="connsiteY6-300"/>
              <a:gd fmla="*/ 6975837 w 12272508" name="connsiteX7-301"/>
              <a:gd fmla="*/ 4958652 h 5693856" name="connsiteY7-302"/>
              <a:gd fmla="*/ 2137824 w 12272508" name="connsiteX8-303"/>
              <a:gd fmla="*/ 3042053 h 5693856" name="connsiteY8-304"/>
              <a:gd fmla="*/ 84358 w 12272508" name="connsiteX9-305"/>
              <a:gd fmla="*/ 1013850 h 5693856" name="connsiteY9-306"/>
              <a:gd fmla="*/ 1054312 w 12272508" name="connsiteX10-307"/>
              <a:gd fmla="*/ 0 h 5693856" name="connsiteY10-308"/>
              <a:gd fmla="*/ 1035731 w 12253927" name="connsiteX0-309"/>
              <a:gd fmla="*/ 0 h 5693856" name="connsiteY0-310"/>
              <a:gd fmla="*/ 5561140 w 12253927" name="connsiteX1-311"/>
              <a:gd fmla="*/ 2840841 h 5693856" name="connsiteY1-312"/>
              <a:gd fmla="*/ 11560437 w 12253927" name="connsiteX2-313"/>
              <a:gd fmla="*/ 4653620 h 5693856" name="connsiteY2-314"/>
              <a:gd fmla="*/ 11560437 w 12253927" name="connsiteX3-315"/>
              <a:gd fmla="*/ 4306875 h 5693856" name="connsiteY3-316"/>
              <a:gd fmla="*/ 12253927 w 12253927" name="connsiteX4-317"/>
              <a:gd fmla="*/ 5000366 h 5693856" name="connsiteY4-318"/>
              <a:gd fmla="*/ 11560437 w 12253927" name="connsiteX5-319"/>
              <a:gd fmla="*/ 5693856 h 5693856" name="connsiteY5-320"/>
              <a:gd fmla="*/ 11560437 w 12253927" name="connsiteX6-321"/>
              <a:gd fmla="*/ 5347111 h 5693856" name="connsiteY6-322"/>
              <a:gd fmla="*/ 6957256 w 12253927" name="connsiteX7-323"/>
              <a:gd fmla="*/ 4958652 h 5693856" name="connsiteY7-324"/>
              <a:gd fmla="*/ 2119243 w 12253927" name="connsiteX8-325"/>
              <a:gd fmla="*/ 3042053 h 5693856" name="connsiteY8-326"/>
              <a:gd fmla="*/ 65778 w 12253927" name="connsiteX9-327"/>
              <a:gd fmla="*/ 1013850 h 5693856" name="connsiteY9-328"/>
              <a:gd fmla="*/ 1035731 w 12253927" name="connsiteX10-329"/>
              <a:gd fmla="*/ 0 h 5693856" name="connsiteY10-330"/>
              <a:gd fmla="*/ 1035246 w 12253442" name="connsiteX0-331"/>
              <a:gd fmla="*/ 0 h 5693856" name="connsiteY0-332"/>
              <a:gd fmla="*/ 5560655 w 12253442" name="connsiteX1-333"/>
              <a:gd fmla="*/ 2840841 h 5693856" name="connsiteY1-334"/>
              <a:gd fmla="*/ 11559952 w 12253442" name="connsiteX2-335"/>
              <a:gd fmla="*/ 4653620 h 5693856" name="connsiteY2-336"/>
              <a:gd fmla="*/ 11559952 w 12253442" name="connsiteX3-337"/>
              <a:gd fmla="*/ 4306875 h 5693856" name="connsiteY3-338"/>
              <a:gd fmla="*/ 12253442 w 12253442" name="connsiteX4-339"/>
              <a:gd fmla="*/ 5000366 h 5693856" name="connsiteY4-340"/>
              <a:gd fmla="*/ 11559952 w 12253442" name="connsiteX5-341"/>
              <a:gd fmla="*/ 5693856 h 5693856" name="connsiteY5-342"/>
              <a:gd fmla="*/ 11559952 w 12253442" name="connsiteX6-343"/>
              <a:gd fmla="*/ 5347111 h 5693856" name="connsiteY6-344"/>
              <a:gd fmla="*/ 6956771 w 12253442" name="connsiteX7-345"/>
              <a:gd fmla="*/ 4958652 h 5693856" name="connsiteY7-346"/>
              <a:gd fmla="*/ 2118758 w 12253442" name="connsiteX8-347"/>
              <a:gd fmla="*/ 3042053 h 5693856" name="connsiteY8-348"/>
              <a:gd fmla="*/ 65293 w 12253442" name="connsiteX9-349"/>
              <a:gd fmla="*/ 1013850 h 5693856" name="connsiteY9-350"/>
              <a:gd fmla="*/ 1035246 w 12253442" name="connsiteX10-351"/>
              <a:gd fmla="*/ 0 h 5693856" name="connsiteY10-352"/>
              <a:gd fmla="*/ 1035246 w 12253442" name="connsiteX0-353"/>
              <a:gd fmla="*/ 0 h 5693856" name="connsiteY0-354"/>
              <a:gd fmla="*/ 5560655 w 12253442" name="connsiteX1-355"/>
              <a:gd fmla="*/ 2840841 h 5693856" name="connsiteY1-356"/>
              <a:gd fmla="*/ 11559952 w 12253442" name="connsiteX2-357"/>
              <a:gd fmla="*/ 4653620 h 5693856" name="connsiteY2-358"/>
              <a:gd fmla="*/ 11559952 w 12253442" name="connsiteX3-359"/>
              <a:gd fmla="*/ 4306875 h 5693856" name="connsiteY3-360"/>
              <a:gd fmla="*/ 12253442 w 12253442" name="connsiteX4-361"/>
              <a:gd fmla="*/ 5000366 h 5693856" name="connsiteY4-362"/>
              <a:gd fmla="*/ 11559952 w 12253442" name="connsiteX5-363"/>
              <a:gd fmla="*/ 5693856 h 5693856" name="connsiteY5-364"/>
              <a:gd fmla="*/ 11559952 w 12253442" name="connsiteX6-365"/>
              <a:gd fmla="*/ 5347111 h 5693856" name="connsiteY6-366"/>
              <a:gd fmla="*/ 6956771 w 12253442" name="connsiteX7-367"/>
              <a:gd fmla="*/ 4958652 h 5693856" name="connsiteY7-368"/>
              <a:gd fmla="*/ 2118758 w 12253442" name="connsiteX8-369"/>
              <a:gd fmla="*/ 3042053 h 5693856" name="connsiteY8-370"/>
              <a:gd fmla="*/ 65293 w 12253442" name="connsiteX9-371"/>
              <a:gd fmla="*/ 1013850 h 5693856" name="connsiteY9-372"/>
              <a:gd fmla="*/ 1035246 w 12253442" name="connsiteX10-373"/>
              <a:gd fmla="*/ 0 h 5693856" name="connsiteY10-374"/>
              <a:gd fmla="*/ 1035246 w 12253442" name="connsiteX0-375"/>
              <a:gd fmla="*/ 0 h 5693856" name="connsiteY0-376"/>
              <a:gd fmla="*/ 5560655 w 12253442" name="connsiteX1-377"/>
              <a:gd fmla="*/ 2840841 h 5693856" name="connsiteY1-378"/>
              <a:gd fmla="*/ 11559952 w 12253442" name="connsiteX2-379"/>
              <a:gd fmla="*/ 4653620 h 5693856" name="connsiteY2-380"/>
              <a:gd fmla="*/ 11559952 w 12253442" name="connsiteX3-381"/>
              <a:gd fmla="*/ 4306875 h 5693856" name="connsiteY3-382"/>
              <a:gd fmla="*/ 12253442 w 12253442" name="connsiteX4-383"/>
              <a:gd fmla="*/ 5000366 h 5693856" name="connsiteY4-384"/>
              <a:gd fmla="*/ 11559952 w 12253442" name="connsiteX5-385"/>
              <a:gd fmla="*/ 5693856 h 5693856" name="connsiteY5-386"/>
              <a:gd fmla="*/ 11559952 w 12253442" name="connsiteX6-387"/>
              <a:gd fmla="*/ 5347111 h 5693856" name="connsiteY6-388"/>
              <a:gd fmla="*/ 6956771 w 12253442" name="connsiteX7-389"/>
              <a:gd fmla="*/ 4958652 h 5693856" name="connsiteY7-390"/>
              <a:gd fmla="*/ 2118758 w 12253442" name="connsiteX8-391"/>
              <a:gd fmla="*/ 3042053 h 5693856" name="connsiteY8-392"/>
              <a:gd fmla="*/ 65293 w 12253442" name="connsiteX9-393"/>
              <a:gd fmla="*/ 1013850 h 5693856" name="connsiteY9-394"/>
              <a:gd fmla="*/ 1035246 w 12253442" name="connsiteX10-395"/>
              <a:gd fmla="*/ 0 h 5693856" name="connsiteY10-396"/>
              <a:gd fmla="*/ 969953 w 12188149" name="connsiteX0-397"/>
              <a:gd fmla="*/ 0 h 5693856" name="connsiteY0-398"/>
              <a:gd fmla="*/ 5495362 w 12188149" name="connsiteX1-399"/>
              <a:gd fmla="*/ 2840841 h 5693856" name="connsiteY1-400"/>
              <a:gd fmla="*/ 11494659 w 12188149" name="connsiteX2-401"/>
              <a:gd fmla="*/ 4653620 h 5693856" name="connsiteY2-402"/>
              <a:gd fmla="*/ 11494659 w 12188149" name="connsiteX3-403"/>
              <a:gd fmla="*/ 4306875 h 5693856" name="connsiteY3-404"/>
              <a:gd fmla="*/ 12188149 w 12188149" name="connsiteX4-405"/>
              <a:gd fmla="*/ 5000366 h 5693856" name="connsiteY4-406"/>
              <a:gd fmla="*/ 11494659 w 12188149" name="connsiteX5-407"/>
              <a:gd fmla="*/ 5693856 h 5693856" name="connsiteY5-408"/>
              <a:gd fmla="*/ 11494659 w 12188149" name="connsiteX6-409"/>
              <a:gd fmla="*/ 5347111 h 5693856" name="connsiteY6-410"/>
              <a:gd fmla="*/ 6891478 w 12188149" name="connsiteX7-411"/>
              <a:gd fmla="*/ 4958652 h 5693856" name="connsiteY7-412"/>
              <a:gd fmla="*/ 2053465 w 12188149" name="connsiteX8-413"/>
              <a:gd fmla="*/ 3042053 h 5693856" name="connsiteY8-414"/>
              <a:gd fmla="*/ 0 w 12188149" name="connsiteX9-415"/>
              <a:gd fmla="*/ 1013850 h 5693856" name="connsiteY9-416"/>
              <a:gd fmla="*/ 969953 w 12188149" name="connsiteX10-417"/>
              <a:gd fmla="*/ 0 h 5693856" name="connsiteY10-418"/>
              <a:gd fmla="*/ 969953 w 12188149" name="connsiteX0-419"/>
              <a:gd fmla="*/ 0 h 5693856" name="connsiteY0-420"/>
              <a:gd fmla="*/ 5495362 w 12188149" name="connsiteX1-421"/>
              <a:gd fmla="*/ 2840841 h 5693856" name="connsiteY1-422"/>
              <a:gd fmla="*/ 11494659 w 12188149" name="connsiteX2-423"/>
              <a:gd fmla="*/ 4653620 h 5693856" name="connsiteY2-424"/>
              <a:gd fmla="*/ 11494659 w 12188149" name="connsiteX3-425"/>
              <a:gd fmla="*/ 4306875 h 5693856" name="connsiteY3-426"/>
              <a:gd fmla="*/ 12188149 w 12188149" name="connsiteX4-427"/>
              <a:gd fmla="*/ 5000366 h 5693856" name="connsiteY4-428"/>
              <a:gd fmla="*/ 11494659 w 12188149" name="connsiteX5-429"/>
              <a:gd fmla="*/ 5693856 h 5693856" name="connsiteY5-430"/>
              <a:gd fmla="*/ 11494659 w 12188149" name="connsiteX6-431"/>
              <a:gd fmla="*/ 5347111 h 5693856" name="connsiteY6-432"/>
              <a:gd fmla="*/ 6891478 w 12188149" name="connsiteX7-433"/>
              <a:gd fmla="*/ 4958652 h 5693856" name="connsiteY7-434"/>
              <a:gd fmla="*/ 2053465 w 12188149" name="connsiteX8-435"/>
              <a:gd fmla="*/ 3042053 h 5693856" name="connsiteY8-436"/>
              <a:gd fmla="*/ 0 w 12188149" name="connsiteX9-437"/>
              <a:gd fmla="*/ 1013850 h 5693856" name="connsiteY9-438"/>
              <a:gd fmla="*/ 969953 w 12188149" name="connsiteX10-439"/>
              <a:gd fmla="*/ 0 h 5693856" name="connsiteY10-440"/>
              <a:gd fmla="*/ 982763 w 12200959" name="connsiteX0-441"/>
              <a:gd fmla="*/ 0 h 5693856" name="connsiteY0-442"/>
              <a:gd fmla="*/ 5508172 w 12200959" name="connsiteX1-443"/>
              <a:gd fmla="*/ 2840841 h 5693856" name="connsiteY1-444"/>
              <a:gd fmla="*/ 11507469 w 12200959" name="connsiteX2-445"/>
              <a:gd fmla="*/ 4653620 h 5693856" name="connsiteY2-446"/>
              <a:gd fmla="*/ 11507469 w 12200959" name="connsiteX3-447"/>
              <a:gd fmla="*/ 4306875 h 5693856" name="connsiteY3-448"/>
              <a:gd fmla="*/ 12200959 w 12200959" name="connsiteX4-449"/>
              <a:gd fmla="*/ 5000366 h 5693856" name="connsiteY4-450"/>
              <a:gd fmla="*/ 11507469 w 12200959" name="connsiteX5-451"/>
              <a:gd fmla="*/ 5693856 h 5693856" name="connsiteY5-452"/>
              <a:gd fmla="*/ 11507469 w 12200959" name="connsiteX6-453"/>
              <a:gd fmla="*/ 5347111 h 5693856" name="connsiteY6-454"/>
              <a:gd fmla="*/ 6904288 w 12200959" name="connsiteX7-455"/>
              <a:gd fmla="*/ 4958652 h 5693856" name="connsiteY7-456"/>
              <a:gd fmla="*/ 2066275 w 12200959" name="connsiteX8-457"/>
              <a:gd fmla="*/ 3042053 h 5693856" name="connsiteY8-458"/>
              <a:gd fmla="*/ 0 w 12200959" name="connsiteX9-459"/>
              <a:gd fmla="*/ 1027951 h 5693856" name="connsiteY9-460"/>
              <a:gd fmla="*/ 982763 w 12200959" name="connsiteX10-461"/>
              <a:gd fmla="*/ 0 h 5693856" name="connsiteY10-462"/>
              <a:gd fmla="*/ 982763 w 12200959" name="connsiteX0-463"/>
              <a:gd fmla="*/ 0 h 5693856" name="connsiteY0-464"/>
              <a:gd fmla="*/ 5508172 w 12200959" name="connsiteX1-465"/>
              <a:gd fmla="*/ 2840841 h 5693856" name="connsiteY1-466"/>
              <a:gd fmla="*/ 11507469 w 12200959" name="connsiteX2-467"/>
              <a:gd fmla="*/ 4653620 h 5693856" name="connsiteY2-468"/>
              <a:gd fmla="*/ 11507469 w 12200959" name="connsiteX3-469"/>
              <a:gd fmla="*/ 4306875 h 5693856" name="connsiteY3-470"/>
              <a:gd fmla="*/ 12200959 w 12200959" name="connsiteX4-471"/>
              <a:gd fmla="*/ 5000366 h 5693856" name="connsiteY4-472"/>
              <a:gd fmla="*/ 11507469 w 12200959" name="connsiteX5-473"/>
              <a:gd fmla="*/ 5693856 h 5693856" name="connsiteY5-474"/>
              <a:gd fmla="*/ 11507469 w 12200959" name="connsiteX6-475"/>
              <a:gd fmla="*/ 5347111 h 5693856" name="connsiteY6-476"/>
              <a:gd fmla="*/ 6904288 w 12200959" name="connsiteX7-477"/>
              <a:gd fmla="*/ 4958652 h 5693856" name="connsiteY7-478"/>
              <a:gd fmla="*/ 2066275 w 12200959" name="connsiteX8-479"/>
              <a:gd fmla="*/ 3042053 h 5693856" name="connsiteY8-480"/>
              <a:gd fmla="*/ 0 w 12200959" name="connsiteX9-481"/>
              <a:gd fmla="*/ 1027951 h 5693856" name="connsiteY9-482"/>
              <a:gd fmla="*/ 982763 w 12200959" name="connsiteX10-483"/>
              <a:gd fmla="*/ 0 h 5693856" name="connsiteY10-484"/>
              <a:gd fmla="*/ 982763 w 12200959" name="connsiteX0-485"/>
              <a:gd fmla="*/ 0 h 5693856" name="connsiteY0-486"/>
              <a:gd fmla="*/ 5508172 w 12200959" name="connsiteX1-487"/>
              <a:gd fmla="*/ 2840841 h 5693856" name="connsiteY1-488"/>
              <a:gd fmla="*/ 11507469 w 12200959" name="connsiteX2-489"/>
              <a:gd fmla="*/ 4653620 h 5693856" name="connsiteY2-490"/>
              <a:gd fmla="*/ 11507469 w 12200959" name="connsiteX3-491"/>
              <a:gd fmla="*/ 4306875 h 5693856" name="connsiteY3-492"/>
              <a:gd fmla="*/ 12200959 w 12200959" name="connsiteX4-493"/>
              <a:gd fmla="*/ 5000366 h 5693856" name="connsiteY4-494"/>
              <a:gd fmla="*/ 11507469 w 12200959" name="connsiteX5-495"/>
              <a:gd fmla="*/ 5693856 h 5693856" name="connsiteY5-496"/>
              <a:gd fmla="*/ 11507469 w 12200959" name="connsiteX6-497"/>
              <a:gd fmla="*/ 5347111 h 5693856" name="connsiteY6-498"/>
              <a:gd fmla="*/ 6904288 w 12200959" name="connsiteX7-499"/>
              <a:gd fmla="*/ 4958652 h 5693856" name="connsiteY7-500"/>
              <a:gd fmla="*/ 2066275 w 12200959" name="connsiteX8-501"/>
              <a:gd fmla="*/ 3042053 h 5693856" name="connsiteY8-502"/>
              <a:gd fmla="*/ 0 w 12200959" name="connsiteX9-503"/>
              <a:gd fmla="*/ 1027951 h 5693856" name="connsiteY9-504"/>
              <a:gd fmla="*/ 982763 w 12200959" name="connsiteX10-505"/>
              <a:gd fmla="*/ 0 h 5693856" name="connsiteY10-506"/>
              <a:gd fmla="*/ 982763 w 12200959" name="connsiteX0-507"/>
              <a:gd fmla="*/ 0 h 5693856" name="connsiteY0-508"/>
              <a:gd fmla="*/ 5508172 w 12200959" name="connsiteX1-509"/>
              <a:gd fmla="*/ 2840841 h 5693856" name="connsiteY1-510"/>
              <a:gd fmla="*/ 11507469 w 12200959" name="connsiteX2-511"/>
              <a:gd fmla="*/ 4653620 h 5693856" name="connsiteY2-512"/>
              <a:gd fmla="*/ 11507469 w 12200959" name="connsiteX3-513"/>
              <a:gd fmla="*/ 4306875 h 5693856" name="connsiteY3-514"/>
              <a:gd fmla="*/ 12200959 w 12200959" name="connsiteX4-515"/>
              <a:gd fmla="*/ 5000366 h 5693856" name="connsiteY4-516"/>
              <a:gd fmla="*/ 11507469 w 12200959" name="connsiteX5-517"/>
              <a:gd fmla="*/ 5693856 h 5693856" name="connsiteY5-518"/>
              <a:gd fmla="*/ 11507469 w 12200959" name="connsiteX6-519"/>
              <a:gd fmla="*/ 5347111 h 5693856" name="connsiteY6-520"/>
              <a:gd fmla="*/ 6904288 w 12200959" name="connsiteX7-521"/>
              <a:gd fmla="*/ 4958652 h 5693856" name="connsiteY7-522"/>
              <a:gd fmla="*/ 2066275 w 12200959" name="connsiteX8-523"/>
              <a:gd fmla="*/ 3042053 h 5693856" name="connsiteY8-524"/>
              <a:gd fmla="*/ 0 w 12200959" name="connsiteX9-525"/>
              <a:gd fmla="*/ 1027951 h 5693856" name="connsiteY9-526"/>
              <a:gd fmla="*/ 982763 w 12200959" name="connsiteX10-527"/>
              <a:gd fmla="*/ 0 h 5693856" name="connsiteY10-528"/>
              <a:gd fmla="*/ 982763 w 12200959" name="connsiteX0-529"/>
              <a:gd fmla="*/ 0 h 5693856" name="connsiteY0-530"/>
              <a:gd fmla="*/ 5508172 w 12200959" name="connsiteX1-531"/>
              <a:gd fmla="*/ 2840841 h 5693856" name="connsiteY1-532"/>
              <a:gd fmla="*/ 11507469 w 12200959" name="connsiteX2-533"/>
              <a:gd fmla="*/ 4653620 h 5693856" name="connsiteY2-534"/>
              <a:gd fmla="*/ 11507469 w 12200959" name="connsiteX3-535"/>
              <a:gd fmla="*/ 4306875 h 5693856" name="connsiteY3-536"/>
              <a:gd fmla="*/ 12200959 w 12200959" name="connsiteX4-537"/>
              <a:gd fmla="*/ 5000366 h 5693856" name="connsiteY4-538"/>
              <a:gd fmla="*/ 11507469 w 12200959" name="connsiteX5-539"/>
              <a:gd fmla="*/ 5693856 h 5693856" name="connsiteY5-540"/>
              <a:gd fmla="*/ 11507469 w 12200959" name="connsiteX6-541"/>
              <a:gd fmla="*/ 5347111 h 5693856" name="connsiteY6-542"/>
              <a:gd fmla="*/ 6904288 w 12200959" name="connsiteX7-543"/>
              <a:gd fmla="*/ 4958652 h 5693856" name="connsiteY7-544"/>
              <a:gd fmla="*/ 2279780 w 12200959" name="connsiteX8-545"/>
              <a:gd fmla="*/ 2807059 h 5693856" name="connsiteY8-546"/>
              <a:gd fmla="*/ 0 w 12200959" name="connsiteX9-547"/>
              <a:gd fmla="*/ 1027951 h 5693856" name="connsiteY9-548"/>
              <a:gd fmla="*/ 982763 w 12200959" name="connsiteX10-549"/>
              <a:gd fmla="*/ 0 h 5693856" name="connsiteY10-550"/>
              <a:gd fmla="*/ 982763 w 12200959" name="connsiteX0-551"/>
              <a:gd fmla="*/ 0 h 5693856" name="connsiteY0-552"/>
              <a:gd fmla="*/ 5508172 w 12200959" name="connsiteX1-553"/>
              <a:gd fmla="*/ 2840841 h 5693856" name="connsiteY1-554"/>
              <a:gd fmla="*/ 11507469 w 12200959" name="connsiteX2-555"/>
              <a:gd fmla="*/ 4653620 h 5693856" name="connsiteY2-556"/>
              <a:gd fmla="*/ 11507469 w 12200959" name="connsiteX3-557"/>
              <a:gd fmla="*/ 4306875 h 5693856" name="connsiteY3-558"/>
              <a:gd fmla="*/ 12200959 w 12200959" name="connsiteX4-559"/>
              <a:gd fmla="*/ 5000366 h 5693856" name="connsiteY4-560"/>
              <a:gd fmla="*/ 11507469 w 12200959" name="connsiteX5-561"/>
              <a:gd fmla="*/ 5693856 h 5693856" name="connsiteY5-562"/>
              <a:gd fmla="*/ 11507469 w 12200959" name="connsiteX6-563"/>
              <a:gd fmla="*/ 5347111 h 5693856" name="connsiteY6-564"/>
              <a:gd fmla="*/ 6904288 w 12200959" name="connsiteX7-565"/>
              <a:gd fmla="*/ 4958652 h 5693856" name="connsiteY7-566"/>
              <a:gd fmla="*/ 2099577 w 12200959" name="connsiteX8-567"/>
              <a:gd fmla="*/ 2986514 h 5693856" name="connsiteY8-568"/>
              <a:gd fmla="*/ 0 w 12200959" name="connsiteX9-569"/>
              <a:gd fmla="*/ 1027951 h 5693856" name="connsiteY9-570"/>
              <a:gd fmla="*/ 982763 w 12200959" name="connsiteX10-571"/>
              <a:gd fmla="*/ 0 h 5693856" name="connsiteY10-572"/>
              <a:gd fmla="*/ 982763 w 12200959" name="connsiteX0-573"/>
              <a:gd fmla="*/ 0 h 5693856" name="connsiteY0-574"/>
              <a:gd fmla="*/ 5508172 w 12200959" name="connsiteX1-575"/>
              <a:gd fmla="*/ 2840841 h 5693856" name="connsiteY1-576"/>
              <a:gd fmla="*/ 11507469 w 12200959" name="connsiteX2-577"/>
              <a:gd fmla="*/ 4653620 h 5693856" name="connsiteY2-578"/>
              <a:gd fmla="*/ 11507469 w 12200959" name="connsiteX3-579"/>
              <a:gd fmla="*/ 4306875 h 5693856" name="connsiteY3-580"/>
              <a:gd fmla="*/ 12200959 w 12200959" name="connsiteX4-581"/>
              <a:gd fmla="*/ 5000366 h 5693856" name="connsiteY4-582"/>
              <a:gd fmla="*/ 11507469 w 12200959" name="connsiteX5-583"/>
              <a:gd fmla="*/ 5693856 h 5693856" name="connsiteY5-584"/>
              <a:gd fmla="*/ 11507469 w 12200959" name="connsiteX6-585"/>
              <a:gd fmla="*/ 5347111 h 5693856" name="connsiteY6-586"/>
              <a:gd fmla="*/ 6904288 w 12200959" name="connsiteX7-587"/>
              <a:gd fmla="*/ 4958652 h 5693856" name="connsiteY7-588"/>
              <a:gd fmla="*/ 2099577 w 12200959" name="connsiteX8-589"/>
              <a:gd fmla="*/ 2986514 h 5693856" name="connsiteY8-590"/>
              <a:gd fmla="*/ 0 w 12200959" name="connsiteX9-591"/>
              <a:gd fmla="*/ 1027951 h 5693856" name="connsiteY9-592"/>
              <a:gd fmla="*/ 982763 w 12200959" name="connsiteX10-593"/>
              <a:gd fmla="*/ 0 h 5693856" name="connsiteY10-594"/>
              <a:gd fmla="*/ 982763 w 12200959" name="connsiteX0-595"/>
              <a:gd fmla="*/ 0 h 5693856" name="connsiteY0-596"/>
              <a:gd fmla="*/ 5508172 w 12200959" name="connsiteX1-597"/>
              <a:gd fmla="*/ 2840841 h 5693856" name="connsiteY1-598"/>
              <a:gd fmla="*/ 11507469 w 12200959" name="connsiteX2-599"/>
              <a:gd fmla="*/ 4653620 h 5693856" name="connsiteY2-600"/>
              <a:gd fmla="*/ 11507469 w 12200959" name="connsiteX3-601"/>
              <a:gd fmla="*/ 4306875 h 5693856" name="connsiteY3-602"/>
              <a:gd fmla="*/ 12200959 w 12200959" name="connsiteX4-603"/>
              <a:gd fmla="*/ 5000366 h 5693856" name="connsiteY4-604"/>
              <a:gd fmla="*/ 11507469 w 12200959" name="connsiteX5-605"/>
              <a:gd fmla="*/ 5693856 h 5693856" name="connsiteY5-606"/>
              <a:gd fmla="*/ 11507469 w 12200959" name="connsiteX6-607"/>
              <a:gd fmla="*/ 5347111 h 5693856" name="connsiteY6-608"/>
              <a:gd fmla="*/ 6904288 w 12200959" name="connsiteX7-609"/>
              <a:gd fmla="*/ 4958652 h 5693856" name="connsiteY7-610"/>
              <a:gd fmla="*/ 2099577 w 12200959" name="connsiteX8-611"/>
              <a:gd fmla="*/ 2986514 h 5693856" name="connsiteY8-612"/>
              <a:gd fmla="*/ 0 w 12200959" name="connsiteX9-613"/>
              <a:gd fmla="*/ 1027951 h 5693856" name="connsiteY9-614"/>
              <a:gd fmla="*/ 982763 w 12200959" name="connsiteX10-615"/>
              <a:gd fmla="*/ 0 h 5693856" name="connsiteY10-616"/>
              <a:gd fmla="*/ 945164 w 12163360" name="connsiteX0-617"/>
              <a:gd fmla="*/ 0 h 5693856" name="connsiteY0-618"/>
              <a:gd fmla="*/ 5470573 w 12163360" name="connsiteX1-619"/>
              <a:gd fmla="*/ 2840841 h 5693856" name="connsiteY1-620"/>
              <a:gd fmla="*/ 11469870 w 12163360" name="connsiteX2-621"/>
              <a:gd fmla="*/ 4653620 h 5693856" name="connsiteY2-622"/>
              <a:gd fmla="*/ 11469870 w 12163360" name="connsiteX3-623"/>
              <a:gd fmla="*/ 4306875 h 5693856" name="connsiteY3-624"/>
              <a:gd fmla="*/ 12163360 w 12163360" name="connsiteX4-625"/>
              <a:gd fmla="*/ 5000366 h 5693856" name="connsiteY4-626"/>
              <a:gd fmla="*/ 11469870 w 12163360" name="connsiteX5-627"/>
              <a:gd fmla="*/ 5693856 h 5693856" name="connsiteY5-628"/>
              <a:gd fmla="*/ 11469870 w 12163360" name="connsiteX6-629"/>
              <a:gd fmla="*/ 5347111 h 5693856" name="connsiteY6-630"/>
              <a:gd fmla="*/ 6866689 w 12163360" name="connsiteX7-631"/>
              <a:gd fmla="*/ 4958652 h 5693856" name="connsiteY7-632"/>
              <a:gd fmla="*/ 2061978 w 12163360" name="connsiteX8-633"/>
              <a:gd fmla="*/ 2986514 h 5693856" name="connsiteY8-634"/>
              <a:gd fmla="*/ 0 w 12163360" name="connsiteX9-635"/>
              <a:gd fmla="*/ 1062112 h 5693856" name="connsiteY9-636"/>
              <a:gd fmla="*/ 945164 w 12163360" name="connsiteX10-637"/>
              <a:gd fmla="*/ 0 h 5693856" name="connsiteY10-638"/>
              <a:gd fmla="*/ 924645 w 12163360" name="connsiteX0-639"/>
              <a:gd fmla="*/ 0 h 5746816" name="connsiteY0-640"/>
              <a:gd fmla="*/ 5470573 w 12163360" name="connsiteX1-641"/>
              <a:gd fmla="*/ 2893801 h 5746816" name="connsiteY1-642"/>
              <a:gd fmla="*/ 11469870 w 12163360" name="connsiteX2-643"/>
              <a:gd fmla="*/ 4706580 h 5746816" name="connsiteY2-644"/>
              <a:gd fmla="*/ 11469870 w 12163360" name="connsiteX3-645"/>
              <a:gd fmla="*/ 4359835 h 5746816" name="connsiteY3-646"/>
              <a:gd fmla="*/ 12163360 w 12163360" name="connsiteX4-647"/>
              <a:gd fmla="*/ 5053326 h 5746816" name="connsiteY4-648"/>
              <a:gd fmla="*/ 11469870 w 12163360" name="connsiteX5-649"/>
              <a:gd fmla="*/ 5746816 h 5746816" name="connsiteY5-650"/>
              <a:gd fmla="*/ 11469870 w 12163360" name="connsiteX6-651"/>
              <a:gd fmla="*/ 5400071 h 5746816" name="connsiteY6-652"/>
              <a:gd fmla="*/ 6866689 w 12163360" name="connsiteX7-653"/>
              <a:gd fmla="*/ 5011612 h 5746816" name="connsiteY7-654"/>
              <a:gd fmla="*/ 2061978 w 12163360" name="connsiteX8-655"/>
              <a:gd fmla="*/ 3039474 h 5746816" name="connsiteY8-656"/>
              <a:gd fmla="*/ 0 w 12163360" name="connsiteX9-657"/>
              <a:gd fmla="*/ 1115072 h 5746816" name="connsiteY9-658"/>
              <a:gd fmla="*/ 924645 w 12163360" name="connsiteX10-659"/>
              <a:gd fmla="*/ 0 h 5746816" name="connsiteY10-660"/>
              <a:gd fmla="*/ 943445 w 12163360" name="connsiteX0-661"/>
              <a:gd fmla="*/ 0 h 5729735" name="connsiteY0-662"/>
              <a:gd fmla="*/ 5470573 w 12163360" name="connsiteX1-663"/>
              <a:gd fmla="*/ 2876720 h 5729735" name="connsiteY1-664"/>
              <a:gd fmla="*/ 11469870 w 12163360" name="connsiteX2-665"/>
              <a:gd fmla="*/ 4689499 h 5729735" name="connsiteY2-666"/>
              <a:gd fmla="*/ 11469870 w 12163360" name="connsiteX3-667"/>
              <a:gd fmla="*/ 4342754 h 5729735" name="connsiteY3-668"/>
              <a:gd fmla="*/ 12163360 w 12163360" name="connsiteX4-669"/>
              <a:gd fmla="*/ 5036245 h 5729735" name="connsiteY4-670"/>
              <a:gd fmla="*/ 11469870 w 12163360" name="connsiteX5-671"/>
              <a:gd fmla="*/ 5729735 h 5729735" name="connsiteY5-672"/>
              <a:gd fmla="*/ 11469870 w 12163360" name="connsiteX6-673"/>
              <a:gd fmla="*/ 5382990 h 5729735" name="connsiteY6-674"/>
              <a:gd fmla="*/ 6866689 w 12163360" name="connsiteX7-675"/>
              <a:gd fmla="*/ 4994531 h 5729735" name="connsiteY7-676"/>
              <a:gd fmla="*/ 2061978 w 12163360" name="connsiteX8-677"/>
              <a:gd fmla="*/ 3022393 h 5729735" name="connsiteY8-678"/>
              <a:gd fmla="*/ 0 w 12163360" name="connsiteX9-679"/>
              <a:gd fmla="*/ 1097991 h 5729735" name="connsiteY9-680"/>
              <a:gd fmla="*/ 943445 w 12163360" name="connsiteX10-681"/>
              <a:gd fmla="*/ 0 h 5729735" name="connsiteY10-682"/>
              <a:gd fmla="*/ 996405 w 12216320" name="connsiteX0-683"/>
              <a:gd fmla="*/ 0 h 5729735" name="connsiteY0-684"/>
              <a:gd fmla="*/ 5523533 w 12216320" name="connsiteX1-685"/>
              <a:gd fmla="*/ 2876720 h 5729735" name="connsiteY1-686"/>
              <a:gd fmla="*/ 11522830 w 12216320" name="connsiteX2-687"/>
              <a:gd fmla="*/ 4689499 h 5729735" name="connsiteY2-688"/>
              <a:gd fmla="*/ 11522830 w 12216320" name="connsiteX3-689"/>
              <a:gd fmla="*/ 4342754 h 5729735" name="connsiteY3-690"/>
              <a:gd fmla="*/ 12216320 w 12216320" name="connsiteX4-691"/>
              <a:gd fmla="*/ 5036245 h 5729735" name="connsiteY4-692"/>
              <a:gd fmla="*/ 11522830 w 12216320" name="connsiteX5-693"/>
              <a:gd fmla="*/ 5729735 h 5729735" name="connsiteY5-694"/>
              <a:gd fmla="*/ 11522830 w 12216320" name="connsiteX6-695"/>
              <a:gd fmla="*/ 5382990 h 5729735" name="connsiteY6-696"/>
              <a:gd fmla="*/ 6919649 w 12216320" name="connsiteX7-697"/>
              <a:gd fmla="*/ 4994531 h 5729735" name="connsiteY7-698"/>
              <a:gd fmla="*/ 2114938 w 12216320" name="connsiteX8-699"/>
              <a:gd fmla="*/ 3022393 h 5729735" name="connsiteY8-700"/>
              <a:gd fmla="*/ 0 w 12216320" name="connsiteX9-701"/>
              <a:gd fmla="*/ 1118509 h 5729735" name="connsiteY9-702"/>
              <a:gd fmla="*/ 996405 w 12216320" name="connsiteX10-703"/>
              <a:gd fmla="*/ 0 h 5729735" name="connsiteY10-704"/>
              <a:gd fmla="*/ 996405 w 12216320" name="connsiteX0-705"/>
              <a:gd fmla="*/ 0 h 5729735" name="connsiteY0-706"/>
              <a:gd fmla="*/ 5523533 w 12216320" name="connsiteX1-707"/>
              <a:gd fmla="*/ 2876720 h 5729735" name="connsiteY1-708"/>
              <a:gd fmla="*/ 11522830 w 12216320" name="connsiteX2-709"/>
              <a:gd fmla="*/ 4689499 h 5729735" name="connsiteY2-710"/>
              <a:gd fmla="*/ 11522830 w 12216320" name="connsiteX3-711"/>
              <a:gd fmla="*/ 4342754 h 5729735" name="connsiteY3-712"/>
              <a:gd fmla="*/ 12216320 w 12216320" name="connsiteX4-713"/>
              <a:gd fmla="*/ 5036245 h 5729735" name="connsiteY4-714"/>
              <a:gd fmla="*/ 11522830 w 12216320" name="connsiteX5-715"/>
              <a:gd fmla="*/ 5729735 h 5729735" name="connsiteY5-716"/>
              <a:gd fmla="*/ 11522830 w 12216320" name="connsiteX6-717"/>
              <a:gd fmla="*/ 5382990 h 5729735" name="connsiteY6-718"/>
              <a:gd fmla="*/ 6919649 w 12216320" name="connsiteX7-719"/>
              <a:gd fmla="*/ 4994531 h 5729735" name="connsiteY7-720"/>
              <a:gd fmla="*/ 2114938 w 12216320" name="connsiteX8-721"/>
              <a:gd fmla="*/ 3022393 h 5729735" name="connsiteY8-722"/>
              <a:gd fmla="*/ 0 w 12216320" name="connsiteX9-723"/>
              <a:gd fmla="*/ 1118509 h 5729735" name="connsiteY9-724"/>
              <a:gd fmla="*/ 996405 w 12216320" name="connsiteX10-725"/>
              <a:gd fmla="*/ 0 h 5729735" name="connsiteY10-726"/>
              <a:gd fmla="*/ 996405 w 12216320" name="connsiteX0-727"/>
              <a:gd fmla="*/ 0 h 5729735" name="connsiteY0-728"/>
              <a:gd fmla="*/ 5523533 w 12216320" name="connsiteX1-729"/>
              <a:gd fmla="*/ 2876720 h 5729735" name="connsiteY1-730"/>
              <a:gd fmla="*/ 11522830 w 12216320" name="connsiteX2-731"/>
              <a:gd fmla="*/ 4689499 h 5729735" name="connsiteY2-732"/>
              <a:gd fmla="*/ 11522830 w 12216320" name="connsiteX3-733"/>
              <a:gd fmla="*/ 4342754 h 5729735" name="connsiteY3-734"/>
              <a:gd fmla="*/ 12216320 w 12216320" name="connsiteX4-735"/>
              <a:gd fmla="*/ 5036245 h 5729735" name="connsiteY4-736"/>
              <a:gd fmla="*/ 11522830 w 12216320" name="connsiteX5-737"/>
              <a:gd fmla="*/ 5729735 h 5729735" name="connsiteY5-738"/>
              <a:gd fmla="*/ 11522830 w 12216320" name="connsiteX6-739"/>
              <a:gd fmla="*/ 5382990 h 5729735" name="connsiteY6-740"/>
              <a:gd fmla="*/ 6919649 w 12216320" name="connsiteX7-741"/>
              <a:gd fmla="*/ 4994531 h 5729735" name="connsiteY7-742"/>
              <a:gd fmla="*/ 2114938 w 12216320" name="connsiteX8-743"/>
              <a:gd fmla="*/ 3022393 h 5729735" name="connsiteY8-744"/>
              <a:gd fmla="*/ 0 w 12216320" name="connsiteX9-745"/>
              <a:gd fmla="*/ 1118509 h 5729735" name="connsiteY9-746"/>
              <a:gd fmla="*/ 996405 w 12216320" name="connsiteX10-747"/>
              <a:gd fmla="*/ 0 h 5729735" name="connsiteY10-748"/>
              <a:gd fmla="*/ 996405 w 12216320" name="connsiteX0-749"/>
              <a:gd fmla="*/ 0 h 5729735" name="connsiteY0-750"/>
              <a:gd fmla="*/ 5523533 w 12216320" name="connsiteX1-751"/>
              <a:gd fmla="*/ 2876720 h 5729735" name="connsiteY1-752"/>
              <a:gd fmla="*/ 11522830 w 12216320" name="connsiteX2-753"/>
              <a:gd fmla="*/ 4689499 h 5729735" name="connsiteY2-754"/>
              <a:gd fmla="*/ 11522830 w 12216320" name="connsiteX3-755"/>
              <a:gd fmla="*/ 4342754 h 5729735" name="connsiteY3-756"/>
              <a:gd fmla="*/ 12216320 w 12216320" name="connsiteX4-757"/>
              <a:gd fmla="*/ 5036245 h 5729735" name="connsiteY4-758"/>
              <a:gd fmla="*/ 11522830 w 12216320" name="connsiteX5-759"/>
              <a:gd fmla="*/ 5729735 h 5729735" name="connsiteY5-760"/>
              <a:gd fmla="*/ 11522830 w 12216320" name="connsiteX6-761"/>
              <a:gd fmla="*/ 5382990 h 5729735" name="connsiteY6-762"/>
              <a:gd fmla="*/ 6919649 w 12216320" name="connsiteX7-763"/>
              <a:gd fmla="*/ 4994531 h 5729735" name="connsiteY7-764"/>
              <a:gd fmla="*/ 2114938 w 12216320" name="connsiteX8-765"/>
              <a:gd fmla="*/ 3022393 h 5729735" name="connsiteY8-766"/>
              <a:gd fmla="*/ 0 w 12216320" name="connsiteX9-767"/>
              <a:gd fmla="*/ 1118509 h 5729735" name="connsiteY9-768"/>
              <a:gd fmla="*/ 996405 w 12216320" name="connsiteX10-769"/>
              <a:gd fmla="*/ 0 h 5729735" name="connsiteY10-770"/>
              <a:gd fmla="*/ 996405 w 12216320" name="connsiteX0-771"/>
              <a:gd fmla="*/ 0 h 5729735" name="connsiteY0-772"/>
              <a:gd fmla="*/ 5523533 w 12216320" name="connsiteX1-773"/>
              <a:gd fmla="*/ 2876720 h 5729735" name="connsiteY1-774"/>
              <a:gd fmla="*/ 11522830 w 12216320" name="connsiteX2-775"/>
              <a:gd fmla="*/ 4689499 h 5729735" name="connsiteY2-776"/>
              <a:gd fmla="*/ 11522830 w 12216320" name="connsiteX3-777"/>
              <a:gd fmla="*/ 4342754 h 5729735" name="connsiteY3-778"/>
              <a:gd fmla="*/ 12216320 w 12216320" name="connsiteX4-779"/>
              <a:gd fmla="*/ 5036245 h 5729735" name="connsiteY4-780"/>
              <a:gd fmla="*/ 11522830 w 12216320" name="connsiteX5-781"/>
              <a:gd fmla="*/ 5729735 h 5729735" name="connsiteY5-782"/>
              <a:gd fmla="*/ 11522830 w 12216320" name="connsiteX6-783"/>
              <a:gd fmla="*/ 5382990 h 5729735" name="connsiteY6-784"/>
              <a:gd fmla="*/ 6919649 w 12216320" name="connsiteX7-785"/>
              <a:gd fmla="*/ 4994531 h 5729735" name="connsiteY7-786"/>
              <a:gd fmla="*/ 2114938 w 12216320" name="connsiteX8-787"/>
              <a:gd fmla="*/ 3022393 h 5729735" name="connsiteY8-788"/>
              <a:gd fmla="*/ 0 w 12216320" name="connsiteX9-789"/>
              <a:gd fmla="*/ 1118509 h 5729735" name="connsiteY9-790"/>
              <a:gd fmla="*/ 996405 w 12216320" name="connsiteX10-791"/>
              <a:gd fmla="*/ 0 h 5729735" name="connsiteY10-792"/>
              <a:gd fmla="*/ 1160377 w 12216320" name="connsiteX0-793"/>
              <a:gd fmla="*/ 0 h 5910211" name="connsiteY0-794"/>
              <a:gd fmla="*/ 5523533 w 12216320" name="connsiteX1-795"/>
              <a:gd fmla="*/ 3057196 h 5910211" name="connsiteY1-796"/>
              <a:gd fmla="*/ 11522830 w 12216320" name="connsiteX2-797"/>
              <a:gd fmla="*/ 4869975 h 5910211" name="connsiteY2-798"/>
              <a:gd fmla="*/ 11522830 w 12216320" name="connsiteX3-799"/>
              <a:gd fmla="*/ 4523230 h 5910211" name="connsiteY3-800"/>
              <a:gd fmla="*/ 12216320 w 12216320" name="connsiteX4-801"/>
              <a:gd fmla="*/ 5216721 h 5910211" name="connsiteY4-802"/>
              <a:gd fmla="*/ 11522830 w 12216320" name="connsiteX5-803"/>
              <a:gd fmla="*/ 5910211 h 5910211" name="connsiteY5-804"/>
              <a:gd fmla="*/ 11522830 w 12216320" name="connsiteX6-805"/>
              <a:gd fmla="*/ 5563466 h 5910211" name="connsiteY6-806"/>
              <a:gd fmla="*/ 6919649 w 12216320" name="connsiteX7-807"/>
              <a:gd fmla="*/ 5175007 h 5910211" name="connsiteY7-808"/>
              <a:gd fmla="*/ 2114938 w 12216320" name="connsiteX8-809"/>
              <a:gd fmla="*/ 3202869 h 5910211" name="connsiteY8-810"/>
              <a:gd fmla="*/ 0 w 12216320" name="connsiteX9-811"/>
              <a:gd fmla="*/ 1298985 h 5910211" name="connsiteY9-812"/>
              <a:gd fmla="*/ 1160377 w 12216320" name="connsiteX10-813"/>
              <a:gd fmla="*/ 0 h 5910211" name="connsiteY10-814"/>
              <a:gd fmla="*/ 1160377 w 12216320" name="connsiteX0-815"/>
              <a:gd fmla="*/ 0 h 5910211" name="connsiteY0-816"/>
              <a:gd fmla="*/ 5523533 w 12216320" name="connsiteX1-817"/>
              <a:gd fmla="*/ 3057196 h 5910211" name="connsiteY1-818"/>
              <a:gd fmla="*/ 11522830 w 12216320" name="connsiteX2-819"/>
              <a:gd fmla="*/ 4869975 h 5910211" name="connsiteY2-820"/>
              <a:gd fmla="*/ 11522830 w 12216320" name="connsiteX3-821"/>
              <a:gd fmla="*/ 4523230 h 5910211" name="connsiteY3-822"/>
              <a:gd fmla="*/ 12216320 w 12216320" name="connsiteX4-823"/>
              <a:gd fmla="*/ 5216721 h 5910211" name="connsiteY4-824"/>
              <a:gd fmla="*/ 11522830 w 12216320" name="connsiteX5-825"/>
              <a:gd fmla="*/ 5910211 h 5910211" name="connsiteY5-826"/>
              <a:gd fmla="*/ 11522830 w 12216320" name="connsiteX6-827"/>
              <a:gd fmla="*/ 5563466 h 5910211" name="connsiteY6-828"/>
              <a:gd fmla="*/ 6919649 w 12216320" name="connsiteX7-829"/>
              <a:gd fmla="*/ 5175007 h 5910211" name="connsiteY7-830"/>
              <a:gd fmla="*/ 2114938 w 12216320" name="connsiteX8-831"/>
              <a:gd fmla="*/ 3202869 h 5910211" name="connsiteY8-832"/>
              <a:gd fmla="*/ 0 w 12216320" name="connsiteX9-833"/>
              <a:gd fmla="*/ 1298985 h 5910211" name="connsiteY9-834"/>
              <a:gd fmla="*/ 1160377 w 12216320" name="connsiteX10-835"/>
              <a:gd fmla="*/ 0 h 5910211" name="connsiteY10-836"/>
              <a:gd fmla="*/ 1160377 w 12216320" name="connsiteX0-837"/>
              <a:gd fmla="*/ 0 h 5910211" name="connsiteY0-838"/>
              <a:gd fmla="*/ 5523533 w 12216320" name="connsiteX1-839"/>
              <a:gd fmla="*/ 3057196 h 5910211" name="connsiteY1-840"/>
              <a:gd fmla="*/ 11522830 w 12216320" name="connsiteX2-841"/>
              <a:gd fmla="*/ 4869975 h 5910211" name="connsiteY2-842"/>
              <a:gd fmla="*/ 11522830 w 12216320" name="connsiteX3-843"/>
              <a:gd fmla="*/ 4523230 h 5910211" name="connsiteY3-844"/>
              <a:gd fmla="*/ 12216320 w 12216320" name="connsiteX4-845"/>
              <a:gd fmla="*/ 5216721 h 5910211" name="connsiteY4-846"/>
              <a:gd fmla="*/ 11522830 w 12216320" name="connsiteX5-847"/>
              <a:gd fmla="*/ 5910211 h 5910211" name="connsiteY5-848"/>
              <a:gd fmla="*/ 11522830 w 12216320" name="connsiteX6-849"/>
              <a:gd fmla="*/ 5563466 h 5910211" name="connsiteY6-850"/>
              <a:gd fmla="*/ 6919649 w 12216320" name="connsiteX7-851"/>
              <a:gd fmla="*/ 5175007 h 5910211" name="connsiteY7-852"/>
              <a:gd fmla="*/ 2114938 w 12216320" name="connsiteX8-853"/>
              <a:gd fmla="*/ 3202869 h 5910211" name="connsiteY8-854"/>
              <a:gd fmla="*/ 0 w 12216320" name="connsiteX9-855"/>
              <a:gd fmla="*/ 1298985 h 5910211" name="connsiteY9-856"/>
              <a:gd fmla="*/ 1160377 w 12216320" name="connsiteX10-857"/>
              <a:gd fmla="*/ 0 h 5910211" name="connsiteY10-858"/>
              <a:gd fmla="*/ 1160377 w 12216320" name="connsiteX0-859"/>
              <a:gd fmla="*/ 0 h 5910211" name="connsiteY0-860"/>
              <a:gd fmla="*/ 5523533 w 12216320" name="connsiteX1-861"/>
              <a:gd fmla="*/ 3057196 h 5910211" name="connsiteY1-862"/>
              <a:gd fmla="*/ 11522830 w 12216320" name="connsiteX2-863"/>
              <a:gd fmla="*/ 4869975 h 5910211" name="connsiteY2-864"/>
              <a:gd fmla="*/ 11522830 w 12216320" name="connsiteX3-865"/>
              <a:gd fmla="*/ 4523230 h 5910211" name="connsiteY3-866"/>
              <a:gd fmla="*/ 12216320 w 12216320" name="connsiteX4-867"/>
              <a:gd fmla="*/ 5216721 h 5910211" name="connsiteY4-868"/>
              <a:gd fmla="*/ 11522830 w 12216320" name="connsiteX5-869"/>
              <a:gd fmla="*/ 5910211 h 5910211" name="connsiteY5-870"/>
              <a:gd fmla="*/ 11522830 w 12216320" name="connsiteX6-871"/>
              <a:gd fmla="*/ 5563466 h 5910211" name="connsiteY6-872"/>
              <a:gd fmla="*/ 6919649 w 12216320" name="connsiteX7-873"/>
              <a:gd fmla="*/ 5175007 h 5910211" name="connsiteY7-874"/>
              <a:gd fmla="*/ 2114938 w 12216320" name="connsiteX8-875"/>
              <a:gd fmla="*/ 3202869 h 5910211" name="connsiteY8-876"/>
              <a:gd fmla="*/ 0 w 12216320" name="connsiteX9-877"/>
              <a:gd fmla="*/ 1298985 h 5910211" name="connsiteY9-878"/>
              <a:gd fmla="*/ 1160377 w 12216320" name="connsiteX10-879"/>
              <a:gd fmla="*/ 0 h 5910211" name="connsiteY10-88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65" y="connsiteY8-66"/>
              </a:cxn>
              <a:cxn ang="0">
                <a:pos x="connsiteX9-121" y="connsiteY9-122"/>
              </a:cxn>
              <a:cxn ang="0">
                <a:pos x="connsiteX10-263" y="connsiteY10-264"/>
              </a:cxn>
            </a:cxnLst>
            <a:rect b="b" l="l" r="r" t="t"/>
            <a:pathLst>
              <a:path h="5910211" w="12216320">
                <a:moveTo>
                  <a:pt x="1160377" y="0"/>
                </a:moveTo>
                <a:cubicBezTo>
                  <a:pt x="1847784" y="714627"/>
                  <a:pt x="3858701" y="2124502"/>
                  <a:pt x="5523533" y="3057196"/>
                </a:cubicBezTo>
                <a:cubicBezTo>
                  <a:pt x="8466688" y="4706049"/>
                  <a:pt x="9403247" y="4692214"/>
                  <a:pt x="11522830" y="4869975"/>
                </a:cubicBezTo>
                <a:lnTo>
                  <a:pt x="11522830" y="4523230"/>
                </a:lnTo>
                <a:lnTo>
                  <a:pt x="12216320" y="5216721"/>
                </a:lnTo>
                <a:lnTo>
                  <a:pt x="11522830" y="5910211"/>
                </a:lnTo>
                <a:lnTo>
                  <a:pt x="11522830" y="5563466"/>
                </a:lnTo>
                <a:cubicBezTo>
                  <a:pt x="10895326" y="5494925"/>
                  <a:pt x="9304727" y="5734273"/>
                  <a:pt x="6919649" y="5175007"/>
                </a:cubicBezTo>
                <a:cubicBezTo>
                  <a:pt x="5345751" y="4805951"/>
                  <a:pt x="3128019" y="4054435"/>
                  <a:pt x="2114938" y="3202869"/>
                </a:cubicBezTo>
                <a:cubicBezTo>
                  <a:pt x="1012816" y="2201534"/>
                  <a:pt x="765088" y="1966047"/>
                  <a:pt x="0" y="1298985"/>
                </a:cubicBezTo>
                <a:cubicBezTo>
                  <a:pt x="323318" y="961035"/>
                  <a:pt x="812728" y="393060"/>
                  <a:pt x="1160377" y="0"/>
                </a:cubicBezTo>
                <a:close/>
              </a:path>
            </a:pathLst>
          </a:custGeom>
          <a:gradFill>
            <a:gsLst>
              <a:gs pos="0">
                <a:srgbClr val="3F3F3F">
                  <a:alpha val="97000"/>
                </a:srgbClr>
              </a:gs>
              <a:gs pos="100000">
                <a:schemeClr val="bg1">
                  <a:lumMod val="75000"/>
                  <a:alpha val="3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9888648" y="2186047"/>
            <a:ext cx="663125" cy="663125"/>
            <a:chOff x="8125599" y="1434035"/>
            <a:chExt cx="2036802" cy="2036802"/>
          </a:xfrm>
        </p:grpSpPr>
        <p:sp>
          <p:nvSpPr>
            <p:cNvPr id="31" name="椭圆 30"/>
            <p:cNvSpPr/>
            <p:nvPr/>
          </p:nvSpPr>
          <p:spPr>
            <a:xfrm>
              <a:off x="8125599" y="1434035"/>
              <a:ext cx="2036802" cy="2036802"/>
            </a:xfrm>
            <a:prstGeom prst="ellipse">
              <a:avLst/>
            </a:prstGeom>
            <a:solidFill>
              <a:srgbClr val="3F3F3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2"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15" name="组合 14"/>
          <p:cNvGrpSpPr/>
          <p:nvPr/>
        </p:nvGrpSpPr>
        <p:grpSpPr>
          <a:xfrm>
            <a:off x="1677084" y="5500298"/>
            <a:ext cx="663125" cy="663125"/>
            <a:chOff x="8077071" y="845254"/>
            <a:chExt cx="2036801" cy="2036802"/>
          </a:xfrm>
        </p:grpSpPr>
        <p:sp>
          <p:nvSpPr>
            <p:cNvPr id="16" name="椭圆 15"/>
            <p:cNvSpPr/>
            <p:nvPr/>
          </p:nvSpPr>
          <p:spPr>
            <a:xfrm>
              <a:off x="8077071" y="845254"/>
              <a:ext cx="2036801" cy="2036802"/>
            </a:xfrm>
            <a:prstGeom prst="ellipse">
              <a:avLst/>
            </a:prstGeom>
            <a:solidFill>
              <a:srgbClr val="3F3F3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17"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18" name="组合 17"/>
          <p:cNvGrpSpPr/>
          <p:nvPr/>
        </p:nvGrpSpPr>
        <p:grpSpPr>
          <a:xfrm>
            <a:off x="3860037" y="5000918"/>
            <a:ext cx="663125" cy="663125"/>
            <a:chOff x="8125599" y="1434035"/>
            <a:chExt cx="2036802" cy="2036802"/>
          </a:xfrm>
        </p:grpSpPr>
        <p:sp>
          <p:nvSpPr>
            <p:cNvPr id="19" name="椭圆 18"/>
            <p:cNvSpPr/>
            <p:nvPr/>
          </p:nvSpPr>
          <p:spPr>
            <a:xfrm>
              <a:off x="8125599" y="1434035"/>
              <a:ext cx="2036802" cy="2036802"/>
            </a:xfrm>
            <a:prstGeom prst="ellipse">
              <a:avLst/>
            </a:prstGeom>
            <a:solidFill>
              <a:srgbClr val="3F3F3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0"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21" name="组合 20"/>
          <p:cNvGrpSpPr/>
          <p:nvPr/>
        </p:nvGrpSpPr>
        <p:grpSpPr>
          <a:xfrm>
            <a:off x="6116153" y="4337793"/>
            <a:ext cx="663125" cy="663125"/>
            <a:chOff x="8125599" y="1434035"/>
            <a:chExt cx="2036802" cy="2036802"/>
          </a:xfrm>
        </p:grpSpPr>
        <p:sp>
          <p:nvSpPr>
            <p:cNvPr id="22" name="椭圆 21"/>
            <p:cNvSpPr/>
            <p:nvPr/>
          </p:nvSpPr>
          <p:spPr>
            <a:xfrm>
              <a:off x="8125599" y="1434035"/>
              <a:ext cx="2036802" cy="2036802"/>
            </a:xfrm>
            <a:prstGeom prst="ellipse">
              <a:avLst/>
            </a:prstGeom>
            <a:solidFill>
              <a:srgbClr val="3F3F3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nvGrpSpPr>
            <p:cNvPr id="23" name="组合 22"/>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4"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5"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6"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grpSp>
        <p:nvGrpSpPr>
          <p:cNvPr id="27" name="组合 26"/>
          <p:cNvGrpSpPr/>
          <p:nvPr/>
        </p:nvGrpSpPr>
        <p:grpSpPr>
          <a:xfrm>
            <a:off x="8066517" y="3408132"/>
            <a:ext cx="663125" cy="663125"/>
            <a:chOff x="8125599" y="1434035"/>
            <a:chExt cx="2036802" cy="2036802"/>
          </a:xfrm>
        </p:grpSpPr>
        <p:sp>
          <p:nvSpPr>
            <p:cNvPr id="28" name="椭圆 27"/>
            <p:cNvSpPr/>
            <p:nvPr/>
          </p:nvSpPr>
          <p:spPr>
            <a:xfrm>
              <a:off x="8125599" y="1434035"/>
              <a:ext cx="2036802" cy="2036802"/>
            </a:xfrm>
            <a:prstGeom prst="ellipse">
              <a:avLst/>
            </a:prstGeom>
            <a:solidFill>
              <a:srgbClr val="3F3F3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9"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sp>
        <p:nvSpPr>
          <p:cNvPr id="35" name="矩形 34"/>
          <p:cNvSpPr/>
          <p:nvPr/>
        </p:nvSpPr>
        <p:spPr>
          <a:xfrm>
            <a:off x="890004" y="4011116"/>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2016</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6" name="矩形 35"/>
          <p:cNvSpPr/>
          <p:nvPr/>
        </p:nvSpPr>
        <p:spPr>
          <a:xfrm>
            <a:off x="3049570" y="3470387"/>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2017</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7" name="矩形 36"/>
          <p:cNvSpPr/>
          <p:nvPr/>
        </p:nvSpPr>
        <p:spPr>
          <a:xfrm>
            <a:off x="5314807" y="2925209"/>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2018</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8" name="矩形 37"/>
          <p:cNvSpPr/>
          <p:nvPr/>
        </p:nvSpPr>
        <p:spPr>
          <a:xfrm>
            <a:off x="7209742" y="4164450"/>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2019</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9" name="矩形 38"/>
          <p:cNvSpPr/>
          <p:nvPr/>
        </p:nvSpPr>
        <p:spPr>
          <a:xfrm>
            <a:off x="9011171" y="2983215"/>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2020</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bg1">
                    <a:lumMod val="9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4"/>
                                        </p:tgtEl>
                                        <p:attrNameLst>
                                          <p:attrName>style.visibility</p:attrName>
                                        </p:attrNameLst>
                                      </p:cBhvr>
                                      <p:to>
                                        <p:strVal val="visible"/>
                                      </p:to>
                                    </p:set>
                                    <p:animEffect filter="wipe(down)" transition="in">
                                      <p:cBhvr>
                                        <p:cTn dur="500" id="7"/>
                                        <p:tgtEl>
                                          <p:spTgt spid="34"/>
                                        </p:tgtEl>
                                      </p:cBhvr>
                                    </p:animEffect>
                                  </p:childTnLst>
                                </p:cTn>
                              </p:par>
                            </p:childTnLst>
                          </p:cTn>
                        </p:par>
                        <p:par>
                          <p:cTn fill="hold" id="8" nodeType="afterGroup">
                            <p:stCondLst>
                              <p:cond delay="500"/>
                            </p:stCondLst>
                            <p:childTnLst>
                              <p:par>
                                <p:cTn fill="hold" id="9" nodeType="afterEffect" presetClass="entr" presetID="2" presetSubtype="1">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200" fill="hold" id="11"/>
                                        <p:tgtEl>
                                          <p:spTgt spid="15"/>
                                        </p:tgtEl>
                                        <p:attrNameLst>
                                          <p:attrName>ppt_x</p:attrName>
                                        </p:attrNameLst>
                                      </p:cBhvr>
                                      <p:tavLst>
                                        <p:tav tm="0">
                                          <p:val>
                                            <p:strVal val="#ppt_x"/>
                                          </p:val>
                                        </p:tav>
                                        <p:tav tm="100000">
                                          <p:val>
                                            <p:strVal val="#ppt_x"/>
                                          </p:val>
                                        </p:tav>
                                      </p:tavLst>
                                    </p:anim>
                                    <p:anim calcmode="lin" valueType="num">
                                      <p:cBhvr additive="base">
                                        <p:cTn dur="200" fill="hold" id="12"/>
                                        <p:tgtEl>
                                          <p:spTgt spid="1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700"/>
                            </p:stCondLst>
                            <p:childTnLst>
                              <p:par>
                                <p:cTn fill="hold" id="14" nodeType="afterEffect" presetClass="entr" presetID="2" presetSubtype="1">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200" fill="hold" id="16"/>
                                        <p:tgtEl>
                                          <p:spTgt spid="18"/>
                                        </p:tgtEl>
                                        <p:attrNameLst>
                                          <p:attrName>ppt_x</p:attrName>
                                        </p:attrNameLst>
                                      </p:cBhvr>
                                      <p:tavLst>
                                        <p:tav tm="0">
                                          <p:val>
                                            <p:strVal val="#ppt_x"/>
                                          </p:val>
                                        </p:tav>
                                        <p:tav tm="100000">
                                          <p:val>
                                            <p:strVal val="#ppt_x"/>
                                          </p:val>
                                        </p:tav>
                                      </p:tavLst>
                                    </p:anim>
                                    <p:anim calcmode="lin" valueType="num">
                                      <p:cBhvr additive="base">
                                        <p:cTn dur="200" fill="hold" id="17"/>
                                        <p:tgtEl>
                                          <p:spTgt spid="18"/>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900"/>
                            </p:stCondLst>
                            <p:childTnLst>
                              <p:par>
                                <p:cTn fill="hold" id="19" nodeType="afterEffect" presetClass="entr" presetID="2" presetSubtype="1">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200" fill="hold" id="21"/>
                                        <p:tgtEl>
                                          <p:spTgt spid="21"/>
                                        </p:tgtEl>
                                        <p:attrNameLst>
                                          <p:attrName>ppt_x</p:attrName>
                                        </p:attrNameLst>
                                      </p:cBhvr>
                                      <p:tavLst>
                                        <p:tav tm="0">
                                          <p:val>
                                            <p:strVal val="#ppt_x"/>
                                          </p:val>
                                        </p:tav>
                                        <p:tav tm="100000">
                                          <p:val>
                                            <p:strVal val="#ppt_x"/>
                                          </p:val>
                                        </p:tav>
                                      </p:tavLst>
                                    </p:anim>
                                    <p:anim calcmode="lin" valueType="num">
                                      <p:cBhvr additive="base">
                                        <p:cTn dur="200" fill="hold" id="22"/>
                                        <p:tgtEl>
                                          <p:spTgt spid="21"/>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1100"/>
                            </p:stCondLst>
                            <p:childTnLst>
                              <p:par>
                                <p:cTn fill="hold" id="24" nodeType="afterEffect" presetClass="entr" presetID="2" presetSubtype="1">
                                  <p:stCondLst>
                                    <p:cond delay="0"/>
                                  </p:stCondLst>
                                  <p:childTnLst>
                                    <p:set>
                                      <p:cBhvr>
                                        <p:cTn dur="1" fill="hold" id="25">
                                          <p:stCondLst>
                                            <p:cond delay="0"/>
                                          </p:stCondLst>
                                        </p:cTn>
                                        <p:tgtEl>
                                          <p:spTgt spid="27"/>
                                        </p:tgtEl>
                                        <p:attrNameLst>
                                          <p:attrName>style.visibility</p:attrName>
                                        </p:attrNameLst>
                                      </p:cBhvr>
                                      <p:to>
                                        <p:strVal val="visible"/>
                                      </p:to>
                                    </p:set>
                                    <p:anim calcmode="lin" valueType="num">
                                      <p:cBhvr additive="base">
                                        <p:cTn dur="200" fill="hold" id="26"/>
                                        <p:tgtEl>
                                          <p:spTgt spid="27"/>
                                        </p:tgtEl>
                                        <p:attrNameLst>
                                          <p:attrName>ppt_x</p:attrName>
                                        </p:attrNameLst>
                                      </p:cBhvr>
                                      <p:tavLst>
                                        <p:tav tm="0">
                                          <p:val>
                                            <p:strVal val="#ppt_x"/>
                                          </p:val>
                                        </p:tav>
                                        <p:tav tm="100000">
                                          <p:val>
                                            <p:strVal val="#ppt_x"/>
                                          </p:val>
                                        </p:tav>
                                      </p:tavLst>
                                    </p:anim>
                                    <p:anim calcmode="lin" valueType="num">
                                      <p:cBhvr additive="base">
                                        <p:cTn dur="200" fill="hold" id="27"/>
                                        <p:tgtEl>
                                          <p:spTgt spid="27"/>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1300"/>
                            </p:stCondLst>
                            <p:childTnLst>
                              <p:par>
                                <p:cTn fill="hold" id="29" nodeType="afterEffect" presetClass="entr" presetID="2" presetSubtype="1">
                                  <p:stCondLst>
                                    <p:cond delay="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200" fill="hold" id="31"/>
                                        <p:tgtEl>
                                          <p:spTgt spid="30"/>
                                        </p:tgtEl>
                                        <p:attrNameLst>
                                          <p:attrName>ppt_x</p:attrName>
                                        </p:attrNameLst>
                                      </p:cBhvr>
                                      <p:tavLst>
                                        <p:tav tm="0">
                                          <p:val>
                                            <p:strVal val="#ppt_x"/>
                                          </p:val>
                                        </p:tav>
                                        <p:tav tm="100000">
                                          <p:val>
                                            <p:strVal val="#ppt_x"/>
                                          </p:val>
                                        </p:tav>
                                      </p:tavLst>
                                    </p:anim>
                                    <p:anim calcmode="lin" valueType="num">
                                      <p:cBhvr additive="base">
                                        <p:cTn dur="200" fill="hold" id="32"/>
                                        <p:tgtEl>
                                          <p:spTgt spid="30"/>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22" presetSubtype="1">
                                  <p:stCondLst>
                                    <p:cond delay="0"/>
                                  </p:stCondLst>
                                  <p:childTnLst>
                                    <p:set>
                                      <p:cBhvr>
                                        <p:cTn dur="1" fill="hold" id="35">
                                          <p:stCondLst>
                                            <p:cond delay="0"/>
                                          </p:stCondLst>
                                        </p:cTn>
                                        <p:tgtEl>
                                          <p:spTgt spid="35"/>
                                        </p:tgtEl>
                                        <p:attrNameLst>
                                          <p:attrName>style.visibility</p:attrName>
                                        </p:attrNameLst>
                                      </p:cBhvr>
                                      <p:to>
                                        <p:strVal val="visible"/>
                                      </p:to>
                                    </p:set>
                                    <p:animEffect filter="wipe(up)" transition="in">
                                      <p:cBhvr>
                                        <p:cTn dur="500" id="36"/>
                                        <p:tgtEl>
                                          <p:spTgt spid="35"/>
                                        </p:tgtEl>
                                      </p:cBhvr>
                                    </p:animEffect>
                                  </p:childTnLst>
                                </p:cTn>
                              </p:par>
                              <p:par>
                                <p:cTn fill="hold" grpId="0" id="37" nodeType="withEffect" presetClass="entr" presetID="22" presetSubtype="1">
                                  <p:stCondLst>
                                    <p:cond delay="250"/>
                                  </p:stCondLst>
                                  <p:childTnLst>
                                    <p:set>
                                      <p:cBhvr>
                                        <p:cTn dur="1" fill="hold" id="38">
                                          <p:stCondLst>
                                            <p:cond delay="0"/>
                                          </p:stCondLst>
                                        </p:cTn>
                                        <p:tgtEl>
                                          <p:spTgt spid="36"/>
                                        </p:tgtEl>
                                        <p:attrNameLst>
                                          <p:attrName>style.visibility</p:attrName>
                                        </p:attrNameLst>
                                      </p:cBhvr>
                                      <p:to>
                                        <p:strVal val="visible"/>
                                      </p:to>
                                    </p:set>
                                    <p:animEffect filter="wipe(up)" transition="in">
                                      <p:cBhvr>
                                        <p:cTn dur="500" id="39"/>
                                        <p:tgtEl>
                                          <p:spTgt spid="36"/>
                                        </p:tgtEl>
                                      </p:cBhvr>
                                    </p:animEffect>
                                  </p:childTnLst>
                                </p:cTn>
                              </p:par>
                              <p:par>
                                <p:cTn fill="hold" grpId="0" id="40" nodeType="withEffect" presetClass="entr" presetID="22" presetSubtype="1">
                                  <p:stCondLst>
                                    <p:cond delay="250"/>
                                  </p:stCondLst>
                                  <p:childTnLst>
                                    <p:set>
                                      <p:cBhvr>
                                        <p:cTn dur="1" fill="hold" id="41">
                                          <p:stCondLst>
                                            <p:cond delay="0"/>
                                          </p:stCondLst>
                                        </p:cTn>
                                        <p:tgtEl>
                                          <p:spTgt spid="37"/>
                                        </p:tgtEl>
                                        <p:attrNameLst>
                                          <p:attrName>style.visibility</p:attrName>
                                        </p:attrNameLst>
                                      </p:cBhvr>
                                      <p:to>
                                        <p:strVal val="visible"/>
                                      </p:to>
                                    </p:set>
                                    <p:animEffect filter="wipe(up)" transition="in">
                                      <p:cBhvr>
                                        <p:cTn dur="500" id="42"/>
                                        <p:tgtEl>
                                          <p:spTgt spid="37"/>
                                        </p:tgtEl>
                                      </p:cBhvr>
                                    </p:animEffect>
                                  </p:childTnLst>
                                </p:cTn>
                              </p:par>
                              <p:par>
                                <p:cTn fill="hold" grpId="0" id="43" nodeType="withEffect" presetClass="entr" presetID="22" presetSubtype="1">
                                  <p:stCondLst>
                                    <p:cond delay="250"/>
                                  </p:stCondLst>
                                  <p:childTnLst>
                                    <p:set>
                                      <p:cBhvr>
                                        <p:cTn dur="1" fill="hold" id="44">
                                          <p:stCondLst>
                                            <p:cond delay="0"/>
                                          </p:stCondLst>
                                        </p:cTn>
                                        <p:tgtEl>
                                          <p:spTgt spid="38"/>
                                        </p:tgtEl>
                                        <p:attrNameLst>
                                          <p:attrName>style.visibility</p:attrName>
                                        </p:attrNameLst>
                                      </p:cBhvr>
                                      <p:to>
                                        <p:strVal val="visible"/>
                                      </p:to>
                                    </p:set>
                                    <p:animEffect filter="wipe(up)" transition="in">
                                      <p:cBhvr>
                                        <p:cTn dur="500" id="45"/>
                                        <p:tgtEl>
                                          <p:spTgt spid="38"/>
                                        </p:tgtEl>
                                      </p:cBhvr>
                                    </p:animEffect>
                                  </p:childTnLst>
                                </p:cTn>
                              </p:par>
                              <p:par>
                                <p:cTn fill="hold" grpId="0" id="46" nodeType="withEffect" presetClass="entr" presetID="22" presetSubtype="1">
                                  <p:stCondLst>
                                    <p:cond delay="250"/>
                                  </p:stCondLst>
                                  <p:childTnLst>
                                    <p:set>
                                      <p:cBhvr>
                                        <p:cTn dur="1" fill="hold" id="47">
                                          <p:stCondLst>
                                            <p:cond delay="0"/>
                                          </p:stCondLst>
                                        </p:cTn>
                                        <p:tgtEl>
                                          <p:spTgt spid="39"/>
                                        </p:tgtEl>
                                        <p:attrNameLst>
                                          <p:attrName>style.visibility</p:attrName>
                                        </p:attrNameLst>
                                      </p:cBhvr>
                                      <p:to>
                                        <p:strVal val="visible"/>
                                      </p:to>
                                    </p:set>
                                    <p:animEffect filter="wipe(up)" transition="in">
                                      <p:cBhvr>
                                        <p:cTn dur="500" id="4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a:xfrm>
            <a:off x="326580" y="201801"/>
            <a:ext cx="585090" cy="560711"/>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2000">
              <a:solidFill>
                <a:srgbClr val="3F3F3F"/>
              </a:solidFill>
            </a:endParaRPr>
          </a:p>
        </p:txBody>
      </p:sp>
      <p:sp>
        <p:nvSpPr>
          <p:cNvPr id="55" name="标题 4"/>
          <p:cNvSpPr txBox="1"/>
          <p:nvPr/>
        </p:nvSpPr>
        <p:spPr>
          <a:xfrm>
            <a:off x="1390650" y="469493"/>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销售网络布局</a:t>
            </a:r>
          </a:p>
          <a:p>
            <a:pPr algn="l"/>
            <a:r>
              <a:rPr altLang="en-US" b="1" lang="zh-CN" smtClean="0" sz="2400">
                <a:solidFill>
                  <a:srgbClr val="3F3F3F"/>
                </a:solidFill>
                <a:latin charset="0" pitchFamily="34" typeface="Impact MT Std"/>
                <a:ea charset="-122" panose="020b0503020204020204" pitchFamily="34" typeface="微软雅黑"/>
              </a:rPr>
              <a:t>SALES NETWORK LAYOUT</a:t>
            </a:r>
          </a:p>
        </p:txBody>
      </p:sp>
      <p:sp>
        <p:nvSpPr>
          <p:cNvPr id="59" name="Rectangle 43"/>
          <p:cNvSpPr/>
          <p:nvPr/>
        </p:nvSpPr>
        <p:spPr bwMode="auto">
          <a:xfrm>
            <a:off x="9676982" y="5134075"/>
            <a:ext cx="1486118" cy="62974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Regular"/>
                <a:sym charset="0" typeface="Lato Regular"/>
              </a:rPr>
              <a:t>此处添加详细文本描述，建议与标题相关并符合整体语言风格</a:t>
            </a:r>
          </a:p>
        </p:txBody>
      </p:sp>
      <p:grpSp>
        <p:nvGrpSpPr>
          <p:cNvPr id="60" name="Group 11"/>
          <p:cNvGrpSpPr/>
          <p:nvPr/>
        </p:nvGrpSpPr>
        <p:grpSpPr>
          <a:xfrm>
            <a:off x="9041050" y="5150173"/>
            <a:ext cx="488208" cy="482154"/>
            <a:chOff x="944950" y="4029717"/>
            <a:chExt cx="382700" cy="382700"/>
          </a:xfrm>
        </p:grpSpPr>
        <p:sp>
          <p:nvSpPr>
            <p:cNvPr id="61" name="Oval 214"/>
            <p:cNvSpPr/>
            <p:nvPr/>
          </p:nvSpPr>
          <p:spPr bwMode="auto">
            <a:xfrm>
              <a:off x="944950"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62" name="Freeform 8"/>
            <p:cNvSpPr>
              <a:spLocks noEditPoints="1"/>
            </p:cNvSpPr>
            <p:nvPr/>
          </p:nvSpPr>
          <p:spPr bwMode="auto">
            <a:xfrm>
              <a:off x="1014178" y="4107508"/>
              <a:ext cx="223229" cy="228082"/>
            </a:xfrm>
            <a:custGeom>
              <a:gdLst>
                <a:gd fmla="*/ 104 w 156" name="T0"/>
                <a:gd fmla="*/ 53 h 159" name="T1"/>
                <a:gd fmla="*/ 104 w 156" name="T2"/>
                <a:gd fmla="*/ 34 h 159" name="T3"/>
                <a:gd fmla="*/ 123 w 156" name="T4"/>
                <a:gd fmla="*/ 34 h 159" name="T5"/>
                <a:gd fmla="*/ 123 w 156" name="T6"/>
                <a:gd fmla="*/ 53 h 159" name="T7"/>
                <a:gd fmla="*/ 104 w 156" name="T8"/>
                <a:gd fmla="*/ 53 h 159" name="T9"/>
                <a:gd fmla="*/ 96 w 156" name="T10"/>
                <a:gd fmla="*/ 104 h 159" name="T11"/>
                <a:gd fmla="*/ 150 w 156" name="T12"/>
                <a:gd fmla="*/ 10 h 159" name="T13"/>
                <a:gd fmla="*/ 149 w 156" name="T14"/>
                <a:gd fmla="*/ 8 h 159" name="T15"/>
                <a:gd fmla="*/ 146 w 156" name="T16"/>
                <a:gd fmla="*/ 7 h 159" name="T17"/>
                <a:gd fmla="*/ 55 w 156" name="T18"/>
                <a:gd fmla="*/ 62 h 159" name="T19"/>
                <a:gd fmla="*/ 4 w 156" name="T20"/>
                <a:gd fmla="*/ 105 h 159" name="T21"/>
                <a:gd fmla="*/ 11 w 156" name="T22"/>
                <a:gd fmla="*/ 113 h 159" name="T23"/>
                <a:gd fmla="*/ 30 w 156" name="T24"/>
                <a:gd fmla="*/ 106 h 159" name="T25"/>
                <a:gd fmla="*/ 52 w 156" name="T26"/>
                <a:gd fmla="*/ 129 h 159" name="T27"/>
                <a:gd fmla="*/ 45 w 156" name="T28"/>
                <a:gd fmla="*/ 148 h 159" name="T29"/>
                <a:gd fmla="*/ 53 w 156" name="T30"/>
                <a:gd fmla="*/ 156 h 159" name="T31"/>
                <a:gd fmla="*/ 96 w 156" name="T32"/>
                <a:gd fmla="*/ 104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6">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sp>
        <p:nvSpPr>
          <p:cNvPr id="82" name="Rectangle 43"/>
          <p:cNvSpPr/>
          <p:nvPr/>
        </p:nvSpPr>
        <p:spPr bwMode="auto">
          <a:xfrm>
            <a:off x="6978086" y="5168954"/>
            <a:ext cx="1455866" cy="594866"/>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Regular"/>
                <a:sym charset="0" typeface="Lato Regular"/>
              </a:rPr>
              <a:t>此处添加详细文本描述，建议与标题相关并符合整体语言风格</a:t>
            </a:r>
          </a:p>
        </p:txBody>
      </p:sp>
      <p:grpSp>
        <p:nvGrpSpPr>
          <p:cNvPr id="83" name="Group 12"/>
          <p:cNvGrpSpPr/>
          <p:nvPr/>
        </p:nvGrpSpPr>
        <p:grpSpPr>
          <a:xfrm>
            <a:off x="6358461" y="5185051"/>
            <a:ext cx="488208" cy="482154"/>
            <a:chOff x="2844502" y="4029717"/>
            <a:chExt cx="382700" cy="382700"/>
          </a:xfrm>
        </p:grpSpPr>
        <p:sp>
          <p:nvSpPr>
            <p:cNvPr id="84" name="Oval 211"/>
            <p:cNvSpPr/>
            <p:nvPr/>
          </p:nvSpPr>
          <p:spPr bwMode="auto">
            <a:xfrm>
              <a:off x="2844502"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85" name="Freeform 7"/>
            <p:cNvSpPr/>
            <p:nvPr/>
          </p:nvSpPr>
          <p:spPr bwMode="auto">
            <a:xfrm>
              <a:off x="2927761" y="4069053"/>
              <a:ext cx="220945" cy="263458"/>
            </a:xfrm>
            <a:custGeom>
              <a:gdLst>
                <a:gd fmla="*/ 150 w 156" name="T0"/>
                <a:gd fmla="*/ 66 h 186" name="T1"/>
                <a:gd fmla="*/ 16 w 156" name="T2"/>
                <a:gd fmla="*/ 55 h 186" name="T3"/>
                <a:gd fmla="*/ 0 w 156" name="T4"/>
                <a:gd fmla="*/ 61 h 186" name="T5"/>
                <a:gd fmla="*/ 32 w 156" name="T6"/>
                <a:gd fmla="*/ 185 h 186" name="T7"/>
                <a:gd fmla="*/ 49 w 156" name="T8"/>
                <a:gd fmla="*/ 185 h 186" name="T9"/>
                <a:gd fmla="*/ 34 w 156" name="T10"/>
                <a:gd fmla="*/ 124 h 186" name="T11"/>
                <a:gd fmla="*/ 154 w 156" name="T12"/>
                <a:gd fmla="*/ 70 h 186" name="T13"/>
                <a:gd fmla="*/ 150 w 156" name="T14"/>
                <a:gd fmla="*/ 66 h 1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6" w="15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sp>
        <p:nvSpPr>
          <p:cNvPr id="86" name="Rectangle 43"/>
          <p:cNvSpPr/>
          <p:nvPr/>
        </p:nvSpPr>
        <p:spPr bwMode="auto">
          <a:xfrm>
            <a:off x="4358287" y="5220662"/>
            <a:ext cx="1449138" cy="62974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Regular"/>
                <a:sym charset="0" typeface="Lato Regular"/>
              </a:rPr>
              <a:t>此处添加详细文本描述，建议与标题相关并符合整体语言风格</a:t>
            </a:r>
          </a:p>
        </p:txBody>
      </p:sp>
      <p:sp>
        <p:nvSpPr>
          <p:cNvPr id="87" name="Rectangle 43"/>
          <p:cNvSpPr/>
          <p:nvPr/>
        </p:nvSpPr>
        <p:spPr bwMode="auto">
          <a:xfrm>
            <a:off x="1620660" y="5248180"/>
            <a:ext cx="1449138" cy="62974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rgbClr val="595959"/>
                </a:solidFill>
                <a:latin charset="-122" panose="020b0503020204020204" pitchFamily="34" typeface="微软雅黑"/>
                <a:ea charset="-122" panose="020b0503020204020204" pitchFamily="34" typeface="微软雅黑"/>
                <a:cs charset="0" typeface="Lato Regular"/>
                <a:sym charset="0" typeface="Lato Regular"/>
              </a:rPr>
              <a:t>此处添加详细文本描述，建议与标题相关并符合整体语言风格</a:t>
            </a:r>
          </a:p>
        </p:txBody>
      </p:sp>
      <p:grpSp>
        <p:nvGrpSpPr>
          <p:cNvPr id="88" name="Group 13"/>
          <p:cNvGrpSpPr/>
          <p:nvPr/>
        </p:nvGrpSpPr>
        <p:grpSpPr>
          <a:xfrm>
            <a:off x="3754969" y="5236760"/>
            <a:ext cx="488208" cy="482154"/>
            <a:chOff x="4744054" y="4029717"/>
            <a:chExt cx="382700" cy="382700"/>
          </a:xfrm>
        </p:grpSpPr>
        <p:sp>
          <p:nvSpPr>
            <p:cNvPr id="89" name="Oval 217"/>
            <p:cNvSpPr/>
            <p:nvPr/>
          </p:nvSpPr>
          <p:spPr bwMode="auto">
            <a:xfrm>
              <a:off x="4744054"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90" name="Freeform 6"/>
            <p:cNvSpPr>
              <a:spLocks noEditPoints="1"/>
            </p:cNvSpPr>
            <p:nvPr/>
          </p:nvSpPr>
          <p:spPr bwMode="auto">
            <a:xfrm>
              <a:off x="4813750" y="4119643"/>
              <a:ext cx="204349" cy="204349"/>
            </a:xfrm>
            <a:custGeom>
              <a:gdLst>
                <a:gd fmla="*/ 129 w 150" name="T0"/>
                <a:gd fmla="*/ 22 h 150" name="T1"/>
                <a:gd fmla="*/ 82 w 150" name="T2"/>
                <a:gd fmla="*/ 110 h 150" name="T3"/>
                <a:gd fmla="*/ 77 w 150" name="T4"/>
                <a:gd fmla="*/ 70 h 150" name="T5"/>
                <a:gd fmla="*/ 129 w 150" name="T6"/>
                <a:gd fmla="*/ 22 h 150" name="T7"/>
                <a:gd fmla="*/ 145 w 150" name="T8"/>
                <a:gd fmla="*/ 5 h 150" name="T9"/>
                <a:gd fmla="*/ 119 w 150" name="T10"/>
                <a:gd fmla="*/ 13 h 150" name="T11"/>
                <a:gd fmla="*/ 0 w 150" name="T12"/>
                <a:gd fmla="*/ 76 h 150" name="T13"/>
                <a:gd fmla="*/ 65 w 150" name="T14"/>
                <a:gd fmla="*/ 85 h 150" name="T15"/>
                <a:gd fmla="*/ 74 w 150" name="T16"/>
                <a:gd fmla="*/ 150 h 150" name="T17"/>
                <a:gd fmla="*/ 137 w 150" name="T18"/>
                <a:gd fmla="*/ 31 h 150" name="T19"/>
                <a:gd fmla="*/ 145 w 150" name="T20"/>
                <a:gd fmla="*/ 5 h 1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0" w="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grpSp>
        <p:nvGrpSpPr>
          <p:cNvPr id="91" name="Group 14"/>
          <p:cNvGrpSpPr/>
          <p:nvPr/>
        </p:nvGrpSpPr>
        <p:grpSpPr>
          <a:xfrm>
            <a:off x="1033651" y="5264278"/>
            <a:ext cx="488208" cy="482154"/>
            <a:chOff x="6643606" y="4029717"/>
            <a:chExt cx="382700" cy="382700"/>
          </a:xfrm>
        </p:grpSpPr>
        <p:sp>
          <p:nvSpPr>
            <p:cNvPr id="92" name="Oval 220"/>
            <p:cNvSpPr/>
            <p:nvPr/>
          </p:nvSpPr>
          <p:spPr bwMode="auto">
            <a:xfrm>
              <a:off x="6643606"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93" name="Freeform 9"/>
            <p:cNvSpPr>
              <a:spLocks noEditPoints="1"/>
            </p:cNvSpPr>
            <p:nvPr/>
          </p:nvSpPr>
          <p:spPr bwMode="auto">
            <a:xfrm>
              <a:off x="6707521" y="4115328"/>
              <a:ext cx="250582" cy="200961"/>
            </a:xfrm>
            <a:custGeom>
              <a:gdLst>
                <a:gd fmla="*/ 144 w 171" name="T0"/>
                <a:gd fmla="*/ 69 h 137" name="T1"/>
                <a:gd fmla="*/ 133 w 171" name="T2"/>
                <a:gd fmla="*/ 79 h 137" name="T3"/>
                <a:gd fmla="*/ 86 w 171" name="T4"/>
                <a:gd fmla="*/ 117 h 137" name="T5"/>
                <a:gd fmla="*/ 52 w 171" name="T6"/>
                <a:gd fmla="*/ 103 h 137" name="T7"/>
                <a:gd fmla="*/ 37 w 171" name="T8"/>
                <a:gd fmla="*/ 103 h 137" name="T9"/>
                <a:gd fmla="*/ 37 w 171" name="T10"/>
                <a:gd fmla="*/ 117 h 137" name="T11"/>
                <a:gd fmla="*/ 86 w 171" name="T12"/>
                <a:gd fmla="*/ 137 h 137" name="T13"/>
                <a:gd fmla="*/ 151 w 171" name="T14"/>
                <a:gd fmla="*/ 89 h 137" name="T15"/>
                <a:gd fmla="*/ 171 w 171" name="T16"/>
                <a:gd fmla="*/ 89 h 137" name="T17"/>
                <a:gd fmla="*/ 171 w 171" name="T18"/>
                <a:gd fmla="*/ 69 h 137" name="T19"/>
                <a:gd fmla="*/ 144 w 171" name="T20"/>
                <a:gd fmla="*/ 69 h 137" name="T21"/>
                <a:gd fmla="*/ 39 w 171" name="T22"/>
                <a:gd fmla="*/ 58 h 137" name="T23"/>
                <a:gd fmla="*/ 86 w 171" name="T24"/>
                <a:gd fmla="*/ 21 h 137" name="T25"/>
                <a:gd fmla="*/ 120 w 171" name="T26"/>
                <a:gd fmla="*/ 35 h 137" name="T27"/>
                <a:gd fmla="*/ 134 w 171" name="T28"/>
                <a:gd fmla="*/ 35 h 137" name="T29"/>
                <a:gd fmla="*/ 134 w 171" name="T30"/>
                <a:gd fmla="*/ 20 h 137" name="T31"/>
                <a:gd fmla="*/ 86 w 171" name="T32"/>
                <a:gd fmla="*/ 0 h 137" name="T33"/>
                <a:gd fmla="*/ 20 w 171" name="T34"/>
                <a:gd fmla="*/ 48 h 137" name="T35"/>
                <a:gd fmla="*/ 0 w 171" name="T36"/>
                <a:gd fmla="*/ 48 h 137" name="T37"/>
                <a:gd fmla="*/ 0 w 171" name="T38"/>
                <a:gd fmla="*/ 69 h 137" name="T39"/>
                <a:gd fmla="*/ 27 w 171" name="T40"/>
                <a:gd fmla="*/ 69 h 137" name="T41"/>
                <a:gd fmla="*/ 39 w 171" name="T42"/>
                <a:gd fmla="*/ 58 h 137" name="T43"/>
                <a:gd fmla="*/ 58 w 171" name="T44"/>
                <a:gd fmla="*/ 69 h 137" name="T45"/>
                <a:gd fmla="*/ 86 w 171" name="T46"/>
                <a:gd fmla="*/ 96 h 137" name="T47"/>
                <a:gd fmla="*/ 113 w 171" name="T48"/>
                <a:gd fmla="*/ 69 h 137" name="T49"/>
                <a:gd fmla="*/ 86 w 171" name="T50"/>
                <a:gd fmla="*/ 41 h 137" name="T51"/>
                <a:gd fmla="*/ 58 w 171" name="T52"/>
                <a:gd fmla="*/ 69 h 1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7" w="171">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sp>
        <p:nvSpPr>
          <p:cNvPr id="6" name="MH_Other_2"/>
          <p:cNvSpPr/>
          <p:nvPr>
            <p:custDataLst>
              <p:tags r:id="rId2"/>
            </p:custDataLst>
          </p:nvPr>
        </p:nvSpPr>
        <p:spPr bwMode="auto">
          <a:xfrm>
            <a:off x="5853418" y="805747"/>
            <a:ext cx="2032037" cy="1732718"/>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7" name="MH_Other_3"/>
          <p:cNvSpPr/>
          <p:nvPr>
            <p:custDataLst>
              <p:tags r:id="rId3"/>
            </p:custDataLst>
          </p:nvPr>
        </p:nvSpPr>
        <p:spPr bwMode="auto">
          <a:xfrm>
            <a:off x="5464303" y="1978074"/>
            <a:ext cx="1297045" cy="1097499"/>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8" name="MH_Other_4"/>
          <p:cNvSpPr/>
          <p:nvPr>
            <p:custDataLst>
              <p:tags r:id="rId4"/>
            </p:custDataLst>
          </p:nvPr>
        </p:nvSpPr>
        <p:spPr bwMode="auto">
          <a:xfrm>
            <a:off x="6385539" y="2358873"/>
            <a:ext cx="262735" cy="432348"/>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9" name="MH_Other_5"/>
          <p:cNvSpPr/>
          <p:nvPr>
            <p:custDataLst>
              <p:tags r:id="rId5"/>
            </p:custDataLst>
          </p:nvPr>
        </p:nvSpPr>
        <p:spPr bwMode="auto">
          <a:xfrm>
            <a:off x="3907849" y="1221465"/>
            <a:ext cx="1855772" cy="1401805"/>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ED7D31"/>
          </a:solidFill>
          <a:ln>
            <a:noFill/>
          </a:ln>
          <a:extLst>
            <a:ext uri="{91240B29-F687-4F45-9708-019B960494DF}">
              <a14:hiddenLine w="9525">
                <a:solidFill>
                  <a:srgbClr val="000000"/>
                </a:solidFill>
                <a:round/>
              </a14:hiddenLine>
            </a:ext>
          </a:extLst>
        </p:spPr>
        <p:txBody>
          <a:bodyPr/>
          <a:lstStyle/>
          <a:p>
            <a:pPr>
              <a:defRPr/>
            </a:pPr>
            <a:endParaRPr altLang="en-US" lang="zh-CN">
              <a:solidFill>
                <a:schemeClr val="tx1">
                  <a:lumMod val="50000"/>
                  <a:lumOff val="50000"/>
                </a:schemeClr>
              </a:solidFill>
            </a:endParaRPr>
          </a:p>
        </p:txBody>
      </p:sp>
      <p:sp>
        <p:nvSpPr>
          <p:cNvPr id="10" name="MH_Other_6"/>
          <p:cNvSpPr/>
          <p:nvPr>
            <p:custDataLst>
              <p:tags r:id="rId6"/>
            </p:custDataLst>
          </p:nvPr>
        </p:nvSpPr>
        <p:spPr bwMode="auto">
          <a:xfrm>
            <a:off x="5111774" y="2322291"/>
            <a:ext cx="1154037" cy="826450"/>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1" name="MH_Other_7"/>
          <p:cNvSpPr/>
          <p:nvPr>
            <p:custDataLst>
              <p:tags r:id="rId7"/>
            </p:custDataLst>
          </p:nvPr>
        </p:nvSpPr>
        <p:spPr bwMode="auto">
          <a:xfrm>
            <a:off x="5773598" y="2902635"/>
            <a:ext cx="999390" cy="876337"/>
          </a:xfrm>
          <a:custGeom>
            <a:gdLst>
              <a:gd fmla="*/ 20 w 702" name="T0"/>
              <a:gd fmla="*/ 28 h 616" name="T1"/>
              <a:gd fmla="*/ 6 w 702" name="T2"/>
              <a:gd fmla="*/ 94 h 616" name="T3"/>
              <a:gd fmla="*/ 38 w 702" name="T4"/>
              <a:gd fmla="*/ 138 h 616" name="T5"/>
              <a:gd fmla="*/ 56 w 702" name="T6"/>
              <a:gd fmla="*/ 178 h 616" name="T7"/>
              <a:gd fmla="*/ 70 w 702" name="T8"/>
              <a:gd fmla="*/ 196 h 616" name="T9"/>
              <a:gd fmla="*/ 82 w 702" name="T10"/>
              <a:gd fmla="*/ 258 h 616" name="T11"/>
              <a:gd fmla="*/ 90 w 702" name="T12"/>
              <a:gd fmla="*/ 286 h 616" name="T13"/>
              <a:gd fmla="*/ 88 w 702" name="T14"/>
              <a:gd fmla="*/ 320 h 616" name="T15"/>
              <a:gd fmla="*/ 100 w 702" name="T16"/>
              <a:gd fmla="*/ 350 h 616" name="T17"/>
              <a:gd fmla="*/ 86 w 702" name="T18"/>
              <a:gd fmla="*/ 418 h 616" name="T19"/>
              <a:gd fmla="*/ 102 w 702" name="T20"/>
              <a:gd fmla="*/ 442 h 616" name="T21"/>
              <a:gd fmla="*/ 110 w 702" name="T22"/>
              <a:gd fmla="*/ 462 h 616" name="T23"/>
              <a:gd fmla="*/ 122 w 702" name="T24"/>
              <a:gd fmla="*/ 444 h 616" name="T25"/>
              <a:gd fmla="*/ 126 w 702" name="T26"/>
              <a:gd fmla="*/ 420 h 616" name="T27"/>
              <a:gd fmla="*/ 156 w 702" name="T28"/>
              <a:gd fmla="*/ 440 h 616" name="T29"/>
              <a:gd fmla="*/ 170 w 702" name="T30"/>
              <a:gd fmla="*/ 474 h 616" name="T31"/>
              <a:gd fmla="*/ 200 w 702" name="T32"/>
              <a:gd fmla="*/ 470 h 616" name="T33"/>
              <a:gd fmla="*/ 238 w 702" name="T34"/>
              <a:gd fmla="*/ 558 h 616" name="T35"/>
              <a:gd fmla="*/ 246 w 702" name="T36"/>
              <a:gd fmla="*/ 598 h 616" name="T37"/>
              <a:gd fmla="*/ 262 w 702" name="T38"/>
              <a:gd fmla="*/ 592 h 616" name="T39"/>
              <a:gd fmla="*/ 270 w 702" name="T40"/>
              <a:gd fmla="*/ 614 h 616" name="T41"/>
              <a:gd fmla="*/ 306 w 702" name="T42"/>
              <a:gd fmla="*/ 586 h 616" name="T43"/>
              <a:gd fmla="*/ 330 w 702" name="T44"/>
              <a:gd fmla="*/ 546 h 616" name="T45"/>
              <a:gd fmla="*/ 332 w 702" name="T46"/>
              <a:gd fmla="*/ 518 h 616" name="T47"/>
              <a:gd fmla="*/ 374 w 702" name="T48"/>
              <a:gd fmla="*/ 470 h 616" name="T49"/>
              <a:gd fmla="*/ 402 w 702" name="T50"/>
              <a:gd fmla="*/ 426 h 616" name="T51"/>
              <a:gd fmla="*/ 442 w 702" name="T52"/>
              <a:gd fmla="*/ 472 h 616" name="T53"/>
              <a:gd fmla="*/ 458 w 702" name="T54"/>
              <a:gd fmla="*/ 474 h 616" name="T55"/>
              <a:gd fmla="*/ 480 w 702" name="T56"/>
              <a:gd fmla="*/ 466 h 616" name="T57"/>
              <a:gd fmla="*/ 498 w 702" name="T58"/>
              <a:gd fmla="*/ 494 h 616" name="T59"/>
              <a:gd fmla="*/ 556 w 702" name="T60"/>
              <a:gd fmla="*/ 472 h 616" name="T61"/>
              <a:gd fmla="*/ 528 w 702" name="T62"/>
              <a:gd fmla="*/ 458 h 616" name="T63"/>
              <a:gd fmla="*/ 530 w 702" name="T64"/>
              <a:gd fmla="*/ 416 h 616" name="T65"/>
              <a:gd fmla="*/ 550 w 702" name="T66"/>
              <a:gd fmla="*/ 414 h 616" name="T67"/>
              <a:gd fmla="*/ 516 w 702" name="T68"/>
              <a:gd fmla="*/ 372 h 616" name="T69"/>
              <a:gd fmla="*/ 606 w 702" name="T70"/>
              <a:gd fmla="*/ 288 h 616" name="T71"/>
              <a:gd fmla="*/ 654 w 702" name="T72"/>
              <a:gd fmla="*/ 242 h 616" name="T73"/>
              <a:gd fmla="*/ 674 w 702" name="T74"/>
              <a:gd fmla="*/ 214 h 616" name="T75"/>
              <a:gd fmla="*/ 702 w 702" name="T76"/>
              <a:gd fmla="*/ 158 h 616" name="T77"/>
              <a:gd fmla="*/ 638 w 702" name="T78"/>
              <a:gd fmla="*/ 146 h 616" name="T79"/>
              <a:gd fmla="*/ 624 w 702" name="T80"/>
              <a:gd fmla="*/ 142 h 616" name="T81"/>
              <a:gd fmla="*/ 608 w 702" name="T82"/>
              <a:gd fmla="*/ 146 h 616" name="T83"/>
              <a:gd fmla="*/ 596 w 702" name="T84"/>
              <a:gd fmla="*/ 126 h 616" name="T85"/>
              <a:gd fmla="*/ 576 w 702" name="T86"/>
              <a:gd fmla="*/ 124 h 616" name="T87"/>
              <a:gd fmla="*/ 526 w 702" name="T88"/>
              <a:gd fmla="*/ 116 h 616" name="T89"/>
              <a:gd fmla="*/ 506 w 702" name="T90"/>
              <a:gd fmla="*/ 118 h 616" name="T91"/>
              <a:gd fmla="*/ 452 w 702" name="T92"/>
              <a:gd fmla="*/ 118 h 616" name="T93"/>
              <a:gd fmla="*/ 442 w 702" name="T94"/>
              <a:gd fmla="*/ 80 h 616" name="T95"/>
              <a:gd fmla="*/ 360 w 702" name="T96"/>
              <a:gd fmla="*/ 32 h 616" name="T97"/>
              <a:gd fmla="*/ 338 w 702" name="T98"/>
              <a:gd fmla="*/ 0 h 616" name="T99"/>
              <a:gd fmla="*/ 320 w 702" name="T100"/>
              <a:gd fmla="*/ 62 h 616" name="T101"/>
              <a:gd fmla="*/ 306 w 702" name="T102"/>
              <a:gd fmla="*/ 70 h 616" name="T103"/>
              <a:gd fmla="*/ 262 w 702" name="T104"/>
              <a:gd fmla="*/ 82 h 616" name="T105"/>
              <a:gd fmla="*/ 240 w 702" name="T106"/>
              <a:gd fmla="*/ 88 h 616" name="T107"/>
              <a:gd fmla="*/ 242 w 702" name="T108"/>
              <a:gd fmla="*/ 116 h 616" name="T109"/>
              <a:gd fmla="*/ 188 w 702" name="T110"/>
              <a:gd fmla="*/ 134 h 616" name="T111"/>
              <a:gd fmla="*/ 146 w 702" name="T112"/>
              <a:gd fmla="*/ 106 h 616" name="T113"/>
              <a:gd fmla="*/ 118 w 702" name="T114"/>
              <a:gd fmla="*/ 84 h 616" name="T115"/>
              <a:gd fmla="*/ 98 w 702" name="T116"/>
              <a:gd fmla="*/ 62 h 616" name="T117"/>
              <a:gd fmla="*/ 78 w 702" name="T118"/>
              <a:gd fmla="*/ 12 h 6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16" w="702">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solidFill>
            <a:schemeClr val="bg2">
              <a:lumMod val="50000"/>
            </a:schemeClr>
          </a:solidFill>
          <a:ln>
            <a:noFill/>
          </a:ln>
        </p:spPr>
        <p:txBody>
          <a:bodyPr/>
          <a:lstStyle/>
          <a:p>
            <a:pPr>
              <a:defRPr/>
            </a:pPr>
            <a:endParaRPr altLang="en-US" lang="zh-CN" sz="1400">
              <a:solidFill>
                <a:schemeClr val="tx1">
                  <a:lumMod val="50000"/>
                  <a:lumOff val="50000"/>
                </a:schemeClr>
              </a:solidFill>
            </a:endParaRPr>
          </a:p>
        </p:txBody>
      </p:sp>
      <p:sp>
        <p:nvSpPr>
          <p:cNvPr id="12" name="MH_Other_8"/>
          <p:cNvSpPr/>
          <p:nvPr>
            <p:custDataLst>
              <p:tags r:id="rId8"/>
            </p:custDataLst>
          </p:nvPr>
        </p:nvSpPr>
        <p:spPr bwMode="auto">
          <a:xfrm>
            <a:off x="4115711" y="2546778"/>
            <a:ext cx="1785931" cy="1085860"/>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3" name="MH_Other_9"/>
          <p:cNvSpPr/>
          <p:nvPr>
            <p:custDataLst>
              <p:tags r:id="rId9"/>
            </p:custDataLst>
          </p:nvPr>
        </p:nvSpPr>
        <p:spPr bwMode="auto">
          <a:xfrm>
            <a:off x="5743668" y="3451384"/>
            <a:ext cx="808159" cy="841416"/>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4" name="MH_Other_10"/>
          <p:cNvSpPr/>
          <p:nvPr>
            <p:custDataLst>
              <p:tags r:id="rId10"/>
            </p:custDataLst>
          </p:nvPr>
        </p:nvSpPr>
        <p:spPr bwMode="auto">
          <a:xfrm>
            <a:off x="6324012" y="3439744"/>
            <a:ext cx="545424" cy="472257"/>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5" name="MH_Other_11"/>
          <p:cNvSpPr/>
          <p:nvPr>
            <p:custDataLst>
              <p:tags r:id="rId11"/>
            </p:custDataLst>
          </p:nvPr>
        </p:nvSpPr>
        <p:spPr bwMode="auto">
          <a:xfrm>
            <a:off x="6412144" y="3729084"/>
            <a:ext cx="713375" cy="543760"/>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6" name="MH_Other_12"/>
          <p:cNvSpPr/>
          <p:nvPr>
            <p:custDataLst>
              <p:tags r:id="rId12"/>
            </p:custDataLst>
          </p:nvPr>
        </p:nvSpPr>
        <p:spPr bwMode="auto">
          <a:xfrm>
            <a:off x="6511917" y="3132112"/>
            <a:ext cx="404080" cy="410731"/>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7" name="MH_Other_13"/>
          <p:cNvSpPr/>
          <p:nvPr>
            <p:custDataLst>
              <p:tags r:id="rId13"/>
            </p:custDataLst>
          </p:nvPr>
        </p:nvSpPr>
        <p:spPr bwMode="auto">
          <a:xfrm>
            <a:off x="6511916" y="2335593"/>
            <a:ext cx="460618" cy="823124"/>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8" name="MH_Other_14"/>
          <p:cNvSpPr/>
          <p:nvPr>
            <p:custDataLst>
              <p:tags r:id="rId14"/>
            </p:custDataLst>
          </p:nvPr>
        </p:nvSpPr>
        <p:spPr bwMode="auto">
          <a:xfrm>
            <a:off x="6909346" y="2182609"/>
            <a:ext cx="307632" cy="673465"/>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3"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19" name="MH_Other_15"/>
          <p:cNvSpPr/>
          <p:nvPr>
            <p:custDataLst>
              <p:tags r:id="rId15"/>
            </p:custDataLst>
          </p:nvPr>
        </p:nvSpPr>
        <p:spPr bwMode="auto">
          <a:xfrm>
            <a:off x="6829528" y="3331657"/>
            <a:ext cx="488886" cy="568704"/>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0" name="MH_Other_16"/>
          <p:cNvSpPr/>
          <p:nvPr>
            <p:custDataLst>
              <p:tags r:id="rId16"/>
            </p:custDataLst>
          </p:nvPr>
        </p:nvSpPr>
        <p:spPr bwMode="auto">
          <a:xfrm>
            <a:off x="6772990" y="3004071"/>
            <a:ext cx="693420" cy="435674"/>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1" name="MH_Other_17"/>
          <p:cNvSpPr/>
          <p:nvPr>
            <p:custDataLst>
              <p:tags r:id="rId17"/>
            </p:custDataLst>
          </p:nvPr>
        </p:nvSpPr>
        <p:spPr bwMode="auto">
          <a:xfrm>
            <a:off x="6925974" y="3803913"/>
            <a:ext cx="723351" cy="572030"/>
          </a:xfrm>
          <a:custGeom>
            <a:gdLst>
              <a:gd fmla="*/ 488 w 508" name="T0"/>
              <a:gd fmla="*/ 130 h 402" name="T1"/>
              <a:gd fmla="*/ 508 w 508" name="T2"/>
              <a:gd fmla="*/ 126 h 402" name="T3"/>
              <a:gd fmla="*/ 496 w 508" name="T4"/>
              <a:gd fmla="*/ 110 h 402" name="T5"/>
              <a:gd fmla="*/ 446 w 508" name="T6"/>
              <a:gd fmla="*/ 44 h 402" name="T7"/>
              <a:gd fmla="*/ 402 w 508" name="T8"/>
              <a:gd fmla="*/ 44 h 402" name="T9"/>
              <a:gd fmla="*/ 400 w 508" name="T10"/>
              <a:gd fmla="*/ 58 h 402" name="T11"/>
              <a:gd fmla="*/ 372 w 508" name="T12"/>
              <a:gd fmla="*/ 50 h 402" name="T13"/>
              <a:gd fmla="*/ 332 w 508" name="T14"/>
              <a:gd fmla="*/ 64 h 402" name="T15"/>
              <a:gd fmla="*/ 310 w 508" name="T16"/>
              <a:gd fmla="*/ 70 h 402" name="T17"/>
              <a:gd fmla="*/ 298 w 508" name="T18"/>
              <a:gd fmla="*/ 76 h 402" name="T19"/>
              <a:gd fmla="*/ 286 w 508" name="T20"/>
              <a:gd fmla="*/ 58 h 402" name="T21"/>
              <a:gd fmla="*/ 314 w 508" name="T22"/>
              <a:gd fmla="*/ 22 h 402" name="T23"/>
              <a:gd fmla="*/ 312 w 508" name="T24"/>
              <a:gd fmla="*/ 12 h 402" name="T25"/>
              <a:gd fmla="*/ 288 w 508" name="T26"/>
              <a:gd fmla="*/ 26 h 402" name="T27"/>
              <a:gd fmla="*/ 278 w 508" name="T28"/>
              <a:gd fmla="*/ 20 h 402" name="T29"/>
              <a:gd fmla="*/ 252 w 508" name="T30"/>
              <a:gd fmla="*/ 18 h 402" name="T31"/>
              <a:gd fmla="*/ 236 w 508" name="T32"/>
              <a:gd fmla="*/ 8 h 402" name="T33"/>
              <a:gd fmla="*/ 208 w 508" name="T34"/>
              <a:gd fmla="*/ 2 h 402" name="T35"/>
              <a:gd fmla="*/ 204 w 508" name="T36"/>
              <a:gd fmla="*/ 24 h 402" name="T37"/>
              <a:gd fmla="*/ 210 w 508" name="T38"/>
              <a:gd fmla="*/ 48 h 402" name="T39"/>
              <a:gd fmla="*/ 200 w 508" name="T40"/>
              <a:gd fmla="*/ 54 h 402" name="T41"/>
              <a:gd fmla="*/ 182 w 508" name="T42"/>
              <a:gd fmla="*/ 46 h 402" name="T43"/>
              <a:gd fmla="*/ 156 w 508" name="T44"/>
              <a:gd fmla="*/ 32 h 402" name="T45"/>
              <a:gd fmla="*/ 144 w 508" name="T46"/>
              <a:gd fmla="*/ 80 h 402" name="T47"/>
              <a:gd fmla="*/ 136 w 508" name="T48"/>
              <a:gd fmla="*/ 120 h 402" name="T49"/>
              <a:gd fmla="*/ 104 w 508" name="T50"/>
              <a:gd fmla="*/ 204 h 402" name="T51"/>
              <a:gd fmla="*/ 64 w 508" name="T52"/>
              <a:gd fmla="*/ 248 h 402" name="T53"/>
              <a:gd fmla="*/ 42 w 508" name="T54"/>
              <a:gd fmla="*/ 264 h 402" name="T55"/>
              <a:gd fmla="*/ 10 w 508" name="T56"/>
              <a:gd fmla="*/ 292 h 402" name="T57"/>
              <a:gd fmla="*/ 6 w 508" name="T58"/>
              <a:gd fmla="*/ 368 h 402" name="T59"/>
              <a:gd fmla="*/ 16 w 508" name="T60"/>
              <a:gd fmla="*/ 402 h 402" name="T61"/>
              <a:gd fmla="*/ 44 w 508" name="T62"/>
              <a:gd fmla="*/ 398 h 402" name="T63"/>
              <a:gd fmla="*/ 34 w 508" name="T64"/>
              <a:gd fmla="*/ 372 h 402" name="T65"/>
              <a:gd fmla="*/ 24 w 508" name="T66"/>
              <a:gd fmla="*/ 346 h 402" name="T67"/>
              <a:gd fmla="*/ 64 w 508" name="T68"/>
              <a:gd fmla="*/ 324 h 402" name="T69"/>
              <a:gd fmla="*/ 140 w 508" name="T70"/>
              <a:gd fmla="*/ 288 h 402" name="T71"/>
              <a:gd fmla="*/ 152 w 508" name="T72"/>
              <a:gd fmla="*/ 294 h 402" name="T73"/>
              <a:gd fmla="*/ 192 w 508" name="T74"/>
              <a:gd fmla="*/ 274 h 402" name="T75"/>
              <a:gd fmla="*/ 214 w 508" name="T76"/>
              <a:gd fmla="*/ 266 h 402" name="T77"/>
              <a:gd fmla="*/ 250 w 508" name="T78"/>
              <a:gd fmla="*/ 252 h 402" name="T79"/>
              <a:gd fmla="*/ 260 w 508" name="T80"/>
              <a:gd fmla="*/ 188 h 402" name="T81"/>
              <a:gd fmla="*/ 286 w 508" name="T82"/>
              <a:gd fmla="*/ 230 h 402" name="T83"/>
              <a:gd fmla="*/ 314 w 508" name="T84"/>
              <a:gd fmla="*/ 208 h 402" name="T85"/>
              <a:gd fmla="*/ 332 w 508" name="T86"/>
              <a:gd fmla="*/ 198 h 402" name="T87"/>
              <a:gd fmla="*/ 350 w 508" name="T88"/>
              <a:gd fmla="*/ 190 h 402" name="T89"/>
              <a:gd fmla="*/ 376 w 508" name="T90"/>
              <a:gd fmla="*/ 194 h 402" name="T91"/>
              <a:gd fmla="*/ 392 w 508" name="T92"/>
              <a:gd fmla="*/ 186 h 402" name="T93"/>
              <a:gd fmla="*/ 406 w 508" name="T94"/>
              <a:gd fmla="*/ 182 h 402" name="T95"/>
              <a:gd fmla="*/ 414 w 508" name="T96"/>
              <a:gd fmla="*/ 188 h 402" name="T97"/>
              <a:gd fmla="*/ 432 w 508" name="T98"/>
              <a:gd fmla="*/ 180 h 402" name="T99"/>
              <a:gd fmla="*/ 464 w 508" name="T100"/>
              <a:gd fmla="*/ 146 h 4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solidFill>
            <a:schemeClr val="bg2">
              <a:lumMod val="50000"/>
            </a:schemeClr>
          </a:solidFill>
          <a:ln>
            <a:noFill/>
          </a:ln>
        </p:spPr>
        <p:txBody>
          <a:bodyPr/>
          <a:lstStyle/>
          <a:p>
            <a:pPr>
              <a:defRPr/>
            </a:pPr>
            <a:endParaRPr altLang="en-US" lang="zh-CN" sz="1400">
              <a:solidFill>
                <a:schemeClr val="tx1">
                  <a:lumMod val="50000"/>
                  <a:lumOff val="50000"/>
                </a:schemeClr>
              </a:solidFill>
            </a:endParaRPr>
          </a:p>
        </p:txBody>
      </p:sp>
      <p:sp>
        <p:nvSpPr>
          <p:cNvPr id="22" name="MH_Other_18"/>
          <p:cNvSpPr/>
          <p:nvPr>
            <p:custDataLst>
              <p:tags r:id="rId18"/>
            </p:custDataLst>
          </p:nvPr>
        </p:nvSpPr>
        <p:spPr bwMode="auto">
          <a:xfrm>
            <a:off x="7268526" y="3308377"/>
            <a:ext cx="432348" cy="588659"/>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3"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3" name="MH_Other_19"/>
          <p:cNvSpPr/>
          <p:nvPr>
            <p:custDataLst>
              <p:tags r:id="rId19"/>
            </p:custDataLst>
          </p:nvPr>
        </p:nvSpPr>
        <p:spPr bwMode="auto">
          <a:xfrm>
            <a:off x="7493014" y="3464687"/>
            <a:ext cx="400754" cy="490549"/>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4" name="MH_Other_20"/>
          <p:cNvSpPr/>
          <p:nvPr>
            <p:custDataLst>
              <p:tags r:id="rId20"/>
            </p:custDataLst>
          </p:nvPr>
        </p:nvSpPr>
        <p:spPr bwMode="auto">
          <a:xfrm>
            <a:off x="7672606" y="3155392"/>
            <a:ext cx="344216" cy="397428"/>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5" name="MH_Other_21"/>
          <p:cNvSpPr/>
          <p:nvPr>
            <p:custDataLst>
              <p:tags r:id="rId21"/>
            </p:custDataLst>
          </p:nvPr>
        </p:nvSpPr>
        <p:spPr bwMode="auto">
          <a:xfrm>
            <a:off x="7336704" y="2811176"/>
            <a:ext cx="434012" cy="532121"/>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6" name="MH_Other_22"/>
          <p:cNvSpPr/>
          <p:nvPr>
            <p:custDataLst>
              <p:tags r:id="rId22"/>
            </p:custDataLst>
          </p:nvPr>
        </p:nvSpPr>
        <p:spPr bwMode="auto">
          <a:xfrm>
            <a:off x="7421511" y="2195911"/>
            <a:ext cx="113076" cy="166288"/>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7" name="MH_Other_23"/>
          <p:cNvSpPr/>
          <p:nvPr>
            <p:custDataLst>
              <p:tags r:id="rId23"/>
            </p:custDataLst>
          </p:nvPr>
        </p:nvSpPr>
        <p:spPr bwMode="auto">
          <a:xfrm>
            <a:off x="7308437" y="2122746"/>
            <a:ext cx="149659" cy="161299"/>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8" name="MH_Other_24"/>
          <p:cNvSpPr/>
          <p:nvPr>
            <p:custDataLst>
              <p:tags r:id="rId24"/>
            </p:custDataLst>
          </p:nvPr>
        </p:nvSpPr>
        <p:spPr bwMode="auto">
          <a:xfrm>
            <a:off x="7564520" y="1801810"/>
            <a:ext cx="533783" cy="508841"/>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29" name="MH_Other_25"/>
          <p:cNvSpPr/>
          <p:nvPr>
            <p:custDataLst>
              <p:tags r:id="rId25"/>
            </p:custDataLst>
          </p:nvPr>
        </p:nvSpPr>
        <p:spPr bwMode="auto">
          <a:xfrm>
            <a:off x="7682584" y="1494177"/>
            <a:ext cx="763262" cy="517154"/>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0" name="MH_Other_26"/>
          <p:cNvSpPr/>
          <p:nvPr>
            <p:custDataLst>
              <p:tags r:id="rId26"/>
            </p:custDataLst>
          </p:nvPr>
        </p:nvSpPr>
        <p:spPr bwMode="auto">
          <a:xfrm>
            <a:off x="7521285" y="762512"/>
            <a:ext cx="1021007" cy="927886"/>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1" name="MH_Other_27"/>
          <p:cNvSpPr/>
          <p:nvPr>
            <p:custDataLst>
              <p:tags r:id="rId27"/>
            </p:custDataLst>
          </p:nvPr>
        </p:nvSpPr>
        <p:spPr bwMode="auto">
          <a:xfrm>
            <a:off x="7318413" y="2427051"/>
            <a:ext cx="618591" cy="387451"/>
          </a:xfrm>
          <a:custGeom>
            <a:gdLst>
              <a:gd fmla="*/ 396 w 434" name="T0"/>
              <a:gd fmla="*/ 8 h 272" name="T1"/>
              <a:gd fmla="*/ 358 w 434" name="T2"/>
              <a:gd fmla="*/ 12 h 272" name="T3"/>
              <a:gd fmla="*/ 314 w 434" name="T4"/>
              <a:gd fmla="*/ 0 h 272" name="T5"/>
              <a:gd fmla="*/ 272 w 434" name="T6"/>
              <a:gd fmla="*/ 60 h 272" name="T7"/>
              <a:gd fmla="*/ 246 w 434" name="T8"/>
              <a:gd fmla="*/ 64 h 272" name="T9"/>
              <a:gd fmla="*/ 218 w 434" name="T10"/>
              <a:gd fmla="*/ 60 h 272" name="T11"/>
              <a:gd fmla="*/ 208 w 434" name="T12"/>
              <a:gd fmla="*/ 2 h 272" name="T13"/>
              <a:gd fmla="*/ 150 w 434" name="T14"/>
              <a:gd fmla="*/ 20 h 272" name="T15"/>
              <a:gd fmla="*/ 144 w 434" name="T16"/>
              <a:gd fmla="*/ 0 h 272" name="T17"/>
              <a:gd fmla="*/ 118 w 434" name="T18"/>
              <a:gd fmla="*/ 20 h 272" name="T19"/>
              <a:gd fmla="*/ 102 w 434" name="T20"/>
              <a:gd fmla="*/ 24 h 272" name="T21"/>
              <a:gd fmla="*/ 12 w 434" name="T22"/>
              <a:gd fmla="*/ 128 h 272" name="T23"/>
              <a:gd fmla="*/ 22 w 434" name="T24"/>
              <a:gd fmla="*/ 152 h 272" name="T25"/>
              <a:gd fmla="*/ 20 w 434" name="T26"/>
              <a:gd fmla="*/ 156 h 272" name="T27"/>
              <a:gd fmla="*/ 24 w 434" name="T28"/>
              <a:gd fmla="*/ 172 h 272" name="T29"/>
              <a:gd fmla="*/ 34 w 434" name="T30"/>
              <a:gd fmla="*/ 206 h 272" name="T31"/>
              <a:gd fmla="*/ 0 w 434" name="T32"/>
              <a:gd fmla="*/ 236 h 272" name="T33"/>
              <a:gd fmla="*/ 18 w 434" name="T34"/>
              <a:gd fmla="*/ 248 h 272" name="T35"/>
              <a:gd fmla="*/ 18 w 434" name="T36"/>
              <a:gd fmla="*/ 252 h 272" name="T37"/>
              <a:gd fmla="*/ 64 w 434" name="T38"/>
              <a:gd fmla="*/ 272 h 272" name="T39"/>
              <a:gd fmla="*/ 92 w 434" name="T40"/>
              <a:gd fmla="*/ 230 h 272" name="T41"/>
              <a:gd fmla="*/ 118 w 434" name="T42"/>
              <a:gd fmla="*/ 242 h 272" name="T43"/>
              <a:gd fmla="*/ 118 w 434" name="T44"/>
              <a:gd fmla="*/ 244 h 272" name="T45"/>
              <a:gd fmla="*/ 118 w 434" name="T46"/>
              <a:gd fmla="*/ 260 h 272" name="T47"/>
              <a:gd fmla="*/ 148 w 434" name="T48"/>
              <a:gd fmla="*/ 264 h 272" name="T49"/>
              <a:gd fmla="*/ 170 w 434" name="T50"/>
              <a:gd fmla="*/ 256 h 272" name="T51"/>
              <a:gd fmla="*/ 184 w 434" name="T52"/>
              <a:gd fmla="*/ 252 h 272" name="T53"/>
              <a:gd fmla="*/ 202 w 434" name="T54"/>
              <a:gd fmla="*/ 258 h 272" name="T55"/>
              <a:gd fmla="*/ 214 w 434" name="T56"/>
              <a:gd fmla="*/ 248 h 272" name="T57"/>
              <a:gd fmla="*/ 220 w 434" name="T58"/>
              <a:gd fmla="*/ 242 h 272" name="T59"/>
              <a:gd fmla="*/ 230 w 434" name="T60"/>
              <a:gd fmla="*/ 228 h 272" name="T61"/>
              <a:gd fmla="*/ 250 w 434" name="T62"/>
              <a:gd fmla="*/ 212 h 272" name="T63"/>
              <a:gd fmla="*/ 258 w 434" name="T64"/>
              <a:gd fmla="*/ 216 h 272" name="T65"/>
              <a:gd fmla="*/ 268 w 434" name="T66"/>
              <a:gd fmla="*/ 176 h 272" name="T67"/>
              <a:gd fmla="*/ 280 w 434" name="T68"/>
              <a:gd fmla="*/ 172 h 272" name="T69"/>
              <a:gd fmla="*/ 298 w 434" name="T70"/>
              <a:gd fmla="*/ 156 h 272" name="T71"/>
              <a:gd fmla="*/ 296 w 434" name="T72"/>
              <a:gd fmla="*/ 138 h 272" name="T73"/>
              <a:gd fmla="*/ 296 w 434" name="T74"/>
              <a:gd fmla="*/ 122 h 272" name="T75"/>
              <a:gd fmla="*/ 302 w 434" name="T76"/>
              <a:gd fmla="*/ 120 h 272" name="T77"/>
              <a:gd fmla="*/ 322 w 434" name="T78"/>
              <a:gd fmla="*/ 112 h 272" name="T79"/>
              <a:gd fmla="*/ 336 w 434" name="T80"/>
              <a:gd fmla="*/ 102 h 272" name="T81"/>
              <a:gd fmla="*/ 328 w 434" name="T82"/>
              <a:gd fmla="*/ 94 h 272" name="T83"/>
              <a:gd fmla="*/ 330 w 434" name="T84"/>
              <a:gd fmla="*/ 86 h 272" name="T85"/>
              <a:gd fmla="*/ 334 w 434" name="T86"/>
              <a:gd fmla="*/ 86 h 272" name="T87"/>
              <a:gd fmla="*/ 404 w 434" name="T88"/>
              <a:gd fmla="*/ 40 h 272" name="T89"/>
              <a:gd fmla="*/ 428 w 434" name="T90"/>
              <a:gd fmla="*/ 48 h 272" name="T91"/>
              <a:gd fmla="*/ 424 w 434" name="T92"/>
              <a:gd fmla="*/ 28 h 272" name="T93"/>
              <a:gd fmla="*/ 432 w 434" name="T94"/>
              <a:gd fmla="*/ 12 h 272" name="T95"/>
              <a:gd fmla="*/ 424 w 434" name="T96"/>
              <a:gd fmla="*/ 14 h 272" name="T97"/>
              <a:gd fmla="*/ 404 w 434" name="T98"/>
              <a:gd fmla="*/ 16 h 272" name="T99"/>
              <a:gd fmla="*/ 400 w 434" name="T100"/>
              <a:gd fmla="*/ 8 h 2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2" w="433">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solidFill>
            <a:schemeClr val="bg2">
              <a:lumMod val="50000"/>
            </a:schemeClr>
          </a:solidFill>
          <a:ln>
            <a:noFill/>
          </a:ln>
        </p:spPr>
        <p:txBody>
          <a:bodyPr/>
          <a:lstStyle/>
          <a:p>
            <a:pPr>
              <a:defRPr/>
            </a:pPr>
            <a:endParaRPr altLang="en-US" lang="zh-CN" sz="1400">
              <a:solidFill>
                <a:schemeClr val="tx1">
                  <a:lumMod val="50000"/>
                  <a:lumOff val="50000"/>
                </a:schemeClr>
              </a:solidFill>
            </a:endParaRPr>
          </a:p>
        </p:txBody>
      </p:sp>
      <p:sp>
        <p:nvSpPr>
          <p:cNvPr id="32" name="MH_Other_28"/>
          <p:cNvSpPr/>
          <p:nvPr>
            <p:custDataLst>
              <p:tags r:id="rId28"/>
            </p:custDataLst>
          </p:nvPr>
        </p:nvSpPr>
        <p:spPr bwMode="auto">
          <a:xfrm>
            <a:off x="7897095" y="3040653"/>
            <a:ext cx="96447" cy="84806"/>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3" name="MH_Other_29"/>
          <p:cNvSpPr/>
          <p:nvPr>
            <p:custDataLst>
              <p:tags r:id="rId29"/>
            </p:custDataLst>
          </p:nvPr>
        </p:nvSpPr>
        <p:spPr bwMode="auto">
          <a:xfrm>
            <a:off x="7444791" y="2742999"/>
            <a:ext cx="537109" cy="415719"/>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4" name="MH_Other_30"/>
          <p:cNvSpPr/>
          <p:nvPr>
            <p:custDataLst>
              <p:tags r:id="rId30"/>
            </p:custDataLst>
          </p:nvPr>
        </p:nvSpPr>
        <p:spPr bwMode="auto">
          <a:xfrm>
            <a:off x="7162103" y="1948143"/>
            <a:ext cx="500526" cy="715037"/>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5" name="MH_Other_31"/>
          <p:cNvSpPr/>
          <p:nvPr>
            <p:custDataLst>
              <p:tags r:id="rId31"/>
            </p:custDataLst>
          </p:nvPr>
        </p:nvSpPr>
        <p:spPr bwMode="auto">
          <a:xfrm>
            <a:off x="6934287" y="2634912"/>
            <a:ext cx="527133" cy="520480"/>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6" name="MH_Other_32"/>
          <p:cNvSpPr/>
          <p:nvPr>
            <p:custDataLst>
              <p:tags r:id="rId32"/>
            </p:custDataLst>
          </p:nvPr>
        </p:nvSpPr>
        <p:spPr bwMode="auto">
          <a:xfrm>
            <a:off x="7925364" y="3747377"/>
            <a:ext cx="151322" cy="364171"/>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sp>
        <p:nvSpPr>
          <p:cNvPr id="37" name="MH_Other_33"/>
          <p:cNvSpPr/>
          <p:nvPr>
            <p:custDataLst>
              <p:tags r:id="rId33"/>
            </p:custDataLst>
          </p:nvPr>
        </p:nvSpPr>
        <p:spPr bwMode="auto">
          <a:xfrm>
            <a:off x="6816225" y="4392572"/>
            <a:ext cx="227814" cy="199545"/>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solidFill>
            <a:srgbClr val="D9D9D9"/>
          </a:solidFill>
          <a:ln>
            <a:noFill/>
          </a:ln>
        </p:spPr>
        <p:txBody>
          <a:bodyPr/>
          <a:lstStyle/>
          <a:p>
            <a:pPr>
              <a:defRPr/>
            </a:pPr>
            <a:endParaRPr altLang="en-US" lang="zh-CN" sz="1400">
              <a:solidFill>
                <a:schemeClr val="tx1">
                  <a:lumMod val="50000"/>
                  <a:lumOff val="50000"/>
                </a:schemeClr>
              </a:solidFill>
            </a:endParaRPr>
          </a:p>
        </p:txBody>
      </p:sp>
      <p:cxnSp>
        <p:nvCxnSpPr>
          <p:cNvPr id="38" name="MH_Other_34"/>
          <p:cNvCxnSpPr/>
          <p:nvPr>
            <p:custDataLst>
              <p:tags r:id="rId34"/>
            </p:custDataLst>
          </p:nvPr>
        </p:nvCxnSpPr>
        <p:spPr>
          <a:xfrm>
            <a:off x="7707526" y="2590013"/>
            <a:ext cx="1336954" cy="0"/>
          </a:xfrm>
          <a:prstGeom prst="line">
            <a:avLst/>
          </a:prstGeom>
          <a:ln>
            <a:solidFill>
              <a:srgbClr val="3F3F3F"/>
            </a:solidFill>
            <a:prstDash val="sysDash"/>
          </a:ln>
        </p:spPr>
        <p:style>
          <a:lnRef idx="1">
            <a:schemeClr val="accent1"/>
          </a:lnRef>
          <a:fillRef idx="0">
            <a:schemeClr val="accent1"/>
          </a:fillRef>
          <a:effectRef idx="0">
            <a:schemeClr val="accent1"/>
          </a:effectRef>
          <a:fontRef idx="minor">
            <a:schemeClr val="tx1"/>
          </a:fontRef>
        </p:style>
      </p:cxnSp>
      <p:cxnSp>
        <p:nvCxnSpPr>
          <p:cNvPr id="42" name="MH_Other_36"/>
          <p:cNvCxnSpPr/>
          <p:nvPr>
            <p:custDataLst>
              <p:tags r:id="rId35"/>
            </p:custDataLst>
          </p:nvPr>
        </p:nvCxnSpPr>
        <p:spPr>
          <a:xfrm>
            <a:off x="7163766" y="4163095"/>
            <a:ext cx="2140125" cy="0"/>
          </a:xfrm>
          <a:prstGeom prst="line">
            <a:avLst/>
          </a:prstGeom>
          <a:ln>
            <a:solidFill>
              <a:srgbClr val="3F3F3F"/>
            </a:solidFill>
            <a:prstDash val="sysDash"/>
          </a:ln>
        </p:spPr>
        <p:style>
          <a:lnRef idx="1">
            <a:schemeClr val="accent1"/>
          </a:lnRef>
          <a:fillRef idx="0">
            <a:schemeClr val="accent1"/>
          </a:fillRef>
          <a:effectRef idx="0">
            <a:schemeClr val="accent1"/>
          </a:effectRef>
          <a:fontRef idx="minor">
            <a:schemeClr val="tx1"/>
          </a:fontRef>
        </p:style>
      </p:cxnSp>
      <p:sp>
        <p:nvSpPr>
          <p:cNvPr id="45" name="MH_Other_37"/>
          <p:cNvSpPr/>
          <p:nvPr>
            <p:custDataLst>
              <p:tags r:id="rId36"/>
            </p:custDataLst>
          </p:nvPr>
        </p:nvSpPr>
        <p:spPr>
          <a:xfrm>
            <a:off x="4601270" y="2045088"/>
            <a:ext cx="161299" cy="196220"/>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schemeClr val="tx1">
                  <a:lumMod val="50000"/>
                  <a:lumOff val="50000"/>
                </a:schemeClr>
              </a:solidFill>
            </a:endParaRPr>
          </a:p>
        </p:txBody>
      </p:sp>
      <p:cxnSp>
        <p:nvCxnSpPr>
          <p:cNvPr id="46" name="MH_Other_38"/>
          <p:cNvCxnSpPr/>
          <p:nvPr>
            <p:custDataLst>
              <p:tags r:id="rId37"/>
            </p:custDataLst>
          </p:nvPr>
        </p:nvCxnSpPr>
        <p:spPr>
          <a:xfrm>
            <a:off x="2366362" y="2272404"/>
            <a:ext cx="2315558" cy="0"/>
          </a:xfrm>
          <a:prstGeom prst="line">
            <a:avLst/>
          </a:prstGeom>
          <a:ln w="15875">
            <a:solidFill>
              <a:srgbClr val="3F3F3F"/>
            </a:solidFill>
            <a:prstDash val="sysDash"/>
          </a:ln>
        </p:spPr>
        <p:style>
          <a:lnRef idx="1">
            <a:schemeClr val="accent1"/>
          </a:lnRef>
          <a:fillRef idx="0">
            <a:schemeClr val="accent1"/>
          </a:fillRef>
          <a:effectRef idx="0">
            <a:schemeClr val="accent1"/>
          </a:effectRef>
          <a:fontRef idx="minor">
            <a:schemeClr val="tx1"/>
          </a:fontRef>
        </p:style>
      </p:cxnSp>
      <p:sp>
        <p:nvSpPr>
          <p:cNvPr id="48" name="MH_Text_1"/>
          <p:cNvSpPr txBox="1"/>
          <p:nvPr>
            <p:custDataLst>
              <p:tags r:id="rId38"/>
            </p:custDataLst>
          </p:nvPr>
        </p:nvSpPr>
        <p:spPr>
          <a:xfrm>
            <a:off x="2630249" y="1609370"/>
            <a:ext cx="1405524" cy="701040"/>
          </a:xfrm>
          <a:prstGeom prst="rect">
            <a:avLst/>
          </a:prstGeom>
          <a:noFill/>
        </p:spPr>
        <p:txBody>
          <a:bodyPr wrap="square">
            <a:spAutoFit/>
          </a:bodyPr>
          <a:lstStyle/>
          <a:p>
            <a:pPr algn="ctr">
              <a:defRPr/>
            </a:pPr>
            <a:r>
              <a:rPr altLang="en-US" lang="zh-CN" sz="2000">
                <a:solidFill>
                  <a:sysClr lastClr="000000" val="windowText"/>
                </a:solidFill>
                <a:latin charset="-122" panose="020b0503020204020204" pitchFamily="34" typeface="微软雅黑"/>
                <a:ea charset="-122" panose="020b0503020204020204" pitchFamily="34" typeface="微软雅黑"/>
              </a:rPr>
              <a:t>西藏</a:t>
            </a:r>
          </a:p>
          <a:p>
            <a:pPr algn="ctr">
              <a:defRPr/>
            </a:pPr>
            <a:r>
              <a:rPr altLang="en-US" lang="zh-CN" sz="2000">
                <a:solidFill>
                  <a:sysClr lastClr="000000" val="windowText"/>
                </a:solidFill>
                <a:latin charset="-122" panose="020b0503020204020204" pitchFamily="34" typeface="微软雅黑"/>
                <a:ea charset="-122" panose="020b0503020204020204" pitchFamily="34" typeface="微软雅黑"/>
              </a:rPr>
              <a:t>3896万</a:t>
            </a:r>
          </a:p>
        </p:txBody>
      </p:sp>
      <p:cxnSp>
        <p:nvCxnSpPr>
          <p:cNvPr id="50" name="MH_Other_40"/>
          <p:cNvCxnSpPr/>
          <p:nvPr>
            <p:custDataLst>
              <p:tags r:id="rId39"/>
            </p:custDataLst>
          </p:nvPr>
        </p:nvCxnSpPr>
        <p:spPr>
          <a:xfrm>
            <a:off x="3211105" y="3456373"/>
            <a:ext cx="2941631" cy="0"/>
          </a:xfrm>
          <a:prstGeom prst="line">
            <a:avLst/>
          </a:prstGeom>
          <a:ln>
            <a:solidFill>
              <a:srgbClr val="3F3F3F"/>
            </a:solidFill>
            <a:prstDash val="sysDash"/>
          </a:ln>
        </p:spPr>
        <p:style>
          <a:lnRef idx="1">
            <a:schemeClr val="accent1"/>
          </a:lnRef>
          <a:fillRef idx="0">
            <a:schemeClr val="accent1"/>
          </a:fillRef>
          <a:effectRef idx="0">
            <a:schemeClr val="accent1"/>
          </a:effectRef>
          <a:fontRef idx="minor">
            <a:schemeClr val="tx1"/>
          </a:fontRef>
        </p:style>
      </p:cxnSp>
      <p:sp>
        <p:nvSpPr>
          <p:cNvPr id="57" name="Oval 5"/>
          <p:cNvSpPr>
            <a:spLocks noChangeArrowheads="1"/>
          </p:cNvSpPr>
          <p:nvPr/>
        </p:nvSpPr>
        <p:spPr bwMode="auto">
          <a:xfrm>
            <a:off x="2296031" y="1686705"/>
            <a:ext cx="535814" cy="535814"/>
          </a:xfrm>
          <a:prstGeom prst="ellipse">
            <a:avLst/>
          </a:prstGeom>
          <a:solidFill>
            <a:schemeClr val="bg1">
              <a:lumMod val="95000"/>
            </a:schemeClr>
          </a:solidFill>
          <a:ln w="25400">
            <a:solidFill>
              <a:srgbClr val="3F3F3F"/>
            </a:solidFill>
          </a:ln>
        </p:spPr>
        <p:txBody>
          <a:bodyPr anchor="t" anchorCtr="0" bIns="45720" compatLnSpc="1" lIns="91440" numCol="1" rIns="91440" tIns="45720" vert="horz" wrap="square"/>
          <a:lstStyle/>
          <a:p>
            <a:pPr algn="ctr"/>
            <a:endParaRPr altLang="en-US" lang="zh-CN" sz="700">
              <a:latin charset="-122" panose="020b0503020204020204" pitchFamily="34" typeface="微软雅黑"/>
              <a:ea charset="-122" panose="020b0503020204020204" pitchFamily="34" typeface="微软雅黑"/>
            </a:endParaRPr>
          </a:p>
        </p:txBody>
      </p:sp>
      <p:sp>
        <p:nvSpPr>
          <p:cNvPr id="58" name="MH_SubTitle_3"/>
          <p:cNvSpPr txBox="1"/>
          <p:nvPr>
            <p:custDataLst>
              <p:tags r:id="rId40"/>
            </p:custDataLst>
          </p:nvPr>
        </p:nvSpPr>
        <p:spPr>
          <a:xfrm>
            <a:off x="2319479" y="1792296"/>
            <a:ext cx="591605" cy="335280"/>
          </a:xfrm>
          <a:prstGeom prst="rect">
            <a:avLst/>
          </a:prstGeom>
          <a:noFill/>
        </p:spPr>
        <p:txBody>
          <a:bodyPr wrap="square">
            <a:spAutoFit/>
          </a:bodyPr>
          <a:lstStyle/>
          <a:p>
            <a:pPr>
              <a:defRPr/>
            </a:pPr>
            <a:r>
              <a:rPr altLang="zh-CN" b="1" lang="en-US" smtClean="0" sz="1600">
                <a:solidFill>
                  <a:srgbClr val="3F3F3F"/>
                </a:solidFill>
              </a:rPr>
              <a:t>23%</a:t>
            </a:r>
          </a:p>
        </p:txBody>
      </p:sp>
      <p:grpSp>
        <p:nvGrpSpPr>
          <p:cNvPr id="63" name="Group 11"/>
          <p:cNvGrpSpPr/>
          <p:nvPr/>
        </p:nvGrpSpPr>
        <p:grpSpPr>
          <a:xfrm>
            <a:off x="4492186" y="1886615"/>
            <a:ext cx="407510" cy="402457"/>
            <a:chOff x="944950" y="4029717"/>
            <a:chExt cx="382700" cy="382700"/>
          </a:xfrm>
        </p:grpSpPr>
        <p:sp>
          <p:nvSpPr>
            <p:cNvPr id="64" name="Oval 214"/>
            <p:cNvSpPr/>
            <p:nvPr/>
          </p:nvSpPr>
          <p:spPr bwMode="auto">
            <a:xfrm>
              <a:off x="944950"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65" name="Freeform 8"/>
            <p:cNvSpPr>
              <a:spLocks noEditPoints="1"/>
            </p:cNvSpPr>
            <p:nvPr/>
          </p:nvSpPr>
          <p:spPr bwMode="auto">
            <a:xfrm>
              <a:off x="1014178" y="4107508"/>
              <a:ext cx="223229" cy="228082"/>
            </a:xfrm>
            <a:custGeom>
              <a:gdLst>
                <a:gd fmla="*/ 104 w 156" name="T0"/>
                <a:gd fmla="*/ 53 h 159" name="T1"/>
                <a:gd fmla="*/ 104 w 156" name="T2"/>
                <a:gd fmla="*/ 34 h 159" name="T3"/>
                <a:gd fmla="*/ 123 w 156" name="T4"/>
                <a:gd fmla="*/ 34 h 159" name="T5"/>
                <a:gd fmla="*/ 123 w 156" name="T6"/>
                <a:gd fmla="*/ 53 h 159" name="T7"/>
                <a:gd fmla="*/ 104 w 156" name="T8"/>
                <a:gd fmla="*/ 53 h 159" name="T9"/>
                <a:gd fmla="*/ 96 w 156" name="T10"/>
                <a:gd fmla="*/ 104 h 159" name="T11"/>
                <a:gd fmla="*/ 150 w 156" name="T12"/>
                <a:gd fmla="*/ 10 h 159" name="T13"/>
                <a:gd fmla="*/ 149 w 156" name="T14"/>
                <a:gd fmla="*/ 8 h 159" name="T15"/>
                <a:gd fmla="*/ 146 w 156" name="T16"/>
                <a:gd fmla="*/ 7 h 159" name="T17"/>
                <a:gd fmla="*/ 55 w 156" name="T18"/>
                <a:gd fmla="*/ 62 h 159" name="T19"/>
                <a:gd fmla="*/ 4 w 156" name="T20"/>
                <a:gd fmla="*/ 105 h 159" name="T21"/>
                <a:gd fmla="*/ 11 w 156" name="T22"/>
                <a:gd fmla="*/ 113 h 159" name="T23"/>
                <a:gd fmla="*/ 30 w 156" name="T24"/>
                <a:gd fmla="*/ 106 h 159" name="T25"/>
                <a:gd fmla="*/ 52 w 156" name="T26"/>
                <a:gd fmla="*/ 129 h 159" name="T27"/>
                <a:gd fmla="*/ 45 w 156" name="T28"/>
                <a:gd fmla="*/ 148 h 159" name="T29"/>
                <a:gd fmla="*/ 53 w 156" name="T30"/>
                <a:gd fmla="*/ 156 h 159" name="T31"/>
                <a:gd fmla="*/ 96 w 156" name="T32"/>
                <a:gd fmla="*/ 104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6">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sp>
        <p:nvSpPr>
          <p:cNvPr id="66" name="MH_Text_1"/>
          <p:cNvSpPr txBox="1"/>
          <p:nvPr>
            <p:custDataLst>
              <p:tags r:id="rId41"/>
            </p:custDataLst>
          </p:nvPr>
        </p:nvSpPr>
        <p:spPr>
          <a:xfrm>
            <a:off x="3476740" y="2753477"/>
            <a:ext cx="1405524" cy="701040"/>
          </a:xfrm>
          <a:prstGeom prst="rect">
            <a:avLst/>
          </a:prstGeom>
          <a:noFill/>
        </p:spPr>
        <p:txBody>
          <a:bodyPr wrap="square">
            <a:spAutoFit/>
          </a:bodyPr>
          <a:lstStyle/>
          <a:p>
            <a:pPr algn="ctr">
              <a:defRPr/>
            </a:pPr>
            <a:r>
              <a:rPr altLang="en-US" lang="zh-CN" sz="2000">
                <a:solidFill>
                  <a:sysClr lastClr="000000" val="windowText"/>
                </a:solidFill>
                <a:latin charset="-122" panose="020b0503020204020204" pitchFamily="34" typeface="微软雅黑"/>
                <a:ea charset="-122" panose="020b0503020204020204" pitchFamily="34" typeface="微软雅黑"/>
              </a:rPr>
              <a:t>四川</a:t>
            </a:r>
          </a:p>
          <a:p>
            <a:pPr algn="ctr">
              <a:defRPr/>
            </a:pPr>
            <a:r>
              <a:rPr altLang="en-US" lang="zh-CN" sz="2000">
                <a:solidFill>
                  <a:sysClr lastClr="000000" val="windowText"/>
                </a:solidFill>
                <a:latin charset="-122" panose="020b0503020204020204" pitchFamily="34" typeface="微软雅黑"/>
                <a:ea charset="-122" panose="020b0503020204020204" pitchFamily="34" typeface="微软雅黑"/>
              </a:rPr>
              <a:t>1300万</a:t>
            </a:r>
          </a:p>
        </p:txBody>
      </p:sp>
      <p:sp>
        <p:nvSpPr>
          <p:cNvPr id="67" name="Oval 5"/>
          <p:cNvSpPr>
            <a:spLocks noChangeArrowheads="1"/>
          </p:cNvSpPr>
          <p:nvPr/>
        </p:nvSpPr>
        <p:spPr bwMode="auto">
          <a:xfrm>
            <a:off x="3123516" y="2832381"/>
            <a:ext cx="535814" cy="535814"/>
          </a:xfrm>
          <a:prstGeom prst="ellipse">
            <a:avLst/>
          </a:prstGeom>
          <a:solidFill>
            <a:schemeClr val="bg1">
              <a:lumMod val="95000"/>
            </a:schemeClr>
          </a:solidFill>
          <a:ln w="25400">
            <a:solidFill>
              <a:srgbClr val="3F3F3F"/>
            </a:solidFill>
          </a:ln>
        </p:spPr>
        <p:txBody>
          <a:bodyPr anchor="t" anchorCtr="0" bIns="45720" compatLnSpc="1" lIns="91440" numCol="1" rIns="91440" tIns="45720" vert="horz" wrap="square"/>
          <a:lstStyle/>
          <a:p>
            <a:pPr algn="ctr"/>
            <a:endParaRPr altLang="en-US" lang="zh-CN" sz="700">
              <a:latin charset="-122" panose="020b0503020204020204" pitchFamily="34" typeface="微软雅黑"/>
              <a:ea charset="-122" panose="020b0503020204020204" pitchFamily="34" typeface="微软雅黑"/>
            </a:endParaRPr>
          </a:p>
        </p:txBody>
      </p:sp>
      <p:sp>
        <p:nvSpPr>
          <p:cNvPr id="68" name="MH_SubTitle_3"/>
          <p:cNvSpPr txBox="1"/>
          <p:nvPr>
            <p:custDataLst>
              <p:tags r:id="rId42"/>
            </p:custDataLst>
          </p:nvPr>
        </p:nvSpPr>
        <p:spPr>
          <a:xfrm>
            <a:off x="3146965" y="2937972"/>
            <a:ext cx="591605" cy="335280"/>
          </a:xfrm>
          <a:prstGeom prst="rect">
            <a:avLst/>
          </a:prstGeom>
          <a:noFill/>
        </p:spPr>
        <p:txBody>
          <a:bodyPr wrap="square">
            <a:spAutoFit/>
          </a:bodyPr>
          <a:lstStyle/>
          <a:p>
            <a:pPr>
              <a:defRPr/>
            </a:pPr>
            <a:r>
              <a:rPr altLang="zh-CN" b="1" lang="en-US" smtClean="0" sz="1600">
                <a:solidFill>
                  <a:srgbClr val="3F3F3F"/>
                </a:solidFill>
              </a:rPr>
              <a:t>12%</a:t>
            </a:r>
          </a:p>
        </p:txBody>
      </p:sp>
      <p:sp>
        <p:nvSpPr>
          <p:cNvPr id="74" name="MH_Text_1"/>
          <p:cNvSpPr txBox="1"/>
          <p:nvPr>
            <p:custDataLst>
              <p:tags r:id="rId43"/>
            </p:custDataLst>
          </p:nvPr>
        </p:nvSpPr>
        <p:spPr>
          <a:xfrm>
            <a:off x="7652903" y="2014937"/>
            <a:ext cx="1405524" cy="579120"/>
          </a:xfrm>
          <a:prstGeom prst="rect">
            <a:avLst/>
          </a:prstGeom>
          <a:noFill/>
        </p:spPr>
        <p:txBody>
          <a:bodyPr wrap="square">
            <a:spAutoFit/>
          </a:bodyPr>
          <a:lstStyle/>
          <a:p>
            <a:pPr algn="ctr">
              <a:defRPr/>
            </a:pPr>
            <a:r>
              <a:rPr altLang="en-US" lang="zh-CN" smtClean="0" sz="1600">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山东</a:t>
            </a:r>
          </a:p>
          <a:p>
            <a:pPr algn="ctr">
              <a:defRPr/>
            </a:pPr>
            <a:r>
              <a:rPr altLang="en-US" lang="zh-CN" smtClean="0" sz="1600">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1896万</a:t>
            </a:r>
          </a:p>
        </p:txBody>
      </p:sp>
      <p:grpSp>
        <p:nvGrpSpPr>
          <p:cNvPr id="77" name="组合 76"/>
          <p:cNvGrpSpPr/>
          <p:nvPr/>
        </p:nvGrpSpPr>
        <p:grpSpPr>
          <a:xfrm>
            <a:off x="8764578" y="2116437"/>
            <a:ext cx="524073" cy="401638"/>
            <a:chOff x="10176111" y="3083872"/>
            <a:chExt cx="699151" cy="535814"/>
          </a:xfrm>
        </p:grpSpPr>
        <p:sp>
          <p:nvSpPr>
            <p:cNvPr id="75" name="Oval 5"/>
            <p:cNvSpPr>
              <a:spLocks noChangeArrowheads="1"/>
            </p:cNvSpPr>
            <p:nvPr/>
          </p:nvSpPr>
          <p:spPr bwMode="auto">
            <a:xfrm>
              <a:off x="10196442" y="3083872"/>
              <a:ext cx="535814" cy="535814"/>
            </a:xfrm>
            <a:prstGeom prst="ellipse">
              <a:avLst/>
            </a:prstGeom>
            <a:solidFill>
              <a:schemeClr val="bg1">
                <a:lumMod val="95000"/>
              </a:schemeClr>
            </a:solidFill>
            <a:ln w="25400">
              <a:solidFill>
                <a:srgbClr val="3F3F3F"/>
              </a:solidFill>
            </a:ln>
          </p:spPr>
          <p:txBody>
            <a:bodyPr anchor="t" anchorCtr="0" bIns="45720" compatLnSpc="1" lIns="91440" numCol="1" rIns="91440" tIns="45720" vert="horz" wrap="square"/>
            <a:lstStyle/>
            <a:p>
              <a:pPr algn="ctr"/>
              <a:endParaRPr altLang="en-US" lang="zh-CN" sz="700">
                <a:latin charset="-122" panose="020b0503020204020204" pitchFamily="34" typeface="微软雅黑"/>
                <a:ea charset="-122" panose="020b0503020204020204" pitchFamily="34" typeface="微软雅黑"/>
              </a:endParaRPr>
            </a:p>
          </p:txBody>
        </p:sp>
        <p:sp>
          <p:nvSpPr>
            <p:cNvPr id="76" name="MH_SubTitle_3"/>
            <p:cNvSpPr txBox="1"/>
            <p:nvPr>
              <p:custDataLst>
                <p:tags r:id="rId44"/>
              </p:custDataLst>
            </p:nvPr>
          </p:nvSpPr>
          <p:spPr>
            <a:xfrm>
              <a:off x="10176110" y="3177679"/>
              <a:ext cx="699151" cy="365963"/>
            </a:xfrm>
            <a:prstGeom prst="rect">
              <a:avLst/>
            </a:prstGeom>
            <a:noFill/>
          </p:spPr>
          <p:txBody>
            <a:bodyPr wrap="square">
              <a:spAutoFit/>
            </a:bodyPr>
            <a:lstStyle/>
            <a:p>
              <a:pPr>
                <a:defRPr/>
              </a:pPr>
              <a:r>
                <a:rPr altLang="zh-CN" b="1" lang="en-US" smtClean="0" sz="1200">
                  <a:solidFill>
                    <a:srgbClr val="3F3F3F"/>
                  </a:solidFill>
                </a:rPr>
                <a:t>18%</a:t>
              </a:r>
            </a:p>
          </p:txBody>
        </p:sp>
      </p:grpSp>
      <p:sp>
        <p:nvSpPr>
          <p:cNvPr id="78" name="MH_Text_1"/>
          <p:cNvSpPr txBox="1"/>
          <p:nvPr>
            <p:custDataLst>
              <p:tags r:id="rId45"/>
            </p:custDataLst>
          </p:nvPr>
        </p:nvSpPr>
        <p:spPr>
          <a:xfrm>
            <a:off x="7575114" y="3513518"/>
            <a:ext cx="1405524" cy="701040"/>
          </a:xfrm>
          <a:prstGeom prst="rect">
            <a:avLst/>
          </a:prstGeom>
          <a:noFill/>
        </p:spPr>
        <p:txBody>
          <a:bodyPr wrap="square">
            <a:spAutoFit/>
          </a:bodyPr>
          <a:lstStyle/>
          <a:p>
            <a:pPr algn="ctr">
              <a:defRPr/>
            </a:pPr>
            <a:r>
              <a:rPr altLang="en-US" lang="zh-CN" smtClean="0" sz="2000">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广东</a:t>
            </a:r>
          </a:p>
          <a:p>
            <a:pPr algn="ctr">
              <a:defRPr/>
            </a:pPr>
            <a:r>
              <a:rPr altLang="en-US" lang="zh-CN" smtClean="0" sz="2000">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4100万</a:t>
            </a:r>
          </a:p>
        </p:txBody>
      </p:sp>
      <p:sp>
        <p:nvSpPr>
          <p:cNvPr id="80" name="Oval 5"/>
          <p:cNvSpPr>
            <a:spLocks noChangeArrowheads="1"/>
          </p:cNvSpPr>
          <p:nvPr/>
        </p:nvSpPr>
        <p:spPr bwMode="auto">
          <a:xfrm>
            <a:off x="8799083" y="3577504"/>
            <a:ext cx="535814" cy="535814"/>
          </a:xfrm>
          <a:prstGeom prst="ellipse">
            <a:avLst/>
          </a:prstGeom>
          <a:solidFill>
            <a:schemeClr val="bg1">
              <a:lumMod val="95000"/>
            </a:schemeClr>
          </a:solidFill>
          <a:ln w="25400">
            <a:solidFill>
              <a:srgbClr val="3F3F3F"/>
            </a:solidFill>
          </a:ln>
        </p:spPr>
        <p:txBody>
          <a:bodyPr anchor="t" anchorCtr="0" bIns="45720" compatLnSpc="1" lIns="91440" numCol="1" rIns="91440" tIns="45720" vert="horz" wrap="square"/>
          <a:lstStyle/>
          <a:p>
            <a:pPr algn="ctr"/>
            <a:endParaRPr altLang="en-US" lang="zh-CN" sz="700">
              <a:latin charset="-122" panose="020b0503020204020204" pitchFamily="34" typeface="微软雅黑"/>
              <a:ea charset="-122" panose="020b0503020204020204" pitchFamily="34" typeface="微软雅黑"/>
            </a:endParaRPr>
          </a:p>
        </p:txBody>
      </p:sp>
      <p:sp>
        <p:nvSpPr>
          <p:cNvPr id="81" name="MH_SubTitle_3"/>
          <p:cNvSpPr txBox="1"/>
          <p:nvPr>
            <p:custDataLst>
              <p:tags r:id="rId46"/>
            </p:custDataLst>
          </p:nvPr>
        </p:nvSpPr>
        <p:spPr>
          <a:xfrm>
            <a:off x="8822530" y="3683095"/>
            <a:ext cx="591605" cy="335280"/>
          </a:xfrm>
          <a:prstGeom prst="rect">
            <a:avLst/>
          </a:prstGeom>
          <a:noFill/>
        </p:spPr>
        <p:txBody>
          <a:bodyPr wrap="square">
            <a:spAutoFit/>
          </a:bodyPr>
          <a:lstStyle/>
          <a:p>
            <a:pPr>
              <a:defRPr/>
            </a:pPr>
            <a:r>
              <a:rPr altLang="zh-CN" b="1" lang="en-US" smtClean="0" sz="1600">
                <a:solidFill>
                  <a:srgbClr val="3F3F3F"/>
                </a:solidFill>
              </a:rPr>
              <a:t>31%</a:t>
            </a:r>
          </a:p>
        </p:txBody>
      </p:sp>
      <p:grpSp>
        <p:nvGrpSpPr>
          <p:cNvPr id="94" name="Group 12"/>
          <p:cNvGrpSpPr/>
          <p:nvPr/>
        </p:nvGrpSpPr>
        <p:grpSpPr>
          <a:xfrm>
            <a:off x="7542244" y="2335224"/>
            <a:ext cx="290110" cy="286513"/>
            <a:chOff x="2844502" y="4029717"/>
            <a:chExt cx="382700" cy="382700"/>
          </a:xfrm>
        </p:grpSpPr>
        <p:sp>
          <p:nvSpPr>
            <p:cNvPr id="95" name="Oval 211"/>
            <p:cNvSpPr/>
            <p:nvPr/>
          </p:nvSpPr>
          <p:spPr bwMode="auto">
            <a:xfrm>
              <a:off x="2844502"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96" name="Freeform 7"/>
            <p:cNvSpPr/>
            <p:nvPr/>
          </p:nvSpPr>
          <p:spPr bwMode="auto">
            <a:xfrm>
              <a:off x="2927761" y="4069053"/>
              <a:ext cx="220945" cy="263458"/>
            </a:xfrm>
            <a:custGeom>
              <a:gdLst>
                <a:gd fmla="*/ 150 w 156" name="T0"/>
                <a:gd fmla="*/ 66 h 186" name="T1"/>
                <a:gd fmla="*/ 16 w 156" name="T2"/>
                <a:gd fmla="*/ 55 h 186" name="T3"/>
                <a:gd fmla="*/ 0 w 156" name="T4"/>
                <a:gd fmla="*/ 61 h 186" name="T5"/>
                <a:gd fmla="*/ 32 w 156" name="T6"/>
                <a:gd fmla="*/ 185 h 186" name="T7"/>
                <a:gd fmla="*/ 49 w 156" name="T8"/>
                <a:gd fmla="*/ 185 h 186" name="T9"/>
                <a:gd fmla="*/ 34 w 156" name="T10"/>
                <a:gd fmla="*/ 124 h 186" name="T11"/>
                <a:gd fmla="*/ 154 w 156" name="T12"/>
                <a:gd fmla="*/ 70 h 186" name="T13"/>
                <a:gd fmla="*/ 150 w 156" name="T14"/>
                <a:gd fmla="*/ 66 h 1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6" w="15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grpSp>
        <p:nvGrpSpPr>
          <p:cNvPr id="97" name="Group 13"/>
          <p:cNvGrpSpPr/>
          <p:nvPr/>
        </p:nvGrpSpPr>
        <p:grpSpPr>
          <a:xfrm>
            <a:off x="6007420" y="3186987"/>
            <a:ext cx="322137" cy="318142"/>
            <a:chOff x="4744054" y="4029717"/>
            <a:chExt cx="382700" cy="382700"/>
          </a:xfrm>
        </p:grpSpPr>
        <p:sp>
          <p:nvSpPr>
            <p:cNvPr id="98" name="Oval 217"/>
            <p:cNvSpPr/>
            <p:nvPr/>
          </p:nvSpPr>
          <p:spPr bwMode="auto">
            <a:xfrm>
              <a:off x="4744054"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99" name="Freeform 6"/>
            <p:cNvSpPr>
              <a:spLocks noEditPoints="1"/>
            </p:cNvSpPr>
            <p:nvPr/>
          </p:nvSpPr>
          <p:spPr bwMode="auto">
            <a:xfrm>
              <a:off x="4813750" y="4119643"/>
              <a:ext cx="204349" cy="204349"/>
            </a:xfrm>
            <a:custGeom>
              <a:gdLst>
                <a:gd fmla="*/ 129 w 150" name="T0"/>
                <a:gd fmla="*/ 22 h 150" name="T1"/>
                <a:gd fmla="*/ 82 w 150" name="T2"/>
                <a:gd fmla="*/ 110 h 150" name="T3"/>
                <a:gd fmla="*/ 77 w 150" name="T4"/>
                <a:gd fmla="*/ 70 h 150" name="T5"/>
                <a:gd fmla="*/ 129 w 150" name="T6"/>
                <a:gd fmla="*/ 22 h 150" name="T7"/>
                <a:gd fmla="*/ 145 w 150" name="T8"/>
                <a:gd fmla="*/ 5 h 150" name="T9"/>
                <a:gd fmla="*/ 119 w 150" name="T10"/>
                <a:gd fmla="*/ 13 h 150" name="T11"/>
                <a:gd fmla="*/ 0 w 150" name="T12"/>
                <a:gd fmla="*/ 76 h 150" name="T13"/>
                <a:gd fmla="*/ 65 w 150" name="T14"/>
                <a:gd fmla="*/ 85 h 150" name="T15"/>
                <a:gd fmla="*/ 74 w 150" name="T16"/>
                <a:gd fmla="*/ 150 h 150" name="T17"/>
                <a:gd fmla="*/ 137 w 150" name="T18"/>
                <a:gd fmla="*/ 31 h 150" name="T19"/>
                <a:gd fmla="*/ 145 w 150" name="T20"/>
                <a:gd fmla="*/ 5 h 1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0" w="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grpSp>
        <p:nvGrpSpPr>
          <p:cNvPr id="100" name="Group 14"/>
          <p:cNvGrpSpPr/>
          <p:nvPr/>
        </p:nvGrpSpPr>
        <p:grpSpPr>
          <a:xfrm>
            <a:off x="7091135" y="3903281"/>
            <a:ext cx="276955" cy="273521"/>
            <a:chOff x="6643606" y="4029717"/>
            <a:chExt cx="382700" cy="382700"/>
          </a:xfrm>
        </p:grpSpPr>
        <p:sp>
          <p:nvSpPr>
            <p:cNvPr id="101" name="Oval 220"/>
            <p:cNvSpPr/>
            <p:nvPr/>
          </p:nvSpPr>
          <p:spPr bwMode="auto">
            <a:xfrm>
              <a:off x="6643606" y="4029717"/>
              <a:ext cx="382700" cy="382700"/>
            </a:xfrm>
            <a:prstGeom prst="ellipse">
              <a:avLst/>
            </a:prstGeom>
            <a:solidFill>
              <a:srgbClr val="3F3F3F"/>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1236980" fontAlgn="base">
                <a:spcBef>
                  <a:spcPct val="0"/>
                </a:spcBef>
                <a:spcAft>
                  <a:spcPct val="0"/>
                </a:spcAft>
                <a:defRPr/>
              </a:pPr>
              <a:endParaRPr kern="0" lang="en-US" smtClean="0" sz="7600">
                <a:solidFill>
                  <a:srgbClr val="000000"/>
                </a:solidFill>
                <a:latin charset="-122" panose="020b0503020204020204" pitchFamily="34" typeface="微软雅黑"/>
                <a:ea charset="-122" panose="020b0503020204020204" pitchFamily="34" typeface="微软雅黑"/>
                <a:sym charset="0" typeface="Gill Sans"/>
              </a:endParaRPr>
            </a:p>
          </p:txBody>
        </p:sp>
        <p:sp>
          <p:nvSpPr>
            <p:cNvPr id="102" name="Freeform 9"/>
            <p:cNvSpPr>
              <a:spLocks noEditPoints="1"/>
            </p:cNvSpPr>
            <p:nvPr/>
          </p:nvSpPr>
          <p:spPr bwMode="auto">
            <a:xfrm>
              <a:off x="6707521" y="4115328"/>
              <a:ext cx="250582" cy="200961"/>
            </a:xfrm>
            <a:custGeom>
              <a:gdLst>
                <a:gd fmla="*/ 144 w 171" name="T0"/>
                <a:gd fmla="*/ 69 h 137" name="T1"/>
                <a:gd fmla="*/ 133 w 171" name="T2"/>
                <a:gd fmla="*/ 79 h 137" name="T3"/>
                <a:gd fmla="*/ 86 w 171" name="T4"/>
                <a:gd fmla="*/ 117 h 137" name="T5"/>
                <a:gd fmla="*/ 52 w 171" name="T6"/>
                <a:gd fmla="*/ 103 h 137" name="T7"/>
                <a:gd fmla="*/ 37 w 171" name="T8"/>
                <a:gd fmla="*/ 103 h 137" name="T9"/>
                <a:gd fmla="*/ 37 w 171" name="T10"/>
                <a:gd fmla="*/ 117 h 137" name="T11"/>
                <a:gd fmla="*/ 86 w 171" name="T12"/>
                <a:gd fmla="*/ 137 h 137" name="T13"/>
                <a:gd fmla="*/ 151 w 171" name="T14"/>
                <a:gd fmla="*/ 89 h 137" name="T15"/>
                <a:gd fmla="*/ 171 w 171" name="T16"/>
                <a:gd fmla="*/ 89 h 137" name="T17"/>
                <a:gd fmla="*/ 171 w 171" name="T18"/>
                <a:gd fmla="*/ 69 h 137" name="T19"/>
                <a:gd fmla="*/ 144 w 171" name="T20"/>
                <a:gd fmla="*/ 69 h 137" name="T21"/>
                <a:gd fmla="*/ 39 w 171" name="T22"/>
                <a:gd fmla="*/ 58 h 137" name="T23"/>
                <a:gd fmla="*/ 86 w 171" name="T24"/>
                <a:gd fmla="*/ 21 h 137" name="T25"/>
                <a:gd fmla="*/ 120 w 171" name="T26"/>
                <a:gd fmla="*/ 35 h 137" name="T27"/>
                <a:gd fmla="*/ 134 w 171" name="T28"/>
                <a:gd fmla="*/ 35 h 137" name="T29"/>
                <a:gd fmla="*/ 134 w 171" name="T30"/>
                <a:gd fmla="*/ 20 h 137" name="T31"/>
                <a:gd fmla="*/ 86 w 171" name="T32"/>
                <a:gd fmla="*/ 0 h 137" name="T33"/>
                <a:gd fmla="*/ 20 w 171" name="T34"/>
                <a:gd fmla="*/ 48 h 137" name="T35"/>
                <a:gd fmla="*/ 0 w 171" name="T36"/>
                <a:gd fmla="*/ 48 h 137" name="T37"/>
                <a:gd fmla="*/ 0 w 171" name="T38"/>
                <a:gd fmla="*/ 69 h 137" name="T39"/>
                <a:gd fmla="*/ 27 w 171" name="T40"/>
                <a:gd fmla="*/ 69 h 137" name="T41"/>
                <a:gd fmla="*/ 39 w 171" name="T42"/>
                <a:gd fmla="*/ 58 h 137" name="T43"/>
                <a:gd fmla="*/ 58 w 171" name="T44"/>
                <a:gd fmla="*/ 69 h 137" name="T45"/>
                <a:gd fmla="*/ 86 w 171" name="T46"/>
                <a:gd fmla="*/ 96 h 137" name="T47"/>
                <a:gd fmla="*/ 113 w 171" name="T48"/>
                <a:gd fmla="*/ 69 h 137" name="T49"/>
                <a:gd fmla="*/ 86 w 171" name="T50"/>
                <a:gd fmla="*/ 41 h 137" name="T51"/>
                <a:gd fmla="*/ 58 w 171" name="T52"/>
                <a:gd fmla="*/ 69 h 1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7" w="171">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mtClean="0" sz="2800">
                <a:solidFill>
                  <a:srgbClr val="000000"/>
                </a:solidFill>
                <a:latin charset="-122" panose="020b0503020204020204" pitchFamily="34" typeface="微软雅黑"/>
                <a:ea charset="-122" panose="020b0503020204020204" pitchFamily="34" typeface="微软雅黑"/>
                <a:sym charset="0" typeface="Gill Sans"/>
              </a:endParaRP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mph" presetID="26" presetSubtype="0">
                                  <p:stCondLst>
                                    <p:cond delay="0"/>
                                  </p:stCondLst>
                                  <p:childTnLst>
                                    <p:animEffect filter="fade" transition="out">
                                      <p:cBhvr>
                                        <p:cTn dur="500" id="6" tmFilter="0, 0; .2, .5; .8, .5; 1, 0"/>
                                        <p:tgtEl>
                                          <p:spTgt spid="9"/>
                                        </p:tgtEl>
                                      </p:cBhvr>
                                    </p:animEffect>
                                    <p:animScale>
                                      <p:cBhvr>
                                        <p:cTn autoRev="1" dur="250" fill="hold" id="7"/>
                                        <p:tgtEl>
                                          <p:spTgt spid="9"/>
                                        </p:tgtEl>
                                      </p:cBhvr>
                                      <p:by x="105000" y="105000"/>
                                    </p:animScale>
                                  </p:childTnLst>
                                </p:cTn>
                              </p:par>
                              <p:par>
                                <p:cTn fill="hold" grpId="0" id="8" nodeType="withEffect" presetClass="emph" presetID="26" presetSubtype="0">
                                  <p:stCondLst>
                                    <p:cond delay="0"/>
                                  </p:stCondLst>
                                  <p:childTnLst>
                                    <p:animEffect filter="fade" transition="out">
                                      <p:cBhvr>
                                        <p:cTn dur="500" id="9" tmFilter="0, 0; .2, .5; .8, .5; 1, 0"/>
                                        <p:tgtEl>
                                          <p:spTgt spid="31"/>
                                        </p:tgtEl>
                                      </p:cBhvr>
                                    </p:animEffect>
                                    <p:animScale>
                                      <p:cBhvr>
                                        <p:cTn autoRev="1" dur="250" fill="hold" id="10"/>
                                        <p:tgtEl>
                                          <p:spTgt spid="31"/>
                                        </p:tgtEl>
                                      </p:cBhvr>
                                      <p:by x="105000" y="105000"/>
                                    </p:animScale>
                                  </p:childTnLst>
                                </p:cTn>
                              </p:par>
                              <p:par>
                                <p:cTn fill="hold" grpId="0" id="11" nodeType="withEffect" presetClass="emph" presetID="26" presetSubtype="0">
                                  <p:stCondLst>
                                    <p:cond delay="0"/>
                                  </p:stCondLst>
                                  <p:childTnLst>
                                    <p:animEffect filter="fade" transition="out">
                                      <p:cBhvr>
                                        <p:cTn dur="500" id="12" tmFilter="0, 0; .2, .5; .8, .5; 1, 0"/>
                                        <p:tgtEl>
                                          <p:spTgt spid="21"/>
                                        </p:tgtEl>
                                      </p:cBhvr>
                                    </p:animEffect>
                                    <p:animScale>
                                      <p:cBhvr>
                                        <p:cTn autoRev="1" dur="250" fill="hold" id="13"/>
                                        <p:tgtEl>
                                          <p:spTgt spid="21"/>
                                        </p:tgtEl>
                                      </p:cBhvr>
                                      <p:by x="105000" y="105000"/>
                                    </p:animScale>
                                  </p:childTnLst>
                                </p:cTn>
                              </p:par>
                              <p:par>
                                <p:cTn fill="hold" grpId="0" id="14" nodeType="withEffect" presetClass="emph" presetID="26" presetSubtype="0">
                                  <p:stCondLst>
                                    <p:cond delay="0"/>
                                  </p:stCondLst>
                                  <p:childTnLst>
                                    <p:animEffect filter="fade" transition="out">
                                      <p:cBhvr>
                                        <p:cTn dur="500" id="15" tmFilter="0, 0; .2, .5; .8, .5; 1, 0"/>
                                        <p:tgtEl>
                                          <p:spTgt spid="11"/>
                                        </p:tgtEl>
                                      </p:cBhvr>
                                    </p:animEffect>
                                    <p:animScale>
                                      <p:cBhvr>
                                        <p:cTn autoRev="1" dur="250" fill="hold" id="16"/>
                                        <p:tgtEl>
                                          <p:spTgt spid="11"/>
                                        </p:tgtEl>
                                      </p:cBhvr>
                                      <p:by x="105000" y="105000"/>
                                    </p:animScale>
                                  </p:childTnLst>
                                </p:cTn>
                              </p:par>
                            </p:childTnLst>
                          </p:cTn>
                        </p:par>
                        <p:par>
                          <p:cTn fill="hold" id="17" nodeType="afterGroup">
                            <p:stCondLst>
                              <p:cond delay="500"/>
                            </p:stCondLst>
                            <p:childTnLst>
                              <p:par>
                                <p:cTn fill="hold" id="18" nodeType="afterEffect" presetClass="entr" presetID="53" presetSubtype="0">
                                  <p:stCondLst>
                                    <p:cond delay="0"/>
                                  </p:stCondLst>
                                  <p:childTnLst>
                                    <p:set>
                                      <p:cBhvr>
                                        <p:cTn dur="1" fill="hold" id="19">
                                          <p:stCondLst>
                                            <p:cond delay="0"/>
                                          </p:stCondLst>
                                        </p:cTn>
                                        <p:tgtEl>
                                          <p:spTgt spid="60"/>
                                        </p:tgtEl>
                                        <p:attrNameLst>
                                          <p:attrName>style.visibility</p:attrName>
                                        </p:attrNameLst>
                                      </p:cBhvr>
                                      <p:to>
                                        <p:strVal val="visible"/>
                                      </p:to>
                                    </p:set>
                                    <p:anim calcmode="lin" valueType="num">
                                      <p:cBhvr>
                                        <p:cTn dur="500" fill="hold" id="20"/>
                                        <p:tgtEl>
                                          <p:spTgt spid="60"/>
                                        </p:tgtEl>
                                        <p:attrNameLst>
                                          <p:attrName>ppt_w</p:attrName>
                                        </p:attrNameLst>
                                      </p:cBhvr>
                                      <p:tavLst>
                                        <p:tav tm="0">
                                          <p:val>
                                            <p:fltVal val="0"/>
                                          </p:val>
                                        </p:tav>
                                        <p:tav tm="100000">
                                          <p:val>
                                            <p:strVal val="#ppt_w"/>
                                          </p:val>
                                        </p:tav>
                                      </p:tavLst>
                                    </p:anim>
                                    <p:anim calcmode="lin" valueType="num">
                                      <p:cBhvr>
                                        <p:cTn dur="500" fill="hold" id="21"/>
                                        <p:tgtEl>
                                          <p:spTgt spid="60"/>
                                        </p:tgtEl>
                                        <p:attrNameLst>
                                          <p:attrName>ppt_h</p:attrName>
                                        </p:attrNameLst>
                                      </p:cBhvr>
                                      <p:tavLst>
                                        <p:tav tm="0">
                                          <p:val>
                                            <p:fltVal val="0"/>
                                          </p:val>
                                        </p:tav>
                                        <p:tav tm="100000">
                                          <p:val>
                                            <p:strVal val="#ppt_h"/>
                                          </p:val>
                                        </p:tav>
                                      </p:tavLst>
                                    </p:anim>
                                    <p:animEffect filter="fade" transition="in">
                                      <p:cBhvr>
                                        <p:cTn dur="500" id="22"/>
                                        <p:tgtEl>
                                          <p:spTgt spid="60"/>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59"/>
                                        </p:tgtEl>
                                        <p:attrNameLst>
                                          <p:attrName>style.visibility</p:attrName>
                                        </p:attrNameLst>
                                      </p:cBhvr>
                                      <p:to>
                                        <p:strVal val="visible"/>
                                      </p:to>
                                    </p:set>
                                    <p:animEffect filter="wipe(left)" transition="in">
                                      <p:cBhvr>
                                        <p:cTn dur="500" id="25"/>
                                        <p:tgtEl>
                                          <p:spTgt spid="59"/>
                                        </p:tgtEl>
                                      </p:cBhvr>
                                    </p:animEffect>
                                  </p:childTnLst>
                                </p:cTn>
                              </p:par>
                            </p:childTnLst>
                          </p:cTn>
                        </p:par>
                        <p:par>
                          <p:cTn fill="hold" id="26" nodeType="afterGroup">
                            <p:stCondLst>
                              <p:cond delay="1000"/>
                            </p:stCondLst>
                            <p:childTnLst>
                              <p:par>
                                <p:cTn fill="hold" id="27" nodeType="afterEffect" presetClass="entr" presetID="53" presetSubtype="0">
                                  <p:stCondLst>
                                    <p:cond delay="0"/>
                                  </p:stCondLst>
                                  <p:childTnLst>
                                    <p:set>
                                      <p:cBhvr>
                                        <p:cTn dur="1" fill="hold" id="28">
                                          <p:stCondLst>
                                            <p:cond delay="0"/>
                                          </p:stCondLst>
                                        </p:cTn>
                                        <p:tgtEl>
                                          <p:spTgt spid="83"/>
                                        </p:tgtEl>
                                        <p:attrNameLst>
                                          <p:attrName>style.visibility</p:attrName>
                                        </p:attrNameLst>
                                      </p:cBhvr>
                                      <p:to>
                                        <p:strVal val="visible"/>
                                      </p:to>
                                    </p:set>
                                    <p:anim calcmode="lin" valueType="num">
                                      <p:cBhvr>
                                        <p:cTn dur="500" fill="hold" id="29"/>
                                        <p:tgtEl>
                                          <p:spTgt spid="83"/>
                                        </p:tgtEl>
                                        <p:attrNameLst>
                                          <p:attrName>ppt_w</p:attrName>
                                        </p:attrNameLst>
                                      </p:cBhvr>
                                      <p:tavLst>
                                        <p:tav tm="0">
                                          <p:val>
                                            <p:fltVal val="0"/>
                                          </p:val>
                                        </p:tav>
                                        <p:tav tm="100000">
                                          <p:val>
                                            <p:strVal val="#ppt_w"/>
                                          </p:val>
                                        </p:tav>
                                      </p:tavLst>
                                    </p:anim>
                                    <p:anim calcmode="lin" valueType="num">
                                      <p:cBhvr>
                                        <p:cTn dur="500" fill="hold" id="30"/>
                                        <p:tgtEl>
                                          <p:spTgt spid="83"/>
                                        </p:tgtEl>
                                        <p:attrNameLst>
                                          <p:attrName>ppt_h</p:attrName>
                                        </p:attrNameLst>
                                      </p:cBhvr>
                                      <p:tavLst>
                                        <p:tav tm="0">
                                          <p:val>
                                            <p:fltVal val="0"/>
                                          </p:val>
                                        </p:tav>
                                        <p:tav tm="100000">
                                          <p:val>
                                            <p:strVal val="#ppt_h"/>
                                          </p:val>
                                        </p:tav>
                                      </p:tavLst>
                                    </p:anim>
                                    <p:animEffect filter="fade" transition="in">
                                      <p:cBhvr>
                                        <p:cTn dur="500" id="31"/>
                                        <p:tgtEl>
                                          <p:spTgt spid="83"/>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82"/>
                                        </p:tgtEl>
                                        <p:attrNameLst>
                                          <p:attrName>style.visibility</p:attrName>
                                        </p:attrNameLst>
                                      </p:cBhvr>
                                      <p:to>
                                        <p:strVal val="visible"/>
                                      </p:to>
                                    </p:set>
                                    <p:animEffect filter="wipe(left)" transition="in">
                                      <p:cBhvr>
                                        <p:cTn dur="500" id="34"/>
                                        <p:tgtEl>
                                          <p:spTgt spid="82"/>
                                        </p:tgtEl>
                                      </p:cBhvr>
                                    </p:animEffect>
                                  </p:childTnLst>
                                </p:cTn>
                              </p:par>
                            </p:childTnLst>
                          </p:cTn>
                        </p:par>
                        <p:par>
                          <p:cTn fill="hold" id="35" nodeType="afterGroup">
                            <p:stCondLst>
                              <p:cond delay="1500"/>
                            </p:stCondLst>
                            <p:childTnLst>
                              <p:par>
                                <p:cTn fill="hold" id="36" nodeType="afterEffect" presetClass="entr" presetID="53" presetSubtype="0">
                                  <p:stCondLst>
                                    <p:cond delay="0"/>
                                  </p:stCondLst>
                                  <p:childTnLst>
                                    <p:set>
                                      <p:cBhvr>
                                        <p:cTn dur="1" fill="hold" id="37">
                                          <p:stCondLst>
                                            <p:cond delay="0"/>
                                          </p:stCondLst>
                                        </p:cTn>
                                        <p:tgtEl>
                                          <p:spTgt spid="88"/>
                                        </p:tgtEl>
                                        <p:attrNameLst>
                                          <p:attrName>style.visibility</p:attrName>
                                        </p:attrNameLst>
                                      </p:cBhvr>
                                      <p:to>
                                        <p:strVal val="visible"/>
                                      </p:to>
                                    </p:set>
                                    <p:anim calcmode="lin" valueType="num">
                                      <p:cBhvr>
                                        <p:cTn dur="500" fill="hold" id="38"/>
                                        <p:tgtEl>
                                          <p:spTgt spid="88"/>
                                        </p:tgtEl>
                                        <p:attrNameLst>
                                          <p:attrName>ppt_w</p:attrName>
                                        </p:attrNameLst>
                                      </p:cBhvr>
                                      <p:tavLst>
                                        <p:tav tm="0">
                                          <p:val>
                                            <p:fltVal val="0"/>
                                          </p:val>
                                        </p:tav>
                                        <p:tav tm="100000">
                                          <p:val>
                                            <p:strVal val="#ppt_w"/>
                                          </p:val>
                                        </p:tav>
                                      </p:tavLst>
                                    </p:anim>
                                    <p:anim calcmode="lin" valueType="num">
                                      <p:cBhvr>
                                        <p:cTn dur="500" fill="hold" id="39"/>
                                        <p:tgtEl>
                                          <p:spTgt spid="88"/>
                                        </p:tgtEl>
                                        <p:attrNameLst>
                                          <p:attrName>ppt_h</p:attrName>
                                        </p:attrNameLst>
                                      </p:cBhvr>
                                      <p:tavLst>
                                        <p:tav tm="0">
                                          <p:val>
                                            <p:fltVal val="0"/>
                                          </p:val>
                                        </p:tav>
                                        <p:tav tm="100000">
                                          <p:val>
                                            <p:strVal val="#ppt_h"/>
                                          </p:val>
                                        </p:tav>
                                      </p:tavLst>
                                    </p:anim>
                                    <p:animEffect filter="fade" transition="in">
                                      <p:cBhvr>
                                        <p:cTn dur="500" id="40"/>
                                        <p:tgtEl>
                                          <p:spTgt spid="88"/>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86"/>
                                        </p:tgtEl>
                                        <p:attrNameLst>
                                          <p:attrName>style.visibility</p:attrName>
                                        </p:attrNameLst>
                                      </p:cBhvr>
                                      <p:to>
                                        <p:strVal val="visible"/>
                                      </p:to>
                                    </p:set>
                                    <p:animEffect filter="wipe(left)" transition="in">
                                      <p:cBhvr>
                                        <p:cTn dur="500" id="43"/>
                                        <p:tgtEl>
                                          <p:spTgt spid="86"/>
                                        </p:tgtEl>
                                      </p:cBhvr>
                                    </p:animEffect>
                                  </p:childTnLst>
                                </p:cTn>
                              </p:par>
                            </p:childTnLst>
                          </p:cTn>
                        </p:par>
                        <p:par>
                          <p:cTn fill="hold" id="44" nodeType="afterGroup">
                            <p:stCondLst>
                              <p:cond delay="2000"/>
                            </p:stCondLst>
                            <p:childTnLst>
                              <p:par>
                                <p:cTn fill="hold" id="45" nodeType="afterEffect" presetClass="entr" presetID="53" presetSubtype="0">
                                  <p:stCondLst>
                                    <p:cond delay="0"/>
                                  </p:stCondLst>
                                  <p:childTnLst>
                                    <p:set>
                                      <p:cBhvr>
                                        <p:cTn dur="1" fill="hold" id="46">
                                          <p:stCondLst>
                                            <p:cond delay="0"/>
                                          </p:stCondLst>
                                        </p:cTn>
                                        <p:tgtEl>
                                          <p:spTgt spid="91"/>
                                        </p:tgtEl>
                                        <p:attrNameLst>
                                          <p:attrName>style.visibility</p:attrName>
                                        </p:attrNameLst>
                                      </p:cBhvr>
                                      <p:to>
                                        <p:strVal val="visible"/>
                                      </p:to>
                                    </p:set>
                                    <p:anim calcmode="lin" valueType="num">
                                      <p:cBhvr>
                                        <p:cTn dur="500" fill="hold" id="47"/>
                                        <p:tgtEl>
                                          <p:spTgt spid="91"/>
                                        </p:tgtEl>
                                        <p:attrNameLst>
                                          <p:attrName>ppt_w</p:attrName>
                                        </p:attrNameLst>
                                      </p:cBhvr>
                                      <p:tavLst>
                                        <p:tav tm="0">
                                          <p:val>
                                            <p:fltVal val="0"/>
                                          </p:val>
                                        </p:tav>
                                        <p:tav tm="100000">
                                          <p:val>
                                            <p:strVal val="#ppt_w"/>
                                          </p:val>
                                        </p:tav>
                                      </p:tavLst>
                                    </p:anim>
                                    <p:anim calcmode="lin" valueType="num">
                                      <p:cBhvr>
                                        <p:cTn dur="500" fill="hold" id="48"/>
                                        <p:tgtEl>
                                          <p:spTgt spid="91"/>
                                        </p:tgtEl>
                                        <p:attrNameLst>
                                          <p:attrName>ppt_h</p:attrName>
                                        </p:attrNameLst>
                                      </p:cBhvr>
                                      <p:tavLst>
                                        <p:tav tm="0">
                                          <p:val>
                                            <p:fltVal val="0"/>
                                          </p:val>
                                        </p:tav>
                                        <p:tav tm="100000">
                                          <p:val>
                                            <p:strVal val="#ppt_h"/>
                                          </p:val>
                                        </p:tav>
                                      </p:tavLst>
                                    </p:anim>
                                    <p:animEffect filter="fade" transition="in">
                                      <p:cBhvr>
                                        <p:cTn dur="500" id="49"/>
                                        <p:tgtEl>
                                          <p:spTgt spid="91"/>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87"/>
                                        </p:tgtEl>
                                        <p:attrNameLst>
                                          <p:attrName>style.visibility</p:attrName>
                                        </p:attrNameLst>
                                      </p:cBhvr>
                                      <p:to>
                                        <p:strVal val="visible"/>
                                      </p:to>
                                    </p:set>
                                    <p:animEffect filter="wipe(left)" transition="in">
                                      <p:cBhvr>
                                        <p:cTn dur="500" id="52"/>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2"/>
      <p:bldP grpId="0" spid="86"/>
      <p:bldP grpId="0" spid="87"/>
      <p:bldP grpId="0" spid="9"/>
      <p:bldP grpId="0" spid="11"/>
      <p:bldP grpId="0" spid="21"/>
      <p:bldP grpId="0" spid="3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a:xfrm>
            <a:off x="326580" y="201801"/>
            <a:ext cx="585090" cy="560711"/>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2000">
              <a:solidFill>
                <a:srgbClr val="3F3F3F"/>
              </a:solidFill>
            </a:endParaRPr>
          </a:p>
        </p:txBody>
      </p:sp>
      <p:sp>
        <p:nvSpPr>
          <p:cNvPr id="4" name="标题 4"/>
          <p:cNvSpPr txBox="1"/>
          <p:nvPr/>
        </p:nvSpPr>
        <p:spPr>
          <a:xfrm>
            <a:off x="1390650" y="482156"/>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短期盈利计划</a:t>
            </a:r>
          </a:p>
          <a:p>
            <a:pPr algn="l"/>
            <a:r>
              <a:rPr altLang="en-US" b="1" lang="zh-CN" smtClean="0" sz="2400">
                <a:solidFill>
                  <a:srgbClr val="3F3F3F"/>
                </a:solidFill>
                <a:latin charset="0" pitchFamily="34" typeface="Impact MT Std"/>
                <a:ea charset="-122" panose="020b0503020204020204" pitchFamily="34" typeface="微软雅黑"/>
              </a:rPr>
              <a:t>SHORT-TERM PROFIT PLAN</a:t>
            </a:r>
          </a:p>
        </p:txBody>
      </p:sp>
      <p:pic>
        <p:nvPicPr>
          <p:cNvPr id="5" name="图片 4"/>
          <p:cNvPicPr>
            <a:picLocks noChangeAspect="1"/>
          </p:cNvPicPr>
          <p:nvPr/>
        </p:nvPicPr>
        <p:blipFill>
          <a:blip r:embed="rId3">
            <a:extLst>
              <a:ext uri="{28A0092B-C50C-407E-A947-70E740481C1C}">
                <a14:useLocalDpi val="0"/>
              </a:ext>
            </a:extLst>
          </a:blip>
          <a:srcRect b="8621" l="3434" r="9143" t="5172"/>
          <a:stretch>
            <a:fillRect/>
          </a:stretch>
        </p:blipFill>
        <p:spPr>
          <a:xfrm>
            <a:off x="1390650" y="3505200"/>
            <a:ext cx="4364418" cy="2857500"/>
          </a:xfrm>
          <a:prstGeom prst="rect">
            <a:avLst/>
          </a:prstGeom>
        </p:spPr>
      </p:pic>
      <p:grpSp>
        <p:nvGrpSpPr>
          <p:cNvPr id="8" name="组合 7"/>
          <p:cNvGrpSpPr/>
          <p:nvPr/>
        </p:nvGrpSpPr>
        <p:grpSpPr>
          <a:xfrm rot="5400000">
            <a:off x="4652593" y="4905682"/>
            <a:ext cx="2857500" cy="56536"/>
            <a:chOff x="6097289" y="3450315"/>
            <a:chExt cx="1829850" cy="40500"/>
          </a:xfrm>
        </p:grpSpPr>
        <p:sp>
          <p:nvSpPr>
            <p:cNvPr id="6" name="矩形 5"/>
            <p:cNvSpPr/>
            <p:nvPr/>
          </p:nvSpPr>
          <p:spPr>
            <a:xfrm>
              <a:off x="6097289" y="3450315"/>
              <a:ext cx="599800" cy="4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7" name="矩形 6"/>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9" name="TextBox 41"/>
          <p:cNvSpPr txBox="1"/>
          <p:nvPr/>
        </p:nvSpPr>
        <p:spPr>
          <a:xfrm>
            <a:off x="6277250" y="4030980"/>
            <a:ext cx="5183229" cy="2310385"/>
          </a:xfrm>
          <a:prstGeom prst="rect">
            <a:avLst/>
          </a:prstGeom>
          <a:noFill/>
        </p:spPr>
        <p:txBody>
          <a:bodyPr rtlCol="0" wrap="square">
            <a:spAutoFit/>
          </a:bodyPr>
          <a:lstStyle/>
          <a:p>
            <a:pPr>
              <a:lnSpc>
                <a:spcPct val="130000"/>
              </a:lnSpc>
              <a:spcBef>
                <a:spcPct val="0"/>
              </a:spcBef>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5" name="Rectangle 45"/>
          <p:cNvSpPr/>
          <p:nvPr/>
        </p:nvSpPr>
        <p:spPr bwMode="auto">
          <a:xfrm>
            <a:off x="6277250" y="3437908"/>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sz="2400">
                <a:solidFill>
                  <a:srgbClr val="3F3F3F"/>
                </a:solidFill>
                <a:latin charset="-122" panose="020b0503020204020204" pitchFamily="34" typeface="微软雅黑"/>
                <a:ea charset="-122" panose="020b0503020204020204" pitchFamily="34" typeface="微软雅黑"/>
                <a:cs charset="0" typeface="Bebas Neue"/>
                <a:sym charset="0" typeface="Bebas Neue"/>
              </a:rPr>
              <a:t>填入标题</a:t>
            </a:r>
          </a:p>
        </p:txBody>
      </p:sp>
      <p:sp>
        <p:nvSpPr>
          <p:cNvPr id="40" name="Rectangle 45"/>
          <p:cNvSpPr/>
          <p:nvPr/>
        </p:nvSpPr>
        <p:spPr bwMode="auto">
          <a:xfrm>
            <a:off x="3261981" y="1870038"/>
            <a:ext cx="678644"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zh-CN" b="1" lang="en-US" smtClean="0" sz="8000">
                <a:solidFill>
                  <a:srgbClr val="3F3F3F"/>
                </a:solidFill>
                <a:latin charset="-122" panose="020b0503020204020204" pitchFamily="34" typeface="微软雅黑"/>
                <a:ea charset="-122" panose="020b0503020204020204" pitchFamily="34" typeface="微软雅黑"/>
                <a:cs charset="0" typeface="Bebas Neue"/>
                <a:sym charset="0" typeface="Bebas Neue"/>
              </a:rPr>
              <a:t>+</a:t>
            </a:r>
          </a:p>
        </p:txBody>
      </p:sp>
      <p:sp>
        <p:nvSpPr>
          <p:cNvPr id="41" name="Rectangle 45"/>
          <p:cNvSpPr/>
          <p:nvPr/>
        </p:nvSpPr>
        <p:spPr bwMode="auto">
          <a:xfrm>
            <a:off x="6092208" y="1870038"/>
            <a:ext cx="678644"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zh-CN" b="1" lang="en-US" smtClean="0" sz="8000">
                <a:solidFill>
                  <a:srgbClr val="3F3F3F"/>
                </a:solidFill>
                <a:latin charset="-122" panose="020b0503020204020204" pitchFamily="34" typeface="微软雅黑"/>
                <a:ea charset="-122" panose="020b0503020204020204" pitchFamily="34" typeface="微软雅黑"/>
                <a:cs charset="0" typeface="Bebas Neue"/>
                <a:sym charset="0" typeface="Bebas Neue"/>
              </a:rPr>
              <a:t>+</a:t>
            </a:r>
          </a:p>
        </p:txBody>
      </p:sp>
      <p:sp>
        <p:nvSpPr>
          <p:cNvPr id="42" name="Rectangle 45"/>
          <p:cNvSpPr/>
          <p:nvPr/>
        </p:nvSpPr>
        <p:spPr bwMode="auto">
          <a:xfrm>
            <a:off x="8775968" y="1905152"/>
            <a:ext cx="678644"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zh-CN" b="1" lang="en-US" smtClean="0" sz="8000">
                <a:solidFill>
                  <a:srgbClr val="3F3F3F"/>
                </a:solidFill>
                <a:latin charset="-122" panose="020b0503020204020204" pitchFamily="34" typeface="微软雅黑"/>
                <a:ea charset="-122" panose="020b0503020204020204" pitchFamily="34" typeface="微软雅黑"/>
                <a:cs charset="0" typeface="Bebas Neue"/>
                <a:sym charset="0" typeface="Bebas Neue"/>
              </a:rPr>
              <a:t>+</a:t>
            </a:r>
          </a:p>
        </p:txBody>
      </p:sp>
      <p:grpSp>
        <p:nvGrpSpPr>
          <p:cNvPr id="10" name="组合 9"/>
          <p:cNvGrpSpPr/>
          <p:nvPr/>
        </p:nvGrpSpPr>
        <p:grpSpPr>
          <a:xfrm>
            <a:off x="1428750" y="1555107"/>
            <a:ext cx="1446622" cy="1446622"/>
            <a:chOff x="1428750" y="1555107"/>
            <a:chExt cx="1446622" cy="1446622"/>
          </a:xfrm>
        </p:grpSpPr>
        <p:sp>
          <p:nvSpPr>
            <p:cNvPr id="17" name="Oval 5"/>
            <p:cNvSpPr>
              <a:spLocks noChangeArrowheads="1"/>
            </p:cNvSpPr>
            <p:nvPr/>
          </p:nvSpPr>
          <p:spPr bwMode="auto">
            <a:xfrm>
              <a:off x="1428750" y="1555107"/>
              <a:ext cx="1446622" cy="1446622"/>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4" name="Rectangle 45"/>
            <p:cNvSpPr/>
            <p:nvPr/>
          </p:nvSpPr>
          <p:spPr bwMode="auto">
            <a:xfrm>
              <a:off x="1469280" y="2116110"/>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填入标题</a:t>
              </a:r>
            </a:p>
          </p:txBody>
        </p:sp>
        <p:sp>
          <p:nvSpPr>
            <p:cNvPr id="43" name="KSO_Shape"/>
            <p:cNvSpPr/>
            <p:nvPr/>
          </p:nvSpPr>
          <p:spPr>
            <a:xfrm>
              <a:off x="1965285" y="1793470"/>
              <a:ext cx="404442" cy="487280"/>
            </a:xfrm>
            <a:custGeom>
              <a:rect b="b" l="l" r="r" t="t"/>
              <a:pathLst>
                <a:path h="2018114" w="1674289">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11" name="组合 10"/>
          <p:cNvGrpSpPr/>
          <p:nvPr/>
        </p:nvGrpSpPr>
        <p:grpSpPr>
          <a:xfrm>
            <a:off x="4303011" y="1519993"/>
            <a:ext cx="1446622" cy="1446622"/>
            <a:chOff x="4303011" y="1519993"/>
            <a:chExt cx="1446622" cy="1446622"/>
          </a:xfrm>
        </p:grpSpPr>
        <p:sp>
          <p:nvSpPr>
            <p:cNvPr id="26" name="Oval 5"/>
            <p:cNvSpPr>
              <a:spLocks noChangeArrowheads="1"/>
            </p:cNvSpPr>
            <p:nvPr/>
          </p:nvSpPr>
          <p:spPr bwMode="auto">
            <a:xfrm>
              <a:off x="4303011" y="1519993"/>
              <a:ext cx="1446622" cy="1446622"/>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32" name="Rectangle 45"/>
            <p:cNvSpPr/>
            <p:nvPr/>
          </p:nvSpPr>
          <p:spPr bwMode="auto">
            <a:xfrm>
              <a:off x="4335426" y="2117762"/>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填入标题</a:t>
              </a:r>
            </a:p>
          </p:txBody>
        </p:sp>
        <p:sp>
          <p:nvSpPr>
            <p:cNvPr id="44" name="KSO_Shape"/>
            <p:cNvSpPr/>
            <p:nvPr/>
          </p:nvSpPr>
          <p:spPr>
            <a:xfrm>
              <a:off x="4815583" y="1820536"/>
              <a:ext cx="463872" cy="479868"/>
            </a:xfrm>
            <a:custGeom>
              <a:rect b="b" l="l" r="r" t="t"/>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12" name="组合 11"/>
          <p:cNvGrpSpPr/>
          <p:nvPr/>
        </p:nvGrpSpPr>
        <p:grpSpPr>
          <a:xfrm>
            <a:off x="7070806" y="1519993"/>
            <a:ext cx="1446622" cy="1446622"/>
            <a:chOff x="7070806" y="1519993"/>
            <a:chExt cx="1446622" cy="1446622"/>
          </a:xfrm>
        </p:grpSpPr>
        <p:sp>
          <p:nvSpPr>
            <p:cNvPr id="28" name="Oval 5"/>
            <p:cNvSpPr>
              <a:spLocks noChangeArrowheads="1"/>
            </p:cNvSpPr>
            <p:nvPr/>
          </p:nvSpPr>
          <p:spPr bwMode="auto">
            <a:xfrm>
              <a:off x="7070806" y="1519993"/>
              <a:ext cx="1446622" cy="1446622"/>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38" name="Rectangle 45"/>
            <p:cNvSpPr/>
            <p:nvPr/>
          </p:nvSpPr>
          <p:spPr bwMode="auto">
            <a:xfrm>
              <a:off x="7074272" y="2159194"/>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填入标题</a:t>
              </a:r>
            </a:p>
          </p:txBody>
        </p:sp>
        <p:sp>
          <p:nvSpPr>
            <p:cNvPr id="46" name="KSO_Shape"/>
            <p:cNvSpPr/>
            <p:nvPr/>
          </p:nvSpPr>
          <p:spPr>
            <a:xfrm>
              <a:off x="7529507" y="1862653"/>
              <a:ext cx="495622" cy="431191"/>
            </a:xfrm>
            <a:custGeom>
              <a:gdLst>
                <a:gd fmla="*/ 216021 w 432042" name="connsiteX0"/>
                <a:gd fmla="*/ 221820 h 375762" name="connsiteY0"/>
                <a:gd fmla="*/ 292992 w 432042" name="connsiteX1"/>
                <a:gd fmla="*/ 298791 h 375762" name="connsiteY1"/>
                <a:gd fmla="*/ 216021 w 432042" name="connsiteX2"/>
                <a:gd fmla="*/ 375762 h 375762" name="connsiteY2"/>
                <a:gd fmla="*/ 139050 w 432042" name="connsiteX3"/>
                <a:gd fmla="*/ 298791 h 375762" name="connsiteY3"/>
                <a:gd fmla="*/ 216021 w 432042" name="connsiteX4"/>
                <a:gd fmla="*/ 221820 h 375762" name="connsiteY4"/>
                <a:gd fmla="*/ 216021 w 432042" name="connsiteX5"/>
                <a:gd fmla="*/ 109336 h 375762" name="connsiteY5"/>
                <a:gd fmla="*/ 368029 w 432042" name="connsiteX6"/>
                <a:gd fmla="*/ 177084 h 375762" name="connsiteY6"/>
                <a:gd fmla="*/ 336422 w 432042" name="connsiteX7"/>
                <a:gd fmla="*/ 221820 h 375762" name="connsiteY7"/>
                <a:gd fmla="*/ 216021 w 432042" name="connsiteX8"/>
                <a:gd fmla="*/ 162428 h 375762" name="connsiteY8"/>
                <a:gd fmla="*/ 95620 w 432042" name="connsiteX9"/>
                <a:gd fmla="*/ 221820 h 375762" name="connsiteY9"/>
                <a:gd fmla="*/ 64014 w 432042" name="connsiteX10"/>
                <a:gd fmla="*/ 177084 h 375762" name="connsiteY10"/>
                <a:gd fmla="*/ 216021 w 432042" name="connsiteX11"/>
                <a:gd fmla="*/ 109336 h 375762" name="connsiteY11"/>
                <a:gd fmla="*/ 216021 w 432042" name="connsiteX12"/>
                <a:gd fmla="*/ 0 h 375762" name="connsiteY12"/>
                <a:gd fmla="*/ 432042 w 432042" name="connsiteX13"/>
                <a:gd fmla="*/ 86479 h 375762" name="connsiteY13"/>
                <a:gd fmla="*/ 399808 w 432042" name="connsiteX14"/>
                <a:gd fmla="*/ 132103 h 375762" name="connsiteY14"/>
                <a:gd fmla="*/ 216021 w 432042" name="connsiteX15"/>
                <a:gd fmla="*/ 55952 h 375762" name="connsiteY15"/>
                <a:gd fmla="*/ 32234 w 432042" name="connsiteX16"/>
                <a:gd fmla="*/ 132103 h 375762" name="connsiteY16"/>
                <a:gd fmla="*/ 0 w 432042" name="connsiteX17"/>
                <a:gd fmla="*/ 86480 h 375762" name="connsiteY17"/>
                <a:gd fmla="*/ 216021 w 432042" name="connsiteX18"/>
                <a:gd fmla="*/ 0 h 37576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75762" w="43204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13" name="组合 12"/>
          <p:cNvGrpSpPr/>
          <p:nvPr/>
        </p:nvGrpSpPr>
        <p:grpSpPr>
          <a:xfrm>
            <a:off x="9713152" y="1555107"/>
            <a:ext cx="1446622" cy="1446622"/>
            <a:chOff x="9713152" y="1555107"/>
            <a:chExt cx="1446622" cy="1446622"/>
          </a:xfrm>
        </p:grpSpPr>
        <p:sp>
          <p:nvSpPr>
            <p:cNvPr id="29" name="Oval 5"/>
            <p:cNvSpPr>
              <a:spLocks noChangeArrowheads="1"/>
            </p:cNvSpPr>
            <p:nvPr/>
          </p:nvSpPr>
          <p:spPr bwMode="auto">
            <a:xfrm>
              <a:off x="9713152" y="1555107"/>
              <a:ext cx="1446622" cy="1446622"/>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39" name="Rectangle 45"/>
            <p:cNvSpPr/>
            <p:nvPr/>
          </p:nvSpPr>
          <p:spPr bwMode="auto">
            <a:xfrm>
              <a:off x="9753682" y="2159194"/>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填入标题</a:t>
              </a:r>
            </a:p>
          </p:txBody>
        </p:sp>
        <p:sp>
          <p:nvSpPr>
            <p:cNvPr id="47" name="KSO_Shape"/>
            <p:cNvSpPr/>
            <p:nvPr/>
          </p:nvSpPr>
          <p:spPr>
            <a:xfrm>
              <a:off x="10214748" y="1895381"/>
              <a:ext cx="504383" cy="398463"/>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solidFill>
              </a:endParaRP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00" id="7"/>
                                        <p:tgtEl>
                                          <p:spTgt spid="5"/>
                                        </p:tgtEl>
                                      </p:cBhvr>
                                    </p:animEffect>
                                  </p:childTnLst>
                                </p:cTn>
                              </p:par>
                            </p:childTnLst>
                          </p:cTn>
                        </p:par>
                        <p:par>
                          <p:cTn fill="hold" id="8" nodeType="afterGroup">
                            <p:stCondLst>
                              <p:cond delay="200"/>
                            </p:stCondLst>
                            <p:childTnLst>
                              <p:par>
                                <p:cTn fill="hold"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25"/>
                                        </p:tgtEl>
                                        <p:attrNameLst>
                                          <p:attrName>style.visibility</p:attrName>
                                        </p:attrNameLst>
                                      </p:cBhvr>
                                      <p:to>
                                        <p:strVal val="visible"/>
                                      </p:to>
                                    </p:set>
                                    <p:animEffect filter="fade" transition="in">
                                      <p:cBhvr>
                                        <p:cTn dur="500" id="14"/>
                                        <p:tgtEl>
                                          <p:spTgt spid="25"/>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childTnLst>
                                </p:cTn>
                              </p:par>
                              <p:par>
                                <p:cTn fill="hold" id="18" nodeType="withEffect" presetClass="entr" presetID="47"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400" id="20"/>
                                        <p:tgtEl>
                                          <p:spTgt spid="10"/>
                                        </p:tgtEl>
                                      </p:cBhvr>
                                    </p:animEffect>
                                    <p:anim calcmode="lin" valueType="num">
                                      <p:cBhvr>
                                        <p:cTn dur="400" fill="hold" id="21"/>
                                        <p:tgtEl>
                                          <p:spTgt spid="10"/>
                                        </p:tgtEl>
                                        <p:attrNameLst>
                                          <p:attrName>ppt_x</p:attrName>
                                        </p:attrNameLst>
                                      </p:cBhvr>
                                      <p:tavLst>
                                        <p:tav tm="0">
                                          <p:val>
                                            <p:strVal val="#ppt_x"/>
                                          </p:val>
                                        </p:tav>
                                        <p:tav tm="100000">
                                          <p:val>
                                            <p:strVal val="#ppt_x"/>
                                          </p:val>
                                        </p:tav>
                                      </p:tavLst>
                                    </p:anim>
                                    <p:anim calcmode="lin" valueType="num">
                                      <p:cBhvr>
                                        <p:cTn dur="400" fill="hold" id="22"/>
                                        <p:tgtEl>
                                          <p:spTgt spid="10"/>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400" id="25"/>
                                        <p:tgtEl>
                                          <p:spTgt spid="12"/>
                                        </p:tgtEl>
                                      </p:cBhvr>
                                    </p:animEffect>
                                    <p:anim calcmode="lin" valueType="num">
                                      <p:cBhvr>
                                        <p:cTn dur="400" fill="hold" id="26"/>
                                        <p:tgtEl>
                                          <p:spTgt spid="12"/>
                                        </p:tgtEl>
                                        <p:attrNameLst>
                                          <p:attrName>ppt_x</p:attrName>
                                        </p:attrNameLst>
                                      </p:cBhvr>
                                      <p:tavLst>
                                        <p:tav tm="0">
                                          <p:val>
                                            <p:strVal val="#ppt_x"/>
                                          </p:val>
                                        </p:tav>
                                        <p:tav tm="100000">
                                          <p:val>
                                            <p:strVal val="#ppt_x"/>
                                          </p:val>
                                        </p:tav>
                                      </p:tavLst>
                                    </p:anim>
                                    <p:anim calcmode="lin" valueType="num">
                                      <p:cBhvr>
                                        <p:cTn dur="400" fill="hold" id="27"/>
                                        <p:tgtEl>
                                          <p:spTgt spid="12"/>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400" id="30"/>
                                        <p:tgtEl>
                                          <p:spTgt spid="11"/>
                                        </p:tgtEl>
                                      </p:cBhvr>
                                    </p:animEffect>
                                    <p:anim calcmode="lin" valueType="num">
                                      <p:cBhvr>
                                        <p:cTn dur="400" fill="hold" id="31"/>
                                        <p:tgtEl>
                                          <p:spTgt spid="11"/>
                                        </p:tgtEl>
                                        <p:attrNameLst>
                                          <p:attrName>ppt_x</p:attrName>
                                        </p:attrNameLst>
                                      </p:cBhvr>
                                      <p:tavLst>
                                        <p:tav tm="0">
                                          <p:val>
                                            <p:strVal val="#ppt_x"/>
                                          </p:val>
                                        </p:tav>
                                        <p:tav tm="100000">
                                          <p:val>
                                            <p:strVal val="#ppt_x"/>
                                          </p:val>
                                        </p:tav>
                                      </p:tavLst>
                                    </p:anim>
                                    <p:anim calcmode="lin" valueType="num">
                                      <p:cBhvr>
                                        <p:cTn dur="400" fill="hold" id="32"/>
                                        <p:tgtEl>
                                          <p:spTgt spid="11"/>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400" id="35"/>
                                        <p:tgtEl>
                                          <p:spTgt spid="13"/>
                                        </p:tgtEl>
                                      </p:cBhvr>
                                    </p:animEffect>
                                    <p:anim calcmode="lin" valueType="num">
                                      <p:cBhvr>
                                        <p:cTn dur="400" fill="hold" id="36"/>
                                        <p:tgtEl>
                                          <p:spTgt spid="13"/>
                                        </p:tgtEl>
                                        <p:attrNameLst>
                                          <p:attrName>ppt_x</p:attrName>
                                        </p:attrNameLst>
                                      </p:cBhvr>
                                      <p:tavLst>
                                        <p:tav tm="0">
                                          <p:val>
                                            <p:strVal val="#ppt_x"/>
                                          </p:val>
                                        </p:tav>
                                        <p:tav tm="100000">
                                          <p:val>
                                            <p:strVal val="#ppt_x"/>
                                          </p:val>
                                        </p:tav>
                                      </p:tavLst>
                                    </p:anim>
                                    <p:anim calcmode="lin" valueType="num">
                                      <p:cBhvr>
                                        <p:cTn dur="400" fill="hold" id="37"/>
                                        <p:tgtEl>
                                          <p:spTgt spid="13"/>
                                        </p:tgtEl>
                                        <p:attrNameLst>
                                          <p:attrName>ppt_y</p:attrName>
                                        </p:attrNameLst>
                                      </p:cBhvr>
                                      <p:tavLst>
                                        <p:tav tm="0">
                                          <p:val>
                                            <p:strVal val="#ppt_y+.1"/>
                                          </p:val>
                                        </p:tav>
                                        <p:tav tm="100000">
                                          <p:val>
                                            <p:strVal val="#ppt_y"/>
                                          </p:val>
                                        </p:tav>
                                      </p:tavLst>
                                    </p:anim>
                                  </p:childTnLst>
                                </p:cTn>
                              </p:par>
                              <p:par>
                                <p:cTn decel="100000" fill="hold" grpId="0" id="38" nodeType="withEffect" presetClass="entr" presetID="49" presetSubtype="0">
                                  <p:stCondLst>
                                    <p:cond delay="0"/>
                                  </p:stCondLst>
                                  <p:childTnLst>
                                    <p:set>
                                      <p:cBhvr>
                                        <p:cTn dur="1" fill="hold" id="39">
                                          <p:stCondLst>
                                            <p:cond delay="0"/>
                                          </p:stCondLst>
                                        </p:cTn>
                                        <p:tgtEl>
                                          <p:spTgt spid="40"/>
                                        </p:tgtEl>
                                        <p:attrNameLst>
                                          <p:attrName>style.visibility</p:attrName>
                                        </p:attrNameLst>
                                      </p:cBhvr>
                                      <p:to>
                                        <p:strVal val="visible"/>
                                      </p:to>
                                    </p:set>
                                    <p:anim calcmode="lin" valueType="num">
                                      <p:cBhvr>
                                        <p:cTn dur="400" fill="hold" id="40"/>
                                        <p:tgtEl>
                                          <p:spTgt spid="40"/>
                                        </p:tgtEl>
                                        <p:attrNameLst>
                                          <p:attrName>ppt_w</p:attrName>
                                        </p:attrNameLst>
                                      </p:cBhvr>
                                      <p:tavLst>
                                        <p:tav tm="0">
                                          <p:val>
                                            <p:fltVal val="0"/>
                                          </p:val>
                                        </p:tav>
                                        <p:tav tm="100000">
                                          <p:val>
                                            <p:strVal val="#ppt_w"/>
                                          </p:val>
                                        </p:tav>
                                      </p:tavLst>
                                    </p:anim>
                                    <p:anim calcmode="lin" valueType="num">
                                      <p:cBhvr>
                                        <p:cTn dur="400" fill="hold" id="41"/>
                                        <p:tgtEl>
                                          <p:spTgt spid="40"/>
                                        </p:tgtEl>
                                        <p:attrNameLst>
                                          <p:attrName>ppt_h</p:attrName>
                                        </p:attrNameLst>
                                      </p:cBhvr>
                                      <p:tavLst>
                                        <p:tav tm="0">
                                          <p:val>
                                            <p:fltVal val="0"/>
                                          </p:val>
                                        </p:tav>
                                        <p:tav tm="100000">
                                          <p:val>
                                            <p:strVal val="#ppt_h"/>
                                          </p:val>
                                        </p:tav>
                                      </p:tavLst>
                                    </p:anim>
                                    <p:anim calcmode="lin" valueType="num">
                                      <p:cBhvr>
                                        <p:cTn dur="400" fill="hold" id="42"/>
                                        <p:tgtEl>
                                          <p:spTgt spid="40"/>
                                        </p:tgtEl>
                                        <p:attrNameLst>
                                          <p:attrName>style.rotation</p:attrName>
                                        </p:attrNameLst>
                                      </p:cBhvr>
                                      <p:tavLst>
                                        <p:tav tm="0">
                                          <p:val>
                                            <p:fltVal val="360"/>
                                          </p:val>
                                        </p:tav>
                                        <p:tav tm="100000">
                                          <p:val>
                                            <p:fltVal val="0"/>
                                          </p:val>
                                        </p:tav>
                                      </p:tavLst>
                                    </p:anim>
                                    <p:animEffect filter="fade" transition="in">
                                      <p:cBhvr>
                                        <p:cTn dur="400" id="43"/>
                                        <p:tgtEl>
                                          <p:spTgt spid="40"/>
                                        </p:tgtEl>
                                      </p:cBhvr>
                                    </p:animEffect>
                                  </p:childTnLst>
                                </p:cTn>
                              </p:par>
                              <p:par>
                                <p:cTn decel="100000" fill="hold" grpId="0" id="44" nodeType="withEffect" presetClass="entr" presetID="49" presetSubtype="0">
                                  <p:stCondLst>
                                    <p:cond delay="0"/>
                                  </p:stCondLst>
                                  <p:childTnLst>
                                    <p:set>
                                      <p:cBhvr>
                                        <p:cTn dur="1" fill="hold" id="45">
                                          <p:stCondLst>
                                            <p:cond delay="0"/>
                                          </p:stCondLst>
                                        </p:cTn>
                                        <p:tgtEl>
                                          <p:spTgt spid="41"/>
                                        </p:tgtEl>
                                        <p:attrNameLst>
                                          <p:attrName>style.visibility</p:attrName>
                                        </p:attrNameLst>
                                      </p:cBhvr>
                                      <p:to>
                                        <p:strVal val="visible"/>
                                      </p:to>
                                    </p:set>
                                    <p:anim calcmode="lin" valueType="num">
                                      <p:cBhvr>
                                        <p:cTn dur="400" fill="hold" id="46"/>
                                        <p:tgtEl>
                                          <p:spTgt spid="41"/>
                                        </p:tgtEl>
                                        <p:attrNameLst>
                                          <p:attrName>ppt_w</p:attrName>
                                        </p:attrNameLst>
                                      </p:cBhvr>
                                      <p:tavLst>
                                        <p:tav tm="0">
                                          <p:val>
                                            <p:fltVal val="0"/>
                                          </p:val>
                                        </p:tav>
                                        <p:tav tm="100000">
                                          <p:val>
                                            <p:strVal val="#ppt_w"/>
                                          </p:val>
                                        </p:tav>
                                      </p:tavLst>
                                    </p:anim>
                                    <p:anim calcmode="lin" valueType="num">
                                      <p:cBhvr>
                                        <p:cTn dur="400" fill="hold" id="47"/>
                                        <p:tgtEl>
                                          <p:spTgt spid="41"/>
                                        </p:tgtEl>
                                        <p:attrNameLst>
                                          <p:attrName>ppt_h</p:attrName>
                                        </p:attrNameLst>
                                      </p:cBhvr>
                                      <p:tavLst>
                                        <p:tav tm="0">
                                          <p:val>
                                            <p:fltVal val="0"/>
                                          </p:val>
                                        </p:tav>
                                        <p:tav tm="100000">
                                          <p:val>
                                            <p:strVal val="#ppt_h"/>
                                          </p:val>
                                        </p:tav>
                                      </p:tavLst>
                                    </p:anim>
                                    <p:anim calcmode="lin" valueType="num">
                                      <p:cBhvr>
                                        <p:cTn dur="400" fill="hold" id="48"/>
                                        <p:tgtEl>
                                          <p:spTgt spid="41"/>
                                        </p:tgtEl>
                                        <p:attrNameLst>
                                          <p:attrName>style.rotation</p:attrName>
                                        </p:attrNameLst>
                                      </p:cBhvr>
                                      <p:tavLst>
                                        <p:tav tm="0">
                                          <p:val>
                                            <p:fltVal val="360"/>
                                          </p:val>
                                        </p:tav>
                                        <p:tav tm="100000">
                                          <p:val>
                                            <p:fltVal val="0"/>
                                          </p:val>
                                        </p:tav>
                                      </p:tavLst>
                                    </p:anim>
                                    <p:animEffect filter="fade" transition="in">
                                      <p:cBhvr>
                                        <p:cTn dur="400" id="49"/>
                                        <p:tgtEl>
                                          <p:spTgt spid="41"/>
                                        </p:tgtEl>
                                      </p:cBhvr>
                                    </p:animEffect>
                                  </p:childTnLst>
                                </p:cTn>
                              </p:par>
                              <p:par>
                                <p:cTn decel="100000" fill="hold" grpId="0" id="50" nodeType="withEffect" presetClass="entr" presetID="49" presetSubtype="0">
                                  <p:stCondLst>
                                    <p:cond delay="0"/>
                                  </p:stCondLst>
                                  <p:childTnLst>
                                    <p:set>
                                      <p:cBhvr>
                                        <p:cTn dur="1" fill="hold" id="51">
                                          <p:stCondLst>
                                            <p:cond delay="0"/>
                                          </p:stCondLst>
                                        </p:cTn>
                                        <p:tgtEl>
                                          <p:spTgt spid="42"/>
                                        </p:tgtEl>
                                        <p:attrNameLst>
                                          <p:attrName>style.visibility</p:attrName>
                                        </p:attrNameLst>
                                      </p:cBhvr>
                                      <p:to>
                                        <p:strVal val="visible"/>
                                      </p:to>
                                    </p:set>
                                    <p:anim calcmode="lin" valueType="num">
                                      <p:cBhvr>
                                        <p:cTn dur="400" fill="hold" id="52"/>
                                        <p:tgtEl>
                                          <p:spTgt spid="42"/>
                                        </p:tgtEl>
                                        <p:attrNameLst>
                                          <p:attrName>ppt_w</p:attrName>
                                        </p:attrNameLst>
                                      </p:cBhvr>
                                      <p:tavLst>
                                        <p:tav tm="0">
                                          <p:val>
                                            <p:fltVal val="0"/>
                                          </p:val>
                                        </p:tav>
                                        <p:tav tm="100000">
                                          <p:val>
                                            <p:strVal val="#ppt_w"/>
                                          </p:val>
                                        </p:tav>
                                      </p:tavLst>
                                    </p:anim>
                                    <p:anim calcmode="lin" valueType="num">
                                      <p:cBhvr>
                                        <p:cTn dur="400" fill="hold" id="53"/>
                                        <p:tgtEl>
                                          <p:spTgt spid="42"/>
                                        </p:tgtEl>
                                        <p:attrNameLst>
                                          <p:attrName>ppt_h</p:attrName>
                                        </p:attrNameLst>
                                      </p:cBhvr>
                                      <p:tavLst>
                                        <p:tav tm="0">
                                          <p:val>
                                            <p:fltVal val="0"/>
                                          </p:val>
                                        </p:tav>
                                        <p:tav tm="100000">
                                          <p:val>
                                            <p:strVal val="#ppt_h"/>
                                          </p:val>
                                        </p:tav>
                                      </p:tavLst>
                                    </p:anim>
                                    <p:anim calcmode="lin" valueType="num">
                                      <p:cBhvr>
                                        <p:cTn dur="400" fill="hold" id="54"/>
                                        <p:tgtEl>
                                          <p:spTgt spid="42"/>
                                        </p:tgtEl>
                                        <p:attrNameLst>
                                          <p:attrName>style.rotation</p:attrName>
                                        </p:attrNameLst>
                                      </p:cBhvr>
                                      <p:tavLst>
                                        <p:tav tm="0">
                                          <p:val>
                                            <p:fltVal val="360"/>
                                          </p:val>
                                        </p:tav>
                                        <p:tav tm="100000">
                                          <p:val>
                                            <p:fltVal val="0"/>
                                          </p:val>
                                        </p:tav>
                                      </p:tavLst>
                                    </p:anim>
                                    <p:animEffect filter="fade" transition="in">
                                      <p:cBhvr>
                                        <p:cTn dur="400" id="5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5"/>
      <p:bldP grpId="0" spid="40"/>
      <p:bldP grpId="0" spid="41"/>
      <p:bldP grpId="0" spid="4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平行四边形 21"/>
          <p:cNvSpPr/>
          <p:nvPr/>
        </p:nvSpPr>
        <p:spPr>
          <a:xfrm>
            <a:off x="0" y="-3618"/>
            <a:ext cx="6438900" cy="6861618"/>
          </a:xfrm>
          <a:custGeom>
            <a:gdLst>
              <a:gd fmla="*/ 0 w 6438900" name="connsiteX0"/>
              <a:gd fmla="*/ 6861618 h 6861618" name="connsiteY0"/>
              <a:gd fmla="*/ 0 w 6438900" name="connsiteX1"/>
              <a:gd fmla="*/ 0 h 6861618" name="connsiteY1"/>
              <a:gd fmla="*/ 6438900 w 6438900" name="connsiteX2"/>
              <a:gd fmla="*/ 0 h 6861618" name="connsiteY2"/>
              <a:gd fmla="*/ 6438900 w 6438900" name="connsiteX3"/>
              <a:gd fmla="*/ 6861618 h 6861618" name="connsiteY3"/>
              <a:gd fmla="*/ 0 w 6438900" name="connsiteX4"/>
              <a:gd fmla="*/ 6861618 h 6861618" name="connsiteY4"/>
              <a:gd fmla="*/ 0 w 6438900" name="connsiteX0-1"/>
              <a:gd fmla="*/ 6861618 h 6880668" name="connsiteY0-2"/>
              <a:gd fmla="*/ 0 w 6438900" name="connsiteX1-3"/>
              <a:gd fmla="*/ 0 h 6880668" name="connsiteY1-4"/>
              <a:gd fmla="*/ 6438900 w 6438900" name="connsiteX2-5"/>
              <a:gd fmla="*/ 0 h 6880668" name="connsiteY2-6"/>
              <a:gd fmla="*/ 4362450 w 6438900" name="connsiteX3-7"/>
              <a:gd fmla="*/ 6880668 h 6880668" name="connsiteY3-8"/>
              <a:gd fmla="*/ 0 w 6438900" name="connsiteX4-9"/>
              <a:gd fmla="*/ 6861618 h 6880668" name="connsiteY4-10"/>
              <a:gd fmla="*/ 0 w 6438900" name="connsiteX0-11"/>
              <a:gd fmla="*/ 6861618 h 6861618" name="connsiteY0-12"/>
              <a:gd fmla="*/ 0 w 6438900" name="connsiteX1-13"/>
              <a:gd fmla="*/ 0 h 6861618" name="connsiteY1-14"/>
              <a:gd fmla="*/ 6438900 w 6438900" name="connsiteX2-15"/>
              <a:gd fmla="*/ 0 h 6861618" name="connsiteY2-16"/>
              <a:gd fmla="*/ 4381500 w 6438900" name="connsiteX3-17"/>
              <a:gd fmla="*/ 6842568 h 6861618" name="connsiteY3-18"/>
              <a:gd fmla="*/ 0 w 6438900" name="connsiteX4-19"/>
              <a:gd fmla="*/ 6861618 h 6861618" name="connsiteY4-20"/>
              <a:gd fmla="*/ 0 w 6438900" name="connsiteX0-21"/>
              <a:gd fmla="*/ 6861618 h 6880668" name="connsiteY0-22"/>
              <a:gd fmla="*/ 0 w 6438900" name="connsiteX1-23"/>
              <a:gd fmla="*/ 0 h 6880668" name="connsiteY1-24"/>
              <a:gd fmla="*/ 6438900 w 6438900" name="connsiteX2-25"/>
              <a:gd fmla="*/ 0 h 6880668" name="connsiteY2-26"/>
              <a:gd fmla="*/ 4381500 w 6438900" name="connsiteX3-27"/>
              <a:gd fmla="*/ 6880668 h 6880668" name="connsiteY3-28"/>
              <a:gd fmla="*/ 0 w 6438900" name="connsiteX4-29"/>
              <a:gd fmla="*/ 6861618 h 6880668"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80668" w="6438900">
                <a:moveTo>
                  <a:pt x="0" y="6861618"/>
                </a:moveTo>
                <a:lnTo>
                  <a:pt x="0" y="0"/>
                </a:lnTo>
                <a:lnTo>
                  <a:pt x="6438900" y="0"/>
                </a:lnTo>
                <a:lnTo>
                  <a:pt x="4381500" y="6880668"/>
                </a:lnTo>
                <a:lnTo>
                  <a:pt x="0" y="6861618"/>
                </a:lnTo>
                <a:close/>
              </a:path>
            </a:pathLst>
          </a:custGeom>
          <a:blipFill>
            <a:blip r:embed="rId2"/>
            <a:stretch>
              <a:fillRect l="-12168" r="-12168"/>
            </a:stretch>
          </a:blipFill>
          <a:ln w="381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a:xfrm>
            <a:off x="326580" y="201801"/>
            <a:ext cx="585090" cy="560711"/>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2000">
              <a:solidFill>
                <a:srgbClr val="3F3F3F"/>
              </a:solidFill>
            </a:endParaRPr>
          </a:p>
        </p:txBody>
      </p:sp>
      <p:sp>
        <p:nvSpPr>
          <p:cNvPr id="4" name="标题 4"/>
          <p:cNvSpPr txBox="1"/>
          <p:nvPr/>
        </p:nvSpPr>
        <p:spPr>
          <a:xfrm>
            <a:off x="1390650" y="2890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lumMod val="95000"/>
                  </a:schemeClr>
                </a:solidFill>
                <a:latin charset="-122" panose="020b0503020204020204" pitchFamily="34" typeface="微软雅黑"/>
                <a:ea charset="-122" panose="020b0503020204020204" pitchFamily="34" typeface="微软雅黑"/>
              </a:rPr>
              <a:t>风险保障措施</a:t>
            </a:r>
          </a:p>
          <a:p>
            <a:pPr algn="l"/>
            <a:r>
              <a:rPr altLang="en-US" b="1" lang="zh-CN" smtClean="0" sz="2400">
                <a:solidFill>
                  <a:schemeClr val="bg1">
                    <a:lumMod val="95000"/>
                  </a:schemeClr>
                </a:solidFill>
                <a:latin charset="-122" panose="020b0503020204020204" pitchFamily="34" typeface="微软雅黑"/>
                <a:ea charset="-122" panose="020b0503020204020204" pitchFamily="34" typeface="微软雅黑"/>
              </a:rPr>
              <a:t>RISK SAFEGUAR MEASURES</a:t>
            </a:r>
          </a:p>
        </p:txBody>
      </p:sp>
      <p:sp>
        <p:nvSpPr>
          <p:cNvPr id="5" name="MH_SubTitle_1"/>
          <p:cNvSpPr/>
          <p:nvPr>
            <p:custDataLst>
              <p:tags r:id="rId3"/>
            </p:custDataLst>
          </p:nvPr>
        </p:nvSpPr>
        <p:spPr bwMode="auto">
          <a:xfrm>
            <a:off x="6105526" y="961581"/>
            <a:ext cx="2060575" cy="742950"/>
          </a:xfrm>
          <a:prstGeom prst="homePlate">
            <a:avLst/>
          </a:prstGeom>
          <a:solidFill>
            <a:srgbClr val="A5A5A5"/>
          </a:solidFill>
          <a:ln algn="ctr" cap="flat" cmpd="sng" w="12700">
            <a:noFill/>
            <a:prstDash val="solid"/>
            <a:headEnd len="med" type="none" w="med"/>
            <a:tailEnd len="med" type="none" w="med"/>
          </a:ln>
          <a:effectLst/>
        </p:spPr>
        <p:txBody>
          <a:bodyPr anchor="ctr" bIns="73109" lIns="548640" rIns="91386" tIns="45696"/>
          <a:lstStyle/>
          <a:p>
            <a:pPr defTabSz="913765">
              <a:defRPr/>
            </a:pPr>
            <a:endParaRPr kern="0" lang="en-US" sz="2400">
              <a:solidFill>
                <a:srgbClr val="FFFFFF"/>
              </a:solidFill>
            </a:endParaRPr>
          </a:p>
        </p:txBody>
      </p:sp>
      <p:sp>
        <p:nvSpPr>
          <p:cNvPr id="6" name="MH_Other_1"/>
          <p:cNvSpPr/>
          <p:nvPr>
            <p:custDataLst>
              <p:tags r:id="rId4"/>
            </p:custDataLst>
          </p:nvPr>
        </p:nvSpPr>
        <p:spPr bwMode="auto">
          <a:xfrm>
            <a:off x="5545139" y="907606"/>
            <a:ext cx="852487" cy="850900"/>
          </a:xfrm>
          <a:prstGeom prst="ellipse">
            <a:avLst/>
          </a:prstGeom>
          <a:solidFill>
            <a:srgbClr val="FFFFFF"/>
          </a:solidFill>
          <a:ln w="25400">
            <a:solidFill>
              <a:srgbClr val="A5A5A5"/>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146304" lIns="182880" rIns="182880" tIns="146304"/>
          <a:lstStyle/>
          <a:p>
            <a:pPr algn="ctr" defTabSz="932180">
              <a:lnSpc>
                <a:spcPct val="90000"/>
              </a:lnSpc>
              <a:defRPr/>
            </a:pPr>
            <a:endParaRPr lang="en-US" sz="2400">
              <a:gradFill>
                <a:gsLst>
                  <a:gs pos="0">
                    <a:srgbClr val="FFFFFF"/>
                  </a:gs>
                  <a:gs pos="100000">
                    <a:srgbClr val="FFFFFF"/>
                  </a:gs>
                </a:gsLst>
                <a:lin ang="5400000" scaled="0"/>
              </a:gradFill>
              <a:cs charset="0" panose="020b0502040204020203" pitchFamily="34" typeface="Segoe UI"/>
            </a:endParaRPr>
          </a:p>
        </p:txBody>
      </p:sp>
      <p:sp>
        <p:nvSpPr>
          <p:cNvPr id="7" name="MH_Other_2"/>
          <p:cNvSpPr>
            <a:spLocks noEditPoints="1"/>
          </p:cNvSpPr>
          <p:nvPr>
            <p:custDataLst>
              <p:tags r:id="rId5"/>
            </p:custDataLst>
          </p:nvPr>
        </p:nvSpPr>
        <p:spPr bwMode="auto">
          <a:xfrm>
            <a:off x="5757864" y="1091756"/>
            <a:ext cx="427037" cy="482600"/>
          </a:xfrm>
          <a:custGeom>
            <a:gdLst>
              <a:gd fmla="*/ 0 w 14953" name="T0"/>
              <a:gd fmla="*/ 0 h 16970" name="T1"/>
              <a:gd fmla="*/ 1361 w 14953" name="T2"/>
              <a:gd fmla="*/ 15274 h 16970" name="T3"/>
              <a:gd fmla="*/ 7472 w 14953" name="T4"/>
              <a:gd fmla="*/ 16970 h 16970" name="T5"/>
              <a:gd fmla="*/ 13590 w 14953" name="T6"/>
              <a:gd fmla="*/ 15274 h 16970" name="T7"/>
              <a:gd fmla="*/ 14953 w 14953" name="T8"/>
              <a:gd fmla="*/ 0 h 16970" name="T9"/>
              <a:gd fmla="*/ 0 w 14953" name="T10"/>
              <a:gd fmla="*/ 0 h 16970" name="T11"/>
              <a:gd fmla="*/ 12000 w 14953" name="T12"/>
              <a:gd fmla="*/ 4996 h 16970" name="T13"/>
              <a:gd fmla="*/ 11996 w 14953" name="T14"/>
              <a:gd fmla="*/ 4996 h 16970" name="T15"/>
              <a:gd fmla="*/ 4831 w 14953" name="T16"/>
              <a:gd fmla="*/ 4996 h 16970" name="T17"/>
              <a:gd fmla="*/ 5004 w 14953" name="T18"/>
              <a:gd fmla="*/ 6914 h 16970" name="T19"/>
              <a:gd fmla="*/ 11830 w 14953" name="T20"/>
              <a:gd fmla="*/ 6914 h 16970" name="T21"/>
              <a:gd fmla="*/ 11315 w 14953" name="T22"/>
              <a:gd fmla="*/ 12664 h 16970" name="T23"/>
              <a:gd fmla="*/ 7474 w 14953" name="T24"/>
              <a:gd fmla="*/ 13729 h 16970" name="T25"/>
              <a:gd fmla="*/ 3636 w 14953" name="T26"/>
              <a:gd fmla="*/ 12664 h 16970" name="T27"/>
              <a:gd fmla="*/ 3369 w 14953" name="T28"/>
              <a:gd fmla="*/ 9657 h 16970" name="T29"/>
              <a:gd fmla="*/ 5249 w 14953" name="T30"/>
              <a:gd fmla="*/ 9657 h 16970" name="T31"/>
              <a:gd fmla="*/ 5389 w 14953" name="T32"/>
              <a:gd fmla="*/ 11218 h 16970" name="T33"/>
              <a:gd fmla="*/ 7474 w 14953" name="T34"/>
              <a:gd fmla="*/ 11780 h 16970" name="T35"/>
              <a:gd fmla="*/ 9565 w 14953" name="T36"/>
              <a:gd fmla="*/ 11216 h 16970" name="T37"/>
              <a:gd fmla="*/ 9782 w 14953" name="T38"/>
              <a:gd fmla="*/ 8787 h 16970" name="T39"/>
              <a:gd fmla="*/ 3291 w 14953" name="T40"/>
              <a:gd fmla="*/ 8787 h 16970" name="T41"/>
              <a:gd fmla="*/ 2786 w 14953" name="T42"/>
              <a:gd fmla="*/ 3123 h 16970" name="T43"/>
              <a:gd fmla="*/ 12168 w 14953" name="T44"/>
              <a:gd fmla="*/ 3123 h 16970" name="T45"/>
              <a:gd fmla="*/ 12000 w 14953" name="T46"/>
              <a:gd fmla="*/ 4996 h 1697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970" w="14953">
                <a:moveTo>
                  <a:pt x="0" y="0"/>
                </a:moveTo>
                <a:lnTo>
                  <a:pt x="1361" y="15274"/>
                </a:lnTo>
                <a:lnTo>
                  <a:pt x="7472" y="16970"/>
                </a:lnTo>
                <a:lnTo>
                  <a:pt x="13590" y="15274"/>
                </a:lnTo>
                <a:lnTo>
                  <a:pt x="14953" y="0"/>
                </a:lnTo>
                <a:lnTo>
                  <a:pt x="0" y="0"/>
                </a:lnTo>
                <a:close/>
                <a:moveTo>
                  <a:pt x="12000" y="4996"/>
                </a:moveTo>
                <a:lnTo>
                  <a:pt x="11996" y="4996"/>
                </a:lnTo>
                <a:lnTo>
                  <a:pt x="4831" y="4996"/>
                </a:lnTo>
                <a:lnTo>
                  <a:pt x="5004" y="6914"/>
                </a:lnTo>
                <a:lnTo>
                  <a:pt x="11830" y="6914"/>
                </a:lnTo>
                <a:lnTo>
                  <a:pt x="11315" y="12664"/>
                </a:lnTo>
                <a:lnTo>
                  <a:pt x="7474" y="13729"/>
                </a:lnTo>
                <a:lnTo>
                  <a:pt x="3636" y="12664"/>
                </a:lnTo>
                <a:lnTo>
                  <a:pt x="3369" y="9657"/>
                </a:lnTo>
                <a:lnTo>
                  <a:pt x="5249" y="9657"/>
                </a:lnTo>
                <a:lnTo>
                  <a:pt x="5389" y="11218"/>
                </a:lnTo>
                <a:lnTo>
                  <a:pt x="7474" y="11780"/>
                </a:lnTo>
                <a:lnTo>
                  <a:pt x="9565" y="11216"/>
                </a:lnTo>
                <a:lnTo>
                  <a:pt x="9782" y="8787"/>
                </a:lnTo>
                <a:lnTo>
                  <a:pt x="3291" y="8787"/>
                </a:lnTo>
                <a:lnTo>
                  <a:pt x="2786" y="3123"/>
                </a:lnTo>
                <a:lnTo>
                  <a:pt x="12168" y="3123"/>
                </a:lnTo>
                <a:lnTo>
                  <a:pt x="12000" y="4996"/>
                </a:lnTo>
                <a:close/>
              </a:path>
            </a:pathLst>
          </a:custGeom>
          <a:solidFill>
            <a:srgbClr val="A5A5A5"/>
          </a:solidFill>
          <a:ln>
            <a:noFill/>
          </a:ln>
        </p:spPr>
        <p:txBody>
          <a:bodyPr/>
          <a:lstStyle/>
          <a:p>
            <a:pPr defTabSz="913765">
              <a:defRPr/>
            </a:pPr>
            <a:endParaRPr kern="0" lang="en-US">
              <a:solidFill>
                <a:srgbClr val="000000"/>
              </a:solidFill>
            </a:endParaRPr>
          </a:p>
        </p:txBody>
      </p:sp>
      <p:sp>
        <p:nvSpPr>
          <p:cNvPr id="9" name="MH_SubTitle_2"/>
          <p:cNvSpPr/>
          <p:nvPr>
            <p:custDataLst>
              <p:tags r:id="rId6"/>
            </p:custDataLst>
          </p:nvPr>
        </p:nvSpPr>
        <p:spPr bwMode="auto">
          <a:xfrm>
            <a:off x="5656264" y="2575021"/>
            <a:ext cx="2060575" cy="742950"/>
          </a:xfrm>
          <a:prstGeom prst="homePlate">
            <a:avLst/>
          </a:prstGeom>
          <a:solidFill>
            <a:srgbClr val="3F3F3F"/>
          </a:solidFill>
          <a:ln algn="ctr" cap="flat" cmpd="sng" w="12700">
            <a:noFill/>
            <a:prstDash val="solid"/>
            <a:headEnd len="med" type="none" w="med"/>
            <a:tailEnd len="med" type="none" w="med"/>
          </a:ln>
          <a:effectLst/>
        </p:spPr>
        <p:txBody>
          <a:bodyPr anchor="ctr" bIns="73109" lIns="548640" rIns="91386" tIns="45696"/>
          <a:lstStyle/>
          <a:p>
            <a:pPr defTabSz="913765">
              <a:defRPr/>
            </a:pPr>
            <a:endParaRPr kern="0" lang="en-US" sz="2400">
              <a:solidFill>
                <a:srgbClr val="FFFFFF"/>
              </a:solidFill>
            </a:endParaRPr>
          </a:p>
        </p:txBody>
      </p:sp>
      <p:sp>
        <p:nvSpPr>
          <p:cNvPr id="10" name="MH_Other_3"/>
          <p:cNvSpPr/>
          <p:nvPr>
            <p:custDataLst>
              <p:tags r:id="rId7"/>
            </p:custDataLst>
          </p:nvPr>
        </p:nvSpPr>
        <p:spPr bwMode="auto">
          <a:xfrm>
            <a:off x="5095877" y="2521046"/>
            <a:ext cx="852487" cy="850900"/>
          </a:xfrm>
          <a:prstGeom prst="ellipse">
            <a:avLst/>
          </a:prstGeom>
          <a:solidFill>
            <a:srgbClr val="FFFFFF"/>
          </a:solidFill>
          <a:ln w="25400">
            <a:solidFill>
              <a:srgbClr val="3F3F3F"/>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146304" lIns="182880" rIns="182880" tIns="146304"/>
          <a:lstStyle/>
          <a:p>
            <a:pPr algn="ctr" defTabSz="932180">
              <a:lnSpc>
                <a:spcPct val="90000"/>
              </a:lnSpc>
              <a:defRPr/>
            </a:pPr>
            <a:endParaRPr lang="en-US" sz="2400">
              <a:gradFill>
                <a:gsLst>
                  <a:gs pos="0">
                    <a:srgbClr val="FFFFFF"/>
                  </a:gs>
                  <a:gs pos="100000">
                    <a:srgbClr val="FFFFFF"/>
                  </a:gs>
                </a:gsLst>
                <a:lin ang="5400000" scaled="0"/>
              </a:gradFill>
              <a:cs charset="0" panose="020b0502040204020203" pitchFamily="34" typeface="Segoe UI"/>
            </a:endParaRPr>
          </a:p>
        </p:txBody>
      </p:sp>
      <p:sp>
        <p:nvSpPr>
          <p:cNvPr id="12" name="MH_SubTitle_3"/>
          <p:cNvSpPr/>
          <p:nvPr>
            <p:custDataLst>
              <p:tags r:id="rId8"/>
            </p:custDataLst>
          </p:nvPr>
        </p:nvSpPr>
        <p:spPr bwMode="auto">
          <a:xfrm>
            <a:off x="5253039" y="4090033"/>
            <a:ext cx="2060575" cy="744538"/>
          </a:xfrm>
          <a:prstGeom prst="homePlate">
            <a:avLst/>
          </a:prstGeom>
          <a:solidFill>
            <a:schemeClr val="accent3"/>
          </a:solidFill>
          <a:ln algn="ctr" cap="flat" cmpd="sng" w="12700">
            <a:noFill/>
            <a:prstDash val="solid"/>
            <a:headEnd len="med" type="none" w="med"/>
            <a:tailEnd len="med" type="none" w="med"/>
          </a:ln>
          <a:effectLst/>
        </p:spPr>
        <p:txBody>
          <a:bodyPr anchor="ctr" bIns="73109" lIns="548640" rIns="91386" tIns="45696"/>
          <a:lstStyle/>
          <a:p>
            <a:pPr defTabSz="913765">
              <a:defRPr/>
            </a:pPr>
            <a:endParaRPr kern="0" lang="en-US" sz="2400">
              <a:solidFill>
                <a:srgbClr val="FFFFFF"/>
              </a:solidFill>
            </a:endParaRPr>
          </a:p>
        </p:txBody>
      </p:sp>
      <p:sp>
        <p:nvSpPr>
          <p:cNvPr id="13" name="MH_Other_4"/>
          <p:cNvSpPr/>
          <p:nvPr>
            <p:custDataLst>
              <p:tags r:id="rId9"/>
            </p:custDataLst>
          </p:nvPr>
        </p:nvSpPr>
        <p:spPr bwMode="auto">
          <a:xfrm>
            <a:off x="4692652" y="4036058"/>
            <a:ext cx="852487" cy="852488"/>
          </a:xfrm>
          <a:prstGeom prst="ellipse">
            <a:avLst/>
          </a:prstGeom>
          <a:solidFill>
            <a:srgbClr val="FFFFFF"/>
          </a:solidFill>
          <a:ln w="25400">
            <a:solidFill>
              <a:schemeClr val="accent3"/>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146304" lIns="182880" rIns="182880" tIns="146304"/>
          <a:lstStyle/>
          <a:p>
            <a:pPr algn="ctr" defTabSz="932180">
              <a:lnSpc>
                <a:spcPct val="90000"/>
              </a:lnSpc>
              <a:defRPr/>
            </a:pPr>
            <a:endParaRPr lang="en-US" sz="2400">
              <a:gradFill>
                <a:gsLst>
                  <a:gs pos="0">
                    <a:srgbClr val="FFFFFF"/>
                  </a:gs>
                  <a:gs pos="100000">
                    <a:srgbClr val="FFFFFF"/>
                  </a:gs>
                </a:gsLst>
                <a:lin ang="5400000" scaled="0"/>
              </a:gradFill>
              <a:cs charset="0" panose="020b0502040204020203" pitchFamily="34" typeface="Segoe UI"/>
            </a:endParaRPr>
          </a:p>
        </p:txBody>
      </p:sp>
      <p:sp>
        <p:nvSpPr>
          <p:cNvPr id="15" name="MH_SubTitle_4"/>
          <p:cNvSpPr/>
          <p:nvPr>
            <p:custDataLst>
              <p:tags r:id="rId10"/>
            </p:custDataLst>
          </p:nvPr>
        </p:nvSpPr>
        <p:spPr bwMode="auto">
          <a:xfrm>
            <a:off x="4771232" y="5703474"/>
            <a:ext cx="2060575" cy="744537"/>
          </a:xfrm>
          <a:prstGeom prst="homePlate">
            <a:avLst/>
          </a:prstGeom>
          <a:solidFill>
            <a:srgbClr val="3F3F3F"/>
          </a:solidFill>
          <a:ln algn="ctr" cap="flat" cmpd="sng" w="12700">
            <a:noFill/>
            <a:prstDash val="solid"/>
            <a:headEnd len="med" type="none" w="med"/>
            <a:tailEnd len="med" type="none" w="med"/>
          </a:ln>
          <a:effectLst/>
        </p:spPr>
        <p:txBody>
          <a:bodyPr anchor="ctr" bIns="73109" lIns="548640" rIns="91386" tIns="45696"/>
          <a:lstStyle/>
          <a:p>
            <a:pPr defTabSz="913765">
              <a:defRPr/>
            </a:pPr>
            <a:endParaRPr kern="0" lang="en-US" sz="2400">
              <a:solidFill>
                <a:srgbClr val="FFFFFF"/>
              </a:solidFill>
            </a:endParaRPr>
          </a:p>
        </p:txBody>
      </p:sp>
      <p:sp>
        <p:nvSpPr>
          <p:cNvPr id="16" name="MH_Other_5"/>
          <p:cNvSpPr/>
          <p:nvPr>
            <p:custDataLst>
              <p:tags r:id="rId11"/>
            </p:custDataLst>
          </p:nvPr>
        </p:nvSpPr>
        <p:spPr bwMode="auto">
          <a:xfrm>
            <a:off x="4210845" y="5649499"/>
            <a:ext cx="852487" cy="852487"/>
          </a:xfrm>
          <a:prstGeom prst="ellipse">
            <a:avLst/>
          </a:prstGeom>
          <a:solidFill>
            <a:srgbClr val="FFFFFF"/>
          </a:solidFill>
          <a:ln w="25400">
            <a:solidFill>
              <a:srgbClr val="3F3F3F"/>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146304" lIns="182880" rIns="182880" tIns="146304"/>
          <a:lstStyle/>
          <a:p>
            <a:pPr algn="ctr" defTabSz="932180">
              <a:lnSpc>
                <a:spcPct val="90000"/>
              </a:lnSpc>
              <a:defRPr/>
            </a:pPr>
            <a:endParaRPr lang="en-US" sz="2400">
              <a:solidFill>
                <a:schemeClr val="accent4"/>
              </a:solidFill>
              <a:cs charset="0" panose="020b0502040204020203" pitchFamily="34" typeface="Segoe UI"/>
            </a:endParaRPr>
          </a:p>
        </p:txBody>
      </p:sp>
      <p:sp>
        <p:nvSpPr>
          <p:cNvPr id="18" name="MH_Other_6"/>
          <p:cNvSpPr/>
          <p:nvPr>
            <p:custDataLst>
              <p:tags r:id="rId12"/>
            </p:custDataLst>
          </p:nvPr>
        </p:nvSpPr>
        <p:spPr bwMode="auto">
          <a:xfrm>
            <a:off x="4364831" y="5808249"/>
            <a:ext cx="546100" cy="534987"/>
          </a:xfrm>
          <a:custGeom>
            <a:gdLst>
              <a:gd fmla="*/ 2147483646 w 99" name="T0"/>
              <a:gd fmla="*/ 2147483646 h 97" name="T1"/>
              <a:gd fmla="*/ 2147483646 w 99" name="T2"/>
              <a:gd fmla="*/ 2147483646 h 97" name="T3"/>
              <a:gd fmla="*/ 2147483646 w 99" name="T4"/>
              <a:gd fmla="*/ 2147483646 h 97" name="T5"/>
              <a:gd fmla="*/ 2147483646 w 99" name="T6"/>
              <a:gd fmla="*/ 2147483646 h 97" name="T7"/>
              <a:gd fmla="*/ 2147483646 w 99" name="T8"/>
              <a:gd fmla="*/ 2147483646 h 97" name="T9"/>
              <a:gd fmla="*/ 2147483646 w 99" name="T10"/>
              <a:gd fmla="*/ 2147483646 h 97" name="T11"/>
              <a:gd fmla="*/ 2147483646 w 99" name="T12"/>
              <a:gd fmla="*/ 2147483646 h 97" name="T13"/>
              <a:gd fmla="*/ 2147483646 w 99" name="T14"/>
              <a:gd fmla="*/ 2147483646 h 97" name="T15"/>
              <a:gd fmla="*/ 2147483646 w 99" name="T16"/>
              <a:gd fmla="*/ 2147483646 h 97" name="T17"/>
              <a:gd fmla="*/ 2147483646 w 99" name="T18"/>
              <a:gd fmla="*/ 2147483646 h 97" name="T19"/>
              <a:gd fmla="*/ 2147483646 w 99" name="T20"/>
              <a:gd fmla="*/ 2147483646 h 97" name="T21"/>
              <a:gd fmla="*/ 2147483646 w 99" name="T22"/>
              <a:gd fmla="*/ 2147483646 h 97" name="T23"/>
              <a:gd fmla="*/ 2147483646 w 99" name="T24"/>
              <a:gd fmla="*/ 2147483646 h 97" name="T25"/>
              <a:gd fmla="*/ 2147483646 w 99" name="T26"/>
              <a:gd fmla="*/ 2147483646 h 97" name="T27"/>
              <a:gd fmla="*/ 2147483646 w 99" name="T28"/>
              <a:gd fmla="*/ 2147483646 h 97" name="T29"/>
              <a:gd fmla="*/ 0 w 99" name="T30"/>
              <a:gd fmla="*/ 2147483646 h 97" name="T31"/>
              <a:gd fmla="*/ 2147483646 w 99" name="T32"/>
              <a:gd fmla="*/ 2147483646 h 97" name="T33"/>
              <a:gd fmla="*/ 2147483646 w 99" name="T34"/>
              <a:gd fmla="*/ 2147483646 h 97" name="T35"/>
              <a:gd fmla="*/ 2147483646 w 99" name="T36"/>
              <a:gd fmla="*/ 0 h 97" name="T37"/>
              <a:gd fmla="*/ 2147483646 w 99" name="T38"/>
              <a:gd fmla="*/ 2147483646 h 97" name="T39"/>
              <a:gd fmla="*/ 2147483646 w 99" name="T40"/>
              <a:gd fmla="*/ 2147483646 h 97" name="T41"/>
              <a:gd fmla="*/ 2147483646 w 99" name="T42"/>
              <a:gd fmla="*/ 2147483646 h 97" name="T43"/>
              <a:gd fmla="*/ 2147483646 w 99" name="T44"/>
              <a:gd fmla="*/ 2147483646 h 97" name="T45"/>
              <a:gd fmla="*/ 2147483646 w 99" name="T46"/>
              <a:gd fmla="*/ 2147483646 h 97" name="T47"/>
              <a:gd fmla="*/ 2147483646 w 99" name="T48"/>
              <a:gd fmla="*/ 2147483646 h 97" name="T49"/>
              <a:gd fmla="*/ 2147483646 w 99" name="T50"/>
              <a:gd fmla="*/ 2147483646 h 97" name="T51"/>
              <a:gd fmla="*/ 2147483646 w 99" name="T52"/>
              <a:gd fmla="*/ 2147483646 h 97" name="T53"/>
              <a:gd fmla="*/ 2147483646 w 99" name="T54"/>
              <a:gd fmla="*/ 2147483646 h 97" name="T55"/>
              <a:gd fmla="*/ 2147483646 w 99" name="T56"/>
              <a:gd fmla="*/ 2147483646 h 97" name="T57"/>
              <a:gd fmla="*/ 2147483646 w 99" name="T58"/>
              <a:gd fmla="*/ 2147483646 h 97" name="T59"/>
              <a:gd fmla="*/ 2147483646 w 99" name="T60"/>
              <a:gd fmla="*/ 2147483646 h 97" name="T61"/>
              <a:gd fmla="*/ 2147483646 w 99" name="T62"/>
              <a:gd fmla="*/ 2147483646 h 97" name="T63"/>
              <a:gd fmla="*/ 2147483646 w 99" name="T64"/>
              <a:gd fmla="*/ 2147483646 h 97" name="T65"/>
              <a:gd fmla="*/ 2147483646 w 99" name="T66"/>
              <a:gd fmla="*/ 2147483646 h 97" name="T67"/>
              <a:gd fmla="*/ 2147483646 w 99" name="T68"/>
              <a:gd fmla="*/ 2147483646 h 97" name="T69"/>
              <a:gd fmla="*/ 2147483646 w 99" name="T70"/>
              <a:gd fmla="*/ 2147483646 h 97" name="T71"/>
              <a:gd fmla="*/ 2147483646 w 99" name="T72"/>
              <a:gd fmla="*/ 2147483646 h 97" name="T73"/>
              <a:gd fmla="*/ 2147483646 w 99" name="T74"/>
              <a:gd fmla="*/ 2147483646 h 97" name="T75"/>
              <a:gd fmla="*/ 2147483646 w 99" name="T76"/>
              <a:gd fmla="*/ 2147483646 h 9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7" w="99">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rgbClr val="3F3F3F"/>
          </a:solidFill>
          <a:ln>
            <a:noFill/>
          </a:ln>
        </p:spPr>
        <p:txBody>
          <a:bodyPr anchor="ctr"/>
          <a:lstStyle/>
          <a:p>
            <a:pPr>
              <a:defRPr/>
            </a:pPr>
            <a:endParaRPr altLang="en-US" lang="zh-CN"/>
          </a:p>
        </p:txBody>
      </p:sp>
      <p:sp>
        <p:nvSpPr>
          <p:cNvPr id="19" name="MH_Other_7"/>
          <p:cNvSpPr>
            <a:spLocks noChangeAspect="1"/>
          </p:cNvSpPr>
          <p:nvPr>
            <p:custDataLst>
              <p:tags r:id="rId13"/>
            </p:custDataLst>
          </p:nvPr>
        </p:nvSpPr>
        <p:spPr bwMode="auto">
          <a:xfrm>
            <a:off x="4872039" y="4211477"/>
            <a:ext cx="447675" cy="433388"/>
          </a:xfrm>
          <a:custGeom>
            <a:gdLst>
              <a:gd fmla="*/ 2147483646 w 5926" name="T0"/>
              <a:gd fmla="*/ 2147483646 h 5735" name="T1"/>
              <a:gd fmla="*/ 2147483646 w 5926" name="T2"/>
              <a:gd fmla="*/ 2147483646 h 5735" name="T3"/>
              <a:gd fmla="*/ 2147483646 w 5926" name="T4"/>
              <a:gd fmla="*/ 0 h 5735" name="T5"/>
              <a:gd fmla="*/ 2147483646 w 5926" name="T6"/>
              <a:gd fmla="*/ 2147483646 h 5735" name="T7"/>
              <a:gd fmla="*/ 2147483646 w 5926" name="T8"/>
              <a:gd fmla="*/ 2147483646 h 5735" name="T9"/>
              <a:gd fmla="*/ 2147483646 w 5926" name="T10"/>
              <a:gd fmla="*/ 2147483646 h 5735" name="T11"/>
              <a:gd fmla="*/ 0 w 5926" name="T12"/>
              <a:gd fmla="*/ 2147483646 h 5735" name="T13"/>
              <a:gd fmla="*/ 2147483646 w 5926" name="T14"/>
              <a:gd fmla="*/ 2147483646 h 5735" name="T15"/>
              <a:gd fmla="*/ 2147483646 w 5926" name="T16"/>
              <a:gd fmla="*/ 2147483646 h 5735" name="T17"/>
              <a:gd fmla="*/ 2147483646 w 5926" name="T18"/>
              <a:gd fmla="*/ 2147483646 h 5735" name="T19"/>
              <a:gd fmla="*/ 2147483646 w 5926" name="T20"/>
              <a:gd fmla="*/ 2147483646 h 5735" name="T21"/>
              <a:gd fmla="*/ 2147483646 w 5926" name="T22"/>
              <a:gd fmla="*/ 2147483646 h 5735" name="T23"/>
              <a:gd fmla="*/ 2147483646 w 5926" name="T24"/>
              <a:gd fmla="*/ 2147483646 h 5735" name="T25"/>
              <a:gd fmla="*/ 2147483646 w 5926" name="T26"/>
              <a:gd fmla="*/ 2147483646 h 5735" name="T27"/>
              <a:gd fmla="*/ 2147483646 w 5926" name="T28"/>
              <a:gd fmla="*/ 2147483646 h 5735" name="T29"/>
              <a:gd fmla="*/ 2147483646 w 5926" name="T30"/>
              <a:gd fmla="*/ 2147483646 h 5735" name="T31"/>
              <a:gd fmla="*/ 2147483646 w 5926" name="T32"/>
              <a:gd fmla="*/ 2147483646 h 5735" name="T33"/>
              <a:gd fmla="*/ 2147483646 w 5926" name="T34"/>
              <a:gd fmla="*/ 2147483646 h 5735" name="T35"/>
              <a:gd fmla="*/ 2147483646 w 5926" name="T36"/>
              <a:gd fmla="*/ 2147483646 h 5735" name="T37"/>
              <a:gd fmla="*/ 2147483646 w 5926" name="T38"/>
              <a:gd fmla="*/ 2147483646 h 5735" name="T39"/>
              <a:gd fmla="*/ 2147483646 w 5926" name="T40"/>
              <a:gd fmla="*/ 2147483646 h 5735" name="T41"/>
              <a:gd fmla="*/ 2147483646 w 5926" name="T42"/>
              <a:gd fmla="*/ 2147483646 h 5735" name="T43"/>
              <a:gd fmla="*/ 2147483646 w 5926" name="T44"/>
              <a:gd fmla="*/ 2147483646 h 5735" name="T45"/>
              <a:gd fmla="*/ 2147483646 w 5926" name="T46"/>
              <a:gd fmla="*/ 2147483646 h 5735" name="T47"/>
              <a:gd fmla="*/ 2147483646 w 5926" name="T48"/>
              <a:gd fmla="*/ 2147483646 h 5735" name="T49"/>
              <a:gd fmla="*/ 2147483646 w 5926" name="T50"/>
              <a:gd fmla="*/ 2147483646 h 5735" name="T51"/>
              <a:gd fmla="*/ 2147483646 w 5926" name="T52"/>
              <a:gd fmla="*/ 2147483646 h 5735" name="T53"/>
              <a:gd fmla="*/ 2147483646 w 5926" name="T54"/>
              <a:gd fmla="*/ 2147483646 h 5735" name="T55"/>
              <a:gd fmla="*/ 2147483646 w 5926" name="T56"/>
              <a:gd fmla="*/ 2147483646 h 5735" name="T57"/>
              <a:gd fmla="*/ 2147483646 w 5926" name="T58"/>
              <a:gd fmla="*/ 2147483646 h 5735" name="T59"/>
              <a:gd fmla="*/ 2147483646 w 5926" name="T60"/>
              <a:gd fmla="*/ 2147483646 h 5735" name="T61"/>
              <a:gd fmla="*/ 2147483646 w 5926" name="T62"/>
              <a:gd fmla="*/ 2147483646 h 5735" name="T63"/>
              <a:gd fmla="*/ 2147483646 w 5926" name="T64"/>
              <a:gd fmla="*/ 2147483646 h 5735" name="T65"/>
              <a:gd fmla="*/ 2147483646 w 5926" name="T66"/>
              <a:gd fmla="*/ 2147483646 h 5735" name="T67"/>
              <a:gd fmla="*/ 2147483646 w 5926" name="T68"/>
              <a:gd fmla="*/ 2147483646 h 5735" name="T69"/>
              <a:gd fmla="*/ 2147483646 w 5926" name="T70"/>
              <a:gd fmla="*/ 2147483646 h 5735" name="T71"/>
              <a:gd fmla="*/ 2147483646 w 5926" name="T72"/>
              <a:gd fmla="*/ 2147483646 h 5735" name="T73"/>
              <a:gd fmla="*/ 2147483646 w 5926" name="T74"/>
              <a:gd fmla="*/ 2147483646 h 5735" name="T75"/>
              <a:gd fmla="*/ 2147483646 w 5926" name="T76"/>
              <a:gd fmla="*/ 2147483646 h 5735" name="T77"/>
              <a:gd fmla="*/ 2147483646 w 5926" name="T78"/>
              <a:gd fmla="*/ 2147483646 h 5735" name="T79"/>
              <a:gd fmla="*/ 2147483646 w 5926" name="T80"/>
              <a:gd fmla="*/ 2147483646 h 5735" name="T81"/>
              <a:gd fmla="*/ 2147483646 w 5926" name="T82"/>
              <a:gd fmla="*/ 2147483646 h 5735" name="T83"/>
              <a:gd fmla="*/ 2147483646 w 5926" name="T84"/>
              <a:gd fmla="*/ 2147483646 h 5735" name="T85"/>
              <a:gd fmla="*/ 2147483646 w 5926" name="T86"/>
              <a:gd fmla="*/ 2147483646 h 5735" name="T87"/>
              <a:gd fmla="*/ 2147483646 w 5926" name="T88"/>
              <a:gd fmla="*/ 2147483646 h 5735" name="T89"/>
              <a:gd fmla="*/ 2147483646 w 5926" name="T90"/>
              <a:gd fmla="*/ 2147483646 h 5735" name="T91"/>
              <a:gd fmla="*/ 2147483646 w 5926" name="T92"/>
              <a:gd fmla="*/ 2147483646 h 5735" name="T93"/>
              <a:gd fmla="*/ 2147483646 w 5926" name="T94"/>
              <a:gd fmla="*/ 2147483646 h 5735" name="T95"/>
              <a:gd fmla="*/ 2147483646 w 5926" name="T96"/>
              <a:gd fmla="*/ 2147483646 h 5735" name="T97"/>
              <a:gd fmla="*/ 2147483646 w 5926" name="T98"/>
              <a:gd fmla="*/ 2147483646 h 5735" name="T99"/>
              <a:gd fmla="*/ 2147483646 w 5926" name="T100"/>
              <a:gd fmla="*/ 2147483646 h 5735"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35" w="5926">
                <a:moveTo>
                  <a:pt x="0" y="5408"/>
                </a:moveTo>
                <a:lnTo>
                  <a:pt x="407" y="5408"/>
                </a:lnTo>
                <a:lnTo>
                  <a:pt x="407" y="1609"/>
                </a:lnTo>
                <a:lnTo>
                  <a:pt x="407" y="1495"/>
                </a:lnTo>
                <a:lnTo>
                  <a:pt x="520" y="1464"/>
                </a:lnTo>
                <a:lnTo>
                  <a:pt x="2110" y="1038"/>
                </a:lnTo>
                <a:lnTo>
                  <a:pt x="2300" y="987"/>
                </a:lnTo>
                <a:lnTo>
                  <a:pt x="3099" y="1516"/>
                </a:lnTo>
                <a:lnTo>
                  <a:pt x="3099" y="5408"/>
                </a:lnTo>
                <a:lnTo>
                  <a:pt x="3235" y="5408"/>
                </a:lnTo>
                <a:lnTo>
                  <a:pt x="3235" y="622"/>
                </a:lnTo>
                <a:lnTo>
                  <a:pt x="3235" y="506"/>
                </a:lnTo>
                <a:lnTo>
                  <a:pt x="3347" y="477"/>
                </a:lnTo>
                <a:lnTo>
                  <a:pt x="4938" y="50"/>
                </a:lnTo>
                <a:lnTo>
                  <a:pt x="5128" y="0"/>
                </a:lnTo>
                <a:lnTo>
                  <a:pt x="5926" y="524"/>
                </a:lnTo>
                <a:lnTo>
                  <a:pt x="5926" y="5713"/>
                </a:lnTo>
                <a:lnTo>
                  <a:pt x="5128" y="5713"/>
                </a:lnTo>
                <a:lnTo>
                  <a:pt x="4825" y="5713"/>
                </a:lnTo>
                <a:lnTo>
                  <a:pt x="4825" y="392"/>
                </a:lnTo>
                <a:lnTo>
                  <a:pt x="3536" y="738"/>
                </a:lnTo>
                <a:lnTo>
                  <a:pt x="3536" y="5434"/>
                </a:lnTo>
                <a:lnTo>
                  <a:pt x="3790" y="5434"/>
                </a:lnTo>
                <a:lnTo>
                  <a:pt x="3790" y="5735"/>
                </a:lnTo>
                <a:lnTo>
                  <a:pt x="2149" y="5735"/>
                </a:lnTo>
                <a:lnTo>
                  <a:pt x="1998" y="5735"/>
                </a:lnTo>
                <a:lnTo>
                  <a:pt x="1998" y="5583"/>
                </a:lnTo>
                <a:lnTo>
                  <a:pt x="1998" y="1379"/>
                </a:lnTo>
                <a:lnTo>
                  <a:pt x="709" y="1725"/>
                </a:lnTo>
                <a:lnTo>
                  <a:pt x="709" y="5559"/>
                </a:lnTo>
                <a:lnTo>
                  <a:pt x="709" y="5710"/>
                </a:lnTo>
                <a:lnTo>
                  <a:pt x="557" y="5710"/>
                </a:lnTo>
                <a:lnTo>
                  <a:pt x="0" y="5710"/>
                </a:lnTo>
                <a:lnTo>
                  <a:pt x="0" y="5408"/>
                </a:lnTo>
                <a:close/>
                <a:moveTo>
                  <a:pt x="3760" y="3302"/>
                </a:moveTo>
                <a:lnTo>
                  <a:pt x="3760" y="3302"/>
                </a:lnTo>
                <a:lnTo>
                  <a:pt x="3760" y="3886"/>
                </a:lnTo>
                <a:lnTo>
                  <a:pt x="3920" y="3886"/>
                </a:lnTo>
                <a:lnTo>
                  <a:pt x="4084" y="3886"/>
                </a:lnTo>
                <a:lnTo>
                  <a:pt x="4084" y="3287"/>
                </a:lnTo>
                <a:lnTo>
                  <a:pt x="3920" y="3295"/>
                </a:lnTo>
                <a:lnTo>
                  <a:pt x="3760" y="3302"/>
                </a:lnTo>
                <a:close/>
                <a:moveTo>
                  <a:pt x="4271" y="819"/>
                </a:moveTo>
                <a:lnTo>
                  <a:pt x="4271" y="819"/>
                </a:lnTo>
                <a:lnTo>
                  <a:pt x="4271" y="1426"/>
                </a:lnTo>
                <a:lnTo>
                  <a:pt x="4444" y="1394"/>
                </a:lnTo>
                <a:lnTo>
                  <a:pt x="4622" y="1361"/>
                </a:lnTo>
                <a:lnTo>
                  <a:pt x="4622" y="736"/>
                </a:lnTo>
                <a:lnTo>
                  <a:pt x="4444" y="778"/>
                </a:lnTo>
                <a:lnTo>
                  <a:pt x="4271" y="819"/>
                </a:lnTo>
                <a:close/>
                <a:moveTo>
                  <a:pt x="3760" y="938"/>
                </a:moveTo>
                <a:lnTo>
                  <a:pt x="3760" y="938"/>
                </a:lnTo>
                <a:lnTo>
                  <a:pt x="3760" y="1522"/>
                </a:lnTo>
                <a:lnTo>
                  <a:pt x="3920" y="1492"/>
                </a:lnTo>
                <a:lnTo>
                  <a:pt x="4084" y="1461"/>
                </a:lnTo>
                <a:lnTo>
                  <a:pt x="4084" y="863"/>
                </a:lnTo>
                <a:lnTo>
                  <a:pt x="3920" y="901"/>
                </a:lnTo>
                <a:lnTo>
                  <a:pt x="3760" y="938"/>
                </a:lnTo>
                <a:close/>
                <a:moveTo>
                  <a:pt x="4271" y="1640"/>
                </a:moveTo>
                <a:lnTo>
                  <a:pt x="4271" y="1640"/>
                </a:lnTo>
                <a:lnTo>
                  <a:pt x="4271" y="2245"/>
                </a:lnTo>
                <a:lnTo>
                  <a:pt x="4444" y="2224"/>
                </a:lnTo>
                <a:lnTo>
                  <a:pt x="4622" y="2202"/>
                </a:lnTo>
                <a:lnTo>
                  <a:pt x="4622" y="1580"/>
                </a:lnTo>
                <a:lnTo>
                  <a:pt x="4444" y="1609"/>
                </a:lnTo>
                <a:lnTo>
                  <a:pt x="4271" y="1640"/>
                </a:lnTo>
                <a:close/>
                <a:moveTo>
                  <a:pt x="3760" y="1727"/>
                </a:moveTo>
                <a:lnTo>
                  <a:pt x="3760" y="1727"/>
                </a:lnTo>
                <a:lnTo>
                  <a:pt x="3760" y="2310"/>
                </a:lnTo>
                <a:lnTo>
                  <a:pt x="3920" y="2290"/>
                </a:lnTo>
                <a:lnTo>
                  <a:pt x="4084" y="2269"/>
                </a:lnTo>
                <a:lnTo>
                  <a:pt x="4084" y="1670"/>
                </a:lnTo>
                <a:lnTo>
                  <a:pt x="3920" y="1699"/>
                </a:lnTo>
                <a:lnTo>
                  <a:pt x="3760" y="1727"/>
                </a:lnTo>
                <a:close/>
                <a:moveTo>
                  <a:pt x="4271" y="2459"/>
                </a:moveTo>
                <a:lnTo>
                  <a:pt x="4271" y="2459"/>
                </a:lnTo>
                <a:lnTo>
                  <a:pt x="4271" y="3066"/>
                </a:lnTo>
                <a:lnTo>
                  <a:pt x="4444" y="3055"/>
                </a:lnTo>
                <a:lnTo>
                  <a:pt x="4622" y="3044"/>
                </a:lnTo>
                <a:lnTo>
                  <a:pt x="4622" y="2421"/>
                </a:lnTo>
                <a:lnTo>
                  <a:pt x="4444" y="2440"/>
                </a:lnTo>
                <a:lnTo>
                  <a:pt x="4271" y="2459"/>
                </a:lnTo>
                <a:close/>
                <a:moveTo>
                  <a:pt x="3760" y="2515"/>
                </a:moveTo>
                <a:lnTo>
                  <a:pt x="3760" y="2515"/>
                </a:lnTo>
                <a:lnTo>
                  <a:pt x="3760" y="3098"/>
                </a:lnTo>
                <a:lnTo>
                  <a:pt x="3920" y="3087"/>
                </a:lnTo>
                <a:lnTo>
                  <a:pt x="4084" y="3078"/>
                </a:lnTo>
                <a:lnTo>
                  <a:pt x="4084" y="2479"/>
                </a:lnTo>
                <a:lnTo>
                  <a:pt x="3920" y="2497"/>
                </a:lnTo>
                <a:lnTo>
                  <a:pt x="3760" y="2515"/>
                </a:lnTo>
                <a:close/>
                <a:moveTo>
                  <a:pt x="4271" y="3279"/>
                </a:moveTo>
                <a:lnTo>
                  <a:pt x="4271" y="3279"/>
                </a:lnTo>
                <a:lnTo>
                  <a:pt x="4271" y="3886"/>
                </a:lnTo>
                <a:lnTo>
                  <a:pt x="4444" y="3886"/>
                </a:lnTo>
                <a:lnTo>
                  <a:pt x="4622" y="3886"/>
                </a:lnTo>
                <a:lnTo>
                  <a:pt x="4622" y="3262"/>
                </a:lnTo>
                <a:lnTo>
                  <a:pt x="4444" y="3270"/>
                </a:lnTo>
                <a:lnTo>
                  <a:pt x="4271" y="3279"/>
                </a:lnTo>
                <a:close/>
                <a:moveTo>
                  <a:pt x="918" y="4350"/>
                </a:moveTo>
                <a:lnTo>
                  <a:pt x="918" y="4350"/>
                </a:lnTo>
                <a:lnTo>
                  <a:pt x="918" y="4933"/>
                </a:lnTo>
                <a:lnTo>
                  <a:pt x="1077" y="4933"/>
                </a:lnTo>
                <a:lnTo>
                  <a:pt x="1241" y="4933"/>
                </a:lnTo>
                <a:lnTo>
                  <a:pt x="1241" y="4334"/>
                </a:lnTo>
                <a:lnTo>
                  <a:pt x="1077" y="4343"/>
                </a:lnTo>
                <a:lnTo>
                  <a:pt x="918" y="4350"/>
                </a:lnTo>
                <a:close/>
                <a:moveTo>
                  <a:pt x="1429" y="1866"/>
                </a:moveTo>
                <a:lnTo>
                  <a:pt x="1429" y="1866"/>
                </a:lnTo>
                <a:lnTo>
                  <a:pt x="1429" y="2473"/>
                </a:lnTo>
                <a:lnTo>
                  <a:pt x="1601" y="2441"/>
                </a:lnTo>
                <a:lnTo>
                  <a:pt x="1780" y="2407"/>
                </a:lnTo>
                <a:lnTo>
                  <a:pt x="1780" y="1784"/>
                </a:lnTo>
                <a:lnTo>
                  <a:pt x="1601" y="1825"/>
                </a:lnTo>
                <a:lnTo>
                  <a:pt x="1429" y="1866"/>
                </a:lnTo>
                <a:close/>
                <a:moveTo>
                  <a:pt x="918" y="1986"/>
                </a:moveTo>
                <a:lnTo>
                  <a:pt x="918" y="1986"/>
                </a:lnTo>
                <a:lnTo>
                  <a:pt x="918" y="2569"/>
                </a:lnTo>
                <a:lnTo>
                  <a:pt x="1077" y="2539"/>
                </a:lnTo>
                <a:lnTo>
                  <a:pt x="1241" y="2509"/>
                </a:lnTo>
                <a:lnTo>
                  <a:pt x="1241" y="1909"/>
                </a:lnTo>
                <a:lnTo>
                  <a:pt x="1077" y="1948"/>
                </a:lnTo>
                <a:lnTo>
                  <a:pt x="918" y="1986"/>
                </a:lnTo>
                <a:close/>
                <a:moveTo>
                  <a:pt x="1429" y="2686"/>
                </a:moveTo>
                <a:lnTo>
                  <a:pt x="1429" y="2686"/>
                </a:lnTo>
                <a:lnTo>
                  <a:pt x="1429" y="3293"/>
                </a:lnTo>
                <a:lnTo>
                  <a:pt x="1601" y="3272"/>
                </a:lnTo>
                <a:lnTo>
                  <a:pt x="1780" y="3249"/>
                </a:lnTo>
                <a:lnTo>
                  <a:pt x="1780" y="2626"/>
                </a:lnTo>
                <a:lnTo>
                  <a:pt x="1601" y="2656"/>
                </a:lnTo>
                <a:lnTo>
                  <a:pt x="1429" y="2686"/>
                </a:lnTo>
                <a:close/>
                <a:moveTo>
                  <a:pt x="918" y="2773"/>
                </a:moveTo>
                <a:lnTo>
                  <a:pt x="918" y="2773"/>
                </a:lnTo>
                <a:lnTo>
                  <a:pt x="918" y="3357"/>
                </a:lnTo>
                <a:lnTo>
                  <a:pt x="1077" y="3337"/>
                </a:lnTo>
                <a:lnTo>
                  <a:pt x="1241" y="3316"/>
                </a:lnTo>
                <a:lnTo>
                  <a:pt x="1241" y="2718"/>
                </a:lnTo>
                <a:lnTo>
                  <a:pt x="1077" y="2746"/>
                </a:lnTo>
                <a:lnTo>
                  <a:pt x="918" y="2773"/>
                </a:lnTo>
                <a:close/>
                <a:moveTo>
                  <a:pt x="1429" y="3507"/>
                </a:moveTo>
                <a:lnTo>
                  <a:pt x="1429" y="3507"/>
                </a:lnTo>
                <a:lnTo>
                  <a:pt x="1429" y="4113"/>
                </a:lnTo>
                <a:lnTo>
                  <a:pt x="1601" y="4103"/>
                </a:lnTo>
                <a:lnTo>
                  <a:pt x="1780" y="4091"/>
                </a:lnTo>
                <a:lnTo>
                  <a:pt x="1780" y="3468"/>
                </a:lnTo>
                <a:lnTo>
                  <a:pt x="1601" y="3488"/>
                </a:lnTo>
                <a:lnTo>
                  <a:pt x="1429" y="3507"/>
                </a:lnTo>
                <a:close/>
                <a:moveTo>
                  <a:pt x="918" y="3562"/>
                </a:moveTo>
                <a:lnTo>
                  <a:pt x="918" y="3562"/>
                </a:lnTo>
                <a:lnTo>
                  <a:pt x="918" y="4145"/>
                </a:lnTo>
                <a:lnTo>
                  <a:pt x="1077" y="4135"/>
                </a:lnTo>
                <a:lnTo>
                  <a:pt x="1241" y="4125"/>
                </a:lnTo>
                <a:lnTo>
                  <a:pt x="1241" y="3527"/>
                </a:lnTo>
                <a:lnTo>
                  <a:pt x="1077" y="3544"/>
                </a:lnTo>
                <a:lnTo>
                  <a:pt x="918" y="3562"/>
                </a:lnTo>
                <a:close/>
                <a:moveTo>
                  <a:pt x="1429" y="4326"/>
                </a:moveTo>
                <a:lnTo>
                  <a:pt x="1429" y="4326"/>
                </a:lnTo>
                <a:lnTo>
                  <a:pt x="1429" y="4933"/>
                </a:lnTo>
                <a:lnTo>
                  <a:pt x="1601" y="4933"/>
                </a:lnTo>
                <a:lnTo>
                  <a:pt x="1780" y="4933"/>
                </a:lnTo>
                <a:lnTo>
                  <a:pt x="1780" y="4309"/>
                </a:lnTo>
                <a:lnTo>
                  <a:pt x="1601" y="4318"/>
                </a:lnTo>
                <a:lnTo>
                  <a:pt x="1429" y="4326"/>
                </a:lnTo>
                <a:close/>
              </a:path>
            </a:pathLst>
          </a:custGeom>
          <a:solidFill>
            <a:schemeClr val="accent3"/>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91440" rIns="45720"/>
          <a:lstStyle/>
          <a:p>
            <a:pPr algn="ctr" defTabSz="913765">
              <a:defRPr/>
            </a:pPr>
            <a:endParaRPr altLang="en-US" lang="zh-CN" spc="-50">
              <a:gradFill>
                <a:gsLst>
                  <a:gs pos="0">
                    <a:srgbClr val="FFFFFF"/>
                  </a:gs>
                  <a:gs pos="100000">
                    <a:srgbClr val="FFFFFF"/>
                  </a:gs>
                </a:gsLst>
                <a:lin ang="5400000" scaled="0"/>
              </a:gradFill>
              <a:cs charset="0" panose="020b0502040204020203" pitchFamily="34" typeface="Segoe UI"/>
            </a:endParaRPr>
          </a:p>
        </p:txBody>
      </p:sp>
      <p:sp>
        <p:nvSpPr>
          <p:cNvPr id="20" name="MH_Other_8"/>
          <p:cNvSpPr>
            <a:spLocks noChangeAspect="1"/>
          </p:cNvSpPr>
          <p:nvPr>
            <p:custDataLst>
              <p:tags r:id="rId14"/>
            </p:custDataLst>
          </p:nvPr>
        </p:nvSpPr>
        <p:spPr bwMode="auto">
          <a:xfrm>
            <a:off x="5299077" y="2787746"/>
            <a:ext cx="447675" cy="317500"/>
          </a:xfrm>
          <a:custGeom>
            <a:gdLst>
              <a:gd fmla="*/ 1091648 w 2509838" name="T0"/>
              <a:gd fmla="*/ 1608111 h 1787526" name="T1"/>
              <a:gd fmla="*/ 1364673 w 2509838" name="T2"/>
              <a:gd fmla="*/ 1644625 h 1787526" name="T3"/>
              <a:gd fmla="*/ 1419551 w 2509838" name="T4"/>
              <a:gd fmla="*/ 1603152 h 1787526" name="T5"/>
              <a:gd fmla="*/ 2438407 w 2509838" name="T6"/>
              <a:gd fmla="*/ 1567539 h 1787526" name="T7"/>
              <a:gd fmla="*/ 2487842 w 2509838" name="T8"/>
              <a:gd fmla="*/ 1592108 h 1787526" name="T9"/>
              <a:gd fmla="*/ 2509611 w 2509838" name="T10"/>
              <a:gd fmla="*/ 1640568 h 1787526" name="T11"/>
              <a:gd fmla="*/ 2495552 w 2509838" name="T12"/>
              <a:gd fmla="*/ 1753040 h 1787526" name="T13"/>
              <a:gd fmla="*/ 2450426 w 2509838" name="T14"/>
              <a:gd fmla="*/ 1783920 h 1787526" name="T15"/>
              <a:gd fmla="*/ 55558 w 2509838" name="T16"/>
              <a:gd fmla="*/ 1782793 h 1787526" name="T17"/>
              <a:gd fmla="*/ 12472 w 2509838" name="T18"/>
              <a:gd fmla="*/ 1750110 h 1787526" name="T19"/>
              <a:gd fmla="*/ 680 w 2509838" name="T20"/>
              <a:gd fmla="*/ 1636736 h 1787526" name="T21"/>
              <a:gd fmla="*/ 24717 w 2509838" name="T22"/>
              <a:gd fmla="*/ 1589628 h 1787526" name="T23"/>
              <a:gd fmla="*/ 75740 w 2509838" name="T24"/>
              <a:gd fmla="*/ 1567089 h 1787526" name="T25"/>
              <a:gd fmla="*/ 933501 w 2509838" name="T26"/>
              <a:gd fmla="*/ 749091 h 1787526" name="T27"/>
              <a:gd fmla="*/ 932155 w 2509838" name="T28"/>
              <a:gd fmla="*/ 1160902 h 1787526" name="T29"/>
              <a:gd fmla="*/ 829865 w 2509838" name="T30"/>
              <a:gd fmla="*/ 1167944 h 1787526" name="T31"/>
              <a:gd fmla="*/ 814387 w 2509838" name="T32"/>
              <a:gd fmla="*/ 760448 h 1787526" name="T33"/>
              <a:gd fmla="*/ 837043 w 2509838" name="T34"/>
              <a:gd fmla="*/ 738188 h 1787526" name="T35"/>
              <a:gd fmla="*/ 1416304 w 2509838" name="T36"/>
              <a:gd fmla="*/ 686474 h 1787526" name="T37"/>
              <a:gd fmla="*/ 1412034 w 2509838" name="T38"/>
              <a:gd fmla="*/ 1161601 h 1787526" name="T39"/>
              <a:gd fmla="*/ 1308659 w 2509838" name="T40"/>
              <a:gd fmla="*/ 1166588 h 1787526" name="T41"/>
              <a:gd fmla="*/ 1296074 w 2509838" name="T42"/>
              <a:gd fmla="*/ 694181 h 1787526" name="T43"/>
              <a:gd fmla="*/ 988416 w 2509838" name="T44"/>
              <a:gd fmla="*/ 671513 h 1787526" name="T45"/>
              <a:gd fmla="*/ 1088565 w 2509838" name="T46"/>
              <a:gd fmla="*/ 688968 h 1787526" name="T47"/>
              <a:gd fmla="*/ 1081281 w 2509838" name="T48"/>
              <a:gd fmla="*/ 1163414 h 1787526" name="T49"/>
              <a:gd fmla="*/ 976581 w 2509838" name="T50"/>
              <a:gd fmla="*/ 1165228 h 1787526" name="T51"/>
              <a:gd fmla="*/ 966338 w 2509838" name="T52"/>
              <a:gd fmla="*/ 691461 h 1787526" name="T53"/>
              <a:gd fmla="*/ 1546133 w 2509838" name="T54"/>
              <a:gd fmla="*/ 590550 h 1787526" name="T55"/>
              <a:gd fmla="*/ 1571170 w 2509838" name="T56"/>
              <a:gd fmla="*/ 617105 h 1787526" name="T57"/>
              <a:gd fmla="*/ 1558196 w 2509838" name="T58"/>
              <a:gd fmla="*/ 1165903 h 1787526" name="T59"/>
              <a:gd fmla="*/ 1453496 w 2509838" name="T60"/>
              <a:gd fmla="*/ 1160229 h 1787526" name="T61"/>
              <a:gd fmla="*/ 1449399 w 2509838" name="T62"/>
              <a:gd fmla="*/ 608026 h 1787526" name="T63"/>
              <a:gd fmla="*/ 1229322 w 2509838" name="T64"/>
              <a:gd fmla="*/ 590777 h 1787526" name="T65"/>
              <a:gd fmla="*/ 1252538 w 2509838" name="T66"/>
              <a:gd fmla="*/ 620282 h 1787526" name="T67"/>
              <a:gd fmla="*/ 1236833 w 2509838" name="T68"/>
              <a:gd fmla="*/ 1167492 h 1787526" name="T69"/>
              <a:gd fmla="*/ 1132815 w 2509838" name="T70"/>
              <a:gd fmla="*/ 1157959 h 1787526" name="T71"/>
              <a:gd fmla="*/ 1131450 w 2509838" name="T72"/>
              <a:gd fmla="*/ 605303 h 1787526" name="T73"/>
              <a:gd fmla="*/ 1713065 w 2509838" name="T74"/>
              <a:gd fmla="*/ 508680 h 1787526" name="T75"/>
              <a:gd fmla="*/ 1733550 w 2509838" name="T76"/>
              <a:gd fmla="*/ 545860 h 1787526" name="T77"/>
              <a:gd fmla="*/ 1715797 w 2509838" name="T78"/>
              <a:gd fmla="*/ 1168174 h 1787526" name="T79"/>
              <a:gd fmla="*/ 1612689 w 2509838" name="T80"/>
              <a:gd fmla="*/ 1153438 h 1787526" name="T81"/>
              <a:gd fmla="*/ 1614055 w 2509838" name="T82"/>
              <a:gd fmla="*/ 521829 h 1787526" name="T83"/>
              <a:gd fmla="*/ 1733550 w 2509838" name="T84"/>
              <a:gd fmla="*/ 464215 h 1787526" name="T85"/>
              <a:gd fmla="*/ 1501548 w 2509838" name="T86"/>
              <a:gd fmla="*/ 379141 h 1787526" name="T87"/>
              <a:gd fmla="*/ 188232 w 2509838" name="T88"/>
              <a:gd fmla="*/ 103187 h 1787526" name="T89"/>
              <a:gd fmla="*/ 158976 w 2509838" name="T90"/>
              <a:gd fmla="*/ 139700 h 1787526" name="T91"/>
              <a:gd fmla="*/ 160110 w 2509838" name="T92"/>
              <a:gd fmla="*/ 1353684 h 1787526" name="T93"/>
              <a:gd fmla="*/ 191407 w 2509838" name="T94"/>
              <a:gd fmla="*/ 1389063 h 1787526" name="T95"/>
              <a:gd fmla="*/ 2288041 w 2509838" name="T96"/>
              <a:gd fmla="*/ 1398588 h 1787526" name="T97"/>
              <a:gd fmla="*/ 2332945 w 2509838" name="T98"/>
              <a:gd fmla="*/ 1378857 h 1787526" name="T99"/>
              <a:gd fmla="*/ 2354036 w 2509838" name="T100"/>
              <a:gd fmla="*/ 1337129 h 1787526" name="T101"/>
              <a:gd fmla="*/ 2343830 w 2509838" name="T102"/>
              <a:gd fmla="*/ 124505 h 1787526" name="T103"/>
              <a:gd fmla="*/ 2305957 w 2509838" name="T104"/>
              <a:gd fmla="*/ 95704 h 1787526" name="T105"/>
              <a:gd fmla="*/ 2436813 w 2509838" name="T106"/>
              <a:gd fmla="*/ 680 h 1787526" name="T107"/>
              <a:gd fmla="*/ 2486479 w 2509838" name="T108"/>
              <a:gd fmla="*/ 25400 h 1787526" name="T109"/>
              <a:gd fmla="*/ 2508250 w 2509838" name="T110"/>
              <a:gd fmla="*/ 74159 h 1787526" name="T111"/>
              <a:gd fmla="*/ 2493963 w 2509838" name="T112"/>
              <a:gd fmla="*/ 1455965 h 1787526" name="T113"/>
              <a:gd fmla="*/ 2449286 w 2509838" name="T114"/>
              <a:gd fmla="*/ 1487034 h 1787526" name="T115"/>
              <a:gd fmla="*/ 57150 w 2509838" name="T116"/>
              <a:gd fmla="*/ 1485674 h 1787526" name="T117"/>
              <a:gd fmla="*/ 13833 w 2509838" name="T118"/>
              <a:gd fmla="*/ 1452790 h 1787526" name="T119"/>
              <a:gd fmla="*/ 2041 w 2509838" name="T120"/>
              <a:gd fmla="*/ 70304 h 1787526" name="T121"/>
              <a:gd fmla="*/ 26307 w 2509838" name="T122"/>
              <a:gd fmla="*/ 22905 h 1787526" name="T123"/>
              <a:gd fmla="*/ 77333 w 2509838" name="T124"/>
              <a:gd fmla="*/ 227 h 17875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87526" w="2509838">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3F3F3F"/>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91440" rIns="45720"/>
          <a:lstStyle/>
          <a:p>
            <a:pPr algn="ctr" defTabSz="913765">
              <a:defRPr/>
            </a:pPr>
            <a:endParaRPr altLang="en-US" lang="zh-CN" spc="-50">
              <a:gradFill>
                <a:gsLst>
                  <a:gs pos="0">
                    <a:srgbClr val="FFFFFF"/>
                  </a:gs>
                  <a:gs pos="100000">
                    <a:srgbClr val="FFFFFF"/>
                  </a:gs>
                </a:gsLst>
                <a:lin ang="5400000" scaled="0"/>
              </a:gradFill>
              <a:cs charset="0" panose="020b0502040204020203" pitchFamily="34" typeface="Segoe UI"/>
            </a:endParaRPr>
          </a:p>
        </p:txBody>
      </p:sp>
      <p:sp>
        <p:nvSpPr>
          <p:cNvPr id="23" name="Rectangle 45"/>
          <p:cNvSpPr/>
          <p:nvPr/>
        </p:nvSpPr>
        <p:spPr bwMode="auto">
          <a:xfrm>
            <a:off x="6432767" y="957999"/>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sz="24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保障计划</a:t>
            </a:r>
          </a:p>
        </p:txBody>
      </p:sp>
      <p:sp>
        <p:nvSpPr>
          <p:cNvPr id="24" name="Rectangle 45"/>
          <p:cNvSpPr/>
          <p:nvPr/>
        </p:nvSpPr>
        <p:spPr bwMode="auto">
          <a:xfrm>
            <a:off x="5948364" y="2551434"/>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sz="24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保障计划</a:t>
            </a:r>
          </a:p>
        </p:txBody>
      </p:sp>
      <p:sp>
        <p:nvSpPr>
          <p:cNvPr id="25" name="Rectangle 45"/>
          <p:cNvSpPr/>
          <p:nvPr/>
        </p:nvSpPr>
        <p:spPr bwMode="auto">
          <a:xfrm>
            <a:off x="5580280" y="4080359"/>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sz="24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保障计划</a:t>
            </a:r>
          </a:p>
        </p:txBody>
      </p:sp>
      <p:sp>
        <p:nvSpPr>
          <p:cNvPr id="26" name="Rectangle 45"/>
          <p:cNvSpPr/>
          <p:nvPr/>
        </p:nvSpPr>
        <p:spPr bwMode="auto">
          <a:xfrm>
            <a:off x="5109009" y="5691640"/>
            <a:ext cx="1406092" cy="74653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pPr>
            <a:r>
              <a:rPr altLang="en-US" b="1" lang="zh-CN" smtClean="0" sz="24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保障计划</a:t>
            </a:r>
          </a:p>
        </p:txBody>
      </p:sp>
      <p:sp>
        <p:nvSpPr>
          <p:cNvPr id="27" name="矩形 26"/>
          <p:cNvSpPr/>
          <p:nvPr/>
        </p:nvSpPr>
        <p:spPr>
          <a:xfrm>
            <a:off x="8259108" y="869600"/>
            <a:ext cx="3683657"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28" name="矩形 27"/>
          <p:cNvSpPr/>
          <p:nvPr/>
        </p:nvSpPr>
        <p:spPr>
          <a:xfrm>
            <a:off x="7838860" y="2505267"/>
            <a:ext cx="3683657"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29" name="矩形 28"/>
          <p:cNvSpPr/>
          <p:nvPr/>
        </p:nvSpPr>
        <p:spPr>
          <a:xfrm>
            <a:off x="7348756" y="3911241"/>
            <a:ext cx="3683657"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30" name="矩形 29"/>
          <p:cNvSpPr/>
          <p:nvPr/>
        </p:nvSpPr>
        <p:spPr>
          <a:xfrm>
            <a:off x="6999288" y="5578949"/>
            <a:ext cx="3683657"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500" fill="hold" id="23"/>
                                        <p:tgtEl>
                                          <p:spTgt spid="20"/>
                                        </p:tgtEl>
                                        <p:attrNameLst>
                                          <p:attrName>ppt_x</p:attrName>
                                        </p:attrNameLst>
                                      </p:cBhvr>
                                      <p:tavLst>
                                        <p:tav tm="0">
                                          <p:val>
                                            <p:strVal val="0-#ppt_w/2"/>
                                          </p:val>
                                        </p:tav>
                                        <p:tav tm="100000">
                                          <p:val>
                                            <p:strVal val="#ppt_x"/>
                                          </p:val>
                                        </p:tav>
                                      </p:tavLst>
                                    </p:anim>
                                    <p:anim calcmode="lin" valueType="num">
                                      <p:cBhvr additive="base">
                                        <p:cTn dur="500" fill="hold" id="24"/>
                                        <p:tgtEl>
                                          <p:spTgt spid="20"/>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0-#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0-#ppt_w/2"/>
                                          </p:val>
                                        </p:tav>
                                        <p:tav tm="100000">
                                          <p:val>
                                            <p:strVal val="#ppt_x"/>
                                          </p:val>
                                        </p:tav>
                                      </p:tavLst>
                                    </p:anim>
                                    <p:anim calcmode="lin" valueType="num">
                                      <p:cBhvr additive="base">
                                        <p:cTn dur="500" fill="hold" id="32"/>
                                        <p:tgtEl>
                                          <p:spTgt spid="1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0-#ppt_w/2"/>
                                          </p:val>
                                        </p:tav>
                                        <p:tav tm="100000">
                                          <p:val>
                                            <p:strVal val="#ppt_x"/>
                                          </p:val>
                                        </p:tav>
                                      </p:tavLst>
                                    </p:anim>
                                    <p:anim calcmode="lin" valueType="num">
                                      <p:cBhvr additive="base">
                                        <p:cTn dur="500" fill="hold" id="36"/>
                                        <p:tgtEl>
                                          <p:spTgt spid="12"/>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500" fill="hold" id="39"/>
                                        <p:tgtEl>
                                          <p:spTgt spid="19"/>
                                        </p:tgtEl>
                                        <p:attrNameLst>
                                          <p:attrName>ppt_x</p:attrName>
                                        </p:attrNameLst>
                                      </p:cBhvr>
                                      <p:tavLst>
                                        <p:tav tm="0">
                                          <p:val>
                                            <p:strVal val="0-#ppt_w/2"/>
                                          </p:val>
                                        </p:tav>
                                        <p:tav tm="100000">
                                          <p:val>
                                            <p:strVal val="#ppt_x"/>
                                          </p:val>
                                        </p:tav>
                                      </p:tavLst>
                                    </p:anim>
                                    <p:anim calcmode="lin" valueType="num">
                                      <p:cBhvr additive="base">
                                        <p:cTn dur="500" fill="hold" id="40"/>
                                        <p:tgtEl>
                                          <p:spTgt spid="19"/>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0-#ppt_w/2"/>
                                          </p:val>
                                        </p:tav>
                                        <p:tav tm="100000">
                                          <p:val>
                                            <p:strVal val="#ppt_x"/>
                                          </p:val>
                                        </p:tav>
                                      </p:tavLst>
                                    </p:anim>
                                    <p:anim calcmode="lin" valueType="num">
                                      <p:cBhvr additive="base">
                                        <p:cTn dur="500" fill="hold" id="44"/>
                                        <p:tgtEl>
                                          <p:spTgt spid="18"/>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500" fill="hold" id="47"/>
                                        <p:tgtEl>
                                          <p:spTgt spid="16"/>
                                        </p:tgtEl>
                                        <p:attrNameLst>
                                          <p:attrName>ppt_x</p:attrName>
                                        </p:attrNameLst>
                                      </p:cBhvr>
                                      <p:tavLst>
                                        <p:tav tm="0">
                                          <p:val>
                                            <p:strVal val="0-#ppt_w/2"/>
                                          </p:val>
                                        </p:tav>
                                        <p:tav tm="100000">
                                          <p:val>
                                            <p:strVal val="#ppt_x"/>
                                          </p:val>
                                        </p:tav>
                                      </p:tavLst>
                                    </p:anim>
                                    <p:anim calcmode="lin" valueType="num">
                                      <p:cBhvr additive="base">
                                        <p:cTn dur="500" fill="hold" id="48"/>
                                        <p:tgtEl>
                                          <p:spTgt spid="16"/>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0-#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par>
                                <p:cTn fill="hold" grpId="0" id="53" nodeType="withEffect" presetClass="entr" presetID="16" presetSubtype="37">
                                  <p:stCondLst>
                                    <p:cond delay="0"/>
                                  </p:stCondLst>
                                  <p:childTnLst>
                                    <p:set>
                                      <p:cBhvr>
                                        <p:cTn dur="1" fill="hold" id="54">
                                          <p:stCondLst>
                                            <p:cond delay="0"/>
                                          </p:stCondLst>
                                        </p:cTn>
                                        <p:tgtEl>
                                          <p:spTgt spid="23"/>
                                        </p:tgtEl>
                                        <p:attrNameLst>
                                          <p:attrName>style.visibility</p:attrName>
                                        </p:attrNameLst>
                                      </p:cBhvr>
                                      <p:to>
                                        <p:strVal val="visible"/>
                                      </p:to>
                                    </p:set>
                                    <p:animEffect filter="barn(outVertical)" transition="in">
                                      <p:cBhvr>
                                        <p:cTn dur="500" id="55"/>
                                        <p:tgtEl>
                                          <p:spTgt spid="23"/>
                                        </p:tgtEl>
                                      </p:cBhvr>
                                    </p:animEffect>
                                  </p:childTnLst>
                                </p:cTn>
                              </p:par>
                              <p:par>
                                <p:cTn fill="hold" grpId="0" id="56" nodeType="withEffect" presetClass="entr" presetID="16" presetSubtype="37">
                                  <p:stCondLst>
                                    <p:cond delay="0"/>
                                  </p:stCondLst>
                                  <p:childTnLst>
                                    <p:set>
                                      <p:cBhvr>
                                        <p:cTn dur="1" fill="hold" id="57">
                                          <p:stCondLst>
                                            <p:cond delay="0"/>
                                          </p:stCondLst>
                                        </p:cTn>
                                        <p:tgtEl>
                                          <p:spTgt spid="24"/>
                                        </p:tgtEl>
                                        <p:attrNameLst>
                                          <p:attrName>style.visibility</p:attrName>
                                        </p:attrNameLst>
                                      </p:cBhvr>
                                      <p:to>
                                        <p:strVal val="visible"/>
                                      </p:to>
                                    </p:set>
                                    <p:animEffect filter="barn(outVertical)" transition="in">
                                      <p:cBhvr>
                                        <p:cTn dur="500" id="58"/>
                                        <p:tgtEl>
                                          <p:spTgt spid="24"/>
                                        </p:tgtEl>
                                      </p:cBhvr>
                                    </p:animEffect>
                                  </p:childTnLst>
                                </p:cTn>
                              </p:par>
                              <p:par>
                                <p:cTn fill="hold" grpId="0" id="59" nodeType="withEffect" presetClass="entr" presetID="16" presetSubtype="37">
                                  <p:stCondLst>
                                    <p:cond delay="0"/>
                                  </p:stCondLst>
                                  <p:childTnLst>
                                    <p:set>
                                      <p:cBhvr>
                                        <p:cTn dur="1" fill="hold" id="60">
                                          <p:stCondLst>
                                            <p:cond delay="0"/>
                                          </p:stCondLst>
                                        </p:cTn>
                                        <p:tgtEl>
                                          <p:spTgt spid="25"/>
                                        </p:tgtEl>
                                        <p:attrNameLst>
                                          <p:attrName>style.visibility</p:attrName>
                                        </p:attrNameLst>
                                      </p:cBhvr>
                                      <p:to>
                                        <p:strVal val="visible"/>
                                      </p:to>
                                    </p:set>
                                    <p:animEffect filter="barn(outVertical)" transition="in">
                                      <p:cBhvr>
                                        <p:cTn dur="500" id="61"/>
                                        <p:tgtEl>
                                          <p:spTgt spid="25"/>
                                        </p:tgtEl>
                                      </p:cBhvr>
                                    </p:animEffect>
                                  </p:childTnLst>
                                </p:cTn>
                              </p:par>
                              <p:par>
                                <p:cTn fill="hold" grpId="0" id="62" nodeType="withEffect" presetClass="entr" presetID="16" presetSubtype="37">
                                  <p:stCondLst>
                                    <p:cond delay="0"/>
                                  </p:stCondLst>
                                  <p:childTnLst>
                                    <p:set>
                                      <p:cBhvr>
                                        <p:cTn dur="1" fill="hold" id="63">
                                          <p:stCondLst>
                                            <p:cond delay="0"/>
                                          </p:stCondLst>
                                        </p:cTn>
                                        <p:tgtEl>
                                          <p:spTgt spid="26"/>
                                        </p:tgtEl>
                                        <p:attrNameLst>
                                          <p:attrName>style.visibility</p:attrName>
                                        </p:attrNameLst>
                                      </p:cBhvr>
                                      <p:to>
                                        <p:strVal val="visible"/>
                                      </p:to>
                                    </p:set>
                                    <p:animEffect filter="barn(outVertical)" transition="in">
                                      <p:cBhvr>
                                        <p:cTn dur="500" id="64"/>
                                        <p:tgtEl>
                                          <p:spTgt spid="26"/>
                                        </p:tgtEl>
                                      </p:cBhvr>
                                    </p:animEffect>
                                  </p:childTnLst>
                                </p:cTn>
                              </p:par>
                            </p:childTnLst>
                          </p:cTn>
                        </p:par>
                        <p:par>
                          <p:cTn fill="hold" id="65" nodeType="afterGroup">
                            <p:stCondLst>
                              <p:cond delay="500"/>
                            </p:stCondLst>
                            <p:childTnLst>
                              <p:par>
                                <p:cTn fill="hold" grpId="0" id="66" nodeType="afterEffect" presetClass="entr" presetID="10" presetSubtype="0">
                                  <p:stCondLst>
                                    <p:cond delay="0"/>
                                  </p:stCondLst>
                                  <p:childTnLst>
                                    <p:set>
                                      <p:cBhvr>
                                        <p:cTn dur="1" fill="hold" id="67">
                                          <p:stCondLst>
                                            <p:cond delay="0"/>
                                          </p:stCondLst>
                                        </p:cTn>
                                        <p:tgtEl>
                                          <p:spTgt spid="27"/>
                                        </p:tgtEl>
                                        <p:attrNameLst>
                                          <p:attrName>style.visibility</p:attrName>
                                        </p:attrNameLst>
                                      </p:cBhvr>
                                      <p:to>
                                        <p:strVal val="visible"/>
                                      </p:to>
                                    </p:set>
                                    <p:animEffect filter="fade" transition="in">
                                      <p:cBhvr>
                                        <p:cTn dur="500" id="68"/>
                                        <p:tgtEl>
                                          <p:spTgt spid="27"/>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500" id="71"/>
                                        <p:tgtEl>
                                          <p:spTgt spid="28"/>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29"/>
                                        </p:tgtEl>
                                        <p:attrNameLst>
                                          <p:attrName>style.visibility</p:attrName>
                                        </p:attrNameLst>
                                      </p:cBhvr>
                                      <p:to>
                                        <p:strVal val="visible"/>
                                      </p:to>
                                    </p:set>
                                    <p:animEffect filter="fade" transition="in">
                                      <p:cBhvr>
                                        <p:cTn dur="500" id="74"/>
                                        <p:tgtEl>
                                          <p:spTgt spid="29"/>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0"/>
                                        </p:tgtEl>
                                        <p:attrNameLst>
                                          <p:attrName>style.visibility</p:attrName>
                                        </p:attrNameLst>
                                      </p:cBhvr>
                                      <p:to>
                                        <p:strVal val="visible"/>
                                      </p:to>
                                    </p:set>
                                    <p:animEffect filter="fade" transition="in">
                                      <p:cBhvr>
                                        <p:cTn dur="500" id="7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2"/>
      <p:bldP grpId="0" spid="13"/>
      <p:bldP grpId="0" spid="15"/>
      <p:bldP grpId="0" spid="16"/>
      <p:bldP grpId="0" spid="18"/>
      <p:bldP grpId="0" spid="19"/>
      <p:bldP grpId="0" spid="20"/>
      <p:bldP grpId="0" spid="23"/>
      <p:bldP grpId="0" spid="24"/>
      <p:bldP grpId="0" spid="25"/>
      <p:bldP grpId="0" spid="26"/>
      <p:bldP grpId="0" spid="27"/>
      <p:bldP grpId="0" spid="28"/>
      <p:bldP grpId="0" spid="29"/>
      <p:bldP grpId="0" spid="3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0" y="2387"/>
            <a:ext cx="4998720" cy="6845968"/>
          </a:xfrm>
          <a:prstGeom prst="rect">
            <a:avLst/>
          </a:prstGeom>
        </p:spPr>
      </p:pic>
      <p:sp>
        <p:nvSpPr>
          <p:cNvPr id="29" name="矩形 10"/>
          <p:cNvSpPr>
            <a:spLocks noChangeArrowheads="1"/>
          </p:cNvSpPr>
          <p:nvPr>
            <p:custDataLst>
              <p:tags r:id="rId4"/>
            </p:custDataLst>
          </p:nvPr>
        </p:nvSpPr>
        <p:spPr bwMode="auto">
          <a:xfrm flipH="1">
            <a:off x="0" y="1279525"/>
            <a:ext cx="12192000" cy="4389438"/>
          </a:xfrm>
          <a:prstGeom prst="rect">
            <a:avLst/>
          </a:prstGeom>
          <a:solidFill>
            <a:schemeClr val="tx1">
              <a:lumMod val="85000"/>
              <a:lumOff val="15000"/>
              <a:alpha val="76077"/>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90000"/>
              </a:lnSpc>
            </a:pPr>
            <a:endParaRPr altLang="zh-CN" lang="en-US" sz="4000">
              <a:solidFill>
                <a:srgbClr val="FFFFFF"/>
              </a:solidFill>
              <a:ea charset="-122" panose="020b0503020204020204" pitchFamily="34" typeface="微软雅黑"/>
              <a:sym charset="-122" panose="02010600030101010101" pitchFamily="2" typeface="宋体"/>
            </a:endParaRPr>
          </a:p>
        </p:txBody>
      </p:sp>
      <p:sp>
        <p:nvSpPr>
          <p:cNvPr id="32" name="文本框 19"/>
          <p:cNvSpPr txBox="1">
            <a:spLocks noChangeArrowheads="1"/>
          </p:cNvSpPr>
          <p:nvPr>
            <p:custDataLst>
              <p:tags r:id="rId5"/>
            </p:custDataLst>
          </p:nvPr>
        </p:nvSpPr>
        <p:spPr bwMode="auto">
          <a:xfrm>
            <a:off x="1076654" y="2333426"/>
            <a:ext cx="2845412"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40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财务与融资</a:t>
            </a:r>
          </a:p>
        </p:txBody>
      </p:sp>
      <p:sp>
        <p:nvSpPr>
          <p:cNvPr id="40" name="文本框 9"/>
          <p:cNvSpPr txBox="1"/>
          <p:nvPr/>
        </p:nvSpPr>
        <p:spPr>
          <a:xfrm>
            <a:off x="5863767" y="3010556"/>
            <a:ext cx="1589941"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成本预算</a:t>
            </a:r>
          </a:p>
        </p:txBody>
      </p:sp>
      <p:sp>
        <p:nvSpPr>
          <p:cNvPr id="45" name="文本框 9"/>
          <p:cNvSpPr txBox="1"/>
          <p:nvPr/>
        </p:nvSpPr>
        <p:spPr>
          <a:xfrm>
            <a:off x="10098783" y="3018022"/>
            <a:ext cx="266429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融资计划</a:t>
            </a:r>
          </a:p>
        </p:txBody>
      </p:sp>
      <p:sp>
        <p:nvSpPr>
          <p:cNvPr id="55" name="文本框 9"/>
          <p:cNvSpPr txBox="1"/>
          <p:nvPr/>
        </p:nvSpPr>
        <p:spPr>
          <a:xfrm>
            <a:off x="8024786" y="3006669"/>
            <a:ext cx="1592914"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资金缺口</a:t>
            </a:r>
          </a:p>
        </p:txBody>
      </p:sp>
      <p:sp>
        <p:nvSpPr>
          <p:cNvPr id="60" name="文本框 9"/>
          <p:cNvSpPr txBox="1"/>
          <p:nvPr/>
        </p:nvSpPr>
        <p:spPr>
          <a:xfrm>
            <a:off x="8011767" y="3796010"/>
            <a:ext cx="1592915"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结束语</a:t>
            </a:r>
          </a:p>
        </p:txBody>
      </p:sp>
      <p:sp>
        <p:nvSpPr>
          <p:cNvPr id="70" name="文本框 9"/>
          <p:cNvSpPr txBox="1"/>
          <p:nvPr/>
        </p:nvSpPr>
        <p:spPr>
          <a:xfrm>
            <a:off x="5871413" y="3796011"/>
            <a:ext cx="1700026" cy="365760"/>
          </a:xfrm>
          <a:prstGeom prst="rect">
            <a:avLst/>
          </a:prstGeom>
          <a:noFill/>
        </p:spPr>
        <p:txBody>
          <a:bodyPr bIns="0" lIns="0" rIns="0" rtlCol="0" tIns="0" wrap="square">
            <a:spAutoFit/>
          </a:bodyPr>
          <a:lstStyle/>
          <a:p>
            <a:pPr lvl="1" marL="0"/>
            <a:r>
              <a:rPr altLang="en-US" lang="zh-CN" smtClean="0" sz="2400">
                <a:solidFill>
                  <a:schemeClr val="bg1">
                    <a:lumMod val="95000"/>
                  </a:schemeClr>
                </a:solidFill>
                <a:latin charset="-122" panose="020b0503020204020204" pitchFamily="34" typeface="微软雅黑"/>
                <a:ea charset="-122" panose="020b0503020204020204" pitchFamily="34" typeface="微软雅黑"/>
              </a:rPr>
              <a:t>资金用途</a:t>
            </a:r>
          </a:p>
        </p:txBody>
      </p:sp>
      <p:sp>
        <p:nvSpPr>
          <p:cNvPr id="6" name="椭圆 5"/>
          <p:cNvSpPr/>
          <p:nvPr/>
        </p:nvSpPr>
        <p:spPr>
          <a:xfrm>
            <a:off x="5391830" y="2964836"/>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1</a:t>
            </a:r>
          </a:p>
        </p:txBody>
      </p:sp>
      <p:sp>
        <p:nvSpPr>
          <p:cNvPr id="74" name="椭圆 73"/>
          <p:cNvSpPr/>
          <p:nvPr/>
        </p:nvSpPr>
        <p:spPr>
          <a:xfrm>
            <a:off x="7498256" y="2977079"/>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2</a:t>
            </a:r>
          </a:p>
        </p:txBody>
      </p:sp>
      <p:sp>
        <p:nvSpPr>
          <p:cNvPr id="75" name="椭圆 74"/>
          <p:cNvSpPr/>
          <p:nvPr/>
        </p:nvSpPr>
        <p:spPr>
          <a:xfrm>
            <a:off x="9604682" y="2960033"/>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3</a:t>
            </a:r>
          </a:p>
        </p:txBody>
      </p:sp>
      <p:sp>
        <p:nvSpPr>
          <p:cNvPr id="76" name="椭圆 75"/>
          <p:cNvSpPr/>
          <p:nvPr/>
        </p:nvSpPr>
        <p:spPr>
          <a:xfrm>
            <a:off x="5391830" y="379601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4</a:t>
            </a:r>
          </a:p>
        </p:txBody>
      </p:sp>
      <p:sp>
        <p:nvSpPr>
          <p:cNvPr id="82" name="椭圆 81"/>
          <p:cNvSpPr/>
          <p:nvPr/>
        </p:nvSpPr>
        <p:spPr>
          <a:xfrm>
            <a:off x="7498256" y="3796010"/>
            <a:ext cx="406400" cy="4064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5</a:t>
            </a:r>
          </a:p>
        </p:txBody>
      </p:sp>
      <p:sp>
        <p:nvSpPr>
          <p:cNvPr id="18" name="KSO_Shape"/>
          <p:cNvSpPr/>
          <p:nvPr/>
        </p:nvSpPr>
        <p:spPr bwMode="auto">
          <a:xfrm>
            <a:off x="1392353" y="3141227"/>
            <a:ext cx="2133570" cy="2048230"/>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Tree>
    <p:custDataLst>
      <p:tags r:id="rId6"/>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200" id="7"/>
                                        <p:tgtEl>
                                          <p:spTgt spid="18"/>
                                        </p:tgtEl>
                                      </p:cBhvr>
                                    </p:animEffect>
                                    <p:anim calcmode="lin" valueType="num">
                                      <p:cBhvr>
                                        <p:cTn dur="200" fill="hold" id="8"/>
                                        <p:tgtEl>
                                          <p:spTgt spid="18"/>
                                        </p:tgtEl>
                                        <p:attrNameLst>
                                          <p:attrName>ppt_x</p:attrName>
                                        </p:attrNameLst>
                                      </p:cBhvr>
                                      <p:tavLst>
                                        <p:tav tm="0">
                                          <p:val>
                                            <p:strVal val="#ppt_x"/>
                                          </p:val>
                                        </p:tav>
                                        <p:tav tm="100000">
                                          <p:val>
                                            <p:strVal val="#ppt_x"/>
                                          </p:val>
                                        </p:tav>
                                      </p:tavLst>
                                    </p:anim>
                                    <p:anim calcmode="lin" valueType="num">
                                      <p:cBhvr>
                                        <p:cTn dur="2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200" id="12"/>
                                        <p:tgtEl>
                                          <p:spTgt spid="32"/>
                                        </p:tgtEl>
                                      </p:cBhvr>
                                    </p:animEffect>
                                    <p:anim calcmode="lin" valueType="num">
                                      <p:cBhvr>
                                        <p:cTn dur="200" fill="hold" id="13"/>
                                        <p:tgtEl>
                                          <p:spTgt spid="32"/>
                                        </p:tgtEl>
                                        <p:attrNameLst>
                                          <p:attrName>ppt_x</p:attrName>
                                        </p:attrNameLst>
                                      </p:cBhvr>
                                      <p:tavLst>
                                        <p:tav tm="0">
                                          <p:val>
                                            <p:strVal val="#ppt_x"/>
                                          </p:val>
                                        </p:tav>
                                        <p:tav tm="100000">
                                          <p:val>
                                            <p:strVal val="#ppt_x"/>
                                          </p:val>
                                        </p:tav>
                                      </p:tavLst>
                                    </p:anim>
                                    <p:anim calcmode="lin" valueType="num">
                                      <p:cBhvr>
                                        <p:cTn dur="200" fill="hold" id="14"/>
                                        <p:tgtEl>
                                          <p:spTgt spid="3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
                            </p:stCondLst>
                            <p:childTnLst>
                              <p:par>
                                <p:cTn fill="hold" grpId="0" id="16" nodeType="afterEffect" presetClass="entr" presetID="22" presetSubtype="8">
                                  <p:stCondLst>
                                    <p:cond delay="0"/>
                                  </p:stCondLst>
                                  <p:childTnLst>
                                    <p:set>
                                      <p:cBhvr>
                                        <p:cTn dur="1" fill="hold" id="17">
                                          <p:stCondLst>
                                            <p:cond delay="0"/>
                                          </p:stCondLst>
                                        </p:cTn>
                                        <p:tgtEl>
                                          <p:spTgt spid="76"/>
                                        </p:tgtEl>
                                        <p:attrNameLst>
                                          <p:attrName>style.visibility</p:attrName>
                                        </p:attrNameLst>
                                      </p:cBhvr>
                                      <p:to>
                                        <p:strVal val="visible"/>
                                      </p:to>
                                    </p:set>
                                    <p:animEffect filter="wipe(left)" transition="in">
                                      <p:cBhvr>
                                        <p:cTn dur="500" id="18"/>
                                        <p:tgtEl>
                                          <p:spTgt spid="76"/>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6"/>
                                        </p:tgtEl>
                                        <p:attrNameLst>
                                          <p:attrName>style.visibility</p:attrName>
                                        </p:attrNameLst>
                                      </p:cBhvr>
                                      <p:to>
                                        <p:strVal val="visible"/>
                                      </p:to>
                                    </p:set>
                                    <p:animEffect filter="wipe(left)" transition="in">
                                      <p:cBhvr>
                                        <p:cTn dur="500" id="21"/>
                                        <p:tgtEl>
                                          <p:spTgt spid="6"/>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40"/>
                                        </p:tgtEl>
                                        <p:attrNameLst>
                                          <p:attrName>style.visibility</p:attrName>
                                        </p:attrNameLst>
                                      </p:cBhvr>
                                      <p:to>
                                        <p:strVal val="visible"/>
                                      </p:to>
                                    </p:set>
                                    <p:animEffect filter="wipe(left)" transition="in">
                                      <p:cBhvr>
                                        <p:cTn dur="500" id="24"/>
                                        <p:tgtEl>
                                          <p:spTgt spid="40"/>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70"/>
                                        </p:tgtEl>
                                        <p:attrNameLst>
                                          <p:attrName>style.visibility</p:attrName>
                                        </p:attrNameLst>
                                      </p:cBhvr>
                                      <p:to>
                                        <p:strVal val="visible"/>
                                      </p:to>
                                    </p:set>
                                    <p:animEffect filter="wipe(left)" transition="in">
                                      <p:cBhvr>
                                        <p:cTn dur="500" id="27"/>
                                        <p:tgtEl>
                                          <p:spTgt spid="7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82"/>
                                        </p:tgtEl>
                                        <p:attrNameLst>
                                          <p:attrName>style.visibility</p:attrName>
                                        </p:attrNameLst>
                                      </p:cBhvr>
                                      <p:to>
                                        <p:strVal val="visible"/>
                                      </p:to>
                                    </p:set>
                                    <p:animEffect filter="wipe(left)" transition="in">
                                      <p:cBhvr>
                                        <p:cTn dur="500" id="30"/>
                                        <p:tgtEl>
                                          <p:spTgt spid="82"/>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74"/>
                                        </p:tgtEl>
                                        <p:attrNameLst>
                                          <p:attrName>style.visibility</p:attrName>
                                        </p:attrNameLst>
                                      </p:cBhvr>
                                      <p:to>
                                        <p:strVal val="visible"/>
                                      </p:to>
                                    </p:set>
                                    <p:animEffect filter="wipe(left)" transition="in">
                                      <p:cBhvr>
                                        <p:cTn dur="500" id="33"/>
                                        <p:tgtEl>
                                          <p:spTgt spid="74"/>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55"/>
                                        </p:tgtEl>
                                        <p:attrNameLst>
                                          <p:attrName>style.visibility</p:attrName>
                                        </p:attrNameLst>
                                      </p:cBhvr>
                                      <p:to>
                                        <p:strVal val="visible"/>
                                      </p:to>
                                    </p:set>
                                    <p:animEffect filter="wipe(left)" transition="in">
                                      <p:cBhvr>
                                        <p:cTn dur="500" id="36"/>
                                        <p:tgtEl>
                                          <p:spTgt spid="55"/>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60"/>
                                        </p:tgtEl>
                                        <p:attrNameLst>
                                          <p:attrName>style.visibility</p:attrName>
                                        </p:attrNameLst>
                                      </p:cBhvr>
                                      <p:to>
                                        <p:strVal val="visible"/>
                                      </p:to>
                                    </p:set>
                                    <p:animEffect filter="wipe(left)" transition="in">
                                      <p:cBhvr>
                                        <p:cTn dur="500" id="39"/>
                                        <p:tgtEl>
                                          <p:spTgt spid="60"/>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75"/>
                                        </p:tgtEl>
                                        <p:attrNameLst>
                                          <p:attrName>style.visibility</p:attrName>
                                        </p:attrNameLst>
                                      </p:cBhvr>
                                      <p:to>
                                        <p:strVal val="visible"/>
                                      </p:to>
                                    </p:set>
                                    <p:animEffect filter="wipe(left)" transition="in">
                                      <p:cBhvr>
                                        <p:cTn dur="500" id="42"/>
                                        <p:tgtEl>
                                          <p:spTgt spid="75"/>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45"/>
                                        </p:tgtEl>
                                        <p:attrNameLst>
                                          <p:attrName>style.visibility</p:attrName>
                                        </p:attrNameLst>
                                      </p:cBhvr>
                                      <p:to>
                                        <p:strVal val="visible"/>
                                      </p:to>
                                    </p:set>
                                    <p:animEffect filter="wipe(left)" transition="in">
                                      <p:cBhvr>
                                        <p:cTn dur="500" id="45"/>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40"/>
      <p:bldP grpId="0" spid="45"/>
      <p:bldP grpId="0" spid="55"/>
      <p:bldP grpId="0" spid="60"/>
      <p:bldP grpId="0" spid="70"/>
      <p:bldP grpId="0" spid="6"/>
      <p:bldP grpId="0" spid="74"/>
      <p:bldP grpId="0" spid="75"/>
      <p:bldP grpId="0" spid="76"/>
      <p:bldP grpId="0" spid="82"/>
      <p:bldP grpId="0" spid="1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5" name="KSO_Shape"/>
          <p:cNvSpPr/>
          <p:nvPr/>
        </p:nvSpPr>
        <p:spPr bwMode="auto">
          <a:xfrm>
            <a:off x="273248" y="145143"/>
            <a:ext cx="613030" cy="58850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6" name="标题 4"/>
          <p:cNvSpPr txBox="1"/>
          <p:nvPr/>
        </p:nvSpPr>
        <p:spPr>
          <a:xfrm>
            <a:off x="1390650"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成本预算</a:t>
            </a:r>
          </a:p>
          <a:p>
            <a:pPr algn="l"/>
            <a:r>
              <a:rPr altLang="en-US" b="1" lang="zh-CN" smtClean="0" sz="2400">
                <a:solidFill>
                  <a:srgbClr val="3F3F3F"/>
                </a:solidFill>
                <a:latin charset="0" pitchFamily="34" typeface="Impact MT Std"/>
                <a:ea charset="-122" panose="020b0503020204020204" pitchFamily="34" typeface="微软雅黑"/>
              </a:rPr>
              <a:t>COST BUDGET</a:t>
            </a:r>
          </a:p>
        </p:txBody>
      </p:sp>
      <p:cxnSp>
        <p:nvCxnSpPr>
          <p:cNvPr id="18" name="MH_Other_1"/>
          <p:cNvCxnSpPr/>
          <p:nvPr>
            <p:custDataLst>
              <p:tags r:id="rId3"/>
            </p:custDataLst>
          </p:nvPr>
        </p:nvCxnSpPr>
        <p:spPr>
          <a:xfrm flipH="1">
            <a:off x="1952956" y="1322494"/>
            <a:ext cx="0" cy="5278087"/>
          </a:xfrm>
          <a:prstGeom prst="line">
            <a:avLst/>
          </a:prstGeom>
          <a:ln w="22225">
            <a:solidFill>
              <a:srgbClr val="C5C5C5"/>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972906" y="1833321"/>
            <a:ext cx="1454146" cy="473364"/>
            <a:chOff x="1972906" y="1833321"/>
            <a:chExt cx="1454146" cy="473364"/>
          </a:xfrm>
        </p:grpSpPr>
        <p:sp>
          <p:nvSpPr>
            <p:cNvPr id="19" name="MH_Other_2"/>
            <p:cNvSpPr/>
            <p:nvPr>
              <p:custDataLst>
                <p:tags r:id="rId4"/>
              </p:custDataLst>
            </p:nvPr>
          </p:nvSpPr>
          <p:spPr>
            <a:xfrm>
              <a:off x="1972906" y="1833321"/>
              <a:ext cx="473364" cy="473364"/>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MH_Other_6"/>
            <p:cNvSpPr/>
            <p:nvPr>
              <p:custDataLst>
                <p:tags r:id="rId5"/>
              </p:custDataLst>
            </p:nvPr>
          </p:nvSpPr>
          <p:spPr>
            <a:xfrm>
              <a:off x="2439458" y="1913350"/>
              <a:ext cx="987594" cy="313306"/>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grpSp>
        <p:nvGrpSpPr>
          <p:cNvPr id="4" name="组合 3"/>
          <p:cNvGrpSpPr/>
          <p:nvPr/>
        </p:nvGrpSpPr>
        <p:grpSpPr>
          <a:xfrm>
            <a:off x="1972906" y="3045678"/>
            <a:ext cx="2133542" cy="473364"/>
            <a:chOff x="1972906" y="3045678"/>
            <a:chExt cx="2133542" cy="473364"/>
          </a:xfrm>
        </p:grpSpPr>
        <p:sp>
          <p:nvSpPr>
            <p:cNvPr id="20" name="MH_Other_3"/>
            <p:cNvSpPr/>
            <p:nvPr>
              <p:custDataLst>
                <p:tags r:id="rId6"/>
              </p:custDataLst>
            </p:nvPr>
          </p:nvSpPr>
          <p:spPr>
            <a:xfrm>
              <a:off x="1972906" y="3045678"/>
              <a:ext cx="473364" cy="47336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4" name="MH_Other_7"/>
            <p:cNvSpPr/>
            <p:nvPr>
              <p:custDataLst>
                <p:tags r:id="rId7"/>
              </p:custDataLst>
            </p:nvPr>
          </p:nvSpPr>
          <p:spPr>
            <a:xfrm>
              <a:off x="2439458" y="3125707"/>
              <a:ext cx="1666990" cy="313306"/>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grpSp>
        <p:nvGrpSpPr>
          <p:cNvPr id="7" name="组合 6"/>
          <p:cNvGrpSpPr/>
          <p:nvPr/>
        </p:nvGrpSpPr>
        <p:grpSpPr>
          <a:xfrm>
            <a:off x="1972906" y="4258035"/>
            <a:ext cx="2783993" cy="475067"/>
            <a:chOff x="1972906" y="4258035"/>
            <a:chExt cx="2783993" cy="475067"/>
          </a:xfrm>
        </p:grpSpPr>
        <p:sp>
          <p:nvSpPr>
            <p:cNvPr id="21" name="MH_Other_4"/>
            <p:cNvSpPr/>
            <p:nvPr>
              <p:custDataLst>
                <p:tags r:id="rId8"/>
              </p:custDataLst>
            </p:nvPr>
          </p:nvSpPr>
          <p:spPr>
            <a:xfrm>
              <a:off x="1972906" y="4258035"/>
              <a:ext cx="473364" cy="475067"/>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5" name="MH_Other_8"/>
            <p:cNvSpPr/>
            <p:nvPr>
              <p:custDataLst>
                <p:tags r:id="rId9"/>
              </p:custDataLst>
            </p:nvPr>
          </p:nvSpPr>
          <p:spPr>
            <a:xfrm>
              <a:off x="2439459" y="4338065"/>
              <a:ext cx="2317440" cy="315008"/>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grpSp>
        <p:nvGrpSpPr>
          <p:cNvPr id="8" name="组合 7"/>
          <p:cNvGrpSpPr/>
          <p:nvPr/>
        </p:nvGrpSpPr>
        <p:grpSpPr>
          <a:xfrm>
            <a:off x="1972906" y="5472095"/>
            <a:ext cx="3647286" cy="473364"/>
            <a:chOff x="1972906" y="5472095"/>
            <a:chExt cx="3647286" cy="473364"/>
          </a:xfrm>
        </p:grpSpPr>
        <p:sp>
          <p:nvSpPr>
            <p:cNvPr id="22" name="MH_Other_5"/>
            <p:cNvSpPr/>
            <p:nvPr>
              <p:custDataLst>
                <p:tags r:id="rId10"/>
              </p:custDataLst>
            </p:nvPr>
          </p:nvSpPr>
          <p:spPr>
            <a:xfrm>
              <a:off x="1972906" y="5472095"/>
              <a:ext cx="473364" cy="47336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6" name="MH_Other_9"/>
            <p:cNvSpPr/>
            <p:nvPr>
              <p:custDataLst>
                <p:tags r:id="rId11"/>
              </p:custDataLst>
            </p:nvPr>
          </p:nvSpPr>
          <p:spPr>
            <a:xfrm>
              <a:off x="2439458" y="5552123"/>
              <a:ext cx="3180734" cy="313306"/>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
        <p:nvSpPr>
          <p:cNvPr id="27" name="MH_SubTitle_1"/>
          <p:cNvSpPr txBox="1">
            <a:spLocks noChangeArrowheads="1"/>
          </p:cNvSpPr>
          <p:nvPr>
            <p:custDataLst>
              <p:tags r:id="rId12"/>
            </p:custDataLst>
          </p:nvPr>
        </p:nvSpPr>
        <p:spPr bwMode="auto">
          <a:xfrm>
            <a:off x="809928" y="1722642"/>
            <a:ext cx="1154464" cy="693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mtClean="0">
                <a:latin charset="-122" panose="020b0503020204020204" pitchFamily="34" typeface="微软雅黑"/>
                <a:ea charset="-122" panose="020b0503020204020204" pitchFamily="34" typeface="微软雅黑"/>
              </a:rPr>
              <a:t>项目一</a:t>
            </a:r>
          </a:p>
        </p:txBody>
      </p:sp>
      <p:sp>
        <p:nvSpPr>
          <p:cNvPr id="31" name="MH_Text_1"/>
          <p:cNvSpPr txBox="1">
            <a:spLocks noChangeArrowheads="1"/>
          </p:cNvSpPr>
          <p:nvPr>
            <p:custDataLst>
              <p:tags r:id="rId13"/>
            </p:custDataLst>
          </p:nvPr>
        </p:nvSpPr>
        <p:spPr bwMode="auto">
          <a:xfrm>
            <a:off x="3507082" y="1833320"/>
            <a:ext cx="1154464" cy="471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t>20%</a:t>
            </a:r>
          </a:p>
        </p:txBody>
      </p:sp>
      <p:sp>
        <p:nvSpPr>
          <p:cNvPr id="32" name="MH_Text_2"/>
          <p:cNvSpPr txBox="1">
            <a:spLocks noChangeArrowheads="1"/>
          </p:cNvSpPr>
          <p:nvPr>
            <p:custDataLst>
              <p:tags r:id="rId14"/>
            </p:custDataLst>
          </p:nvPr>
        </p:nvSpPr>
        <p:spPr bwMode="auto">
          <a:xfrm>
            <a:off x="4208614" y="3047381"/>
            <a:ext cx="1154464" cy="4716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t>40%</a:t>
            </a:r>
          </a:p>
        </p:txBody>
      </p:sp>
      <p:sp>
        <p:nvSpPr>
          <p:cNvPr id="33" name="MH_Text_3"/>
          <p:cNvSpPr txBox="1">
            <a:spLocks noChangeArrowheads="1"/>
          </p:cNvSpPr>
          <p:nvPr>
            <p:custDataLst>
              <p:tags r:id="rId15"/>
            </p:custDataLst>
          </p:nvPr>
        </p:nvSpPr>
        <p:spPr bwMode="auto">
          <a:xfrm>
            <a:off x="4867579" y="4261439"/>
            <a:ext cx="1154464" cy="471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t>60%</a:t>
            </a:r>
          </a:p>
        </p:txBody>
      </p:sp>
      <p:sp>
        <p:nvSpPr>
          <p:cNvPr id="35" name="MH_Text_3"/>
          <p:cNvSpPr txBox="1">
            <a:spLocks noChangeArrowheads="1"/>
          </p:cNvSpPr>
          <p:nvPr>
            <p:custDataLst>
              <p:tags r:id="rId16"/>
            </p:custDataLst>
          </p:nvPr>
        </p:nvSpPr>
        <p:spPr bwMode="auto">
          <a:xfrm>
            <a:off x="5746433" y="5477375"/>
            <a:ext cx="1154464" cy="471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a:t>80%</a:t>
            </a:r>
          </a:p>
        </p:txBody>
      </p:sp>
      <p:sp>
        <p:nvSpPr>
          <p:cNvPr id="36" name="MH_SubTitle_1"/>
          <p:cNvSpPr txBox="1">
            <a:spLocks noChangeArrowheads="1"/>
          </p:cNvSpPr>
          <p:nvPr>
            <p:custDataLst>
              <p:tags r:id="rId17"/>
            </p:custDataLst>
          </p:nvPr>
        </p:nvSpPr>
        <p:spPr bwMode="auto">
          <a:xfrm>
            <a:off x="809928" y="2935850"/>
            <a:ext cx="1154464" cy="693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mtClean="0">
                <a:latin charset="-122" panose="020b0503020204020204" pitchFamily="34" typeface="微软雅黑"/>
                <a:ea charset="-122" panose="020b0503020204020204" pitchFamily="34" typeface="微软雅黑"/>
              </a:rPr>
              <a:t>项目二</a:t>
            </a:r>
          </a:p>
        </p:txBody>
      </p:sp>
      <p:sp>
        <p:nvSpPr>
          <p:cNvPr id="37" name="MH_SubTitle_1"/>
          <p:cNvSpPr txBox="1">
            <a:spLocks noChangeArrowheads="1"/>
          </p:cNvSpPr>
          <p:nvPr>
            <p:custDataLst>
              <p:tags r:id="rId18"/>
            </p:custDataLst>
          </p:nvPr>
        </p:nvSpPr>
        <p:spPr bwMode="auto">
          <a:xfrm>
            <a:off x="809928" y="4134563"/>
            <a:ext cx="1154464" cy="693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mtClean="0">
                <a:latin charset="-122" panose="020b0503020204020204" pitchFamily="34" typeface="微软雅黑"/>
                <a:ea charset="-122" panose="020b0503020204020204" pitchFamily="34" typeface="微软雅黑"/>
              </a:rPr>
              <a:t>项目三</a:t>
            </a:r>
          </a:p>
        </p:txBody>
      </p:sp>
      <p:sp>
        <p:nvSpPr>
          <p:cNvPr id="38" name="MH_SubTitle_1"/>
          <p:cNvSpPr txBox="1">
            <a:spLocks noChangeArrowheads="1"/>
          </p:cNvSpPr>
          <p:nvPr>
            <p:custDataLst>
              <p:tags r:id="rId19"/>
            </p:custDataLst>
          </p:nvPr>
        </p:nvSpPr>
        <p:spPr bwMode="auto">
          <a:xfrm>
            <a:off x="809928" y="5325201"/>
            <a:ext cx="1154464" cy="693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mtClean="0">
                <a:latin charset="-122" panose="020b0503020204020204" pitchFamily="34" typeface="微软雅黑"/>
                <a:ea charset="-122" panose="020b0503020204020204" pitchFamily="34" typeface="微软雅黑"/>
              </a:rPr>
              <a:t>项目四</a:t>
            </a:r>
          </a:p>
        </p:txBody>
      </p:sp>
      <p:sp>
        <p:nvSpPr>
          <p:cNvPr id="89" name="矩形 88"/>
          <p:cNvSpPr/>
          <p:nvPr/>
        </p:nvSpPr>
        <p:spPr>
          <a:xfrm>
            <a:off x="6727215" y="1276350"/>
            <a:ext cx="4023295" cy="473666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5841660" y="1582665"/>
            <a:ext cx="2639163" cy="742397"/>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等腰三角形 90"/>
          <p:cNvSpPr/>
          <p:nvPr/>
        </p:nvSpPr>
        <p:spPr>
          <a:xfrm>
            <a:off x="5877314" y="1276350"/>
            <a:ext cx="878854" cy="306316"/>
          </a:xfrm>
          <a:prstGeom prst="triangle">
            <a:avLst>
              <a:gd fmla="val 98109" name="adj"/>
            </a:avLst>
          </a:prstGeom>
          <a:gradFill>
            <a:gsLst>
              <a:gs pos="100000">
                <a:srgbClr val="3F3F3F"/>
              </a:gs>
              <a:gs pos="0">
                <a:schemeClr val="bg1">
                  <a:lumMod val="65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圆角矩形 92"/>
          <p:cNvSpPr/>
          <p:nvPr/>
        </p:nvSpPr>
        <p:spPr>
          <a:xfrm>
            <a:off x="9874760" y="2780442"/>
            <a:ext cx="1803570" cy="1803570"/>
          </a:xfrm>
          <a:prstGeom prst="roundRect">
            <a:avLst/>
          </a:prstGeom>
          <a:blipFill>
            <a:blip r:embed="rId20"/>
            <a:stretch>
              <a:fillRect b="-5990" l="-20619" r="-109657" t="-8499"/>
            </a:stretch>
          </a:blipFill>
          <a:ln w="76200">
            <a:solidFill>
              <a:srgbClr val="A5A5A5"/>
            </a:solidFill>
          </a:ln>
          <a:effectLst>
            <a:outerShdw algn="r" blurRad="215900" dir="9660000" dist="406400" rotWithShape="0" sx="87000" sy="8700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MH_SubTitle_1"/>
          <p:cNvSpPr txBox="1">
            <a:spLocks noChangeArrowheads="1"/>
          </p:cNvSpPr>
          <p:nvPr>
            <p:custDataLst>
              <p:tags r:id="rId21"/>
            </p:custDataLst>
          </p:nvPr>
        </p:nvSpPr>
        <p:spPr bwMode="auto">
          <a:xfrm>
            <a:off x="6144926" y="1607355"/>
            <a:ext cx="1859636" cy="693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mtClean="0" sz="2800">
                <a:solidFill>
                  <a:schemeClr val="bg1">
                    <a:lumMod val="95000"/>
                  </a:schemeClr>
                </a:solidFill>
                <a:latin charset="-122" panose="020b0503020204020204" pitchFamily="34" typeface="微软雅黑"/>
                <a:ea charset="-122" panose="020b0503020204020204" pitchFamily="34" typeface="微软雅黑"/>
              </a:rPr>
              <a:t>预算计划</a:t>
            </a:r>
          </a:p>
        </p:txBody>
      </p:sp>
      <p:sp>
        <p:nvSpPr>
          <p:cNvPr id="95" name="矩形 94"/>
          <p:cNvSpPr/>
          <p:nvPr/>
        </p:nvSpPr>
        <p:spPr>
          <a:xfrm>
            <a:off x="7235644" y="2778536"/>
            <a:ext cx="2658807" cy="1188720"/>
          </a:xfrm>
          <a:prstGeom prst="rect">
            <a:avLst/>
          </a:prstGeom>
        </p:spPr>
        <p:txBody>
          <a:bodyPr wrap="square">
            <a:spAutoFit/>
          </a:bodyPr>
          <a:lstStyle/>
          <a:p>
            <a:r>
              <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96" name="矩形 95"/>
          <p:cNvSpPr/>
          <p:nvPr/>
        </p:nvSpPr>
        <p:spPr>
          <a:xfrm>
            <a:off x="7215953" y="4008167"/>
            <a:ext cx="2658807" cy="1188720"/>
          </a:xfrm>
          <a:prstGeom prst="rect">
            <a:avLst/>
          </a:prstGeom>
        </p:spPr>
        <p:txBody>
          <a:bodyPr wrap="square">
            <a:spAutoFit/>
          </a:bodyPr>
          <a:lstStyle/>
          <a:p>
            <a:r>
              <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par>
                                <p:cTn fill="hold" id="11" nodeType="with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par>
                                <p:cTn fill="hold" id="14" nodeType="with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500"/>
                            </p:stCondLst>
                            <p:childTnLst>
                              <p:par>
                                <p:cTn fill="hold" grpId="0" id="18" nodeType="afterEffect" presetClass="entr" presetID="10" presetSubtype="0">
                                  <p:stCondLst>
                                    <p:cond delay="0"/>
                                  </p:stCondLst>
                                  <p:childTnLst>
                                    <p:set>
                                      <p:cBhvr>
                                        <p:cTn dur="1" fill="hold" id="19">
                                          <p:stCondLst>
                                            <p:cond delay="0"/>
                                          </p:stCondLst>
                                        </p:cTn>
                                        <p:tgtEl>
                                          <p:spTgt spid="31"/>
                                        </p:tgtEl>
                                        <p:attrNameLst>
                                          <p:attrName>style.visibility</p:attrName>
                                        </p:attrNameLst>
                                      </p:cBhvr>
                                      <p:to>
                                        <p:strVal val="visible"/>
                                      </p:to>
                                    </p:set>
                                    <p:animEffect filter="fade" transition="in">
                                      <p:cBhvr>
                                        <p:cTn dur="500" id="20"/>
                                        <p:tgtEl>
                                          <p:spTgt spid="31"/>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32"/>
                                        </p:tgtEl>
                                        <p:attrNameLst>
                                          <p:attrName>style.visibility</p:attrName>
                                        </p:attrNameLst>
                                      </p:cBhvr>
                                      <p:to>
                                        <p:strVal val="visible"/>
                                      </p:to>
                                    </p:set>
                                    <p:animEffect filter="fade" transition="in">
                                      <p:cBhvr>
                                        <p:cTn dur="500" id="23"/>
                                        <p:tgtEl>
                                          <p:spTgt spid="3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3"/>
                                        </p:tgtEl>
                                        <p:attrNameLst>
                                          <p:attrName>style.visibility</p:attrName>
                                        </p:attrNameLst>
                                      </p:cBhvr>
                                      <p:to>
                                        <p:strVal val="visible"/>
                                      </p:to>
                                    </p:set>
                                    <p:animEffect filter="fade" transition="in">
                                      <p:cBhvr>
                                        <p:cTn dur="500" id="26"/>
                                        <p:tgtEl>
                                          <p:spTgt spid="33"/>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5"/>
                                        </p:tgtEl>
                                        <p:attrNameLst>
                                          <p:attrName>style.visibility</p:attrName>
                                        </p:attrNameLst>
                                      </p:cBhvr>
                                      <p:to>
                                        <p:strVal val="visible"/>
                                      </p:to>
                                    </p:set>
                                    <p:animEffect filter="fade" transition="in">
                                      <p:cBhvr>
                                        <p:cTn dur="500" id="29"/>
                                        <p:tgtEl>
                                          <p:spTgt spid="35"/>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95"/>
                                        </p:tgtEl>
                                        <p:attrNameLst>
                                          <p:attrName>style.visibility</p:attrName>
                                        </p:attrNameLst>
                                      </p:cBhvr>
                                      <p:to>
                                        <p:strVal val="visible"/>
                                      </p:to>
                                    </p:set>
                                    <p:animEffect filter="fade" transition="in">
                                      <p:cBhvr>
                                        <p:cTn dur="1000" id="32"/>
                                        <p:tgtEl>
                                          <p:spTgt spid="95"/>
                                        </p:tgtEl>
                                      </p:cBhvr>
                                    </p:animEffect>
                                    <p:anim calcmode="lin" valueType="num">
                                      <p:cBhvr>
                                        <p:cTn dur="1000" fill="hold" id="33"/>
                                        <p:tgtEl>
                                          <p:spTgt spid="95"/>
                                        </p:tgtEl>
                                        <p:attrNameLst>
                                          <p:attrName>ppt_x</p:attrName>
                                        </p:attrNameLst>
                                      </p:cBhvr>
                                      <p:tavLst>
                                        <p:tav tm="0">
                                          <p:val>
                                            <p:strVal val="#ppt_x"/>
                                          </p:val>
                                        </p:tav>
                                        <p:tav tm="100000">
                                          <p:val>
                                            <p:strVal val="#ppt_x"/>
                                          </p:val>
                                        </p:tav>
                                      </p:tavLst>
                                    </p:anim>
                                    <p:anim calcmode="lin" valueType="num">
                                      <p:cBhvr>
                                        <p:cTn dur="1000" fill="hold" id="34"/>
                                        <p:tgtEl>
                                          <p:spTgt spid="9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96"/>
                                        </p:tgtEl>
                                        <p:attrNameLst>
                                          <p:attrName>style.visibility</p:attrName>
                                        </p:attrNameLst>
                                      </p:cBhvr>
                                      <p:to>
                                        <p:strVal val="visible"/>
                                      </p:to>
                                    </p:set>
                                    <p:animEffect filter="fade" transition="in">
                                      <p:cBhvr>
                                        <p:cTn dur="1000" id="37"/>
                                        <p:tgtEl>
                                          <p:spTgt spid="96"/>
                                        </p:tgtEl>
                                      </p:cBhvr>
                                    </p:animEffect>
                                    <p:anim calcmode="lin" valueType="num">
                                      <p:cBhvr>
                                        <p:cTn dur="1000" fill="hold" id="38"/>
                                        <p:tgtEl>
                                          <p:spTgt spid="96"/>
                                        </p:tgtEl>
                                        <p:attrNameLst>
                                          <p:attrName>ppt_x</p:attrName>
                                        </p:attrNameLst>
                                      </p:cBhvr>
                                      <p:tavLst>
                                        <p:tav tm="0">
                                          <p:val>
                                            <p:strVal val="#ppt_x"/>
                                          </p:val>
                                        </p:tav>
                                        <p:tav tm="100000">
                                          <p:val>
                                            <p:strVal val="#ppt_x"/>
                                          </p:val>
                                        </p:tav>
                                      </p:tavLst>
                                    </p:anim>
                                    <p:anim calcmode="lin" valueType="num">
                                      <p:cBhvr>
                                        <p:cTn dur="1000" fill="hold" id="39"/>
                                        <p:tgtEl>
                                          <p:spTgt spid="96"/>
                                        </p:tgtEl>
                                        <p:attrNameLst>
                                          <p:attrName>ppt_y</p:attrName>
                                        </p:attrNameLst>
                                      </p:cBhvr>
                                      <p:tavLst>
                                        <p:tav tm="0">
                                          <p:val>
                                            <p:strVal val="#ppt_y+.1"/>
                                          </p:val>
                                        </p:tav>
                                        <p:tav tm="100000">
                                          <p:val>
                                            <p:strVal val="#ppt_y"/>
                                          </p:val>
                                        </p:tav>
                                      </p:tavLst>
                                    </p:anim>
                                  </p:childTnLst>
                                </p:cTn>
                              </p:par>
                              <p:par>
                                <p:cTn fill="hold" id="40" nodeType="withEffect" presetClass="entr" presetID="22" presetSubtype="8">
                                  <p:stCondLst>
                                    <p:cond delay="0"/>
                                  </p:stCondLst>
                                  <p:childTnLst>
                                    <p:set>
                                      <p:cBhvr>
                                        <p:cTn dur="1" fill="hold" id="41">
                                          <p:stCondLst>
                                            <p:cond delay="0"/>
                                          </p:stCondLst>
                                        </p:cTn>
                                        <p:tgtEl>
                                          <p:spTgt spid="94">
                                            <p:txEl>
                                              <p:pRg end="0" st="0"/>
                                            </p:txEl>
                                          </p:spTgt>
                                        </p:tgtEl>
                                        <p:attrNameLst>
                                          <p:attrName>style.visibility</p:attrName>
                                        </p:attrNameLst>
                                      </p:cBhvr>
                                      <p:to>
                                        <p:strVal val="visible"/>
                                      </p:to>
                                    </p:set>
                                    <p:animEffect filter="wipe(left)" transition="in">
                                      <p:cBhvr>
                                        <p:cTn dur="500" id="42"/>
                                        <p:tgtEl>
                                          <p:spTgt spid="9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5"/>
      <p:bldP grpId="0" spid="95"/>
      <p:bldP grpId="0" spid="9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bwMode="auto">
          <a:xfrm>
            <a:off x="273248" y="145143"/>
            <a:ext cx="613030" cy="58850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49444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资金缺口</a:t>
            </a:r>
          </a:p>
          <a:p>
            <a:pPr algn="l"/>
            <a:r>
              <a:rPr altLang="en-US" b="1" lang="zh-CN" smtClean="0" sz="2400">
                <a:solidFill>
                  <a:srgbClr val="3F3F3F"/>
                </a:solidFill>
                <a:latin charset="0" pitchFamily="34" typeface="Impact MT Std"/>
                <a:ea charset="-122" panose="020b0503020204020204" pitchFamily="34" typeface="微软雅黑"/>
              </a:rPr>
              <a:t>THE FUNDING GAP </a:t>
            </a:r>
          </a:p>
        </p:txBody>
      </p:sp>
      <p:grpSp>
        <p:nvGrpSpPr>
          <p:cNvPr id="8" name="组合 7"/>
          <p:cNvGrpSpPr/>
          <p:nvPr/>
        </p:nvGrpSpPr>
        <p:grpSpPr>
          <a:xfrm>
            <a:off x="5908642" y="999023"/>
            <a:ext cx="1932802" cy="1930859"/>
            <a:chOff x="5908642" y="999023"/>
            <a:chExt cx="1932802" cy="1930859"/>
          </a:xfrm>
        </p:grpSpPr>
        <p:sp>
          <p:nvSpPr>
            <p:cNvPr id="18" name="Freeform 6"/>
            <p:cNvSpPr>
              <a:spLocks noEditPoints="1"/>
            </p:cNvSpPr>
            <p:nvPr/>
          </p:nvSpPr>
          <p:spPr bwMode="auto">
            <a:xfrm rot="18959502">
              <a:off x="5908642" y="999023"/>
              <a:ext cx="1932802" cy="1930859"/>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35" name="椭圆 34"/>
            <p:cNvSpPr/>
            <p:nvPr/>
          </p:nvSpPr>
          <p:spPr>
            <a:xfrm>
              <a:off x="6256146" y="1373194"/>
              <a:ext cx="1172079" cy="11720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KSO_Shape"/>
            <p:cNvSpPr/>
            <p:nvPr/>
          </p:nvSpPr>
          <p:spPr bwMode="auto">
            <a:xfrm>
              <a:off x="6515119" y="1562260"/>
              <a:ext cx="591577" cy="761687"/>
            </a:xfrm>
            <a:custGeom>
              <a:gdLst>
                <a:gd fmla="*/ 11101562 w 821094" name="T0"/>
                <a:gd fmla="*/ 0 h 1057419" name="T1"/>
                <a:gd fmla="*/ 15595066 w 821094" name="T2"/>
                <a:gd fmla="*/ 1056175 h 1057419" name="T3"/>
                <a:gd fmla="*/ 14802081 w 821094" name="T4"/>
                <a:gd fmla="*/ 4488715 h 1057419" name="T5"/>
                <a:gd fmla="*/ 11365910 w 821094" name="T6"/>
                <a:gd fmla="*/ 3696599 h 1057419" name="T7"/>
                <a:gd fmla="*/ 7665374 w 821094" name="T8"/>
                <a:gd fmla="*/ 5280841 h 1057419" name="T9"/>
                <a:gd fmla="*/ 6872406 w 821094" name="T10"/>
                <a:gd fmla="*/ 7129128 h 1057419" name="T11"/>
                <a:gd fmla="*/ 14273455 w 821094" name="T12"/>
                <a:gd fmla="*/ 7129128 h 1057419" name="T13"/>
                <a:gd fmla="*/ 14273455 w 821094" name="T14"/>
                <a:gd fmla="*/ 9241460 h 1057419" name="T15"/>
                <a:gd fmla="*/ 6343744 w 821094" name="T16"/>
                <a:gd fmla="*/ 9241460 h 1057419" name="T17"/>
                <a:gd fmla="*/ 6343744 w 821094" name="T18"/>
                <a:gd fmla="*/ 10297635 h 1057419" name="T19"/>
                <a:gd fmla="*/ 6343744 w 821094" name="T20"/>
                <a:gd fmla="*/ 10825724 h 1057419" name="T21"/>
                <a:gd fmla="*/ 14273455 w 821094" name="T22"/>
                <a:gd fmla="*/ 10825724 h 1057419" name="T23"/>
                <a:gd fmla="*/ 14273455 w 821094" name="T24"/>
                <a:gd fmla="*/ 12938058 h 1057419" name="T25"/>
                <a:gd fmla="*/ 6608071 w 821094" name="T26"/>
                <a:gd fmla="*/ 12938058 h 1057419" name="T27"/>
                <a:gd fmla="*/ 7665374 w 821094" name="T28"/>
                <a:gd fmla="*/ 15050390 h 1057419" name="T29"/>
                <a:gd fmla="*/ 11630211 w 821094" name="T30"/>
                <a:gd fmla="*/ 16370588 h 1057419" name="T31"/>
                <a:gd fmla="*/ 15066416 w 821094" name="T32"/>
                <a:gd fmla="*/ 15578469 h 1057419" name="T33"/>
                <a:gd fmla="*/ 15595066 w 821094" name="T34"/>
                <a:gd fmla="*/ 19011027 h 1057419" name="T35"/>
                <a:gd fmla="*/ 11101562 w 821094" name="T36"/>
                <a:gd fmla="*/ 20067186 h 1057419" name="T37"/>
                <a:gd fmla="*/ 3700531 w 821094" name="T38"/>
                <a:gd fmla="*/ 16634644 h 1057419" name="T39"/>
                <a:gd fmla="*/ 2114588 w 821094" name="T40"/>
                <a:gd fmla="*/ 12938058 h 1057419" name="T41"/>
                <a:gd fmla="*/ 0 w 821094" name="T42"/>
                <a:gd fmla="*/ 12938058 h 1057419" name="T43"/>
                <a:gd fmla="*/ 0 w 821094" name="T44"/>
                <a:gd fmla="*/ 10825724 h 1057419" name="T45"/>
                <a:gd fmla="*/ 1850265 w 821094" name="T46"/>
                <a:gd fmla="*/ 10825724 h 1057419" name="T47"/>
                <a:gd fmla="*/ 1850265 w 821094" name="T48"/>
                <a:gd fmla="*/ 10297635 h 1057419" name="T49"/>
                <a:gd fmla="*/ 1850265 w 821094" name="T50"/>
                <a:gd fmla="*/ 9241460 h 1057419" name="T51"/>
                <a:gd fmla="*/ 0 w 821094" name="T52"/>
                <a:gd fmla="*/ 9241460 h 1057419" name="T53"/>
                <a:gd fmla="*/ 0 w 821094" name="T54"/>
                <a:gd fmla="*/ 7129128 h 1057419" name="T55"/>
                <a:gd fmla="*/ 2114588 w 821094" name="T56"/>
                <a:gd fmla="*/ 7129128 h 1057419" name="T57"/>
                <a:gd fmla="*/ 4229155 w 821094" name="T58"/>
                <a:gd fmla="*/ 3168505 h 1057419" name="T59"/>
                <a:gd fmla="*/ 11101562 w 821094" name="T60"/>
                <a:gd fmla="*/ 0 h 105741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057419" w="821094">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rgbClr val="3F3F3F"/>
            </a:solidFill>
            <a:ln>
              <a:noFill/>
            </a:ln>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grpSp>
      <p:grpSp>
        <p:nvGrpSpPr>
          <p:cNvPr id="9" name="组合 8"/>
          <p:cNvGrpSpPr/>
          <p:nvPr/>
        </p:nvGrpSpPr>
        <p:grpSpPr>
          <a:xfrm>
            <a:off x="4267291" y="2563350"/>
            <a:ext cx="1875990" cy="1874104"/>
            <a:chOff x="4267291" y="2563350"/>
            <a:chExt cx="1875990" cy="1874104"/>
          </a:xfrm>
        </p:grpSpPr>
        <p:sp>
          <p:nvSpPr>
            <p:cNvPr id="29" name="Freeform 6"/>
            <p:cNvSpPr>
              <a:spLocks noEditPoints="1"/>
            </p:cNvSpPr>
            <p:nvPr/>
          </p:nvSpPr>
          <p:spPr bwMode="auto">
            <a:xfrm rot="19436772">
              <a:off x="4267291" y="2563350"/>
              <a:ext cx="1875990" cy="1874104"/>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36" name="椭圆 35"/>
            <p:cNvSpPr/>
            <p:nvPr/>
          </p:nvSpPr>
          <p:spPr>
            <a:xfrm>
              <a:off x="4636740" y="2932074"/>
              <a:ext cx="1137091" cy="11370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KSO_Shape"/>
            <p:cNvSpPr/>
            <p:nvPr/>
          </p:nvSpPr>
          <p:spPr>
            <a:xfrm>
              <a:off x="4853179" y="3151368"/>
              <a:ext cx="690925" cy="724747"/>
            </a:xfrm>
            <a:custGeom>
              <a:gdLst>
                <a:gd fmla="*/ 0 w 2171135" name="connsiteX0"/>
                <a:gd fmla="*/ 0 h 2277283" name="connsiteY0"/>
                <a:gd fmla="*/ 504915 w 2171135" name="connsiteX1"/>
                <a:gd fmla="*/ 0 h 2277283" name="connsiteY1"/>
                <a:gd fmla="*/ 1060322 w 2171135" name="connsiteX2"/>
                <a:gd fmla="*/ 860307 h 2277283" name="connsiteY2"/>
                <a:gd fmla="*/ 1615729 w 2171135" name="connsiteX3"/>
                <a:gd fmla="*/ 0 h 2277283" name="connsiteY3"/>
                <a:gd fmla="*/ 2171135 w 2171135" name="connsiteX4"/>
                <a:gd fmla="*/ 0 h 2277283" name="connsiteY4"/>
                <a:gd fmla="*/ 1464254 w 2171135" name="connsiteX5"/>
                <a:gd fmla="*/ 1062732 h 2277283" name="connsiteY5"/>
                <a:gd fmla="*/ 2120644 w 2171135" name="connsiteX6"/>
                <a:gd fmla="*/ 1062732 h 2277283" name="connsiteY6"/>
                <a:gd fmla="*/ 2120644 w 2171135" name="connsiteX7"/>
                <a:gd fmla="*/ 1265157 h 2277283" name="connsiteY7"/>
                <a:gd fmla="*/ 1363271 w 2171135" name="connsiteX8"/>
                <a:gd fmla="*/ 1265157 h 2277283" name="connsiteY8"/>
                <a:gd fmla="*/ 1363271 w 2171135" name="connsiteX9"/>
                <a:gd fmla="*/ 1467583 h 2277283" name="connsiteY9"/>
                <a:gd fmla="*/ 2120644 w 2171135" name="connsiteX10"/>
                <a:gd fmla="*/ 1467583 h 2277283" name="connsiteY10"/>
                <a:gd fmla="*/ 2120644 w 2171135" name="connsiteX11"/>
                <a:gd fmla="*/ 1670008 h 2277283" name="connsiteY11"/>
                <a:gd fmla="*/ 1363271 w 2171135" name="connsiteX12"/>
                <a:gd fmla="*/ 1670008 h 2277283" name="connsiteY12"/>
                <a:gd fmla="*/ 1363271 w 2171135" name="connsiteX13"/>
                <a:gd fmla="*/ 2277283 h 2277283" name="connsiteY13"/>
                <a:gd fmla="*/ 807864 w 2171135" name="connsiteX14"/>
                <a:gd fmla="*/ 2277283 h 2277283" name="connsiteY14"/>
                <a:gd fmla="*/ 807864 w 2171135" name="connsiteX15"/>
                <a:gd fmla="*/ 1670008 h 2277283" name="connsiteY15"/>
                <a:gd fmla="*/ 151475 w 2171135" name="connsiteX16"/>
                <a:gd fmla="*/ 1670008 h 2277283" name="connsiteY16"/>
                <a:gd fmla="*/ 151475 w 2171135" name="connsiteX17"/>
                <a:gd fmla="*/ 1467583 h 2277283" name="connsiteY17"/>
                <a:gd fmla="*/ 807864 w 2171135" name="connsiteX18"/>
                <a:gd fmla="*/ 1467583 h 2277283" name="connsiteY18"/>
                <a:gd fmla="*/ 807864 w 2171135" name="connsiteX19"/>
                <a:gd fmla="*/ 1265157 h 2277283" name="connsiteY19"/>
                <a:gd fmla="*/ 151475 w 2171135" name="connsiteX20"/>
                <a:gd fmla="*/ 1265157 h 2277283" name="connsiteY20"/>
                <a:gd fmla="*/ 151475 w 2171135" name="connsiteX21"/>
                <a:gd fmla="*/ 1062732 h 2277283" name="connsiteY21"/>
                <a:gd fmla="*/ 706881 w 2171135" name="connsiteX22"/>
                <a:gd fmla="*/ 1062732 h 2277283" name="connsiteY22"/>
                <a:gd fmla="*/ 0 w 2171135" name="connsiteX23"/>
                <a:gd fmla="*/ 0 h 2277283"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277283" w="2171135">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10" name="组合 9"/>
          <p:cNvGrpSpPr/>
          <p:nvPr/>
        </p:nvGrpSpPr>
        <p:grpSpPr>
          <a:xfrm>
            <a:off x="6180397" y="2802693"/>
            <a:ext cx="2578057" cy="2573930"/>
            <a:chOff x="6180397" y="2802693"/>
            <a:chExt cx="2578057" cy="2573930"/>
          </a:xfrm>
        </p:grpSpPr>
        <p:grpSp>
          <p:nvGrpSpPr>
            <p:cNvPr id="7" name="组合 6"/>
            <p:cNvGrpSpPr/>
            <p:nvPr/>
          </p:nvGrpSpPr>
          <p:grpSpPr>
            <a:xfrm rot="21238736">
              <a:off x="6180397" y="2802693"/>
              <a:ext cx="2578057" cy="2573930"/>
              <a:chOff x="3514886" y="1991676"/>
              <a:chExt cx="2345600" cy="2341845"/>
            </a:xfrm>
          </p:grpSpPr>
          <p:sp>
            <p:nvSpPr>
              <p:cNvPr id="5" name="Freeform 12"/>
              <p:cNvSpPr>
                <a:spLocks noEditPoints="1"/>
              </p:cNvSpPr>
              <p:nvPr/>
            </p:nvSpPr>
            <p:spPr bwMode="auto">
              <a:xfrm>
                <a:off x="3514886" y="1991676"/>
                <a:ext cx="2345600" cy="2341845"/>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6" name="椭圆 5"/>
              <p:cNvSpPr/>
              <p:nvPr/>
            </p:nvSpPr>
            <p:spPr>
              <a:xfrm>
                <a:off x="3905654" y="2380566"/>
                <a:ext cx="1564064" cy="15640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KSO_Shape"/>
            <p:cNvSpPr/>
            <p:nvPr/>
          </p:nvSpPr>
          <p:spPr bwMode="auto">
            <a:xfrm>
              <a:off x="7058407" y="3360165"/>
              <a:ext cx="786989" cy="1417999"/>
            </a:xfrm>
            <a:custGeom>
              <a:gdLst>
                <a:gd fmla="*/ 2039641 w 709759" name="T0"/>
                <a:gd fmla="*/ 0 h 1280034" name="T1"/>
                <a:gd fmla="*/ 3161441 w 709759" name="T2"/>
                <a:gd fmla="*/ 0 h 1280034" name="T3"/>
                <a:gd fmla="*/ 3161441 w 709759" name="T4"/>
                <a:gd fmla="*/ 1015783 h 1280034" name="T5"/>
                <a:gd fmla="*/ 4895143 w 709759" name="T6"/>
                <a:gd fmla="*/ 1320524 h 1280034" name="T7"/>
                <a:gd fmla="*/ 4487218 w 709759" name="T8"/>
                <a:gd fmla="*/ 2641038 h 1280034" name="T9"/>
                <a:gd fmla="*/ 2855499 w 709759" name="T10"/>
                <a:gd fmla="*/ 2234720 h 1280034" name="T11"/>
                <a:gd fmla="*/ 1835674 w 709759" name="T12"/>
                <a:gd fmla="*/ 2945771 h 1280034" name="T13"/>
                <a:gd fmla="*/ 3263427 w 709759" name="T14"/>
                <a:gd fmla="*/ 3859978 h 1280034" name="T15"/>
                <a:gd fmla="*/ 5201082 w 709759" name="T16"/>
                <a:gd fmla="*/ 6094704 h 1280034" name="T17"/>
                <a:gd fmla="*/ 3161441 w 709759" name="T18"/>
                <a:gd fmla="*/ 8126267 h 1280034" name="T19"/>
                <a:gd fmla="*/ 3161441 w 709759" name="T20"/>
                <a:gd fmla="*/ 9345204 h 1280034" name="T21"/>
                <a:gd fmla="*/ 2039641 w 709759" name="T22"/>
                <a:gd fmla="*/ 9345204 h 1280034" name="T23"/>
                <a:gd fmla="*/ 2039641 w 709759" name="T24"/>
                <a:gd fmla="*/ 8227843 h 1280034" name="T25"/>
                <a:gd fmla="*/ 0 w 709759" name="T26"/>
                <a:gd fmla="*/ 7719950 h 1280034" name="T27"/>
                <a:gd fmla="*/ 407926 w 709759" name="T28"/>
                <a:gd fmla="*/ 6399436 h 1280034" name="T29"/>
                <a:gd fmla="*/ 2345594 w 709759" name="T30"/>
                <a:gd fmla="*/ 6907321 h 1280034" name="T31"/>
                <a:gd fmla="*/ 3467393 w 709759" name="T32"/>
                <a:gd fmla="*/ 6196278 h 1280034" name="T33"/>
                <a:gd fmla="*/ 2243610 w 709759" name="T34"/>
                <a:gd fmla="*/ 5180495 h 1280034" name="T35"/>
                <a:gd fmla="*/ 101983 w 709759" name="T36"/>
                <a:gd fmla="*/ 3148926 h 1280034" name="T37"/>
                <a:gd fmla="*/ 2039641 w 709759" name="T38"/>
                <a:gd fmla="*/ 1015783 h 1280034" name="T39"/>
                <a:gd fmla="*/ 2039641 w 709759" name="T40"/>
                <a:gd fmla="*/ 0 h 128003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280034" w="709759">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rgbClr val="3F3F3F"/>
            </a:solidFill>
            <a:ln>
              <a:noFill/>
            </a:ln>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grpSp>
      <p:grpSp>
        <p:nvGrpSpPr>
          <p:cNvPr id="11" name="组合 10"/>
          <p:cNvGrpSpPr/>
          <p:nvPr/>
        </p:nvGrpSpPr>
        <p:grpSpPr>
          <a:xfrm>
            <a:off x="4969689" y="4646593"/>
            <a:ext cx="1535798" cy="1534254"/>
            <a:chOff x="4969689" y="4646593"/>
            <a:chExt cx="1535798" cy="1534254"/>
          </a:xfrm>
        </p:grpSpPr>
        <p:sp>
          <p:nvSpPr>
            <p:cNvPr id="30" name="Freeform 6"/>
            <p:cNvSpPr>
              <a:spLocks noEditPoints="1"/>
            </p:cNvSpPr>
            <p:nvPr/>
          </p:nvSpPr>
          <p:spPr bwMode="auto">
            <a:xfrm rot="18959502">
              <a:off x="4969689" y="4646593"/>
              <a:ext cx="1535798" cy="1534254"/>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F3F3F"/>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37" name="椭圆 36"/>
            <p:cNvSpPr/>
            <p:nvPr/>
          </p:nvSpPr>
          <p:spPr>
            <a:xfrm>
              <a:off x="5303569" y="4972595"/>
              <a:ext cx="895009" cy="89500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KSO_Shape"/>
            <p:cNvSpPr/>
            <p:nvPr/>
          </p:nvSpPr>
          <p:spPr>
            <a:xfrm>
              <a:off x="5544426" y="5162571"/>
              <a:ext cx="350238" cy="515056"/>
            </a:xfrm>
            <a:custGeom>
              <a:gdLst>
                <a:gd fmla="*/ 487089 w 709759" name="connsiteX0"/>
                <a:gd fmla="*/ 0 h 1043506" name="connsiteY0"/>
                <a:gd fmla="*/ 681925 w 709759" name="connsiteX1"/>
                <a:gd fmla="*/ 41740 h 1043506" name="connsiteY1"/>
                <a:gd fmla="*/ 640175 w 709759" name="connsiteX2"/>
                <a:gd fmla="*/ 222615 h 1043506" name="connsiteY2"/>
                <a:gd fmla="*/ 501006 w 709759" name="connsiteX3"/>
                <a:gd fmla="*/ 194788 h 1043506" name="connsiteY3"/>
                <a:gd fmla="*/ 361838 w 709759" name="connsiteX4"/>
                <a:gd fmla="*/ 347835 h 1043506" name="connsiteY4"/>
                <a:gd fmla="*/ 375755 w 709759" name="connsiteX5"/>
                <a:gd fmla="*/ 459143 h 1043506" name="connsiteY5"/>
                <a:gd fmla="*/ 584507 w 709759" name="connsiteX6"/>
                <a:gd fmla="*/ 459143 h 1043506" name="connsiteY6"/>
                <a:gd fmla="*/ 584507 w 709759" name="connsiteX7"/>
                <a:gd fmla="*/ 626104 h 1043506" name="connsiteY7"/>
                <a:gd fmla="*/ 389672 w 709759" name="connsiteX8"/>
                <a:gd fmla="*/ 626104 h 1043506" name="connsiteY8"/>
                <a:gd fmla="*/ 375755 w 709759" name="connsiteX9"/>
                <a:gd fmla="*/ 737411 h 1043506" name="connsiteY9"/>
                <a:gd fmla="*/ 292254 w 709759" name="connsiteX10"/>
                <a:gd fmla="*/ 848718 h 1043506" name="connsiteY10"/>
                <a:gd fmla="*/ 709759 w 709759" name="connsiteX11"/>
                <a:gd fmla="*/ 848718 h 1043506" name="connsiteY11"/>
                <a:gd fmla="*/ 709759 w 709759" name="connsiteX12"/>
                <a:gd fmla="*/ 1043506 h 1043506" name="connsiteY12"/>
                <a:gd fmla="*/ 0 w 709759" name="connsiteX13"/>
                <a:gd fmla="*/ 1043506 h 1043506" name="connsiteY13"/>
                <a:gd fmla="*/ 0 w 709759" name="connsiteX14"/>
                <a:gd fmla="*/ 918285 h 1043506" name="connsiteY14"/>
                <a:gd fmla="*/ 180919 w 709759" name="connsiteX15"/>
                <a:gd fmla="*/ 681757 h 1043506" name="connsiteY15"/>
                <a:gd fmla="*/ 167002 w 709759" name="connsiteX16"/>
                <a:gd fmla="*/ 626104 h 1043506" name="connsiteY16"/>
                <a:gd fmla="*/ 13917 w 709759" name="connsiteX17"/>
                <a:gd fmla="*/ 626104 h 1043506" name="connsiteY17"/>
                <a:gd fmla="*/ 13917 w 709759" name="connsiteX18"/>
                <a:gd fmla="*/ 459143 h 1043506" name="connsiteY18"/>
                <a:gd fmla="*/ 139168 w 709759" name="connsiteX19"/>
                <a:gd fmla="*/ 459143 h 1043506" name="connsiteY19"/>
                <a:gd fmla="*/ 139168 w 709759" name="connsiteX20"/>
                <a:gd fmla="*/ 333922 h 1043506" name="connsiteY20"/>
                <a:gd fmla="*/ 487089 w 709759" name="connsiteX21"/>
                <a:gd fmla="*/ 0 h 104350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043506" w="709759">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sp>
        <p:nvSpPr>
          <p:cNvPr id="42" name="矩形 41"/>
          <p:cNvSpPr/>
          <p:nvPr/>
        </p:nvSpPr>
        <p:spPr>
          <a:xfrm>
            <a:off x="8414377" y="1205383"/>
            <a:ext cx="3282083"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43" name="矩形 42"/>
          <p:cNvSpPr/>
          <p:nvPr/>
        </p:nvSpPr>
        <p:spPr>
          <a:xfrm>
            <a:off x="776701" y="2190776"/>
            <a:ext cx="3094642"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44" name="矩形 43"/>
          <p:cNvSpPr/>
          <p:nvPr/>
        </p:nvSpPr>
        <p:spPr>
          <a:xfrm>
            <a:off x="9267952" y="3798303"/>
            <a:ext cx="2438524" cy="118872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45" name="矩形 44"/>
          <p:cNvSpPr/>
          <p:nvPr/>
        </p:nvSpPr>
        <p:spPr>
          <a:xfrm>
            <a:off x="1435026" y="4810028"/>
            <a:ext cx="3094642" cy="914400"/>
          </a:xfrm>
          <a:prstGeom prst="rect">
            <a:avLst/>
          </a:prstGeom>
        </p:spPr>
        <p:txBody>
          <a:bodyPr wrap="square">
            <a:spAutoFit/>
          </a:bodyPr>
          <a:lstStyle/>
          <a:p>
            <a:r>
              <a:rPr altLang="en-US" lang="zh-CN">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cxnSp>
        <p:nvCxnSpPr>
          <p:cNvPr id="46" name="肘形连接符 45"/>
          <p:cNvCxnSpPr/>
          <p:nvPr/>
        </p:nvCxnSpPr>
        <p:spPr>
          <a:xfrm flipV="1" rot="10800000">
            <a:off x="7752376" y="967932"/>
            <a:ext cx="3563324" cy="1490080"/>
          </a:xfrm>
          <a:prstGeom prst="bentConnector3">
            <a:avLst>
              <a:gd fmla="val 86354" name="adj1"/>
            </a:avLst>
          </a:prstGeom>
          <a:ln>
            <a:solidFill>
              <a:schemeClr val="bg1">
                <a:lumMod val="50000"/>
              </a:schemeClr>
            </a:solidFill>
            <a:prstDash val="solid"/>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a:off x="8895700" y="3798304"/>
            <a:ext cx="2420001" cy="1417659"/>
          </a:xfrm>
          <a:prstGeom prst="bentConnector3">
            <a:avLst>
              <a:gd fmla="val 86211" name="adj1"/>
            </a:avLst>
          </a:prstGeom>
          <a:ln>
            <a:solidFill>
              <a:schemeClr val="bg1">
                <a:lumMod val="50000"/>
              </a:schemeClr>
            </a:solidFill>
            <a:prstDash val="solid"/>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68" name="肘形连接符 67"/>
          <p:cNvCxnSpPr/>
          <p:nvPr/>
        </p:nvCxnSpPr>
        <p:spPr>
          <a:xfrm rot="10800000">
            <a:off x="1047900" y="1943106"/>
            <a:ext cx="3081064" cy="1557297"/>
          </a:xfrm>
          <a:prstGeom prst="bentConnector3">
            <a:avLst>
              <a:gd fmla="val 10429" name="adj1"/>
            </a:avLst>
          </a:prstGeom>
          <a:ln>
            <a:solidFill>
              <a:schemeClr val="bg1">
                <a:lumMod val="50000"/>
              </a:schemeClr>
            </a:solidFill>
            <a:prstDash val="solid"/>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75" name="肘形连接符 74"/>
          <p:cNvCxnSpPr/>
          <p:nvPr/>
        </p:nvCxnSpPr>
        <p:spPr>
          <a:xfrm flipV="1" rot="10800000">
            <a:off x="1569436" y="5299247"/>
            <a:ext cx="3238914" cy="562379"/>
          </a:xfrm>
          <a:prstGeom prst="bentConnector3">
            <a:avLst>
              <a:gd fmla="val 7064" name="adj1"/>
            </a:avLst>
          </a:prstGeom>
          <a:ln>
            <a:solidFill>
              <a:schemeClr val="bg1">
                <a:lumMod val="50000"/>
              </a:schemeClr>
            </a:solidFill>
            <a:prstDash val="solid"/>
            <a:headEnd len="lg" type="oval" w="lg"/>
            <a:tailEnd len="lg" type="oval"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 calcmode="lin" valueType="num">
                                      <p:cBhvr>
                                        <p:cTn dur="500" fill="hold" id="9"/>
                                        <p:tgtEl>
                                          <p:spTgt spid="11"/>
                                        </p:tgtEl>
                                        <p:attrNameLst>
                                          <p:attrName>style.rotation</p:attrName>
                                        </p:attrNameLst>
                                      </p:cBhvr>
                                      <p:tavLst>
                                        <p:tav tm="0">
                                          <p:val>
                                            <p:fltVal val="360"/>
                                          </p:val>
                                        </p:tav>
                                        <p:tav tm="100000">
                                          <p:val>
                                            <p:fltVal val="0"/>
                                          </p:val>
                                        </p:tav>
                                      </p:tavLst>
                                    </p:anim>
                                    <p:animEffect filter="fade" transition="in">
                                      <p:cBhvr>
                                        <p:cTn dur="500" id="10"/>
                                        <p:tgtEl>
                                          <p:spTgt spid="11"/>
                                        </p:tgtEl>
                                      </p:cBhvr>
                                    </p:animEffect>
                                  </p:childTnLst>
                                </p:cTn>
                              </p:par>
                              <p:par>
                                <p:cTn decel="100000" fill="hold" id="11" nodeType="withEffect" presetClass="entr" presetID="49"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 calcmode="lin" valueType="num">
                                      <p:cBhvr>
                                        <p:cTn dur="500" fill="hold" id="15"/>
                                        <p:tgtEl>
                                          <p:spTgt spid="10"/>
                                        </p:tgtEl>
                                        <p:attrNameLst>
                                          <p:attrName>style.rotation</p:attrName>
                                        </p:attrNameLst>
                                      </p:cBhvr>
                                      <p:tavLst>
                                        <p:tav tm="0">
                                          <p:val>
                                            <p:fltVal val="360"/>
                                          </p:val>
                                        </p:tav>
                                        <p:tav tm="100000">
                                          <p:val>
                                            <p:fltVal val="0"/>
                                          </p:val>
                                        </p:tav>
                                      </p:tavLst>
                                    </p:anim>
                                    <p:animEffect filter="fade" transition="in">
                                      <p:cBhvr>
                                        <p:cTn dur="500" id="16"/>
                                        <p:tgtEl>
                                          <p:spTgt spid="10"/>
                                        </p:tgtEl>
                                      </p:cBhvr>
                                    </p:animEffect>
                                  </p:childTnLst>
                                </p:cTn>
                              </p:par>
                              <p:par>
                                <p:cTn decel="100000" fill="hold" id="17" nodeType="withEffect" presetClass="entr" presetID="49"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 calcmode="lin" valueType="num">
                                      <p:cBhvr>
                                        <p:cTn dur="500" fill="hold" id="21"/>
                                        <p:tgtEl>
                                          <p:spTgt spid="9"/>
                                        </p:tgtEl>
                                        <p:attrNameLst>
                                          <p:attrName>style.rotation</p:attrName>
                                        </p:attrNameLst>
                                      </p:cBhvr>
                                      <p:tavLst>
                                        <p:tav tm="0">
                                          <p:val>
                                            <p:fltVal val="360"/>
                                          </p:val>
                                        </p:tav>
                                        <p:tav tm="100000">
                                          <p:val>
                                            <p:fltVal val="0"/>
                                          </p:val>
                                        </p:tav>
                                      </p:tavLst>
                                    </p:anim>
                                    <p:animEffect filter="fade" transition="in">
                                      <p:cBhvr>
                                        <p:cTn dur="500" id="22"/>
                                        <p:tgtEl>
                                          <p:spTgt spid="9"/>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ppt_w</p:attrName>
                                        </p:attrNameLst>
                                      </p:cBhvr>
                                      <p:tavLst>
                                        <p:tav tm="0">
                                          <p:val>
                                            <p:fltVal val="0"/>
                                          </p:val>
                                        </p:tav>
                                        <p:tav tm="100000">
                                          <p:val>
                                            <p:strVal val="#ppt_w"/>
                                          </p:val>
                                        </p:tav>
                                      </p:tavLst>
                                    </p:anim>
                                    <p:anim calcmode="lin" valueType="num">
                                      <p:cBhvr>
                                        <p:cTn dur="500" fill="hold" id="26"/>
                                        <p:tgtEl>
                                          <p:spTgt spid="8"/>
                                        </p:tgtEl>
                                        <p:attrNameLst>
                                          <p:attrName>ppt_h</p:attrName>
                                        </p:attrNameLst>
                                      </p:cBhvr>
                                      <p:tavLst>
                                        <p:tav tm="0">
                                          <p:val>
                                            <p:fltVal val="0"/>
                                          </p:val>
                                        </p:tav>
                                        <p:tav tm="100000">
                                          <p:val>
                                            <p:strVal val="#ppt_h"/>
                                          </p:val>
                                        </p:tav>
                                      </p:tavLst>
                                    </p:anim>
                                    <p:anim calcmode="lin" valueType="num">
                                      <p:cBhvr>
                                        <p:cTn dur="500" fill="hold" id="27"/>
                                        <p:tgtEl>
                                          <p:spTgt spid="8"/>
                                        </p:tgtEl>
                                        <p:attrNameLst>
                                          <p:attrName>style.rotation</p:attrName>
                                        </p:attrNameLst>
                                      </p:cBhvr>
                                      <p:tavLst>
                                        <p:tav tm="0">
                                          <p:val>
                                            <p:fltVal val="360"/>
                                          </p:val>
                                        </p:tav>
                                        <p:tav tm="100000">
                                          <p:val>
                                            <p:fltVal val="0"/>
                                          </p:val>
                                        </p:tav>
                                      </p:tavLst>
                                    </p:anim>
                                    <p:animEffect filter="fade" transition="in">
                                      <p:cBhvr>
                                        <p:cTn dur="500" id="28"/>
                                        <p:tgtEl>
                                          <p:spTgt spid="8"/>
                                        </p:tgtEl>
                                      </p:cBhvr>
                                    </p:animEffect>
                                  </p:childTnLst>
                                </p:cTn>
                              </p:par>
                              <p:par>
                                <p:cTn fill="hold" id="29" nodeType="withEffect" presetClass="entr" presetID="22" presetSubtype="8">
                                  <p:stCondLst>
                                    <p:cond delay="400"/>
                                  </p:stCondLst>
                                  <p:childTnLst>
                                    <p:set>
                                      <p:cBhvr>
                                        <p:cTn dur="1" fill="hold" id="30">
                                          <p:stCondLst>
                                            <p:cond delay="0"/>
                                          </p:stCondLst>
                                        </p:cTn>
                                        <p:tgtEl>
                                          <p:spTgt spid="46"/>
                                        </p:tgtEl>
                                        <p:attrNameLst>
                                          <p:attrName>style.visibility</p:attrName>
                                        </p:attrNameLst>
                                      </p:cBhvr>
                                      <p:to>
                                        <p:strVal val="visible"/>
                                      </p:to>
                                    </p:set>
                                    <p:animEffect filter="wipe(left)" transition="in">
                                      <p:cBhvr>
                                        <p:cTn dur="500" id="31"/>
                                        <p:tgtEl>
                                          <p:spTgt spid="46"/>
                                        </p:tgtEl>
                                      </p:cBhvr>
                                    </p:animEffect>
                                  </p:childTnLst>
                                </p:cTn>
                              </p:par>
                              <p:par>
                                <p:cTn fill="hold" id="32" nodeType="withEffect" presetClass="entr" presetID="22" presetSubtype="8">
                                  <p:stCondLst>
                                    <p:cond delay="400"/>
                                  </p:stCondLst>
                                  <p:childTnLst>
                                    <p:set>
                                      <p:cBhvr>
                                        <p:cTn dur="1" fill="hold" id="33">
                                          <p:stCondLst>
                                            <p:cond delay="0"/>
                                          </p:stCondLst>
                                        </p:cTn>
                                        <p:tgtEl>
                                          <p:spTgt spid="53"/>
                                        </p:tgtEl>
                                        <p:attrNameLst>
                                          <p:attrName>style.visibility</p:attrName>
                                        </p:attrNameLst>
                                      </p:cBhvr>
                                      <p:to>
                                        <p:strVal val="visible"/>
                                      </p:to>
                                    </p:set>
                                    <p:animEffect filter="wipe(left)" transition="in">
                                      <p:cBhvr>
                                        <p:cTn dur="500" id="34"/>
                                        <p:tgtEl>
                                          <p:spTgt spid="53"/>
                                        </p:tgtEl>
                                      </p:cBhvr>
                                    </p:animEffect>
                                  </p:childTnLst>
                                </p:cTn>
                              </p:par>
                              <p:par>
                                <p:cTn fill="hold" id="35" nodeType="withEffect" presetClass="entr" presetID="22" presetSubtype="2">
                                  <p:stCondLst>
                                    <p:cond delay="400"/>
                                  </p:stCondLst>
                                  <p:childTnLst>
                                    <p:set>
                                      <p:cBhvr>
                                        <p:cTn dur="1" fill="hold" id="36">
                                          <p:stCondLst>
                                            <p:cond delay="0"/>
                                          </p:stCondLst>
                                        </p:cTn>
                                        <p:tgtEl>
                                          <p:spTgt spid="68"/>
                                        </p:tgtEl>
                                        <p:attrNameLst>
                                          <p:attrName>style.visibility</p:attrName>
                                        </p:attrNameLst>
                                      </p:cBhvr>
                                      <p:to>
                                        <p:strVal val="visible"/>
                                      </p:to>
                                    </p:set>
                                    <p:animEffect filter="wipe(right)" transition="in">
                                      <p:cBhvr>
                                        <p:cTn dur="500" id="37"/>
                                        <p:tgtEl>
                                          <p:spTgt spid="68"/>
                                        </p:tgtEl>
                                      </p:cBhvr>
                                    </p:animEffect>
                                  </p:childTnLst>
                                </p:cTn>
                              </p:par>
                              <p:par>
                                <p:cTn fill="hold" id="38" nodeType="withEffect" presetClass="entr" presetID="22" presetSubtype="2">
                                  <p:stCondLst>
                                    <p:cond delay="400"/>
                                  </p:stCondLst>
                                  <p:childTnLst>
                                    <p:set>
                                      <p:cBhvr>
                                        <p:cTn dur="1" fill="hold" id="39">
                                          <p:stCondLst>
                                            <p:cond delay="0"/>
                                          </p:stCondLst>
                                        </p:cTn>
                                        <p:tgtEl>
                                          <p:spTgt spid="75"/>
                                        </p:tgtEl>
                                        <p:attrNameLst>
                                          <p:attrName>style.visibility</p:attrName>
                                        </p:attrNameLst>
                                      </p:cBhvr>
                                      <p:to>
                                        <p:strVal val="visible"/>
                                      </p:to>
                                    </p:set>
                                    <p:animEffect filter="wipe(right)" transition="in">
                                      <p:cBhvr>
                                        <p:cTn dur="500" id="40"/>
                                        <p:tgtEl>
                                          <p:spTgt spid="75"/>
                                        </p:tgtEl>
                                      </p:cBhvr>
                                    </p:animEffect>
                                  </p:childTnLst>
                                </p:cTn>
                              </p:par>
                              <p:par>
                                <p:cTn fill="hold" grpId="0" id="41" nodeType="withEffect" presetClass="entr" presetID="10" presetSubtype="0">
                                  <p:stCondLst>
                                    <p:cond delay="400"/>
                                  </p:stCondLst>
                                  <p:childTnLst>
                                    <p:set>
                                      <p:cBhvr>
                                        <p:cTn dur="1" fill="hold" id="42">
                                          <p:stCondLst>
                                            <p:cond delay="0"/>
                                          </p:stCondLst>
                                        </p:cTn>
                                        <p:tgtEl>
                                          <p:spTgt spid="42"/>
                                        </p:tgtEl>
                                        <p:attrNameLst>
                                          <p:attrName>style.visibility</p:attrName>
                                        </p:attrNameLst>
                                      </p:cBhvr>
                                      <p:to>
                                        <p:strVal val="visible"/>
                                      </p:to>
                                    </p:set>
                                    <p:animEffect filter="fade" transition="in">
                                      <p:cBhvr>
                                        <p:cTn dur="500" id="43"/>
                                        <p:tgtEl>
                                          <p:spTgt spid="42"/>
                                        </p:tgtEl>
                                      </p:cBhvr>
                                    </p:animEffect>
                                  </p:childTnLst>
                                </p:cTn>
                              </p:par>
                              <p:par>
                                <p:cTn fill="hold" grpId="0" id="44" nodeType="withEffect" presetClass="entr" presetID="10" presetSubtype="0">
                                  <p:stCondLst>
                                    <p:cond delay="400"/>
                                  </p:stCondLst>
                                  <p:childTnLst>
                                    <p:set>
                                      <p:cBhvr>
                                        <p:cTn dur="1" fill="hold" id="45">
                                          <p:stCondLst>
                                            <p:cond delay="0"/>
                                          </p:stCondLst>
                                        </p:cTn>
                                        <p:tgtEl>
                                          <p:spTgt spid="44"/>
                                        </p:tgtEl>
                                        <p:attrNameLst>
                                          <p:attrName>style.visibility</p:attrName>
                                        </p:attrNameLst>
                                      </p:cBhvr>
                                      <p:to>
                                        <p:strVal val="visible"/>
                                      </p:to>
                                    </p:set>
                                    <p:animEffect filter="fade" transition="in">
                                      <p:cBhvr>
                                        <p:cTn dur="500" id="46"/>
                                        <p:tgtEl>
                                          <p:spTgt spid="44"/>
                                        </p:tgtEl>
                                      </p:cBhvr>
                                    </p:animEffect>
                                  </p:childTnLst>
                                </p:cTn>
                              </p:par>
                              <p:par>
                                <p:cTn fill="hold" grpId="0" id="47" nodeType="withEffect" presetClass="entr" presetID="10" presetSubtype="0">
                                  <p:stCondLst>
                                    <p:cond delay="400"/>
                                  </p:stCondLst>
                                  <p:childTnLst>
                                    <p:set>
                                      <p:cBhvr>
                                        <p:cTn dur="1" fill="hold" id="48">
                                          <p:stCondLst>
                                            <p:cond delay="0"/>
                                          </p:stCondLst>
                                        </p:cTn>
                                        <p:tgtEl>
                                          <p:spTgt spid="45"/>
                                        </p:tgtEl>
                                        <p:attrNameLst>
                                          <p:attrName>style.visibility</p:attrName>
                                        </p:attrNameLst>
                                      </p:cBhvr>
                                      <p:to>
                                        <p:strVal val="visible"/>
                                      </p:to>
                                    </p:set>
                                    <p:animEffect filter="fade" transition="in">
                                      <p:cBhvr>
                                        <p:cTn dur="500" id="49"/>
                                        <p:tgtEl>
                                          <p:spTgt spid="45"/>
                                        </p:tgtEl>
                                      </p:cBhvr>
                                    </p:animEffect>
                                  </p:childTnLst>
                                </p:cTn>
                              </p:par>
                              <p:par>
                                <p:cTn fill="hold" grpId="0" id="50" nodeType="withEffect" presetClass="entr" presetID="10" presetSubtype="0">
                                  <p:stCondLst>
                                    <p:cond delay="400"/>
                                  </p:stCondLst>
                                  <p:childTnLst>
                                    <p:set>
                                      <p:cBhvr>
                                        <p:cTn dur="1" fill="hold" id="51">
                                          <p:stCondLst>
                                            <p:cond delay="0"/>
                                          </p:stCondLst>
                                        </p:cTn>
                                        <p:tgtEl>
                                          <p:spTgt spid="43"/>
                                        </p:tgtEl>
                                        <p:attrNameLst>
                                          <p:attrName>style.visibility</p:attrName>
                                        </p:attrNameLst>
                                      </p:cBhvr>
                                      <p:to>
                                        <p:strVal val="visible"/>
                                      </p:to>
                                    </p:set>
                                    <p:animEffect filter="fade" transition="in">
                                      <p:cBhvr>
                                        <p:cTn dur="500" id="5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五边形 2"/>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4" name="KSO_Shape"/>
          <p:cNvSpPr/>
          <p:nvPr/>
        </p:nvSpPr>
        <p:spPr bwMode="auto">
          <a:xfrm>
            <a:off x="273248" y="145143"/>
            <a:ext cx="613030" cy="58850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5" name="标题 4"/>
          <p:cNvSpPr txBox="1"/>
          <p:nvPr/>
        </p:nvSpPr>
        <p:spPr>
          <a:xfrm>
            <a:off x="1390650" y="43939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融资计划</a:t>
            </a:r>
          </a:p>
          <a:p>
            <a:pPr algn="l"/>
            <a:r>
              <a:rPr altLang="en-US" b="1" lang="zh-CN" smtClean="0" sz="2400">
                <a:solidFill>
                  <a:srgbClr val="3F3F3F"/>
                </a:solidFill>
                <a:latin charset="0" pitchFamily="34" typeface="Impact MT Std"/>
                <a:ea charset="-122" panose="020b0503020204020204" pitchFamily="34" typeface="微软雅黑"/>
              </a:rPr>
              <a:t>THE FINANCING PLAN</a:t>
            </a:r>
          </a:p>
        </p:txBody>
      </p:sp>
      <p:sp>
        <p:nvSpPr>
          <p:cNvPr id="6" name="矩形 5"/>
          <p:cNvSpPr/>
          <p:nvPr/>
        </p:nvSpPr>
        <p:spPr>
          <a:xfrm>
            <a:off x="1554969" y="1620425"/>
            <a:ext cx="5199380" cy="1554480"/>
          </a:xfrm>
          <a:prstGeom prst="rect">
            <a:avLst/>
          </a:prstGeom>
        </p:spPr>
        <p:txBody>
          <a:bodyPr wrap="none">
            <a:spAutoFit/>
          </a:bodyPr>
          <a:lstStyle/>
          <a:p>
            <a:r>
              <a:rPr altLang="en-US" b="1" lang="zh-CN" smtClean="0" sz="4800">
                <a:solidFill>
                  <a:srgbClr val="3F3F3F"/>
                </a:solidFill>
                <a:latin charset="0" pitchFamily="34" typeface="Impact MT Std"/>
                <a:ea charset="-122" panose="020b0503020204020204" pitchFamily="34" typeface="微软雅黑"/>
              </a:rPr>
              <a:t>当前估值：6000万</a:t>
            </a:r>
          </a:p>
          <a:p>
            <a:r>
              <a:rPr altLang="en-US" b="1" lang="zh-CN" smtClean="0" sz="4800">
                <a:solidFill>
                  <a:srgbClr val="3F3F3F"/>
                </a:solidFill>
                <a:latin charset="0" pitchFamily="34" typeface="Impact MT Std"/>
                <a:ea charset="-122" panose="020b0503020204020204" pitchFamily="34" typeface="微软雅黑"/>
              </a:rPr>
              <a:t>融资金额：3000万</a:t>
            </a:r>
          </a:p>
        </p:txBody>
      </p:sp>
      <p:grpSp>
        <p:nvGrpSpPr>
          <p:cNvPr id="7" name="组合 6"/>
          <p:cNvGrpSpPr/>
          <p:nvPr/>
        </p:nvGrpSpPr>
        <p:grpSpPr>
          <a:xfrm rot="5400000">
            <a:off x="775467" y="2387100"/>
            <a:ext cx="1276085" cy="45719"/>
            <a:chOff x="6097289" y="3450315"/>
            <a:chExt cx="1829850" cy="40500"/>
          </a:xfrm>
        </p:grpSpPr>
        <p:sp>
          <p:nvSpPr>
            <p:cNvPr id="8" name="矩形 7"/>
            <p:cNvSpPr/>
            <p:nvPr/>
          </p:nvSpPr>
          <p:spPr>
            <a:xfrm>
              <a:off x="6097289" y="3450315"/>
              <a:ext cx="599800" cy="4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 name="矩形 8"/>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11" name="对角圆角矩形 10"/>
          <p:cNvSpPr/>
          <p:nvPr/>
        </p:nvSpPr>
        <p:spPr>
          <a:xfrm>
            <a:off x="7086600" y="1274769"/>
            <a:ext cx="3486150" cy="1914924"/>
          </a:xfrm>
          <a:prstGeom prst="round2DiagRect">
            <a:avLst/>
          </a:prstGeom>
          <a:blipFill>
            <a:blip r:embed="rId2"/>
            <a:stretch>
              <a:fillRect b="-9316" l="-947" r="547" t="-9586"/>
            </a:stretch>
          </a:blipFill>
          <a:ln w="6350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069493" y="3770355"/>
            <a:ext cx="2445393" cy="2445393"/>
            <a:chOff x="1069493" y="3770355"/>
            <a:chExt cx="2445393" cy="2445393"/>
          </a:xfrm>
        </p:grpSpPr>
        <p:sp>
          <p:nvSpPr>
            <p:cNvPr id="12" name="Oval 5"/>
            <p:cNvSpPr>
              <a:spLocks noChangeArrowheads="1"/>
            </p:cNvSpPr>
            <p:nvPr/>
          </p:nvSpPr>
          <p:spPr bwMode="auto">
            <a:xfrm>
              <a:off x="1069493" y="3770355"/>
              <a:ext cx="2445393" cy="2445393"/>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5" name="矩形 14"/>
            <p:cNvSpPr/>
            <p:nvPr/>
          </p:nvSpPr>
          <p:spPr>
            <a:xfrm>
              <a:off x="1554969" y="4204564"/>
              <a:ext cx="1835794" cy="457200"/>
            </a:xfrm>
            <a:prstGeom prst="rect">
              <a:avLst/>
            </a:prstGeom>
          </p:spPr>
          <p:txBody>
            <a:bodyPr wrap="square">
              <a:spAutoFit/>
            </a:bodyPr>
            <a:lstStyle/>
            <a:p>
              <a:r>
                <a:rPr altLang="en-US" b="1" lang="zh-CN" smtClean="0" spc="300" sz="2400">
                  <a:solidFill>
                    <a:schemeClr val="bg1">
                      <a:lumMod val="95000"/>
                    </a:schemeClr>
                  </a:solidFill>
                  <a:latin charset="0" pitchFamily="34" typeface="Impact MT Std"/>
                  <a:ea charset="-122" panose="020b0503020204020204" pitchFamily="34" typeface="微软雅黑"/>
                </a:rPr>
                <a:t>场地费用</a:t>
              </a:r>
            </a:p>
          </p:txBody>
        </p:sp>
        <p:sp>
          <p:nvSpPr>
            <p:cNvPr id="16" name="矩形 15"/>
            <p:cNvSpPr/>
            <p:nvPr/>
          </p:nvSpPr>
          <p:spPr>
            <a:xfrm>
              <a:off x="1478769" y="5165994"/>
              <a:ext cx="1835794" cy="1188720"/>
            </a:xfrm>
            <a:prstGeom prst="rect">
              <a:avLst/>
            </a:prstGeom>
          </p:spPr>
          <p:txBody>
            <a:bodyPr wrap="square">
              <a:spAutoFit/>
            </a:bodyPr>
            <a:lstStyle/>
            <a:p>
              <a:r>
                <a:rPr altLang="zh-CN" b="1" lang="en-US" smtClean="0" spc="300" sz="3600">
                  <a:solidFill>
                    <a:schemeClr val="bg1">
                      <a:lumMod val="95000"/>
                    </a:schemeClr>
                  </a:solidFill>
                  <a:latin charset="0" pitchFamily="34" typeface="Impact MT Std"/>
                  <a:ea charset="-122" panose="020b0503020204020204" pitchFamily="34" typeface="微软雅黑"/>
                </a:rPr>
                <a:t>1000万</a:t>
              </a:r>
            </a:p>
          </p:txBody>
        </p:sp>
        <p:sp>
          <p:nvSpPr>
            <p:cNvPr id="17" name="矩形 16"/>
            <p:cNvSpPr/>
            <p:nvPr/>
          </p:nvSpPr>
          <p:spPr>
            <a:xfrm>
              <a:off x="1474469" y="4600561"/>
              <a:ext cx="1835794" cy="640080"/>
            </a:xfrm>
            <a:prstGeom prst="rect">
              <a:avLst/>
            </a:prstGeom>
          </p:spPr>
          <p:txBody>
            <a:bodyPr wrap="square">
              <a:spAutoFit/>
            </a:bodyPr>
            <a:lstStyle/>
            <a:p>
              <a:pPr algn="ctr"/>
              <a:r>
                <a:rPr altLang="en-US" lang="zh-CN" smtClean="0" spc="300">
                  <a:solidFill>
                    <a:schemeClr val="bg1">
                      <a:lumMod val="95000"/>
                    </a:schemeClr>
                  </a:solidFill>
                  <a:latin charset="0" pitchFamily="34" typeface="Impact MT Std"/>
                  <a:ea charset="-122" panose="020b0503020204020204" pitchFamily="34" typeface="微软雅黑"/>
                </a:rPr>
                <a:t>场地设施添置，服务器</a:t>
              </a:r>
            </a:p>
          </p:txBody>
        </p:sp>
      </p:grpSp>
      <p:grpSp>
        <p:nvGrpSpPr>
          <p:cNvPr id="10" name="组合 9"/>
          <p:cNvGrpSpPr/>
          <p:nvPr/>
        </p:nvGrpSpPr>
        <p:grpSpPr>
          <a:xfrm>
            <a:off x="4936643" y="3770354"/>
            <a:ext cx="2445393" cy="2445393"/>
            <a:chOff x="4936643" y="3770354"/>
            <a:chExt cx="2445393" cy="2445393"/>
          </a:xfrm>
        </p:grpSpPr>
        <p:sp>
          <p:nvSpPr>
            <p:cNvPr id="13" name="Oval 5"/>
            <p:cNvSpPr>
              <a:spLocks noChangeArrowheads="1"/>
            </p:cNvSpPr>
            <p:nvPr/>
          </p:nvSpPr>
          <p:spPr bwMode="auto">
            <a:xfrm>
              <a:off x="4936643" y="3770354"/>
              <a:ext cx="2445393" cy="2445393"/>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8" name="矩形 17"/>
            <p:cNvSpPr/>
            <p:nvPr/>
          </p:nvSpPr>
          <p:spPr>
            <a:xfrm>
              <a:off x="5403206" y="4266411"/>
              <a:ext cx="1835794" cy="457200"/>
            </a:xfrm>
            <a:prstGeom prst="rect">
              <a:avLst/>
            </a:prstGeom>
          </p:spPr>
          <p:txBody>
            <a:bodyPr wrap="square">
              <a:spAutoFit/>
            </a:bodyPr>
            <a:lstStyle/>
            <a:p>
              <a:r>
                <a:rPr altLang="en-US" b="1" lang="zh-CN" smtClean="0" spc="300" sz="2400">
                  <a:solidFill>
                    <a:schemeClr val="bg1">
                      <a:lumMod val="95000"/>
                    </a:schemeClr>
                  </a:solidFill>
                  <a:latin charset="0" pitchFamily="34" typeface="Impact MT Std"/>
                  <a:ea charset="-122" panose="020b0503020204020204" pitchFamily="34" typeface="微软雅黑"/>
                </a:rPr>
                <a:t>推广费用</a:t>
              </a:r>
            </a:p>
          </p:txBody>
        </p:sp>
        <p:sp>
          <p:nvSpPr>
            <p:cNvPr id="19" name="矩形 18"/>
            <p:cNvSpPr/>
            <p:nvPr/>
          </p:nvSpPr>
          <p:spPr>
            <a:xfrm>
              <a:off x="5327006" y="5227841"/>
              <a:ext cx="1835794" cy="1188720"/>
            </a:xfrm>
            <a:prstGeom prst="rect">
              <a:avLst/>
            </a:prstGeom>
          </p:spPr>
          <p:txBody>
            <a:bodyPr wrap="square">
              <a:spAutoFit/>
            </a:bodyPr>
            <a:lstStyle/>
            <a:p>
              <a:r>
                <a:rPr altLang="zh-CN" b="1" lang="en-US" smtClean="0" spc="300" sz="3600">
                  <a:solidFill>
                    <a:schemeClr val="bg1">
                      <a:lumMod val="95000"/>
                    </a:schemeClr>
                  </a:solidFill>
                  <a:latin charset="0" pitchFamily="34" typeface="Impact MT Std"/>
                  <a:ea charset="-122" panose="020b0503020204020204" pitchFamily="34" typeface="微软雅黑"/>
                </a:rPr>
                <a:t>1000万</a:t>
              </a:r>
            </a:p>
          </p:txBody>
        </p:sp>
        <p:sp>
          <p:nvSpPr>
            <p:cNvPr id="20" name="矩形 19"/>
            <p:cNvSpPr/>
            <p:nvPr/>
          </p:nvSpPr>
          <p:spPr>
            <a:xfrm>
              <a:off x="5322706" y="4662407"/>
              <a:ext cx="1835794" cy="640080"/>
            </a:xfrm>
            <a:prstGeom prst="rect">
              <a:avLst/>
            </a:prstGeom>
          </p:spPr>
          <p:txBody>
            <a:bodyPr wrap="square">
              <a:spAutoFit/>
            </a:bodyPr>
            <a:lstStyle/>
            <a:p>
              <a:pPr algn="ctr"/>
              <a:r>
                <a:rPr altLang="en-US" lang="zh-CN" smtClean="0" spc="300">
                  <a:solidFill>
                    <a:schemeClr val="bg1">
                      <a:lumMod val="95000"/>
                    </a:schemeClr>
                  </a:solidFill>
                  <a:latin charset="0" pitchFamily="34" typeface="Impact MT Std"/>
                  <a:ea charset="-122" panose="020b0503020204020204" pitchFamily="34" typeface="微软雅黑"/>
                </a:rPr>
                <a:t>线上推广，线下推广</a:t>
              </a:r>
            </a:p>
          </p:txBody>
        </p:sp>
      </p:grpSp>
      <p:grpSp>
        <p:nvGrpSpPr>
          <p:cNvPr id="21" name="组合 20"/>
          <p:cNvGrpSpPr/>
          <p:nvPr/>
        </p:nvGrpSpPr>
        <p:grpSpPr>
          <a:xfrm>
            <a:off x="8651393" y="3770354"/>
            <a:ext cx="2445393" cy="2445393"/>
            <a:chOff x="8651393" y="3770354"/>
            <a:chExt cx="2445393" cy="2445393"/>
          </a:xfrm>
        </p:grpSpPr>
        <p:sp>
          <p:nvSpPr>
            <p:cNvPr id="14" name="Oval 5"/>
            <p:cNvSpPr>
              <a:spLocks noChangeArrowheads="1"/>
            </p:cNvSpPr>
            <p:nvPr/>
          </p:nvSpPr>
          <p:spPr bwMode="auto">
            <a:xfrm>
              <a:off x="8651393" y="3770354"/>
              <a:ext cx="2445393" cy="2445393"/>
            </a:xfrm>
            <a:prstGeom prst="ellipse">
              <a:avLst/>
            </a:prstGeom>
            <a:solidFill>
              <a:srgbClr val="3F3F3F"/>
            </a:solidFill>
            <a:ln w="136525">
              <a:solidFill>
                <a:schemeClr val="bg1">
                  <a:lumMod val="85000"/>
                </a:schemeClr>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5" name="矩形 24"/>
            <p:cNvSpPr/>
            <p:nvPr/>
          </p:nvSpPr>
          <p:spPr>
            <a:xfrm>
              <a:off x="9137005" y="4211336"/>
              <a:ext cx="1835794" cy="457200"/>
            </a:xfrm>
            <a:prstGeom prst="rect">
              <a:avLst/>
            </a:prstGeom>
          </p:spPr>
          <p:txBody>
            <a:bodyPr wrap="square">
              <a:spAutoFit/>
            </a:bodyPr>
            <a:lstStyle/>
            <a:p>
              <a:r>
                <a:rPr altLang="en-US" b="1" lang="zh-CN" smtClean="0" spc="300" sz="2400">
                  <a:solidFill>
                    <a:schemeClr val="bg1">
                      <a:lumMod val="95000"/>
                    </a:schemeClr>
                  </a:solidFill>
                  <a:latin charset="0" pitchFamily="34" typeface="Impact MT Std"/>
                  <a:ea charset="-122" panose="020b0503020204020204" pitchFamily="34" typeface="微软雅黑"/>
                </a:rPr>
                <a:t>股权激励</a:t>
              </a:r>
            </a:p>
          </p:txBody>
        </p:sp>
        <p:sp>
          <p:nvSpPr>
            <p:cNvPr id="26" name="矩形 25"/>
            <p:cNvSpPr/>
            <p:nvPr/>
          </p:nvSpPr>
          <p:spPr>
            <a:xfrm>
              <a:off x="9060805" y="5172766"/>
              <a:ext cx="1835794" cy="1188720"/>
            </a:xfrm>
            <a:prstGeom prst="rect">
              <a:avLst/>
            </a:prstGeom>
          </p:spPr>
          <p:txBody>
            <a:bodyPr wrap="square">
              <a:spAutoFit/>
            </a:bodyPr>
            <a:lstStyle/>
            <a:p>
              <a:r>
                <a:rPr altLang="zh-CN" b="1" lang="en-US" smtClean="0" spc="300" sz="3600">
                  <a:solidFill>
                    <a:schemeClr val="bg1">
                      <a:lumMod val="95000"/>
                    </a:schemeClr>
                  </a:solidFill>
                  <a:latin charset="0" pitchFamily="34" typeface="Impact MT Std"/>
                  <a:ea charset="-122" panose="020b0503020204020204" pitchFamily="34" typeface="微软雅黑"/>
                </a:rPr>
                <a:t>1000万</a:t>
              </a:r>
            </a:p>
          </p:txBody>
        </p:sp>
        <p:sp>
          <p:nvSpPr>
            <p:cNvPr id="27" name="矩形 26"/>
            <p:cNvSpPr/>
            <p:nvPr/>
          </p:nvSpPr>
          <p:spPr>
            <a:xfrm>
              <a:off x="9056506" y="4607332"/>
              <a:ext cx="1835794" cy="640080"/>
            </a:xfrm>
            <a:prstGeom prst="rect">
              <a:avLst/>
            </a:prstGeom>
          </p:spPr>
          <p:txBody>
            <a:bodyPr wrap="square">
              <a:spAutoFit/>
            </a:bodyPr>
            <a:lstStyle/>
            <a:p>
              <a:pPr algn="ctr"/>
              <a:r>
                <a:rPr altLang="en-US" lang="zh-CN" smtClean="0" spc="300">
                  <a:solidFill>
                    <a:schemeClr val="bg1">
                      <a:lumMod val="95000"/>
                    </a:schemeClr>
                  </a:solidFill>
                  <a:latin charset="0" pitchFamily="34" typeface="Impact MT Std"/>
                  <a:ea charset="-122" panose="020b0503020204020204" pitchFamily="34" typeface="微软雅黑"/>
                </a:rPr>
                <a:t>员工配股，股权激励</a:t>
              </a:r>
            </a:p>
          </p:txBody>
        </p:sp>
      </p:grpSp>
      <p:sp>
        <p:nvSpPr>
          <p:cNvPr id="28" name="KSO_Shape"/>
          <p:cNvSpPr/>
          <p:nvPr/>
        </p:nvSpPr>
        <p:spPr>
          <a:xfrm rot="12600000">
            <a:off x="3796797" y="3846737"/>
            <a:ext cx="1010334" cy="715653"/>
          </a:xfrm>
          <a:custGeom>
            <a:gdLst>
              <a:gd fmla="*/ 2723651 w 2860172" name="connsiteX0"/>
              <a:gd fmla="*/ 817 h 2023853" name="connsiteY0"/>
              <a:gd fmla="*/ 2826935 w 2860172" name="connsiteX1"/>
              <a:gd fmla="*/ 33337 h 2023853" name="connsiteY1"/>
              <a:gd fmla="*/ 2829774 w 2860172" name="connsiteX2"/>
              <a:gd fmla="*/ 35326 h 2023853" name="connsiteY2"/>
              <a:gd fmla="*/ 2849613 w 2860172" name="connsiteX3"/>
              <a:gd fmla="*/ 185007 h 2023853" name="connsiteY3"/>
              <a:gd fmla="*/ 2807494 w 2860172" name="connsiteX4"/>
              <a:gd fmla="*/ 326285 h 2023853" name="connsiteY4"/>
              <a:gd fmla="*/ 2480152 w 2860172" name="connsiteX5"/>
              <a:gd fmla="*/ 1326140 h 2023853" name="connsiteY5"/>
              <a:gd fmla="*/ 2479216 w 2860172" name="connsiteX6"/>
              <a:gd fmla="*/ 1322755 h 2023853" name="connsiteY6"/>
              <a:gd fmla="*/ 2348905 w 2860172" name="connsiteX7"/>
              <a:gd fmla="*/ 1721466 h 2023853" name="connsiteY7"/>
              <a:gd fmla="*/ 2280556 w 2860172" name="connsiteX8"/>
              <a:gd fmla="*/ 1058272 h 2023853" name="connsiteY8"/>
              <a:gd fmla="*/ 2226338 w 2860172" name="connsiteX9"/>
              <a:gd fmla="*/ 1103673 h 2023853" name="connsiteY9"/>
              <a:gd fmla="*/ 0 w 2860172" name="connsiteX10"/>
              <a:gd fmla="*/ 2023853 h 2023853" name="connsiteY10"/>
              <a:gd fmla="*/ 1702841 w 2860172" name="connsiteX11"/>
              <a:gd fmla="*/ 735848 h 2023853" name="connsiteY11"/>
              <a:gd fmla="*/ 1811294 w 2860172" name="connsiteX12"/>
              <a:gd fmla="*/ 575004 h 2023853" name="connsiteY12"/>
              <a:gd fmla="*/ 1151281 w 2860172" name="connsiteX13"/>
              <a:gd fmla="*/ 506068 h 2023853" name="connsiteY13"/>
              <a:gd fmla="*/ 2640411 w 2860172" name="connsiteX14"/>
              <a:gd fmla="*/ 20803 h 2023853" name="connsiteY14"/>
              <a:gd fmla="*/ 2675299 w 2860172" name="connsiteX15"/>
              <a:gd fmla="*/ 10454 h 2023853" name="connsiteY15"/>
              <a:gd fmla="*/ 2723651 w 2860172" name="connsiteX16"/>
              <a:gd fmla="*/ 817 h 202385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23853" w="2860172">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9" name="KSO_Shape"/>
          <p:cNvSpPr/>
          <p:nvPr/>
        </p:nvSpPr>
        <p:spPr>
          <a:xfrm rot="1800000">
            <a:off x="3664495" y="5432486"/>
            <a:ext cx="1010334" cy="715653"/>
          </a:xfrm>
          <a:custGeom>
            <a:gdLst>
              <a:gd fmla="*/ 2723651 w 2860172" name="connsiteX0"/>
              <a:gd fmla="*/ 817 h 2023853" name="connsiteY0"/>
              <a:gd fmla="*/ 2826935 w 2860172" name="connsiteX1"/>
              <a:gd fmla="*/ 33337 h 2023853" name="connsiteY1"/>
              <a:gd fmla="*/ 2829774 w 2860172" name="connsiteX2"/>
              <a:gd fmla="*/ 35326 h 2023853" name="connsiteY2"/>
              <a:gd fmla="*/ 2849613 w 2860172" name="connsiteX3"/>
              <a:gd fmla="*/ 185007 h 2023853" name="connsiteY3"/>
              <a:gd fmla="*/ 2807494 w 2860172" name="connsiteX4"/>
              <a:gd fmla="*/ 326285 h 2023853" name="connsiteY4"/>
              <a:gd fmla="*/ 2480152 w 2860172" name="connsiteX5"/>
              <a:gd fmla="*/ 1326140 h 2023853" name="connsiteY5"/>
              <a:gd fmla="*/ 2479216 w 2860172" name="connsiteX6"/>
              <a:gd fmla="*/ 1322755 h 2023853" name="connsiteY6"/>
              <a:gd fmla="*/ 2348905 w 2860172" name="connsiteX7"/>
              <a:gd fmla="*/ 1721466 h 2023853" name="connsiteY7"/>
              <a:gd fmla="*/ 2280556 w 2860172" name="connsiteX8"/>
              <a:gd fmla="*/ 1058272 h 2023853" name="connsiteY8"/>
              <a:gd fmla="*/ 2226338 w 2860172" name="connsiteX9"/>
              <a:gd fmla="*/ 1103673 h 2023853" name="connsiteY9"/>
              <a:gd fmla="*/ 0 w 2860172" name="connsiteX10"/>
              <a:gd fmla="*/ 2023853 h 2023853" name="connsiteY10"/>
              <a:gd fmla="*/ 1702841 w 2860172" name="connsiteX11"/>
              <a:gd fmla="*/ 735848 h 2023853" name="connsiteY11"/>
              <a:gd fmla="*/ 1811294 w 2860172" name="connsiteX12"/>
              <a:gd fmla="*/ 575004 h 2023853" name="connsiteY12"/>
              <a:gd fmla="*/ 1151281 w 2860172" name="connsiteX13"/>
              <a:gd fmla="*/ 506068 h 2023853" name="connsiteY13"/>
              <a:gd fmla="*/ 2640411 w 2860172" name="connsiteX14"/>
              <a:gd fmla="*/ 20803 h 2023853" name="connsiteY14"/>
              <a:gd fmla="*/ 2675299 w 2860172" name="connsiteX15"/>
              <a:gd fmla="*/ 10454 h 2023853" name="connsiteY15"/>
              <a:gd fmla="*/ 2723651 w 2860172" name="connsiteX16"/>
              <a:gd fmla="*/ 817 h 202385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23853" w="2860172">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0" name="KSO_Shape"/>
          <p:cNvSpPr/>
          <p:nvPr/>
        </p:nvSpPr>
        <p:spPr>
          <a:xfrm rot="12600000">
            <a:off x="7643850" y="3853508"/>
            <a:ext cx="1010334" cy="715653"/>
          </a:xfrm>
          <a:custGeom>
            <a:gdLst>
              <a:gd fmla="*/ 2723651 w 2860172" name="connsiteX0"/>
              <a:gd fmla="*/ 817 h 2023853" name="connsiteY0"/>
              <a:gd fmla="*/ 2826935 w 2860172" name="connsiteX1"/>
              <a:gd fmla="*/ 33337 h 2023853" name="connsiteY1"/>
              <a:gd fmla="*/ 2829774 w 2860172" name="connsiteX2"/>
              <a:gd fmla="*/ 35326 h 2023853" name="connsiteY2"/>
              <a:gd fmla="*/ 2849613 w 2860172" name="connsiteX3"/>
              <a:gd fmla="*/ 185007 h 2023853" name="connsiteY3"/>
              <a:gd fmla="*/ 2807494 w 2860172" name="connsiteX4"/>
              <a:gd fmla="*/ 326285 h 2023853" name="connsiteY4"/>
              <a:gd fmla="*/ 2480152 w 2860172" name="connsiteX5"/>
              <a:gd fmla="*/ 1326140 h 2023853" name="connsiteY5"/>
              <a:gd fmla="*/ 2479216 w 2860172" name="connsiteX6"/>
              <a:gd fmla="*/ 1322755 h 2023853" name="connsiteY6"/>
              <a:gd fmla="*/ 2348905 w 2860172" name="connsiteX7"/>
              <a:gd fmla="*/ 1721466 h 2023853" name="connsiteY7"/>
              <a:gd fmla="*/ 2280556 w 2860172" name="connsiteX8"/>
              <a:gd fmla="*/ 1058272 h 2023853" name="connsiteY8"/>
              <a:gd fmla="*/ 2226338 w 2860172" name="connsiteX9"/>
              <a:gd fmla="*/ 1103673 h 2023853" name="connsiteY9"/>
              <a:gd fmla="*/ 0 w 2860172" name="connsiteX10"/>
              <a:gd fmla="*/ 2023853 h 2023853" name="connsiteY10"/>
              <a:gd fmla="*/ 1702841 w 2860172" name="connsiteX11"/>
              <a:gd fmla="*/ 735848 h 2023853" name="connsiteY11"/>
              <a:gd fmla="*/ 1811294 w 2860172" name="connsiteX12"/>
              <a:gd fmla="*/ 575004 h 2023853" name="connsiteY12"/>
              <a:gd fmla="*/ 1151281 w 2860172" name="connsiteX13"/>
              <a:gd fmla="*/ 506068 h 2023853" name="connsiteY13"/>
              <a:gd fmla="*/ 2640411 w 2860172" name="connsiteX14"/>
              <a:gd fmla="*/ 20803 h 2023853" name="connsiteY14"/>
              <a:gd fmla="*/ 2675299 w 2860172" name="connsiteX15"/>
              <a:gd fmla="*/ 10454 h 2023853" name="connsiteY15"/>
              <a:gd fmla="*/ 2723651 w 2860172" name="connsiteX16"/>
              <a:gd fmla="*/ 817 h 202385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23853" w="2860172">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1" name="KSO_Shape"/>
          <p:cNvSpPr/>
          <p:nvPr/>
        </p:nvSpPr>
        <p:spPr>
          <a:xfrm rot="1800000">
            <a:off x="7511548" y="5439257"/>
            <a:ext cx="1010334" cy="715653"/>
          </a:xfrm>
          <a:custGeom>
            <a:gdLst>
              <a:gd fmla="*/ 2723651 w 2860172" name="connsiteX0"/>
              <a:gd fmla="*/ 817 h 2023853" name="connsiteY0"/>
              <a:gd fmla="*/ 2826935 w 2860172" name="connsiteX1"/>
              <a:gd fmla="*/ 33337 h 2023853" name="connsiteY1"/>
              <a:gd fmla="*/ 2829774 w 2860172" name="connsiteX2"/>
              <a:gd fmla="*/ 35326 h 2023853" name="connsiteY2"/>
              <a:gd fmla="*/ 2849613 w 2860172" name="connsiteX3"/>
              <a:gd fmla="*/ 185007 h 2023853" name="connsiteY3"/>
              <a:gd fmla="*/ 2807494 w 2860172" name="connsiteX4"/>
              <a:gd fmla="*/ 326285 h 2023853" name="connsiteY4"/>
              <a:gd fmla="*/ 2480152 w 2860172" name="connsiteX5"/>
              <a:gd fmla="*/ 1326140 h 2023853" name="connsiteY5"/>
              <a:gd fmla="*/ 2479216 w 2860172" name="connsiteX6"/>
              <a:gd fmla="*/ 1322755 h 2023853" name="connsiteY6"/>
              <a:gd fmla="*/ 2348905 w 2860172" name="connsiteX7"/>
              <a:gd fmla="*/ 1721466 h 2023853" name="connsiteY7"/>
              <a:gd fmla="*/ 2280556 w 2860172" name="connsiteX8"/>
              <a:gd fmla="*/ 1058272 h 2023853" name="connsiteY8"/>
              <a:gd fmla="*/ 2226338 w 2860172" name="connsiteX9"/>
              <a:gd fmla="*/ 1103673 h 2023853" name="connsiteY9"/>
              <a:gd fmla="*/ 0 w 2860172" name="connsiteX10"/>
              <a:gd fmla="*/ 2023853 h 2023853" name="connsiteY10"/>
              <a:gd fmla="*/ 1702841 w 2860172" name="connsiteX11"/>
              <a:gd fmla="*/ 735848 h 2023853" name="connsiteY11"/>
              <a:gd fmla="*/ 1811294 w 2860172" name="connsiteX12"/>
              <a:gd fmla="*/ 575004 h 2023853" name="connsiteY12"/>
              <a:gd fmla="*/ 1151281 w 2860172" name="connsiteX13"/>
              <a:gd fmla="*/ 506068 h 2023853" name="connsiteY13"/>
              <a:gd fmla="*/ 2640411 w 2860172" name="connsiteX14"/>
              <a:gd fmla="*/ 20803 h 2023853" name="connsiteY14"/>
              <a:gd fmla="*/ 2675299 w 2860172" name="connsiteX15"/>
              <a:gd fmla="*/ 10454 h 2023853" name="connsiteY15"/>
              <a:gd fmla="*/ 2723651 w 2860172" name="connsiteX16"/>
              <a:gd fmla="*/ 817 h 202385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23853" w="2860172">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22" presetSubtype="4">
                                  <p:stCondLst>
                                    <p:cond delay="0"/>
                                  </p:stCondLst>
                                  <p:childTnLst>
                                    <p:set>
                                      <p:cBhvr>
                                        <p:cTn dur="1" fill="hold" id="11">
                                          <p:stCondLst>
                                            <p:cond delay="0"/>
                                          </p:stCondLst>
                                        </p:cTn>
                                        <p:tgtEl>
                                          <p:spTgt spid="7"/>
                                        </p:tgtEl>
                                        <p:attrNameLst>
                                          <p:attrName>style.visibility</p:attrName>
                                        </p:attrNameLst>
                                      </p:cBhvr>
                                      <p:to>
                                        <p:strVal val="visible"/>
                                      </p:to>
                                    </p:set>
                                    <p:animEffect filter="wipe(down)" transition="in">
                                      <p:cBhvr>
                                        <p:cTn dur="500" id="12"/>
                                        <p:tgtEl>
                                          <p:spTgt spid="7"/>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11"/>
                                        </p:tgtEl>
                                        <p:attrNameLst>
                                          <p:attrName>style.visibility</p:attrName>
                                        </p:attrNameLst>
                                      </p:cBhvr>
                                      <p:to>
                                        <p:strVal val="visible"/>
                                      </p:to>
                                    </p:set>
                                    <p:animEffect filter="wipe(down)" transition="in">
                                      <p:cBhvr>
                                        <p:cTn dur="500" id="15"/>
                                        <p:tgtEl>
                                          <p:spTgt spid="11"/>
                                        </p:tgtEl>
                                      </p:cBhvr>
                                    </p:animEffect>
                                  </p:childTnLst>
                                </p:cTn>
                              </p:par>
                            </p:childTnLst>
                          </p:cTn>
                        </p:par>
                        <p:par>
                          <p:cTn fill="hold" id="16" nodeType="afterGroup">
                            <p:stCondLst>
                              <p:cond delay="500"/>
                            </p:stCondLst>
                            <p:childTnLst>
                              <p:par>
                                <p:cTn fill="hold" id="17" nodeType="afterEffect" presetClass="entr" presetID="21" presetSubtype="1">
                                  <p:stCondLst>
                                    <p:cond delay="0"/>
                                  </p:stCondLst>
                                  <p:childTnLst>
                                    <p:set>
                                      <p:cBhvr>
                                        <p:cTn dur="1" fill="hold" id="18">
                                          <p:stCondLst>
                                            <p:cond delay="0"/>
                                          </p:stCondLst>
                                        </p:cTn>
                                        <p:tgtEl>
                                          <p:spTgt spid="21"/>
                                        </p:tgtEl>
                                        <p:attrNameLst>
                                          <p:attrName>style.visibility</p:attrName>
                                        </p:attrNameLst>
                                      </p:cBhvr>
                                      <p:to>
                                        <p:strVal val="visible"/>
                                      </p:to>
                                    </p:set>
                                    <p:animEffect filter="wheel(1)" transition="in">
                                      <p:cBhvr>
                                        <p:cTn dur="500" id="19"/>
                                        <p:tgtEl>
                                          <p:spTgt spid="21"/>
                                        </p:tgtEl>
                                      </p:cBhvr>
                                    </p:animEffect>
                                  </p:childTnLst>
                                </p:cTn>
                              </p:par>
                              <p:par>
                                <p:cTn fill="hold" id="20" nodeType="withEffect" presetClass="entr" presetID="21" presetSubtype="1">
                                  <p:stCondLst>
                                    <p:cond delay="0"/>
                                  </p:stCondLst>
                                  <p:childTnLst>
                                    <p:set>
                                      <p:cBhvr>
                                        <p:cTn dur="1" fill="hold" id="21">
                                          <p:stCondLst>
                                            <p:cond delay="0"/>
                                          </p:stCondLst>
                                        </p:cTn>
                                        <p:tgtEl>
                                          <p:spTgt spid="10"/>
                                        </p:tgtEl>
                                        <p:attrNameLst>
                                          <p:attrName>style.visibility</p:attrName>
                                        </p:attrNameLst>
                                      </p:cBhvr>
                                      <p:to>
                                        <p:strVal val="visible"/>
                                      </p:to>
                                    </p:set>
                                    <p:animEffect filter="wheel(1)" transition="in">
                                      <p:cBhvr>
                                        <p:cTn dur="500" id="22"/>
                                        <p:tgtEl>
                                          <p:spTgt spid="10"/>
                                        </p:tgtEl>
                                      </p:cBhvr>
                                    </p:animEffect>
                                  </p:childTnLst>
                                </p:cTn>
                              </p:par>
                              <p:par>
                                <p:cTn fill="hold" id="23" nodeType="withEffect" presetClass="entr" presetID="21" presetSubtype="1">
                                  <p:stCondLst>
                                    <p:cond delay="0"/>
                                  </p:stCondLst>
                                  <p:childTnLst>
                                    <p:set>
                                      <p:cBhvr>
                                        <p:cTn dur="1" fill="hold" id="24">
                                          <p:stCondLst>
                                            <p:cond delay="0"/>
                                          </p:stCondLst>
                                        </p:cTn>
                                        <p:tgtEl>
                                          <p:spTgt spid="2"/>
                                        </p:tgtEl>
                                        <p:attrNameLst>
                                          <p:attrName>style.visibility</p:attrName>
                                        </p:attrNameLst>
                                      </p:cBhvr>
                                      <p:to>
                                        <p:strVal val="visible"/>
                                      </p:to>
                                    </p:set>
                                    <p:animEffect filter="wheel(1)" transition="in">
                                      <p:cBhvr>
                                        <p:cTn dur="500" id="25"/>
                                        <p:tgtEl>
                                          <p:spTgt spid="2"/>
                                        </p:tgtEl>
                                      </p:cBhvr>
                                    </p:animEffect>
                                  </p:childTnLst>
                                </p:cTn>
                              </p:par>
                              <p:par>
                                <p:cTn fill="hold" grpId="0" id="26" nodeType="withEffect" presetClass="entr" presetID="31" presetSubtype="0">
                                  <p:stCondLst>
                                    <p:cond delay="0"/>
                                  </p:stCondLst>
                                  <p:childTnLst>
                                    <p:set>
                                      <p:cBhvr>
                                        <p:cTn dur="1" fill="hold" id="27">
                                          <p:stCondLst>
                                            <p:cond delay="0"/>
                                          </p:stCondLst>
                                        </p:cTn>
                                        <p:tgtEl>
                                          <p:spTgt spid="28"/>
                                        </p:tgtEl>
                                        <p:attrNameLst>
                                          <p:attrName>style.visibility</p:attrName>
                                        </p:attrNameLst>
                                      </p:cBhvr>
                                      <p:to>
                                        <p:strVal val="visible"/>
                                      </p:to>
                                    </p:set>
                                    <p:anim calcmode="lin" valueType="num">
                                      <p:cBhvr>
                                        <p:cTn dur="700" fill="hold" id="28"/>
                                        <p:tgtEl>
                                          <p:spTgt spid="28"/>
                                        </p:tgtEl>
                                        <p:attrNameLst>
                                          <p:attrName>ppt_w</p:attrName>
                                        </p:attrNameLst>
                                      </p:cBhvr>
                                      <p:tavLst>
                                        <p:tav tm="0">
                                          <p:val>
                                            <p:fltVal val="0"/>
                                          </p:val>
                                        </p:tav>
                                        <p:tav tm="100000">
                                          <p:val>
                                            <p:strVal val="#ppt_w"/>
                                          </p:val>
                                        </p:tav>
                                      </p:tavLst>
                                    </p:anim>
                                    <p:anim calcmode="lin" valueType="num">
                                      <p:cBhvr>
                                        <p:cTn dur="700" fill="hold" id="29"/>
                                        <p:tgtEl>
                                          <p:spTgt spid="28"/>
                                        </p:tgtEl>
                                        <p:attrNameLst>
                                          <p:attrName>ppt_h</p:attrName>
                                        </p:attrNameLst>
                                      </p:cBhvr>
                                      <p:tavLst>
                                        <p:tav tm="0">
                                          <p:val>
                                            <p:fltVal val="0"/>
                                          </p:val>
                                        </p:tav>
                                        <p:tav tm="100000">
                                          <p:val>
                                            <p:strVal val="#ppt_h"/>
                                          </p:val>
                                        </p:tav>
                                      </p:tavLst>
                                    </p:anim>
                                    <p:anim calcmode="lin" valueType="num">
                                      <p:cBhvr>
                                        <p:cTn dur="700" fill="hold" id="30"/>
                                        <p:tgtEl>
                                          <p:spTgt spid="28"/>
                                        </p:tgtEl>
                                        <p:attrNameLst>
                                          <p:attrName>style.rotation</p:attrName>
                                        </p:attrNameLst>
                                      </p:cBhvr>
                                      <p:tavLst>
                                        <p:tav tm="0">
                                          <p:val>
                                            <p:fltVal val="90"/>
                                          </p:val>
                                        </p:tav>
                                        <p:tav tm="100000">
                                          <p:val>
                                            <p:fltVal val="0"/>
                                          </p:val>
                                        </p:tav>
                                      </p:tavLst>
                                    </p:anim>
                                    <p:animEffect filter="fade" transition="in">
                                      <p:cBhvr>
                                        <p:cTn dur="700" id="31"/>
                                        <p:tgtEl>
                                          <p:spTgt spid="28"/>
                                        </p:tgtEl>
                                      </p:cBhvr>
                                    </p:animEffect>
                                  </p:childTnLst>
                                </p:cTn>
                              </p:par>
                              <p:par>
                                <p:cTn fill="hold" grpId="0" id="32" nodeType="withEffect" presetClass="entr" presetID="31" presetSubtype="0">
                                  <p:stCondLst>
                                    <p:cond delay="0"/>
                                  </p:stCondLst>
                                  <p:childTnLst>
                                    <p:set>
                                      <p:cBhvr>
                                        <p:cTn dur="1" fill="hold" id="33">
                                          <p:stCondLst>
                                            <p:cond delay="0"/>
                                          </p:stCondLst>
                                        </p:cTn>
                                        <p:tgtEl>
                                          <p:spTgt spid="30"/>
                                        </p:tgtEl>
                                        <p:attrNameLst>
                                          <p:attrName>style.visibility</p:attrName>
                                        </p:attrNameLst>
                                      </p:cBhvr>
                                      <p:to>
                                        <p:strVal val="visible"/>
                                      </p:to>
                                    </p:set>
                                    <p:anim calcmode="lin" valueType="num">
                                      <p:cBhvr>
                                        <p:cTn dur="700" fill="hold" id="34"/>
                                        <p:tgtEl>
                                          <p:spTgt spid="30"/>
                                        </p:tgtEl>
                                        <p:attrNameLst>
                                          <p:attrName>ppt_w</p:attrName>
                                        </p:attrNameLst>
                                      </p:cBhvr>
                                      <p:tavLst>
                                        <p:tav tm="0">
                                          <p:val>
                                            <p:fltVal val="0"/>
                                          </p:val>
                                        </p:tav>
                                        <p:tav tm="100000">
                                          <p:val>
                                            <p:strVal val="#ppt_w"/>
                                          </p:val>
                                        </p:tav>
                                      </p:tavLst>
                                    </p:anim>
                                    <p:anim calcmode="lin" valueType="num">
                                      <p:cBhvr>
                                        <p:cTn dur="700" fill="hold" id="35"/>
                                        <p:tgtEl>
                                          <p:spTgt spid="30"/>
                                        </p:tgtEl>
                                        <p:attrNameLst>
                                          <p:attrName>ppt_h</p:attrName>
                                        </p:attrNameLst>
                                      </p:cBhvr>
                                      <p:tavLst>
                                        <p:tav tm="0">
                                          <p:val>
                                            <p:fltVal val="0"/>
                                          </p:val>
                                        </p:tav>
                                        <p:tav tm="100000">
                                          <p:val>
                                            <p:strVal val="#ppt_h"/>
                                          </p:val>
                                        </p:tav>
                                      </p:tavLst>
                                    </p:anim>
                                    <p:anim calcmode="lin" valueType="num">
                                      <p:cBhvr>
                                        <p:cTn dur="700" fill="hold" id="36"/>
                                        <p:tgtEl>
                                          <p:spTgt spid="30"/>
                                        </p:tgtEl>
                                        <p:attrNameLst>
                                          <p:attrName>style.rotation</p:attrName>
                                        </p:attrNameLst>
                                      </p:cBhvr>
                                      <p:tavLst>
                                        <p:tav tm="0">
                                          <p:val>
                                            <p:fltVal val="90"/>
                                          </p:val>
                                        </p:tav>
                                        <p:tav tm="100000">
                                          <p:val>
                                            <p:fltVal val="0"/>
                                          </p:val>
                                        </p:tav>
                                      </p:tavLst>
                                    </p:anim>
                                    <p:animEffect filter="fade" transition="in">
                                      <p:cBhvr>
                                        <p:cTn dur="700" id="37"/>
                                        <p:tgtEl>
                                          <p:spTgt spid="30"/>
                                        </p:tgtEl>
                                      </p:cBhvr>
                                    </p:animEffect>
                                  </p:childTnLst>
                                </p:cTn>
                              </p:par>
                              <p:par>
                                <p:cTn fill="hold" grpId="0" id="38" nodeType="withEffect" presetClass="entr" presetID="31" presetSubtype="0">
                                  <p:stCondLst>
                                    <p:cond delay="0"/>
                                  </p:stCondLst>
                                  <p:childTnLst>
                                    <p:set>
                                      <p:cBhvr>
                                        <p:cTn dur="1" fill="hold" id="39">
                                          <p:stCondLst>
                                            <p:cond delay="0"/>
                                          </p:stCondLst>
                                        </p:cTn>
                                        <p:tgtEl>
                                          <p:spTgt spid="29"/>
                                        </p:tgtEl>
                                        <p:attrNameLst>
                                          <p:attrName>style.visibility</p:attrName>
                                        </p:attrNameLst>
                                      </p:cBhvr>
                                      <p:to>
                                        <p:strVal val="visible"/>
                                      </p:to>
                                    </p:set>
                                    <p:anim calcmode="lin" valueType="num">
                                      <p:cBhvr>
                                        <p:cTn dur="700" fill="hold" id="40"/>
                                        <p:tgtEl>
                                          <p:spTgt spid="29"/>
                                        </p:tgtEl>
                                        <p:attrNameLst>
                                          <p:attrName>ppt_w</p:attrName>
                                        </p:attrNameLst>
                                      </p:cBhvr>
                                      <p:tavLst>
                                        <p:tav tm="0">
                                          <p:val>
                                            <p:fltVal val="0"/>
                                          </p:val>
                                        </p:tav>
                                        <p:tav tm="100000">
                                          <p:val>
                                            <p:strVal val="#ppt_w"/>
                                          </p:val>
                                        </p:tav>
                                      </p:tavLst>
                                    </p:anim>
                                    <p:anim calcmode="lin" valueType="num">
                                      <p:cBhvr>
                                        <p:cTn dur="700" fill="hold" id="41"/>
                                        <p:tgtEl>
                                          <p:spTgt spid="29"/>
                                        </p:tgtEl>
                                        <p:attrNameLst>
                                          <p:attrName>ppt_h</p:attrName>
                                        </p:attrNameLst>
                                      </p:cBhvr>
                                      <p:tavLst>
                                        <p:tav tm="0">
                                          <p:val>
                                            <p:fltVal val="0"/>
                                          </p:val>
                                        </p:tav>
                                        <p:tav tm="100000">
                                          <p:val>
                                            <p:strVal val="#ppt_h"/>
                                          </p:val>
                                        </p:tav>
                                      </p:tavLst>
                                    </p:anim>
                                    <p:anim calcmode="lin" valueType="num">
                                      <p:cBhvr>
                                        <p:cTn dur="700" fill="hold" id="42"/>
                                        <p:tgtEl>
                                          <p:spTgt spid="29"/>
                                        </p:tgtEl>
                                        <p:attrNameLst>
                                          <p:attrName>style.rotation</p:attrName>
                                        </p:attrNameLst>
                                      </p:cBhvr>
                                      <p:tavLst>
                                        <p:tav tm="0">
                                          <p:val>
                                            <p:fltVal val="90"/>
                                          </p:val>
                                        </p:tav>
                                        <p:tav tm="100000">
                                          <p:val>
                                            <p:fltVal val="0"/>
                                          </p:val>
                                        </p:tav>
                                      </p:tavLst>
                                    </p:anim>
                                    <p:animEffect filter="fade" transition="in">
                                      <p:cBhvr>
                                        <p:cTn dur="700" id="43"/>
                                        <p:tgtEl>
                                          <p:spTgt spid="29"/>
                                        </p:tgtEl>
                                      </p:cBhvr>
                                    </p:animEffect>
                                  </p:childTnLst>
                                </p:cTn>
                              </p:par>
                              <p:par>
                                <p:cTn fill="hold" grpId="0" id="44" nodeType="withEffect" presetClass="entr" presetID="31" presetSubtype="0">
                                  <p:stCondLst>
                                    <p:cond delay="0"/>
                                  </p:stCondLst>
                                  <p:childTnLst>
                                    <p:set>
                                      <p:cBhvr>
                                        <p:cTn dur="1" fill="hold" id="45">
                                          <p:stCondLst>
                                            <p:cond delay="0"/>
                                          </p:stCondLst>
                                        </p:cTn>
                                        <p:tgtEl>
                                          <p:spTgt spid="31"/>
                                        </p:tgtEl>
                                        <p:attrNameLst>
                                          <p:attrName>style.visibility</p:attrName>
                                        </p:attrNameLst>
                                      </p:cBhvr>
                                      <p:to>
                                        <p:strVal val="visible"/>
                                      </p:to>
                                    </p:set>
                                    <p:anim calcmode="lin" valueType="num">
                                      <p:cBhvr>
                                        <p:cTn dur="700" fill="hold" id="46"/>
                                        <p:tgtEl>
                                          <p:spTgt spid="31"/>
                                        </p:tgtEl>
                                        <p:attrNameLst>
                                          <p:attrName>ppt_w</p:attrName>
                                        </p:attrNameLst>
                                      </p:cBhvr>
                                      <p:tavLst>
                                        <p:tav tm="0">
                                          <p:val>
                                            <p:fltVal val="0"/>
                                          </p:val>
                                        </p:tav>
                                        <p:tav tm="100000">
                                          <p:val>
                                            <p:strVal val="#ppt_w"/>
                                          </p:val>
                                        </p:tav>
                                      </p:tavLst>
                                    </p:anim>
                                    <p:anim calcmode="lin" valueType="num">
                                      <p:cBhvr>
                                        <p:cTn dur="700" fill="hold" id="47"/>
                                        <p:tgtEl>
                                          <p:spTgt spid="31"/>
                                        </p:tgtEl>
                                        <p:attrNameLst>
                                          <p:attrName>ppt_h</p:attrName>
                                        </p:attrNameLst>
                                      </p:cBhvr>
                                      <p:tavLst>
                                        <p:tav tm="0">
                                          <p:val>
                                            <p:fltVal val="0"/>
                                          </p:val>
                                        </p:tav>
                                        <p:tav tm="100000">
                                          <p:val>
                                            <p:strVal val="#ppt_h"/>
                                          </p:val>
                                        </p:tav>
                                      </p:tavLst>
                                    </p:anim>
                                    <p:anim calcmode="lin" valueType="num">
                                      <p:cBhvr>
                                        <p:cTn dur="700" fill="hold" id="48"/>
                                        <p:tgtEl>
                                          <p:spTgt spid="31"/>
                                        </p:tgtEl>
                                        <p:attrNameLst>
                                          <p:attrName>style.rotation</p:attrName>
                                        </p:attrNameLst>
                                      </p:cBhvr>
                                      <p:tavLst>
                                        <p:tav tm="0">
                                          <p:val>
                                            <p:fltVal val="90"/>
                                          </p:val>
                                        </p:tav>
                                        <p:tav tm="100000">
                                          <p:val>
                                            <p:fltVal val="0"/>
                                          </p:val>
                                        </p:tav>
                                      </p:tavLst>
                                    </p:anim>
                                    <p:animEffect filter="fade" transition="in">
                                      <p:cBhvr>
                                        <p:cTn dur="700" id="4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28"/>
      <p:bldP grpId="0" spid="29"/>
      <p:bldP grpId="0" spid="30"/>
      <p:bldP grpId="0" spid="3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bwMode="auto">
          <a:xfrm>
            <a:off x="273248" y="145143"/>
            <a:ext cx="613030" cy="58850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4" name="标题 4"/>
          <p:cNvSpPr txBox="1"/>
          <p:nvPr/>
        </p:nvSpPr>
        <p:spPr>
          <a:xfrm>
            <a:off x="1390650" y="482157"/>
            <a:ext cx="420575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资金用途</a:t>
            </a:r>
          </a:p>
          <a:p>
            <a:pPr algn="l"/>
            <a:r>
              <a:rPr altLang="en-US" b="1" lang="zh-CN" smtClean="0" sz="2400">
                <a:solidFill>
                  <a:srgbClr val="3F3F3F"/>
                </a:solidFill>
                <a:latin charset="0" pitchFamily="34" typeface="Impact MT Std"/>
                <a:ea charset="-122" panose="020b0503020204020204" pitchFamily="34" typeface="微软雅黑"/>
              </a:rPr>
              <a:t>FINANCING PURPOSES</a:t>
            </a:r>
          </a:p>
        </p:txBody>
      </p:sp>
      <p:sp>
        <p:nvSpPr>
          <p:cNvPr id="5" name="MH_Picture_1"/>
          <p:cNvSpPr/>
          <p:nvPr>
            <p:custDataLst>
              <p:tags r:id="rId2"/>
            </p:custDataLst>
          </p:nvPr>
        </p:nvSpPr>
        <p:spPr>
          <a:xfrm>
            <a:off x="1249922" y="2587625"/>
            <a:ext cx="2168525" cy="21971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MH_Picture_2"/>
          <p:cNvSpPr/>
          <p:nvPr>
            <p:custDataLst>
              <p:tags r:id="rId4"/>
            </p:custDataLst>
          </p:nvPr>
        </p:nvSpPr>
        <p:spPr>
          <a:xfrm>
            <a:off x="5100638" y="2587625"/>
            <a:ext cx="2168525" cy="21971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 name="MH_Picture_3"/>
          <p:cNvSpPr/>
          <p:nvPr>
            <p:custDataLst>
              <p:tags r:id="rId6"/>
            </p:custDataLst>
          </p:nvPr>
        </p:nvSpPr>
        <p:spPr>
          <a:xfrm>
            <a:off x="8997950" y="2587625"/>
            <a:ext cx="2168525" cy="2197100"/>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8" name="矩形 7"/>
          <p:cNvSpPr/>
          <p:nvPr/>
        </p:nvSpPr>
        <p:spPr>
          <a:xfrm>
            <a:off x="5298222" y="1179806"/>
            <a:ext cx="1605280" cy="518160"/>
          </a:xfrm>
          <a:prstGeom prst="rect">
            <a:avLst/>
          </a:prstGeom>
        </p:spPr>
        <p:txBody>
          <a:bodyPr wrap="none">
            <a:spAutoFit/>
          </a:bodyPr>
          <a:lstStyle/>
          <a:p>
            <a:r>
              <a:rPr altLang="en-US" b="1" lang="zh-CN" sz="2800">
                <a:solidFill>
                  <a:srgbClr val="3F3F3F"/>
                </a:solidFill>
                <a:latin charset="0" pitchFamily="34" typeface="Impact MT Std"/>
                <a:ea charset="-122" panose="020b0503020204020204" pitchFamily="34" typeface="微软雅黑"/>
              </a:rPr>
              <a:t>资金用途</a:t>
            </a:r>
          </a:p>
        </p:txBody>
      </p:sp>
      <p:sp>
        <p:nvSpPr>
          <p:cNvPr id="9" name="矩形 8"/>
          <p:cNvSpPr/>
          <p:nvPr/>
        </p:nvSpPr>
        <p:spPr>
          <a:xfrm flipH="1">
            <a:off x="3165350" y="1703026"/>
            <a:ext cx="6029451" cy="640080"/>
          </a:xfrm>
          <a:prstGeom prst="rect">
            <a:avLst/>
          </a:prstGeom>
        </p:spPr>
        <p:txBody>
          <a:bodyPr wrap="square">
            <a:spAutoFit/>
          </a:bodyPr>
          <a:lstStyle/>
          <a:p>
            <a:pPr algn="ctr"/>
            <a:r>
              <a:rPr altLang="en-US" lang="zh-CN" smtClean="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a:t>
            </a:r>
          </a:p>
        </p:txBody>
      </p:sp>
      <p:sp>
        <p:nvSpPr>
          <p:cNvPr id="10" name="矩形 9"/>
          <p:cNvSpPr/>
          <p:nvPr/>
        </p:nvSpPr>
        <p:spPr>
          <a:xfrm flipH="1">
            <a:off x="1217488" y="5022992"/>
            <a:ext cx="2151187" cy="1188720"/>
          </a:xfrm>
          <a:prstGeom prst="rect">
            <a:avLst/>
          </a:prstGeom>
        </p:spPr>
        <p:txBody>
          <a:bodyPr wrap="square">
            <a:spAutoFit/>
          </a:bodyPr>
          <a:lstStyle/>
          <a:p>
            <a:r>
              <a:rPr altLang="en-US" lang="zh-CN" smtClean="0">
                <a:solidFill>
                  <a:srgbClr val="3F3F3F"/>
                </a:solidFill>
                <a:latin charset="-122" panose="020b0503020204020204" pitchFamily="34" typeface="微软雅黑"/>
                <a:ea charset="-122" panose="020b0503020204020204" pitchFamily="34" typeface="微软雅黑"/>
              </a:rPr>
              <a:t>用途说明，详尽说明资金的使用情况。用途说明，详尽说明资金的使用情况。</a:t>
            </a:r>
          </a:p>
        </p:txBody>
      </p:sp>
      <p:sp>
        <p:nvSpPr>
          <p:cNvPr id="11" name="矩形 10"/>
          <p:cNvSpPr/>
          <p:nvPr/>
        </p:nvSpPr>
        <p:spPr>
          <a:xfrm flipH="1">
            <a:off x="5033106" y="5022992"/>
            <a:ext cx="2151187" cy="1188720"/>
          </a:xfrm>
          <a:prstGeom prst="rect">
            <a:avLst/>
          </a:prstGeom>
        </p:spPr>
        <p:txBody>
          <a:bodyPr wrap="square">
            <a:spAutoFit/>
          </a:bodyPr>
          <a:lstStyle/>
          <a:p>
            <a:r>
              <a:rPr altLang="en-US" lang="zh-CN" smtClean="0">
                <a:solidFill>
                  <a:srgbClr val="3F3F3F"/>
                </a:solidFill>
                <a:latin charset="-122" panose="020b0503020204020204" pitchFamily="34" typeface="微软雅黑"/>
                <a:ea charset="-122" panose="020b0503020204020204" pitchFamily="34" typeface="微软雅黑"/>
              </a:rPr>
              <a:t>用途说明，详尽说明资金的使用情况。用途说明，详尽说明资金的使用情况。</a:t>
            </a:r>
          </a:p>
        </p:txBody>
      </p:sp>
      <p:sp>
        <p:nvSpPr>
          <p:cNvPr id="12" name="矩形 11"/>
          <p:cNvSpPr/>
          <p:nvPr/>
        </p:nvSpPr>
        <p:spPr>
          <a:xfrm flipH="1">
            <a:off x="9015288" y="5008213"/>
            <a:ext cx="2151187" cy="1188720"/>
          </a:xfrm>
          <a:prstGeom prst="rect">
            <a:avLst/>
          </a:prstGeom>
        </p:spPr>
        <p:txBody>
          <a:bodyPr wrap="square">
            <a:spAutoFit/>
          </a:bodyPr>
          <a:lstStyle/>
          <a:p>
            <a:r>
              <a:rPr altLang="en-US" lang="zh-CN" smtClean="0">
                <a:solidFill>
                  <a:srgbClr val="3F3F3F"/>
                </a:solidFill>
                <a:latin charset="-122" panose="020b0503020204020204" pitchFamily="34" typeface="微软雅黑"/>
                <a:ea charset="-122" panose="020b0503020204020204" pitchFamily="34" typeface="微软雅黑"/>
              </a:rPr>
              <a:t>用途说明，详尽说明资金的使用情况。用途说明，详尽说明资金的使用情况。</a:t>
            </a:r>
          </a:p>
        </p:txBody>
      </p:sp>
      <p:grpSp>
        <p:nvGrpSpPr>
          <p:cNvPr id="19" name="组合 18"/>
          <p:cNvGrpSpPr/>
          <p:nvPr/>
        </p:nvGrpSpPr>
        <p:grpSpPr>
          <a:xfrm>
            <a:off x="549834" y="2912558"/>
            <a:ext cx="1466850" cy="665367"/>
            <a:chOff x="549834" y="2912558"/>
            <a:chExt cx="1466850" cy="665367"/>
          </a:xfrm>
        </p:grpSpPr>
        <p:sp>
          <p:nvSpPr>
            <p:cNvPr id="13" name="矩形 12"/>
            <p:cNvSpPr/>
            <p:nvPr/>
          </p:nvSpPr>
          <p:spPr>
            <a:xfrm>
              <a:off x="549834" y="2912558"/>
              <a:ext cx="1466850" cy="665367"/>
            </a:xfrm>
            <a:prstGeom prst="rect">
              <a:avLst/>
            </a:prstGeom>
            <a:solidFill>
              <a:srgbClr val="3F3F3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95325" y="3096538"/>
              <a:ext cx="1198880" cy="396240"/>
            </a:xfrm>
            <a:prstGeom prst="rect">
              <a:avLst/>
            </a:prstGeom>
          </p:spPr>
          <p:txBody>
            <a:bodyPr wrap="none">
              <a:spAutoFit/>
            </a:bodyPr>
            <a:lstStyle/>
            <a:p>
              <a:r>
                <a:rPr altLang="en-US" b="1" lang="zh-CN" smtClean="0" sz="2000">
                  <a:solidFill>
                    <a:schemeClr val="bg1">
                      <a:lumMod val="95000"/>
                    </a:schemeClr>
                  </a:solidFill>
                  <a:latin charset="0" pitchFamily="34" typeface="Impact MT Std"/>
                  <a:ea charset="-122" panose="020b0503020204020204" pitchFamily="34" typeface="微软雅黑"/>
                </a:rPr>
                <a:t>场地费用</a:t>
              </a:r>
            </a:p>
          </p:txBody>
        </p:sp>
      </p:grpSp>
      <p:grpSp>
        <p:nvGrpSpPr>
          <p:cNvPr id="20" name="组合 19"/>
          <p:cNvGrpSpPr/>
          <p:nvPr/>
        </p:nvGrpSpPr>
        <p:grpSpPr>
          <a:xfrm>
            <a:off x="4259263" y="2963910"/>
            <a:ext cx="1466850" cy="665367"/>
            <a:chOff x="4259263" y="2963910"/>
            <a:chExt cx="1466850" cy="665367"/>
          </a:xfrm>
        </p:grpSpPr>
        <p:sp>
          <p:nvSpPr>
            <p:cNvPr id="14" name="矩形 13"/>
            <p:cNvSpPr/>
            <p:nvPr/>
          </p:nvSpPr>
          <p:spPr>
            <a:xfrm>
              <a:off x="4259263" y="2963910"/>
              <a:ext cx="1466850" cy="665367"/>
            </a:xfrm>
            <a:prstGeom prst="rect">
              <a:avLst/>
            </a:prstGeom>
            <a:solidFill>
              <a:srgbClr val="3F3F3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385816" y="3096538"/>
              <a:ext cx="1198880" cy="396240"/>
            </a:xfrm>
            <a:prstGeom prst="rect">
              <a:avLst/>
            </a:prstGeom>
          </p:spPr>
          <p:txBody>
            <a:bodyPr wrap="none">
              <a:spAutoFit/>
            </a:bodyPr>
            <a:lstStyle/>
            <a:p>
              <a:r>
                <a:rPr altLang="en-US" b="1" lang="zh-CN" smtClean="0" sz="2000">
                  <a:solidFill>
                    <a:schemeClr val="bg1">
                      <a:lumMod val="95000"/>
                    </a:schemeClr>
                  </a:solidFill>
                  <a:latin charset="0" pitchFamily="34" typeface="Impact MT Std"/>
                  <a:ea charset="-122" panose="020b0503020204020204" pitchFamily="34" typeface="微软雅黑"/>
                </a:rPr>
                <a:t>营销费用</a:t>
              </a:r>
            </a:p>
          </p:txBody>
        </p:sp>
      </p:grpSp>
      <p:grpSp>
        <p:nvGrpSpPr>
          <p:cNvPr id="21" name="组合 20"/>
          <p:cNvGrpSpPr/>
          <p:nvPr/>
        </p:nvGrpSpPr>
        <p:grpSpPr>
          <a:xfrm>
            <a:off x="8159751" y="2912557"/>
            <a:ext cx="1466850" cy="665367"/>
            <a:chOff x="8159751" y="2912557"/>
            <a:chExt cx="1466850" cy="665367"/>
          </a:xfrm>
        </p:grpSpPr>
        <p:sp>
          <p:nvSpPr>
            <p:cNvPr id="15" name="矩形 14"/>
            <p:cNvSpPr/>
            <p:nvPr/>
          </p:nvSpPr>
          <p:spPr>
            <a:xfrm>
              <a:off x="8159751" y="2912557"/>
              <a:ext cx="1466850" cy="665367"/>
            </a:xfrm>
            <a:prstGeom prst="rect">
              <a:avLst/>
            </a:prstGeom>
            <a:solidFill>
              <a:srgbClr val="3F3F3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287881" y="3045185"/>
              <a:ext cx="1198880" cy="396240"/>
            </a:xfrm>
            <a:prstGeom prst="rect">
              <a:avLst/>
            </a:prstGeom>
          </p:spPr>
          <p:txBody>
            <a:bodyPr wrap="none">
              <a:spAutoFit/>
            </a:bodyPr>
            <a:lstStyle/>
            <a:p>
              <a:r>
                <a:rPr altLang="en-US" b="1" lang="zh-CN" smtClean="0" sz="2000">
                  <a:solidFill>
                    <a:schemeClr val="bg1">
                      <a:lumMod val="95000"/>
                    </a:schemeClr>
                  </a:solidFill>
                  <a:latin charset="0" pitchFamily="34" typeface="Impact MT Std"/>
                  <a:ea charset="-122" panose="020b0503020204020204" pitchFamily="34" typeface="微软雅黑"/>
                </a:rPr>
                <a:t>管理费用</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par>
                                <p:cTn fill="hold" id="8" nodeType="withEffect" presetClass="entr" presetID="22" presetSubtype="8">
                                  <p:stCondLst>
                                    <p:cond delay="0"/>
                                  </p:stCondLst>
                                  <p:childTnLst>
                                    <p:set>
                                      <p:cBhvr>
                                        <p:cTn dur="1" fill="hold" id="9">
                                          <p:stCondLst>
                                            <p:cond delay="0"/>
                                          </p:stCondLst>
                                        </p:cTn>
                                        <p:tgtEl>
                                          <p:spTgt spid="19"/>
                                        </p:tgtEl>
                                        <p:attrNameLst>
                                          <p:attrName>style.visibility</p:attrName>
                                        </p:attrNameLst>
                                      </p:cBhvr>
                                      <p:to>
                                        <p:strVal val="visible"/>
                                      </p:to>
                                    </p:set>
                                    <p:animEffect filter="wipe(left)" transition="in">
                                      <p:cBhvr>
                                        <p:cTn dur="500" id="10"/>
                                        <p:tgtEl>
                                          <p:spTgt spid="19"/>
                                        </p:tgtEl>
                                      </p:cBhvr>
                                    </p:animEffect>
                                  </p:childTnLst>
                                </p:cTn>
                              </p:par>
                              <p:par>
                                <p:cTn fill="hold" id="11" nodeType="withEffect" presetClass="entr" presetID="22" presetSubtype="8">
                                  <p:stCondLst>
                                    <p:cond delay="0"/>
                                  </p:stCondLst>
                                  <p:childTnLst>
                                    <p:set>
                                      <p:cBhvr>
                                        <p:cTn dur="1" fill="hold" id="12">
                                          <p:stCondLst>
                                            <p:cond delay="0"/>
                                          </p:stCondLst>
                                        </p:cTn>
                                        <p:tgtEl>
                                          <p:spTgt spid="21"/>
                                        </p:tgtEl>
                                        <p:attrNameLst>
                                          <p:attrName>style.visibility</p:attrName>
                                        </p:attrNameLst>
                                      </p:cBhvr>
                                      <p:to>
                                        <p:strVal val="visible"/>
                                      </p:to>
                                    </p:set>
                                    <p:animEffect filter="wipe(left)" transition="in">
                                      <p:cBhvr>
                                        <p:cTn dur="500" id="13"/>
                                        <p:tgtEl>
                                          <p:spTgt spid="21"/>
                                        </p:tgtEl>
                                      </p:cBhvr>
                                    </p:animEffect>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anim calcmode="lin" valueType="num">
                                      <p:cBhvr>
                                        <p:cTn dur="500" fill="hold" id="18"/>
                                        <p:tgtEl>
                                          <p:spTgt spid="8"/>
                                        </p:tgtEl>
                                        <p:attrNameLst>
                                          <p:attrName>ppt_x</p:attrName>
                                        </p:attrNameLst>
                                      </p:cBhvr>
                                      <p:tavLst>
                                        <p:tav tm="0">
                                          <p:val>
                                            <p:strVal val="#ppt_x"/>
                                          </p:val>
                                        </p:tav>
                                        <p:tav tm="100000">
                                          <p:val>
                                            <p:strVal val="#ppt_x"/>
                                          </p:val>
                                        </p:tav>
                                      </p:tavLst>
                                    </p:anim>
                                    <p:anim calcmode="lin" valueType="num">
                                      <p:cBhvr>
                                        <p:cTn dur="500" fill="hold" id="19"/>
                                        <p:tgtEl>
                                          <p:spTgt spid="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200"/>
                                  </p:stCondLst>
                                  <p:childTnLst>
                                    <p:set>
                                      <p:cBhvr>
                                        <p:cTn dur="1" fill="hold" id="21">
                                          <p:stCondLst>
                                            <p:cond delay="0"/>
                                          </p:stCondLst>
                                        </p:cTn>
                                        <p:tgtEl>
                                          <p:spTgt spid="9"/>
                                        </p:tgtEl>
                                        <p:attrNameLst>
                                          <p:attrName>style.visibility</p:attrName>
                                        </p:attrNameLst>
                                      </p:cBhvr>
                                      <p:to>
                                        <p:strVal val="visible"/>
                                      </p:to>
                                    </p:set>
                                    <p:animEffect filter="fade" transition="in">
                                      <p:cBhvr>
                                        <p:cTn dur="600" id="22"/>
                                        <p:tgtEl>
                                          <p:spTgt spid="9"/>
                                        </p:tgtEl>
                                      </p:cBhvr>
                                    </p:animEffect>
                                    <p:anim calcmode="lin" valueType="num">
                                      <p:cBhvr>
                                        <p:cTn dur="600" fill="hold" id="23"/>
                                        <p:tgtEl>
                                          <p:spTgt spid="9"/>
                                        </p:tgtEl>
                                        <p:attrNameLst>
                                          <p:attrName>ppt_x</p:attrName>
                                        </p:attrNameLst>
                                      </p:cBhvr>
                                      <p:tavLst>
                                        <p:tav tm="0">
                                          <p:val>
                                            <p:strVal val="#ppt_x"/>
                                          </p:val>
                                        </p:tav>
                                        <p:tav tm="100000">
                                          <p:val>
                                            <p:strVal val="#ppt_x"/>
                                          </p:val>
                                        </p:tav>
                                      </p:tavLst>
                                    </p:anim>
                                    <p:anim calcmode="lin" valueType="num">
                                      <p:cBhvr>
                                        <p:cTn dur="600" fill="hold" id="24"/>
                                        <p:tgtEl>
                                          <p:spTgt spid="9"/>
                                        </p:tgtEl>
                                        <p:attrNameLst>
                                          <p:attrName>ppt_y</p:attrName>
                                        </p:attrNameLst>
                                      </p:cBhvr>
                                      <p:tavLst>
                                        <p:tav tm="0">
                                          <p:val>
                                            <p:strVal val="#ppt_y+.1"/>
                                          </p:val>
                                        </p:tav>
                                        <p:tav tm="100000">
                                          <p:val>
                                            <p:strVal val="#ppt_y"/>
                                          </p:val>
                                        </p:tav>
                                      </p:tavLst>
                                    </p:anim>
                                  </p:childTnLst>
                                </p:cTn>
                              </p:par>
                              <p:par>
                                <p:cTn fill="hold" grpId="0" id="25" nodeType="withEffect" presetClass="entr" presetID="53" presetSubtype="0">
                                  <p:stCondLst>
                                    <p:cond delay="20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anim calcmode="lin" valueType="num">
                                      <p:cBhvr>
                                        <p:cTn dur="500" fill="hold" id="30"/>
                                        <p:tgtEl>
                                          <p:spTgt spid="10"/>
                                        </p:tgtEl>
                                        <p:attrNameLst>
                                          <p:attrName>ppt_x</p:attrName>
                                        </p:attrNameLst>
                                      </p:cBhvr>
                                      <p:tavLst>
                                        <p:tav tm="0">
                                          <p:val>
                                            <p:fltVal val="0.5"/>
                                          </p:val>
                                        </p:tav>
                                        <p:tav tm="100000">
                                          <p:val>
                                            <p:strVal val="#ppt_x"/>
                                          </p:val>
                                        </p:tav>
                                      </p:tavLst>
                                    </p:anim>
                                    <p:anim calcmode="lin" valueType="num">
                                      <p:cBhvr>
                                        <p:cTn dur="500" fill="hold" id="31"/>
                                        <p:tgtEl>
                                          <p:spTgt spid="10"/>
                                        </p:tgtEl>
                                        <p:attrNameLst>
                                          <p:attrName>ppt_y</p:attrName>
                                        </p:attrNameLst>
                                      </p:cBhvr>
                                      <p:tavLst>
                                        <p:tav tm="0">
                                          <p:val>
                                            <p:fltVal val="0.5"/>
                                          </p:val>
                                        </p:tav>
                                        <p:tav tm="100000">
                                          <p:val>
                                            <p:strVal val="#ppt_y"/>
                                          </p:val>
                                        </p:tav>
                                      </p:tavLst>
                                    </p:anim>
                                  </p:childTnLst>
                                </p:cTn>
                              </p:par>
                              <p:par>
                                <p:cTn fill="hold" grpId="0" id="32" nodeType="withEffect" presetClass="entr" presetID="53" presetSubtype="0">
                                  <p:stCondLst>
                                    <p:cond delay="20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anim calcmode="lin" valueType="num">
                                      <p:cBhvr>
                                        <p:cTn dur="500" fill="hold" id="37"/>
                                        <p:tgtEl>
                                          <p:spTgt spid="11"/>
                                        </p:tgtEl>
                                        <p:attrNameLst>
                                          <p:attrName>ppt_x</p:attrName>
                                        </p:attrNameLst>
                                      </p:cBhvr>
                                      <p:tavLst>
                                        <p:tav tm="0">
                                          <p:val>
                                            <p:fltVal val="0.5"/>
                                          </p:val>
                                        </p:tav>
                                        <p:tav tm="100000">
                                          <p:val>
                                            <p:strVal val="#ppt_x"/>
                                          </p:val>
                                        </p:tav>
                                      </p:tavLst>
                                    </p:anim>
                                    <p:anim calcmode="lin" valueType="num">
                                      <p:cBhvr>
                                        <p:cTn dur="500" fill="hold" id="38"/>
                                        <p:tgtEl>
                                          <p:spTgt spid="11"/>
                                        </p:tgtEl>
                                        <p:attrNameLst>
                                          <p:attrName>ppt_y</p:attrName>
                                        </p:attrNameLst>
                                      </p:cBhvr>
                                      <p:tavLst>
                                        <p:tav tm="0">
                                          <p:val>
                                            <p:fltVal val="0.5"/>
                                          </p:val>
                                        </p:tav>
                                        <p:tav tm="100000">
                                          <p:val>
                                            <p:strVal val="#ppt_y"/>
                                          </p:val>
                                        </p:tav>
                                      </p:tavLst>
                                    </p:anim>
                                  </p:childTnLst>
                                </p:cTn>
                              </p:par>
                              <p:par>
                                <p:cTn fill="hold" grpId="0" id="39" nodeType="withEffect" presetClass="entr" presetID="53" presetSubtype="0">
                                  <p:stCondLst>
                                    <p:cond delay="20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anim calcmode="lin" valueType="num">
                                      <p:cBhvr>
                                        <p:cTn dur="500" fill="hold" id="44"/>
                                        <p:tgtEl>
                                          <p:spTgt spid="12"/>
                                        </p:tgtEl>
                                        <p:attrNameLst>
                                          <p:attrName>ppt_x</p:attrName>
                                        </p:attrNameLst>
                                      </p:cBhvr>
                                      <p:tavLst>
                                        <p:tav tm="0">
                                          <p:val>
                                            <p:fltVal val="0.5"/>
                                          </p:val>
                                        </p:tav>
                                        <p:tav tm="100000">
                                          <p:val>
                                            <p:strVal val="#ppt_x"/>
                                          </p:val>
                                        </p:tav>
                                      </p:tavLst>
                                    </p:anim>
                                    <p:anim calcmode="lin" valueType="num">
                                      <p:cBhvr>
                                        <p:cTn dur="500" fill="hold" id="45"/>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0" y="-3286"/>
            <a:ext cx="12192000" cy="6857336"/>
          </a:xfrm>
          <a:prstGeom prst="rect">
            <a:avLst/>
          </a:prstGeom>
        </p:spPr>
      </p:pic>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F3F3F"/>
              </a:solidFill>
              <a:latin charset="-122" panose="020b0503020204020204" pitchFamily="34" typeface="微软雅黑"/>
              <a:ea charset="-122" panose="020b0503020204020204" pitchFamily="34" typeface="微软雅黑"/>
            </a:endParaRPr>
          </a:p>
        </p:txBody>
      </p:sp>
      <p:sp>
        <p:nvSpPr>
          <p:cNvPr id="3" name="KSO_Shape"/>
          <p:cNvSpPr/>
          <p:nvPr/>
        </p:nvSpPr>
        <p:spPr bwMode="auto">
          <a:xfrm>
            <a:off x="273248" y="145143"/>
            <a:ext cx="613030" cy="58850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lumMod val="95000"/>
            </a:schemeClr>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6" name="标题 4"/>
          <p:cNvSpPr txBox="1"/>
          <p:nvPr/>
        </p:nvSpPr>
        <p:spPr>
          <a:xfrm>
            <a:off x="1390650" y="4821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lumMod val="95000"/>
                  </a:schemeClr>
                </a:solidFill>
                <a:latin charset="0" pitchFamily="34" typeface="Impact MT Std"/>
                <a:ea charset="-122" panose="020b0503020204020204" pitchFamily="34" typeface="微软雅黑"/>
              </a:rPr>
              <a:t>结束语</a:t>
            </a:r>
          </a:p>
          <a:p>
            <a:pPr algn="l"/>
            <a:r>
              <a:rPr altLang="en-US" b="1" lang="zh-CN" smtClean="0" sz="2400">
                <a:solidFill>
                  <a:schemeClr val="bg1">
                    <a:lumMod val="95000"/>
                  </a:schemeClr>
                </a:solidFill>
                <a:latin charset="0" pitchFamily="34" typeface="Impact MT Std"/>
                <a:ea charset="-122" panose="020b0503020204020204" pitchFamily="34" typeface="微软雅黑"/>
              </a:rPr>
              <a:t>CONCLUSION</a:t>
            </a:r>
          </a:p>
        </p:txBody>
      </p:sp>
      <p:sp>
        <p:nvSpPr>
          <p:cNvPr id="8" name="矩形 7"/>
          <p:cNvSpPr/>
          <p:nvPr/>
        </p:nvSpPr>
        <p:spPr>
          <a:xfrm>
            <a:off x="579763" y="2794440"/>
            <a:ext cx="6506837" cy="1920240"/>
          </a:xfrm>
          <a:prstGeom prst="rect">
            <a:avLst/>
          </a:prstGeom>
          <a:effectLst>
            <a:outerShdw algn="l" blurRad="50800" dist="38100" rotWithShape="0">
              <a:prstClr val="black">
                <a:alpha val="40000"/>
              </a:prstClr>
            </a:outerShdw>
          </a:effectLst>
        </p:spPr>
        <p:txBody>
          <a:bodyPr wrap="square">
            <a:spAutoFit/>
          </a:bodyPr>
          <a:lstStyle/>
          <a:p>
            <a:r>
              <a:rPr altLang="en-US" b="1" lang="zh-CN" sz="4000">
                <a:solidFill>
                  <a:schemeClr val="bg1">
                    <a:lumMod val="95000"/>
                  </a:schemeClr>
                </a:solidFill>
                <a:latin charset="-122" panose="020b0503020204020204" pitchFamily="34" typeface="微软雅黑"/>
                <a:ea charset="-122" panose="020b0503020204020204" pitchFamily="34" typeface="微软雅黑"/>
              </a:rPr>
              <a:t>每一个成功者都有一个开始勇于开始，才能找到成功的路</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95250"/>
            <a:ext cx="12201525" cy="69532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0" y="-91258"/>
            <a:ext cx="12407900" cy="3630565"/>
          </a:xfrm>
          <a:prstGeom prst="rect">
            <a:avLst/>
          </a:prstGeom>
        </p:spPr>
      </p:pic>
      <p:sp>
        <p:nvSpPr>
          <p:cNvPr id="5" name="Oval 12"/>
          <p:cNvSpPr/>
          <p:nvPr/>
        </p:nvSpPr>
        <p:spPr>
          <a:xfrm>
            <a:off x="888897" y="4377500"/>
            <a:ext cx="1661057" cy="166841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6" name="Group 23"/>
          <p:cNvGrpSpPr/>
          <p:nvPr/>
        </p:nvGrpSpPr>
        <p:grpSpPr>
          <a:xfrm>
            <a:off x="1302230" y="4727459"/>
            <a:ext cx="1162191" cy="1013190"/>
            <a:chOff x="7540014" y="4306907"/>
            <a:chExt cx="389342" cy="339426"/>
          </a:xfrm>
          <a:solidFill>
            <a:schemeClr val="bg1"/>
          </a:solidFill>
        </p:grpSpPr>
        <p:sp>
          <p:nvSpPr>
            <p:cNvPr id="7"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8"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9"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0"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1"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2"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3"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4"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5"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6"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7"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sp>
        <p:nvSpPr>
          <p:cNvPr id="21" name="矩形 20"/>
          <p:cNvSpPr/>
          <p:nvPr/>
        </p:nvSpPr>
        <p:spPr>
          <a:xfrm>
            <a:off x="2800440" y="4509418"/>
            <a:ext cx="1605262" cy="518152"/>
          </a:xfrm>
          <a:prstGeom prst="rect">
            <a:avLst/>
          </a:prstGeom>
        </p:spPr>
        <p:txBody>
          <a:bodyPr bIns="45716" lIns="91431" rIns="91431" tIns="45716" wrap="none">
            <a:spAutoFit/>
          </a:bodyPr>
          <a:lstStyle/>
          <a:p>
            <a:pPr algn="r"/>
            <a:r>
              <a:rPr altLang="en-US" b="1" lang="zh-CN" smtClean="0" sz="2800">
                <a:solidFill>
                  <a:srgbClr val="3F3F3F"/>
                </a:solidFill>
                <a:latin charset="-122" panose="020b0503020204020204" pitchFamily="34" typeface="微软雅黑"/>
                <a:ea charset="-122" panose="020b0503020204020204" pitchFamily="34" typeface="微软雅黑"/>
              </a:rPr>
              <a:t>关于我们</a:t>
            </a:r>
          </a:p>
        </p:txBody>
      </p:sp>
      <p:sp>
        <p:nvSpPr>
          <p:cNvPr id="22" name="矩形 47"/>
          <p:cNvSpPr>
            <a:spLocks noChangeArrowheads="1"/>
          </p:cNvSpPr>
          <p:nvPr/>
        </p:nvSpPr>
        <p:spPr bwMode="auto">
          <a:xfrm>
            <a:off x="2835368" y="5012116"/>
            <a:ext cx="8651782" cy="804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spcBef>
                <a:spcPct val="0"/>
              </a:spcBef>
              <a:buNone/>
            </a:pPr>
            <a:r>
              <a:rPr altLang="zh-CN" lang="en-US" smtClean="0" sz="1800">
                <a:solidFill>
                  <a:srgbClr val="3F3F3F"/>
                </a:solidFill>
              </a:rPr>
              <a:t>SHOWTIME商业计划书制作创于2016年5月15日主业帮助企业美化及分析商业计划书，提供商业模式咨询，提供平面PPT模板，可个性化定制。</a:t>
            </a:r>
          </a:p>
        </p:txBody>
      </p:sp>
      <p:sp>
        <p:nvSpPr>
          <p:cNvPr id="24" name="矩形 23"/>
          <p:cNvSpPr/>
          <p:nvPr/>
        </p:nvSpPr>
        <p:spPr>
          <a:xfrm>
            <a:off x="0" y="3371946"/>
            <a:ext cx="12407900" cy="178973"/>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3401" y="3365077"/>
            <a:ext cx="1716024" cy="185843"/>
          </a:xfrm>
          <a:custGeom>
            <a:gdLst>
              <a:gd fmla="*/ 0 w 1716024" name="connsiteX0"/>
              <a:gd fmla="*/ 0 h 178223" name="connsiteY0"/>
              <a:gd fmla="*/ 1716024 w 1716024" name="connsiteX1"/>
              <a:gd fmla="*/ 0 h 178223" name="connsiteY1"/>
              <a:gd fmla="*/ 1716024 w 1716024" name="connsiteX2"/>
              <a:gd fmla="*/ 178223 h 178223" name="connsiteY2"/>
              <a:gd fmla="*/ 0 w 1716024" name="connsiteX3"/>
              <a:gd fmla="*/ 178223 h 178223" name="connsiteY3"/>
              <a:gd fmla="*/ 0 w 1716024" name="connsiteX4"/>
              <a:gd fmla="*/ 0 h 178223" name="connsiteY4"/>
              <a:gd fmla="*/ 0 w 1716024" name="connsiteX0-1"/>
              <a:gd fmla="*/ 0 h 185843" name="connsiteY0-2"/>
              <a:gd fmla="*/ 1716024 w 1716024" name="connsiteX1-3"/>
              <a:gd fmla="*/ 0 h 185843" name="connsiteY1-4"/>
              <a:gd fmla="*/ 1426464 w 1716024" name="connsiteX2-5"/>
              <a:gd fmla="*/ 185843 h 185843" name="connsiteY2-6"/>
              <a:gd fmla="*/ 0 w 1716024" name="connsiteX3-7"/>
              <a:gd fmla="*/ 178223 h 185843" name="connsiteY3-8"/>
              <a:gd fmla="*/ 0 w 1716024" name="connsiteX4-9"/>
              <a:gd fmla="*/ 0 h 185843"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85843" w="1716024">
                <a:moveTo>
                  <a:pt x="0" y="0"/>
                </a:moveTo>
                <a:lnTo>
                  <a:pt x="1716024" y="0"/>
                </a:lnTo>
                <a:lnTo>
                  <a:pt x="1426464" y="185843"/>
                </a:lnTo>
                <a:lnTo>
                  <a:pt x="0" y="178223"/>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五边形 33"/>
          <p:cNvSpPr/>
          <p:nvPr/>
        </p:nvSpPr>
        <p:spPr>
          <a:xfrm>
            <a:off x="0" y="-7618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KSO_Shape"/>
          <p:cNvSpPr/>
          <p:nvPr/>
        </p:nvSpPr>
        <p:spPr bwMode="auto">
          <a:xfrm>
            <a:off x="256856" y="15009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0" name="标题 4"/>
          <p:cNvSpPr txBox="1"/>
          <p:nvPr/>
        </p:nvSpPr>
        <p:spPr>
          <a:xfrm>
            <a:off x="1470997" y="32769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0" pitchFamily="34" typeface="Impact MT Std"/>
                <a:ea charset="-122" panose="020b0503020204020204" pitchFamily="34" typeface="微软雅黑"/>
              </a:rPr>
              <a:t>公司简介</a:t>
            </a:r>
          </a:p>
          <a:p>
            <a:pPr algn="l"/>
            <a:r>
              <a:rPr altLang="en-US" b="1" lang="zh-CN" smtClean="0" sz="2400">
                <a:solidFill>
                  <a:schemeClr val="bg1"/>
                </a:solidFill>
                <a:latin charset="0" pitchFamily="34" typeface="Impact MT Std"/>
                <a:ea charset="-122" panose="020b0503020204020204" pitchFamily="34" typeface="微软雅黑"/>
              </a:rPr>
              <a:t>COMPANY INTRODUCTION</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400" id="7"/>
                                        <p:tgtEl>
                                          <p:spTgt spid="5"/>
                                        </p:tgtEl>
                                      </p:cBhvr>
                                    </p:animEffect>
                                  </p:childTnLst>
                                </p:cTn>
                              </p:par>
                              <p:par>
                                <p:cTn fill="hold" id="8" nodeType="withEffect" presetClass="entr" presetID="10"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250" id="10"/>
                                        <p:tgtEl>
                                          <p:spTgt spid="6"/>
                                        </p:tgtEl>
                                      </p:cBhvr>
                                    </p:animEffect>
                                  </p:childTnLst>
                                </p:cTn>
                              </p:par>
                              <p:par>
                                <p:cTn fill="hold" grpId="0" id="11" nodeType="withEffect" presetClass="entr" presetID="22" presetSubtype="2">
                                  <p:stCondLst>
                                    <p:cond delay="250"/>
                                  </p:stCondLst>
                                  <p:childTnLst>
                                    <p:set>
                                      <p:cBhvr>
                                        <p:cTn dur="1" fill="hold" id="12">
                                          <p:stCondLst>
                                            <p:cond delay="0"/>
                                          </p:stCondLst>
                                        </p:cTn>
                                        <p:tgtEl>
                                          <p:spTgt spid="21"/>
                                        </p:tgtEl>
                                        <p:attrNameLst>
                                          <p:attrName>style.visibility</p:attrName>
                                        </p:attrNameLst>
                                      </p:cBhvr>
                                      <p:to>
                                        <p:strVal val="visible"/>
                                      </p:to>
                                    </p:set>
                                    <p:animEffect filter="wipe(right)" transition="in">
                                      <p:cBhvr>
                                        <p:cTn dur="500" id="13"/>
                                        <p:tgtEl>
                                          <p:spTgt spid="21"/>
                                        </p:tgtEl>
                                      </p:cBhvr>
                                    </p:animEffect>
                                  </p:childTnLst>
                                </p:cTn>
                              </p:par>
                              <p:par>
                                <p:cTn fill="hold" grpId="0" id="14" nodeType="withEffect" presetClass="entr" presetID="22" presetSubtype="2">
                                  <p:stCondLst>
                                    <p:cond delay="250"/>
                                  </p:stCondLst>
                                  <p:childTnLst>
                                    <p:set>
                                      <p:cBhvr>
                                        <p:cTn dur="1" fill="hold" id="15">
                                          <p:stCondLst>
                                            <p:cond delay="0"/>
                                          </p:stCondLst>
                                        </p:cTn>
                                        <p:tgtEl>
                                          <p:spTgt spid="22"/>
                                        </p:tgtEl>
                                        <p:attrNameLst>
                                          <p:attrName>style.visibility</p:attrName>
                                        </p:attrNameLst>
                                      </p:cBhvr>
                                      <p:to>
                                        <p:strVal val="visible"/>
                                      </p:to>
                                    </p:set>
                                    <p:animEffect filter="wipe(right)" transition="in">
                                      <p:cBhvr>
                                        <p:cTn dur="500" id="1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
      <p:bldP grpId="0" spid="22"/>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745" y="14514"/>
            <a:ext cx="12207560" cy="6819900"/>
          </a:xfrm>
          <a:prstGeom prst="rect">
            <a:avLst/>
          </a:prstGeom>
        </p:spPr>
      </p:pic>
      <p:sp>
        <p:nvSpPr>
          <p:cNvPr id="3" name="矩形 2"/>
          <p:cNvSpPr/>
          <p:nvPr>
            <p:custDataLst>
              <p:tags r:id="rId4"/>
            </p:custDataLst>
          </p:nvPr>
        </p:nvSpPr>
        <p:spPr>
          <a:xfrm>
            <a:off x="0" y="2914650"/>
            <a:ext cx="12211050" cy="1738073"/>
          </a:xfrm>
          <a:prstGeom prst="rect">
            <a:avLst/>
          </a:prstGeom>
          <a:solidFill>
            <a:srgbClr val="3F3F3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96000" rtlCol="0"/>
          <a:lstStyle/>
          <a:p>
            <a:pPr lvl="0">
              <a:lnSpc>
                <a:spcPct val="150000"/>
              </a:lnSpc>
            </a:pPr>
            <a:endParaRPr altLang="en-US" lang="zh-CN" sz="12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 name="矩形 3"/>
          <p:cNvSpPr/>
          <p:nvPr>
            <p:custDataLst>
              <p:tags r:id="rId5"/>
            </p:custDataLst>
          </p:nvPr>
        </p:nvSpPr>
        <p:spPr>
          <a:xfrm>
            <a:off x="3858418" y="3114271"/>
            <a:ext cx="4494213" cy="1325880"/>
          </a:xfrm>
          <a:prstGeom prst="rect">
            <a:avLst/>
          </a:prstGeom>
        </p:spPr>
        <p:txBody>
          <a:bodyPr wrap="square">
            <a:spAutoFit/>
          </a:bodyPr>
          <a:lstStyle/>
          <a:p>
            <a:pPr lvl="0">
              <a:lnSpc>
                <a:spcPct val="150000"/>
              </a:lnSpc>
            </a:pPr>
            <a:r>
              <a:rPr altLang="en-US" lang="zh-CN">
                <a:solidFill>
                  <a:schemeClr val="bg1">
                    <a:lumMod val="95000"/>
                  </a:schemeClr>
                </a:solidFill>
                <a:latin charset="-122" panose="020b0503020204020204" pitchFamily="34" typeface="微软雅黑"/>
                <a:ea charset="-122" panose="020b0503020204020204" pitchFamily="34" typeface="微软雅黑"/>
              </a:rPr>
              <a:t>手机：13XXXXXX</a:t>
            </a:r>
          </a:p>
          <a:p>
            <a:pPr lvl="0">
              <a:lnSpc>
                <a:spcPct val="150000"/>
              </a:lnSpc>
            </a:pPr>
            <a:r>
              <a:rPr altLang="en-US" lang="zh-CN">
                <a:solidFill>
                  <a:schemeClr val="bg1">
                    <a:lumMod val="95000"/>
                  </a:schemeClr>
                </a:solidFill>
                <a:latin charset="-122" panose="020b0503020204020204" pitchFamily="34" typeface="微软雅黑"/>
                <a:ea charset="-122" panose="020b0503020204020204" pitchFamily="34" typeface="微软雅黑"/>
              </a:rPr>
              <a:t>邮箱：xxxxx@163.com</a:t>
            </a:r>
          </a:p>
          <a:p>
            <a:pPr lvl="0">
              <a:lnSpc>
                <a:spcPct val="150000"/>
              </a:lnSpc>
            </a:pPr>
            <a:r>
              <a:rPr altLang="en-US" lang="zh-CN">
                <a:solidFill>
                  <a:schemeClr val="bg1">
                    <a:lumMod val="95000"/>
                  </a:schemeClr>
                </a:solidFill>
                <a:latin charset="-122" panose="020b0503020204020204" pitchFamily="34" typeface="微软雅黑"/>
                <a:ea charset="-122" panose="020b0503020204020204" pitchFamily="34" typeface="微软雅黑"/>
              </a:rPr>
              <a:t>网址：http://xxxxxxxxx.com</a:t>
            </a:r>
          </a:p>
        </p:txBody>
      </p:sp>
      <p:sp>
        <p:nvSpPr>
          <p:cNvPr id="5" name="Rectangle 3"/>
          <p:cNvSpPr txBox="1">
            <a:spLocks noChangeArrowheads="1"/>
          </p:cNvSpPr>
          <p:nvPr/>
        </p:nvSpPr>
        <p:spPr bwMode="auto">
          <a:xfrm>
            <a:off x="759389" y="329548"/>
            <a:ext cx="1885992" cy="7735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zh-CN" b="1" lang="en-US" smtClean="0" sz="4000">
                <a:solidFill>
                  <a:schemeClr val="bg2"/>
                </a:solidFill>
                <a:latin charset="-122" panose="020b0503020204020204" pitchFamily="34" typeface="微软雅黑"/>
                <a:ea charset="-122" panose="020b0503020204020204" pitchFamily="34" typeface="微软雅黑"/>
              </a:rPr>
              <a:t>LOGO</a:t>
            </a:r>
          </a:p>
        </p:txBody>
      </p:sp>
      <p:sp>
        <p:nvSpPr>
          <p:cNvPr id="6" name="椭圆 5"/>
          <p:cNvSpPr/>
          <p:nvPr/>
        </p:nvSpPr>
        <p:spPr>
          <a:xfrm>
            <a:off x="1131796" y="2620842"/>
            <a:ext cx="2325687" cy="2325687"/>
          </a:xfrm>
          <a:prstGeom prst="ellipse">
            <a:avLst/>
          </a:prstGeom>
          <a:blipFill>
            <a:blip r:embed="rId6"/>
            <a:stretch>
              <a:fillRect b="2248" l="-48178" r="-640" t="-6978"/>
            </a:stretch>
          </a:blipFill>
          <a:ln w="127000">
            <a:gradFill>
              <a:gsLst>
                <a:gs pos="0">
                  <a:schemeClr val="bg1">
                    <a:lumMod val="65000"/>
                  </a:schemeClr>
                </a:gs>
                <a:gs pos="57000">
                  <a:schemeClr val="bg1">
                    <a:lumMod val="95000"/>
                  </a:schemeClr>
                </a:gs>
                <a:gs pos="100000">
                  <a:schemeClr val="bg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Rectangle 3"/>
          <p:cNvSpPr txBox="1">
            <a:spLocks noChangeArrowheads="1"/>
          </p:cNvSpPr>
          <p:nvPr/>
        </p:nvSpPr>
        <p:spPr bwMode="auto">
          <a:xfrm>
            <a:off x="7614503" y="3468338"/>
            <a:ext cx="3434497" cy="72304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pPr algn="dist"/>
            <a:r>
              <a:rPr altLang="zh-CN" b="1" lang="en-US" smtClean="0" sz="6000">
                <a:solidFill>
                  <a:schemeClr val="bg2"/>
                </a:solidFill>
                <a:latin charset="-122" panose="020b0503020204020204" pitchFamily="34" typeface="微软雅黑"/>
                <a:ea charset="-122" panose="020b0503020204020204" pitchFamily="34" typeface="微软雅黑"/>
              </a:rPr>
              <a:t>THANK</a:t>
            </a:r>
          </a:p>
        </p:txBody>
      </p:sp>
      <p:sp>
        <p:nvSpPr>
          <p:cNvPr id="8" name="矩形 7"/>
          <p:cNvSpPr>
            <a:spLocks noChangeArrowheads="1"/>
          </p:cNvSpPr>
          <p:nvPr/>
        </p:nvSpPr>
        <p:spPr bwMode="auto">
          <a:xfrm>
            <a:off x="4630738" y="4776788"/>
            <a:ext cx="182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68580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Tx/>
              <a:buNone/>
            </a:pPr>
            <a:endParaRPr altLang="en-US" lang="zh-CN" sz="1800">
              <a:solidFill>
                <a:srgbClr val="F8F8F8"/>
              </a:solidFill>
              <a:latin charset="-122" panose="02000000000000000000" pitchFamily="2" typeface="方正正黑简体"/>
              <a:ea charset="-122" panose="02000000000000000000" pitchFamily="2" typeface="方正正黑简体"/>
            </a:endParaRP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80" id="7">
                                          <p:stCondLst>
                                            <p:cond delay="0"/>
                                          </p:stCondLst>
                                        </p:cTn>
                                        <p:tgtEl>
                                          <p:spTgt spid="7"/>
                                        </p:tgtEl>
                                      </p:cBhvr>
                                    </p:animEffect>
                                    <p:anim calcmode="lin" valueType="num">
                                      <p:cBhvr>
                                        <p:cTn dur="1822" id="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7"/>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7"/>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7"/>
                                        </p:tgtEl>
                                        <p:attrNameLst>
                                          <p:attrName>ppt_y</p:attrName>
                                        </p:attrNameLst>
                                      </p:cBhvr>
                                      <p:tavLst>
                                        <p:tav fmla="#ppt_y-sin(pi*$)/81" tm="0">
                                          <p:val>
                                            <p:fltVal val="0"/>
                                          </p:val>
                                        </p:tav>
                                        <p:tav tm="100000">
                                          <p:val>
                                            <p:fltVal val="1"/>
                                          </p:val>
                                        </p:tav>
                                      </p:tavLst>
                                    </p:anim>
                                    <p:animScale>
                                      <p:cBhvr>
                                        <p:cTn dur="26" id="13">
                                          <p:stCondLst>
                                            <p:cond delay="650"/>
                                          </p:stCondLst>
                                        </p:cTn>
                                        <p:tgtEl>
                                          <p:spTgt spid="7"/>
                                        </p:tgtEl>
                                      </p:cBhvr>
                                      <p:to x="100000" y="60000"/>
                                    </p:animScale>
                                    <p:animScale>
                                      <p:cBhvr>
                                        <p:cTn decel="50000" dur="166" id="14">
                                          <p:stCondLst>
                                            <p:cond delay="676"/>
                                          </p:stCondLst>
                                        </p:cTn>
                                        <p:tgtEl>
                                          <p:spTgt spid="7"/>
                                        </p:tgtEl>
                                      </p:cBhvr>
                                      <p:to x="100000" y="100000"/>
                                    </p:animScale>
                                    <p:animScale>
                                      <p:cBhvr>
                                        <p:cTn dur="26" id="15">
                                          <p:stCondLst>
                                            <p:cond delay="1312"/>
                                          </p:stCondLst>
                                        </p:cTn>
                                        <p:tgtEl>
                                          <p:spTgt spid="7"/>
                                        </p:tgtEl>
                                      </p:cBhvr>
                                      <p:to x="100000" y="80000"/>
                                    </p:animScale>
                                    <p:animScale>
                                      <p:cBhvr>
                                        <p:cTn decel="50000" dur="166" id="16">
                                          <p:stCondLst>
                                            <p:cond delay="1338"/>
                                          </p:stCondLst>
                                        </p:cTn>
                                        <p:tgtEl>
                                          <p:spTgt spid="7"/>
                                        </p:tgtEl>
                                      </p:cBhvr>
                                      <p:to x="100000" y="100000"/>
                                    </p:animScale>
                                    <p:animScale>
                                      <p:cBhvr>
                                        <p:cTn dur="26" id="17">
                                          <p:stCondLst>
                                            <p:cond delay="1642"/>
                                          </p:stCondLst>
                                        </p:cTn>
                                        <p:tgtEl>
                                          <p:spTgt spid="7"/>
                                        </p:tgtEl>
                                      </p:cBhvr>
                                      <p:to x="100000" y="90000"/>
                                    </p:animScale>
                                    <p:animScale>
                                      <p:cBhvr>
                                        <p:cTn decel="50000" dur="166" id="18">
                                          <p:stCondLst>
                                            <p:cond delay="1668"/>
                                          </p:stCondLst>
                                        </p:cTn>
                                        <p:tgtEl>
                                          <p:spTgt spid="7"/>
                                        </p:tgtEl>
                                      </p:cBhvr>
                                      <p:to x="100000" y="100000"/>
                                    </p:animScale>
                                    <p:animScale>
                                      <p:cBhvr>
                                        <p:cTn dur="26" id="19">
                                          <p:stCondLst>
                                            <p:cond delay="1808"/>
                                          </p:stCondLst>
                                        </p:cTn>
                                        <p:tgtEl>
                                          <p:spTgt spid="7"/>
                                        </p:tgtEl>
                                      </p:cBhvr>
                                      <p:to x="100000" y="95000"/>
                                    </p:animScale>
                                    <p:animScale>
                                      <p:cBhvr>
                                        <p:cTn decel="50000" dur="166" id="20">
                                          <p:stCondLst>
                                            <p:cond delay="1834"/>
                                          </p:stCondLst>
                                        </p:cTn>
                                        <p:tgtEl>
                                          <p:spTgt spid="7"/>
                                        </p:tgtEl>
                                      </p:cBhvr>
                                      <p:to x="100000" y="100000"/>
                                    </p:animScale>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1000" id="24"/>
                                        <p:tgtEl>
                                          <p:spTgt spid="8"/>
                                        </p:tgtEl>
                                      </p:cBhvr>
                                    </p:animEffect>
                                    <p:anim calcmode="lin" valueType="num">
                                      <p:cBhvr>
                                        <p:cTn dur="1000" fill="hold" id="25"/>
                                        <p:tgtEl>
                                          <p:spTgt spid="8"/>
                                        </p:tgtEl>
                                        <p:attrNameLst>
                                          <p:attrName>ppt_x</p:attrName>
                                        </p:attrNameLst>
                                      </p:cBhvr>
                                      <p:tavLst>
                                        <p:tav tm="0">
                                          <p:val>
                                            <p:strVal val="#ppt_x"/>
                                          </p:val>
                                        </p:tav>
                                        <p:tav tm="100000">
                                          <p:val>
                                            <p:strVal val="#ppt_x"/>
                                          </p:val>
                                        </p:tav>
                                      </p:tavLst>
                                    </p:anim>
                                    <p:anim calcmode="lin" valueType="num">
                                      <p:cBhvr>
                                        <p:cTn dur="1000" fill="hold" id="26"/>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95250"/>
            <a:ext cx="12201525" cy="69532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MH_Other_10"/>
          <p:cNvSpPr>
            <a:spLocks noEditPoints="1"/>
          </p:cNvSpPr>
          <p:nvPr>
            <p:custDataLst>
              <p:tags r:id="rId2"/>
            </p:custDataLst>
          </p:nvPr>
        </p:nvSpPr>
        <p:spPr bwMode="auto">
          <a:xfrm>
            <a:off x="916554" y="2317511"/>
            <a:ext cx="587403" cy="370172"/>
          </a:xfrm>
          <a:custGeom>
            <a:gdLst>
              <a:gd fmla="*/ 2147483646 w 3545" name="T0"/>
              <a:gd fmla="*/ 2147483646 h 2230" name="T1"/>
              <a:gd fmla="*/ 2147483646 w 3545" name="T2"/>
              <a:gd fmla="*/ 2147483646 h 2230" name="T3"/>
              <a:gd fmla="*/ 2147483646 w 3545" name="T4"/>
              <a:gd fmla="*/ 2147483646 h 2230" name="T5"/>
              <a:gd fmla="*/ 2147483646 w 3545" name="T6"/>
              <a:gd fmla="*/ 2147483646 h 2230" name="T7"/>
              <a:gd fmla="*/ 2147483646 w 3545" name="T8"/>
              <a:gd fmla="*/ 2147483646 h 2230" name="T9"/>
              <a:gd fmla="*/ 2147483646 w 3545" name="T10"/>
              <a:gd fmla="*/ 2147483646 h 2230" name="T11"/>
              <a:gd fmla="*/ 2147483646 w 3545" name="T12"/>
              <a:gd fmla="*/ 2147483646 h 2230" name="T13"/>
              <a:gd fmla="*/ 2147483646 w 3545" name="T14"/>
              <a:gd fmla="*/ 2147483646 h 2230" name="T15"/>
              <a:gd fmla="*/ 2147483646 w 3545" name="T16"/>
              <a:gd fmla="*/ 2147483646 h 2230" name="T17"/>
              <a:gd fmla="*/ 2147483646 w 3545" name="T18"/>
              <a:gd fmla="*/ 2147483646 h 2230" name="T19"/>
              <a:gd fmla="*/ 2147483646 w 3545" name="T20"/>
              <a:gd fmla="*/ 2147483646 h 2230" name="T21"/>
              <a:gd fmla="*/ 2147483646 w 3545" name="T22"/>
              <a:gd fmla="*/ 2147483646 h 2230" name="T23"/>
              <a:gd fmla="*/ 2147483646 w 3545" name="T24"/>
              <a:gd fmla="*/ 2147483646 h 2230" name="T25"/>
              <a:gd fmla="*/ 2147483646 w 3545" name="T26"/>
              <a:gd fmla="*/ 2147483646 h 2230" name="T27"/>
              <a:gd fmla="*/ 2147483646 w 3545" name="T28"/>
              <a:gd fmla="*/ 2147483646 h 2230" name="T29"/>
              <a:gd fmla="*/ 2147483646 w 3545" name="T30"/>
              <a:gd fmla="*/ 2147483646 h 2230" name="T31"/>
              <a:gd fmla="*/ 2147483646 w 3545" name="T32"/>
              <a:gd fmla="*/ 2147483646 h 2230" name="T33"/>
              <a:gd fmla="*/ 2147483646 w 3545" name="T34"/>
              <a:gd fmla="*/ 2147483646 h 2230" name="T35"/>
              <a:gd fmla="*/ 2147483646 w 3545" name="T36"/>
              <a:gd fmla="*/ 2147483646 h 2230" name="T37"/>
              <a:gd fmla="*/ 2147483646 w 3545" name="T38"/>
              <a:gd fmla="*/ 2147483646 h 2230" name="T39"/>
              <a:gd fmla="*/ 2147483646 w 3545" name="T40"/>
              <a:gd fmla="*/ 2147483646 h 2230" name="T41"/>
              <a:gd fmla="*/ 2147483646 w 3545" name="T42"/>
              <a:gd fmla="*/ 2147483646 h 2230" name="T43"/>
              <a:gd fmla="*/ 2147483646 w 3545" name="T44"/>
              <a:gd fmla="*/ 2147483646 h 2230" name="T45"/>
              <a:gd fmla="*/ 2147483646 w 3545" name="T46"/>
              <a:gd fmla="*/ 2147483646 h 2230" name="T47"/>
              <a:gd fmla="*/ 2147483646 w 3545" name="T48"/>
              <a:gd fmla="*/ 2147483646 h 2230" name="T49"/>
              <a:gd fmla="*/ 2147483646 w 3545" name="T50"/>
              <a:gd fmla="*/ 2147483646 h 2230" name="T51"/>
              <a:gd fmla="*/ 2147483646 w 3545" name="T52"/>
              <a:gd fmla="*/ 2147483646 h 2230" name="T53"/>
              <a:gd fmla="*/ 2147483646 w 3545" name="T54"/>
              <a:gd fmla="*/ 2147483646 h 2230" name="T55"/>
              <a:gd fmla="*/ 2147483646 w 3545" name="T56"/>
              <a:gd fmla="*/ 2147483646 h 2230" name="T57"/>
              <a:gd fmla="*/ 2147483646 w 3545" name="T58"/>
              <a:gd fmla="*/ 2147483646 h 2230" name="T59"/>
              <a:gd fmla="*/ 2147483646 w 3545" name="T60"/>
              <a:gd fmla="*/ 2147483646 h 2230" name="T61"/>
              <a:gd fmla="*/ 2147483646 w 3545" name="T62"/>
              <a:gd fmla="*/ 2147483646 h 2230" name="T63"/>
              <a:gd fmla="*/ 2147483646 w 3545" name="T64"/>
              <a:gd fmla="*/ 2147483646 h 2230" name="T65"/>
              <a:gd fmla="*/ 2147483646 w 3545" name="T66"/>
              <a:gd fmla="*/ 2147483646 h 2230" name="T67"/>
              <a:gd fmla="*/ 2147483646 w 3545" name="T68"/>
              <a:gd fmla="*/ 2147483646 h 2230" name="T69"/>
              <a:gd fmla="*/ 2147483646 w 3545" name="T70"/>
              <a:gd fmla="*/ 2147483646 h 2230" name="T71"/>
              <a:gd fmla="*/ 2147483646 w 3545" name="T72"/>
              <a:gd fmla="*/ 2147483646 h 2230" name="T73"/>
              <a:gd fmla="*/ 2147483646 w 3545" name="T74"/>
              <a:gd fmla="*/ 2147483646 h 2230" name="T75"/>
              <a:gd fmla="*/ 2147483646 w 3545" name="T76"/>
              <a:gd fmla="*/ 2147483646 h 2230" name="T77"/>
              <a:gd fmla="*/ 2147483646 w 3545" name="T78"/>
              <a:gd fmla="*/ 2147483646 h 2230" name="T79"/>
              <a:gd fmla="*/ 2147483646 w 3545" name="T80"/>
              <a:gd fmla="*/ 2147483646 h 2230" name="T81"/>
              <a:gd fmla="*/ 2147483646 w 3545" name="T82"/>
              <a:gd fmla="*/ 2147483646 h 2230" name="T83"/>
              <a:gd fmla="*/ 2147483646 w 3545" name="T84"/>
              <a:gd fmla="*/ 2147483646 h 2230" name="T85"/>
              <a:gd fmla="*/ 2147483646 w 3545" name="T86"/>
              <a:gd fmla="*/ 2147483646 h 2230" name="T87"/>
              <a:gd fmla="*/ 2147483646 w 3545" name="T88"/>
              <a:gd fmla="*/ 2147483646 h 2230" name="T89"/>
              <a:gd fmla="*/ 2147483646 w 3545" name="T90"/>
              <a:gd fmla="*/ 2147483646 h 2230" name="T91"/>
              <a:gd fmla="*/ 2147483646 w 3545" name="T92"/>
              <a:gd fmla="*/ 2147483646 h 2230" name="T93"/>
              <a:gd fmla="*/ 2147483646 w 3545" name="T94"/>
              <a:gd fmla="*/ 2147483646 h 2230" name="T95"/>
              <a:gd fmla="*/ 2147483646 w 3545" name="T96"/>
              <a:gd fmla="*/ 2147483646 h 2230" name="T97"/>
              <a:gd fmla="*/ 2147483646 w 3545" name="T98"/>
              <a:gd fmla="*/ 2147483646 h 2230" name="T99"/>
              <a:gd fmla="*/ 2147483646 w 3545" name="T100"/>
              <a:gd fmla="*/ 2147483646 h 2230" name="T101"/>
              <a:gd fmla="*/ 2147483646 w 3545" name="T102"/>
              <a:gd fmla="*/ 2147483646 h 2230" name="T103"/>
              <a:gd fmla="*/ 2147483646 w 3545" name="T104"/>
              <a:gd fmla="*/ 2147483646 h 2230" name="T105"/>
              <a:gd fmla="*/ 2147483646 w 3545" name="T106"/>
              <a:gd fmla="*/ 2147483646 h 2230" name="T107"/>
              <a:gd fmla="*/ 2147483646 w 3545" name="T108"/>
              <a:gd fmla="*/ 2147483646 h 2230" name="T109"/>
              <a:gd fmla="*/ 2147483646 w 3545" name="T110"/>
              <a:gd fmla="*/ 2147483646 h 2230" name="T111"/>
              <a:gd fmla="*/ 2147483646 w 3545" name="T112"/>
              <a:gd fmla="*/ 2147483646 h 223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230" w="3545">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rgbClr val="3F3F3F"/>
          </a:solidFill>
          <a:ln>
            <a:noFill/>
          </a:ln>
        </p:spPr>
        <p:txBody>
          <a:bodyPr/>
          <a:lstStyle/>
          <a:p>
            <a:endParaRPr altLang="en-US" lang="zh-CN"/>
          </a:p>
        </p:txBody>
      </p:sp>
      <p:sp>
        <p:nvSpPr>
          <p:cNvPr id="11" name="五边形 10"/>
          <p:cNvSpPr/>
          <p:nvPr/>
        </p:nvSpPr>
        <p:spPr>
          <a:xfrm>
            <a:off x="0" y="-7618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KSO_Shape"/>
          <p:cNvSpPr/>
          <p:nvPr/>
        </p:nvSpPr>
        <p:spPr bwMode="auto">
          <a:xfrm>
            <a:off x="256856" y="15009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16" name="椭圆 15"/>
          <p:cNvSpPr/>
          <p:nvPr/>
        </p:nvSpPr>
        <p:spPr>
          <a:xfrm>
            <a:off x="7351218" y="1784709"/>
            <a:ext cx="845124" cy="845124"/>
          </a:xfrm>
          <a:prstGeom prst="ellipse">
            <a:avLst/>
          </a:prstGeom>
          <a:solidFill>
            <a:srgbClr val="3F3F3F"/>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7" name="椭圆 16"/>
          <p:cNvSpPr/>
          <p:nvPr/>
        </p:nvSpPr>
        <p:spPr>
          <a:xfrm>
            <a:off x="8631705" y="912393"/>
            <a:ext cx="1200832" cy="1200832"/>
          </a:xfrm>
          <a:prstGeom prst="ellipse">
            <a:avLst/>
          </a:prstGeom>
          <a:solidFill>
            <a:schemeClr val="bg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0" name="文本框 19"/>
          <p:cNvSpPr txBox="1">
            <a:spLocks noChangeArrowheads="1"/>
          </p:cNvSpPr>
          <p:nvPr>
            <p:custDataLst>
              <p:tags r:id="rId3"/>
            </p:custDataLst>
          </p:nvPr>
        </p:nvSpPr>
        <p:spPr bwMode="auto">
          <a:xfrm>
            <a:off x="8704139" y="1224678"/>
            <a:ext cx="1055964"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lang="zh-CN" smtClean="0" sz="3200">
                <a:solidFill>
                  <a:schemeClr val="bg1"/>
                </a:solidFill>
                <a:latin charset="-122" panose="020b0503020204020204" pitchFamily="34" typeface="微软雅黑"/>
                <a:ea charset="-122" panose="020b0503020204020204" pitchFamily="34" typeface="微软雅黑"/>
              </a:rPr>
              <a:t>梦想</a:t>
            </a:r>
          </a:p>
        </p:txBody>
      </p:sp>
      <p:sp>
        <p:nvSpPr>
          <p:cNvPr id="21" name="文本框 20"/>
          <p:cNvSpPr txBox="1">
            <a:spLocks noChangeArrowheads="1"/>
          </p:cNvSpPr>
          <p:nvPr>
            <p:custDataLst>
              <p:tags r:id="rId4"/>
            </p:custDataLst>
          </p:nvPr>
        </p:nvSpPr>
        <p:spPr bwMode="auto">
          <a:xfrm>
            <a:off x="7368205" y="1919140"/>
            <a:ext cx="828137"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lang="zh-CN" smtClean="0" sz="2400">
                <a:solidFill>
                  <a:schemeClr val="bg1"/>
                </a:solidFill>
                <a:latin charset="-122" panose="020b0503020204020204" pitchFamily="34" typeface="微软雅黑"/>
                <a:ea charset="-122" panose="020b0503020204020204" pitchFamily="34" typeface="微软雅黑"/>
              </a:rPr>
              <a:t>专业</a:t>
            </a:r>
          </a:p>
        </p:txBody>
      </p:sp>
      <p:grpSp>
        <p:nvGrpSpPr>
          <p:cNvPr id="2" name="组合 1"/>
          <p:cNvGrpSpPr/>
          <p:nvPr/>
        </p:nvGrpSpPr>
        <p:grpSpPr>
          <a:xfrm>
            <a:off x="9139939" y="2308569"/>
            <a:ext cx="646754" cy="642528"/>
            <a:chOff x="9139939" y="2308569"/>
            <a:chExt cx="646754" cy="642528"/>
          </a:xfrm>
        </p:grpSpPr>
        <p:sp>
          <p:nvSpPr>
            <p:cNvPr id="19" name="椭圆 18"/>
            <p:cNvSpPr/>
            <p:nvPr/>
          </p:nvSpPr>
          <p:spPr>
            <a:xfrm>
              <a:off x="9139939" y="2308569"/>
              <a:ext cx="642528" cy="642528"/>
            </a:xfrm>
            <a:prstGeom prst="ellipse">
              <a:avLst/>
            </a:prstGeom>
            <a:solidFill>
              <a:srgbClr val="3F3F3F"/>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2" name="文本框 21"/>
            <p:cNvSpPr txBox="1">
              <a:spLocks noChangeArrowheads="1"/>
            </p:cNvSpPr>
            <p:nvPr>
              <p:custDataLst>
                <p:tags r:id="rId5"/>
              </p:custDataLst>
            </p:nvPr>
          </p:nvSpPr>
          <p:spPr bwMode="auto">
            <a:xfrm>
              <a:off x="9139939" y="2329688"/>
              <a:ext cx="646754"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lang="zh-CN" smtClean="0">
                  <a:solidFill>
                    <a:schemeClr val="bg1"/>
                  </a:solidFill>
                  <a:latin charset="-122" panose="020b0503020204020204" pitchFamily="34" typeface="微软雅黑"/>
                  <a:ea charset="-122" panose="020b0503020204020204" pitchFamily="34" typeface="微软雅黑"/>
                </a:rPr>
                <a:t>活力</a:t>
              </a:r>
            </a:p>
          </p:txBody>
        </p:sp>
      </p:grpSp>
      <p:grpSp>
        <p:nvGrpSpPr>
          <p:cNvPr id="5" name="组合 4"/>
          <p:cNvGrpSpPr/>
          <p:nvPr/>
        </p:nvGrpSpPr>
        <p:grpSpPr>
          <a:xfrm>
            <a:off x="10500125" y="1440239"/>
            <a:ext cx="845124" cy="845124"/>
            <a:chOff x="10500125" y="1440239"/>
            <a:chExt cx="845124" cy="845124"/>
          </a:xfrm>
        </p:grpSpPr>
        <p:sp>
          <p:nvSpPr>
            <p:cNvPr id="18" name="椭圆 17"/>
            <p:cNvSpPr/>
            <p:nvPr/>
          </p:nvSpPr>
          <p:spPr>
            <a:xfrm>
              <a:off x="10500125" y="1440239"/>
              <a:ext cx="845124" cy="845124"/>
            </a:xfrm>
            <a:prstGeom prst="ellipse">
              <a:avLst/>
            </a:prstGeom>
            <a:solidFill>
              <a:schemeClr val="bg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文本框 22"/>
            <p:cNvSpPr txBox="1">
              <a:spLocks noChangeArrowheads="1"/>
            </p:cNvSpPr>
            <p:nvPr>
              <p:custDataLst>
                <p:tags r:id="rId6"/>
              </p:custDataLst>
            </p:nvPr>
          </p:nvSpPr>
          <p:spPr bwMode="auto">
            <a:xfrm>
              <a:off x="10618796" y="1574670"/>
              <a:ext cx="646754"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lang="zh-CN">
                  <a:solidFill>
                    <a:schemeClr val="bg1"/>
                  </a:solidFill>
                  <a:latin charset="-122" panose="020b0503020204020204" pitchFamily="34" typeface="微软雅黑"/>
                  <a:ea charset="-122" panose="020b0503020204020204" pitchFamily="34" typeface="微软雅黑"/>
                </a:rPr>
                <a:t>责任</a:t>
              </a:r>
            </a:p>
          </p:txBody>
        </p:sp>
      </p:grpSp>
      <p:sp>
        <p:nvSpPr>
          <p:cNvPr id="24" name="文本框 19"/>
          <p:cNvSpPr txBox="1">
            <a:spLocks noChangeArrowheads="1"/>
          </p:cNvSpPr>
          <p:nvPr>
            <p:custDataLst>
              <p:tags r:id="rId7"/>
            </p:custDataLst>
          </p:nvPr>
        </p:nvSpPr>
        <p:spPr bwMode="auto">
          <a:xfrm>
            <a:off x="1600060" y="2214466"/>
            <a:ext cx="2681950"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eaLnBrk="1" hangingPunct="1">
              <a:defRPr/>
            </a:pPr>
            <a:r>
              <a:rPr altLang="en-US" b="1" lang="zh-CN" smtClean="0" sz="2800">
                <a:solidFill>
                  <a:srgbClr val="3F3F3F"/>
                </a:solidFill>
                <a:latin charset="-122" panose="020b0503020204020204" pitchFamily="34" typeface="微软雅黑"/>
                <a:ea charset="-122" panose="020b0503020204020204" pitchFamily="34" typeface="微软雅黑"/>
              </a:rPr>
              <a:t>这里添加标题</a:t>
            </a:r>
          </a:p>
        </p:txBody>
      </p:sp>
      <p:sp>
        <p:nvSpPr>
          <p:cNvPr id="25" name="文本框 24"/>
          <p:cNvSpPr txBox="1"/>
          <p:nvPr/>
        </p:nvSpPr>
        <p:spPr>
          <a:xfrm>
            <a:off x="882318" y="3030906"/>
            <a:ext cx="3978275" cy="2148841"/>
          </a:xfrm>
          <a:prstGeom prst="rect">
            <a:avLst/>
          </a:prstGeom>
          <a:noFill/>
        </p:spPr>
        <p:txBody>
          <a:bodyPr rtlCol="0" wrap="square">
            <a:spAutoFit/>
          </a:bodyPr>
          <a:lstStyle/>
          <a:p>
            <a:pPr>
              <a:lnSpc>
                <a:spcPct val="150000"/>
              </a:lnSpc>
            </a:pPr>
            <a:r>
              <a:rPr altLang="zh-CN" lang="en-US" smtClean="0">
                <a:latin charset="-122" panose="020b0503020204020204" pitchFamily="34" typeface="微软雅黑"/>
                <a:ea charset="-122" panose="020b0503020204020204" pitchFamily="34" typeface="微软雅黑"/>
              </a:rPr>
              <a:t>SHOWTIME设计专门帮助企业个人制作路演商业PPT及企业汇报工作模板制作可定制；SHOWTIME设计专门帮助企业个人制作路演商业PPT及企业汇报工作模板制作可定制；</a:t>
            </a:r>
          </a:p>
        </p:txBody>
      </p:sp>
      <p:sp>
        <p:nvSpPr>
          <p:cNvPr id="26" name="矩形 25"/>
          <p:cNvSpPr/>
          <p:nvPr/>
        </p:nvSpPr>
        <p:spPr>
          <a:xfrm>
            <a:off x="882318" y="2818528"/>
            <a:ext cx="1435484" cy="45719"/>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标题 4"/>
          <p:cNvSpPr txBox="1"/>
          <p:nvPr/>
        </p:nvSpPr>
        <p:spPr>
          <a:xfrm>
            <a:off x="1503957" y="38713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团队介绍</a:t>
            </a:r>
          </a:p>
          <a:p>
            <a:pPr algn="l"/>
            <a:r>
              <a:rPr altLang="en-US" b="1" lang="zh-CN" smtClean="0" sz="2400">
                <a:solidFill>
                  <a:srgbClr val="3F3F3F"/>
                </a:solidFill>
                <a:latin charset="0" pitchFamily="34" typeface="Impact MT Std"/>
                <a:ea charset="-122" panose="020b0503020204020204" pitchFamily="34" typeface="微软雅黑"/>
              </a:rPr>
              <a:t>TEAM TO INTRODUCE</a:t>
            </a:r>
          </a:p>
        </p:txBody>
      </p:sp>
      <p:pic>
        <p:nvPicPr>
          <p:cNvPr id="28" name="图片 27"/>
          <p:cNvPicPr>
            <a:picLocks noChangeAspect="1"/>
          </p:cNvPicPr>
          <p:nvPr/>
        </p:nvPicPr>
        <p:blipFill>
          <a:blip r:embed="rId8">
            <a:extLst>
              <a:ext uri="{28A0092B-C50C-407E-A947-70E740481C1C}">
                <a14:useLocalDpi val="0"/>
              </a:ext>
            </a:extLst>
          </a:blip>
          <a:stretch>
            <a:fillRect/>
          </a:stretch>
        </p:blipFill>
        <p:spPr>
          <a:xfrm>
            <a:off x="6428530" y="3040381"/>
            <a:ext cx="5607181" cy="3952050"/>
          </a:xfrm>
          <a:prstGeom prst="rect">
            <a:avLst/>
          </a:prstGeom>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300" id="7"/>
                                        <p:tgtEl>
                                          <p:spTgt spid="17"/>
                                        </p:tgtEl>
                                      </p:cBhvr>
                                    </p:animEffect>
                                    <p:anim calcmode="lin" valueType="num">
                                      <p:cBhvr>
                                        <p:cTn dur="300" fill="hold" id="8"/>
                                        <p:tgtEl>
                                          <p:spTgt spid="17"/>
                                        </p:tgtEl>
                                        <p:attrNameLst>
                                          <p:attrName>ppt_x</p:attrName>
                                        </p:attrNameLst>
                                      </p:cBhvr>
                                      <p:tavLst>
                                        <p:tav tm="0">
                                          <p:val>
                                            <p:strVal val="#ppt_x"/>
                                          </p:val>
                                        </p:tav>
                                        <p:tav tm="100000">
                                          <p:val>
                                            <p:strVal val="#ppt_x"/>
                                          </p:val>
                                        </p:tav>
                                      </p:tavLst>
                                    </p:anim>
                                    <p:anim calcmode="lin" valueType="num">
                                      <p:cBhvr>
                                        <p:cTn dur="300" fill="hold" id="9"/>
                                        <p:tgtEl>
                                          <p:spTgt spid="1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300" id="12"/>
                                        <p:tgtEl>
                                          <p:spTgt spid="20"/>
                                        </p:tgtEl>
                                      </p:cBhvr>
                                    </p:animEffect>
                                    <p:anim calcmode="lin" valueType="num">
                                      <p:cBhvr>
                                        <p:cTn dur="300" fill="hold" id="13"/>
                                        <p:tgtEl>
                                          <p:spTgt spid="20"/>
                                        </p:tgtEl>
                                        <p:attrNameLst>
                                          <p:attrName>ppt_x</p:attrName>
                                        </p:attrNameLst>
                                      </p:cBhvr>
                                      <p:tavLst>
                                        <p:tav tm="0">
                                          <p:val>
                                            <p:strVal val="#ppt_x"/>
                                          </p:val>
                                        </p:tav>
                                        <p:tav tm="100000">
                                          <p:val>
                                            <p:strVal val="#ppt_x"/>
                                          </p:val>
                                        </p:tav>
                                      </p:tavLst>
                                    </p:anim>
                                    <p:anim calcmode="lin" valueType="num">
                                      <p:cBhvr>
                                        <p:cTn dur="300" fill="hold" id="14"/>
                                        <p:tgtEl>
                                          <p:spTgt spid="2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200" id="17"/>
                                        <p:tgtEl>
                                          <p:spTgt spid="21"/>
                                        </p:tgtEl>
                                      </p:cBhvr>
                                    </p:animEffect>
                                    <p:anim calcmode="lin" valueType="num">
                                      <p:cBhvr>
                                        <p:cTn dur="200" fill="hold" id="18"/>
                                        <p:tgtEl>
                                          <p:spTgt spid="21"/>
                                        </p:tgtEl>
                                        <p:attrNameLst>
                                          <p:attrName>ppt_x</p:attrName>
                                        </p:attrNameLst>
                                      </p:cBhvr>
                                      <p:tavLst>
                                        <p:tav tm="0">
                                          <p:val>
                                            <p:strVal val="#ppt_x"/>
                                          </p:val>
                                        </p:tav>
                                        <p:tav tm="100000">
                                          <p:val>
                                            <p:strVal val="#ppt_x"/>
                                          </p:val>
                                        </p:tav>
                                      </p:tavLst>
                                    </p:anim>
                                    <p:anim calcmode="lin" valueType="num">
                                      <p:cBhvr>
                                        <p:cTn dur="200" fill="hold" id="19"/>
                                        <p:tgtEl>
                                          <p:spTgt spid="2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200" id="22"/>
                                        <p:tgtEl>
                                          <p:spTgt spid="16"/>
                                        </p:tgtEl>
                                      </p:cBhvr>
                                    </p:animEffect>
                                    <p:anim calcmode="lin" valueType="num">
                                      <p:cBhvr>
                                        <p:cTn dur="200" fill="hold" id="23"/>
                                        <p:tgtEl>
                                          <p:spTgt spid="16"/>
                                        </p:tgtEl>
                                        <p:attrNameLst>
                                          <p:attrName>ppt_x</p:attrName>
                                        </p:attrNameLst>
                                      </p:cBhvr>
                                      <p:tavLst>
                                        <p:tav tm="0">
                                          <p:val>
                                            <p:strVal val="#ppt_x"/>
                                          </p:val>
                                        </p:tav>
                                        <p:tav tm="100000">
                                          <p:val>
                                            <p:strVal val="#ppt_x"/>
                                          </p:val>
                                        </p:tav>
                                      </p:tavLst>
                                    </p:anim>
                                    <p:anim calcmode="lin" valueType="num">
                                      <p:cBhvr>
                                        <p:cTn dur="200" fill="hold" id="24"/>
                                        <p:tgtEl>
                                          <p:spTgt spid="16"/>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200" id="27"/>
                                        <p:tgtEl>
                                          <p:spTgt spid="2"/>
                                        </p:tgtEl>
                                      </p:cBhvr>
                                    </p:animEffect>
                                    <p:anim calcmode="lin" valueType="num">
                                      <p:cBhvr>
                                        <p:cTn dur="200" fill="hold" id="28"/>
                                        <p:tgtEl>
                                          <p:spTgt spid="2"/>
                                        </p:tgtEl>
                                        <p:attrNameLst>
                                          <p:attrName>ppt_x</p:attrName>
                                        </p:attrNameLst>
                                      </p:cBhvr>
                                      <p:tavLst>
                                        <p:tav tm="0">
                                          <p:val>
                                            <p:strVal val="#ppt_x"/>
                                          </p:val>
                                        </p:tav>
                                        <p:tav tm="100000">
                                          <p:val>
                                            <p:strVal val="#ppt_x"/>
                                          </p:val>
                                        </p:tav>
                                      </p:tavLst>
                                    </p:anim>
                                    <p:anim calcmode="lin" valueType="num">
                                      <p:cBhvr>
                                        <p:cTn dur="200" fill="hold" id="29"/>
                                        <p:tgtEl>
                                          <p:spTgt spid="2"/>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300" id="32"/>
                                        <p:tgtEl>
                                          <p:spTgt spid="5"/>
                                        </p:tgtEl>
                                      </p:cBhvr>
                                    </p:animEffect>
                                    <p:anim calcmode="lin" valueType="num">
                                      <p:cBhvr>
                                        <p:cTn dur="300" fill="hold" id="33"/>
                                        <p:tgtEl>
                                          <p:spTgt spid="5"/>
                                        </p:tgtEl>
                                        <p:attrNameLst>
                                          <p:attrName>ppt_x</p:attrName>
                                        </p:attrNameLst>
                                      </p:cBhvr>
                                      <p:tavLst>
                                        <p:tav tm="0">
                                          <p:val>
                                            <p:strVal val="#ppt_x"/>
                                          </p:val>
                                        </p:tav>
                                        <p:tav tm="100000">
                                          <p:val>
                                            <p:strVal val="#ppt_x"/>
                                          </p:val>
                                        </p:tav>
                                      </p:tavLst>
                                    </p:anim>
                                    <p:anim calcmode="lin" valueType="num">
                                      <p:cBhvr>
                                        <p:cTn dur="300" fill="hold" id="3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0"/>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95250"/>
            <a:ext cx="12201525" cy="69532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五边形 2"/>
          <p:cNvSpPr/>
          <p:nvPr/>
        </p:nvSpPr>
        <p:spPr>
          <a:xfrm>
            <a:off x="0" y="-7618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KSO_Shape"/>
          <p:cNvSpPr/>
          <p:nvPr/>
        </p:nvSpPr>
        <p:spPr bwMode="auto">
          <a:xfrm>
            <a:off x="256856" y="15009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6" name="标题 4"/>
          <p:cNvSpPr txBox="1"/>
          <p:nvPr/>
        </p:nvSpPr>
        <p:spPr>
          <a:xfrm>
            <a:off x="1409700" y="409586"/>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项目成员</a:t>
            </a:r>
          </a:p>
          <a:p>
            <a:pPr algn="l"/>
            <a:r>
              <a:rPr altLang="en-US" b="1" lang="zh-CN" smtClean="0" sz="2400">
                <a:solidFill>
                  <a:srgbClr val="3F3F3F"/>
                </a:solidFill>
                <a:latin charset="0" pitchFamily="34" typeface="Impact MT Std"/>
                <a:ea charset="-122" panose="020b0503020204020204" pitchFamily="34" typeface="微软雅黑"/>
              </a:rPr>
              <a:t>MEMBERS OF THE PROJECT</a:t>
            </a:r>
          </a:p>
        </p:txBody>
      </p:sp>
      <p:sp>
        <p:nvSpPr>
          <p:cNvPr id="21" name="KSO_Shape"/>
          <p:cNvSpPr/>
          <p:nvPr/>
        </p:nvSpPr>
        <p:spPr bwMode="auto">
          <a:xfrm>
            <a:off x="664845" y="2079911"/>
            <a:ext cx="2526987" cy="2636857"/>
          </a:xfrm>
          <a:custGeom>
            <a:gdLst>
              <a:gd fmla="*/ 664051 w 1409700" name="T0"/>
              <a:gd fmla="*/ 1412910 h 1470026" name="T1"/>
              <a:gd fmla="*/ 835511 w 1409700" name="T2"/>
              <a:gd fmla="*/ 1448294 h 1470026" name="T3"/>
              <a:gd fmla="*/ 1015196 w 1409700" name="T4"/>
              <a:gd fmla="*/ 1445002 h 1470026" name="T5"/>
              <a:gd fmla="*/ 1184601 w 1409700" name="T6"/>
              <a:gd fmla="*/ 1405091 h 1470026" name="T7"/>
              <a:gd fmla="*/ 1342081 w 1409700" name="T8"/>
              <a:gd fmla="*/ 1368884 h 1470026" name="T9"/>
              <a:gd fmla="*/ 1490927 w 1409700" name="T10"/>
              <a:gd fmla="*/ 1433482 h 1470026" name="T11"/>
              <a:gd fmla="*/ 1620448 w 1409700" name="T12"/>
              <a:gd fmla="*/ 1530583 h 1470026" name="T13"/>
              <a:gd fmla="*/ 1727354 w 1409700" name="T14"/>
              <a:gd fmla="*/ 1665949 h 1470026" name="T15"/>
              <a:gd fmla="*/ 1807945 w 1409700" name="T16"/>
              <a:gd fmla="*/ 1845341 h 1470026" name="T17"/>
              <a:gd fmla="*/ 37828 w 1409700" name="T18"/>
              <a:gd fmla="*/ 1788972 h 1470026" name="T19"/>
              <a:gd fmla="*/ 126642 w 1409700" name="T20"/>
              <a:gd fmla="*/ 1623158 h 1470026" name="T21"/>
              <a:gd fmla="*/ 240127 w 1409700" name="T22"/>
              <a:gd fmla="*/ 1499313 h 1470026" name="T23"/>
              <a:gd fmla="*/ 375405 w 1409700" name="T24"/>
              <a:gd fmla="*/ 1412087 h 1470026" name="T25"/>
              <a:gd fmla="*/ 529185 w 1409700" name="T26"/>
              <a:gd fmla="*/ 1355718 h 1470026" name="T27"/>
              <a:gd fmla="*/ 552444 w 1409700" name="T28"/>
              <a:gd fmla="*/ 924857 h 1470026" name="T29"/>
              <a:gd fmla="*/ 639969 w 1409700" name="T30"/>
              <a:gd fmla="*/ 1020221 h 1470026" name="T31"/>
              <a:gd fmla="*/ 742697 w 1409700" name="T32"/>
              <a:gd fmla="*/ 1090098 h 1470026" name="T33"/>
              <a:gd fmla="*/ 856518 w 1409700" name="T34"/>
              <a:gd fmla="*/ 1130381 h 1470026" name="T35"/>
              <a:gd fmla="*/ 978559 w 1409700" name="T36"/>
              <a:gd fmla="*/ 1137781 h 1470026" name="T37"/>
              <a:gd fmla="*/ 1096902 w 1409700" name="T38"/>
              <a:gd fmla="*/ 1111062 h 1470026" name="T39"/>
              <a:gd fmla="*/ 1204971 w 1409700" name="T40"/>
              <a:gd fmla="*/ 1053515 h 1470026" name="T41"/>
              <a:gd fmla="*/ 1299481 w 1409700" name="T42"/>
              <a:gd fmla="*/ 968840 h 1470026" name="T43"/>
              <a:gd fmla="*/ 1377554 w 1409700" name="T44"/>
              <a:gd fmla="*/ 861145 h 1470026" name="T45"/>
              <a:gd fmla="*/ 961712 w 1409700" name="T46"/>
              <a:gd fmla="*/ 2055 h 1470026" name="T47"/>
              <a:gd fmla="*/ 1071836 w 1409700" name="T48"/>
              <a:gd fmla="*/ 20141 h 1470026" name="T49"/>
              <a:gd fmla="*/ 1174153 w 1409700" name="T50"/>
              <a:gd fmla="*/ 56725 h 1470026" name="T51"/>
              <a:gd fmla="*/ 1267840 w 1409700" name="T52"/>
              <a:gd fmla="*/ 108928 h 1470026" name="T53"/>
              <a:gd fmla="*/ 1350845 w 1409700" name="T54"/>
              <a:gd fmla="*/ 175928 h 1470026" name="T55"/>
              <a:gd fmla="*/ 1421932 w 1409700" name="T56"/>
              <a:gd fmla="*/ 255671 h 1470026" name="T57"/>
              <a:gd fmla="*/ 1478637 w 1409700" name="T58"/>
              <a:gd fmla="*/ 346924 h 1470026" name="T59"/>
              <a:gd fmla="*/ 1519318 w 1409700" name="T60"/>
              <a:gd fmla="*/ 447220 h 1470026" name="T61"/>
              <a:gd fmla="*/ 1543151 w 1409700" name="T62"/>
              <a:gd fmla="*/ 554914 h 1470026" name="T63"/>
              <a:gd fmla="*/ 1547260 w 1409700" name="T64"/>
              <a:gd fmla="*/ 668363 h 1470026" name="T65"/>
              <a:gd fmla="*/ 1532056 w 1409700" name="T66"/>
              <a:gd fmla="*/ 779346 h 1470026" name="T67"/>
              <a:gd fmla="*/ 1498362 w 1409700" name="T68"/>
              <a:gd fmla="*/ 882931 h 1470026" name="T69"/>
              <a:gd fmla="*/ 1447819 w 1409700" name="T70"/>
              <a:gd fmla="*/ 978704 h 1470026" name="T71"/>
              <a:gd fmla="*/ 1383306 w 1409700" name="T72"/>
              <a:gd fmla="*/ 1063381 h 1470026" name="T73"/>
              <a:gd fmla="*/ 1305233 w 1409700" name="T74"/>
              <a:gd fmla="*/ 1135725 h 1470026" name="T75"/>
              <a:gd fmla="*/ 1215655 w 1409700" name="T76"/>
              <a:gd fmla="*/ 1194505 h 1470026" name="T77"/>
              <a:gd fmla="*/ 1116625 w 1409700" name="T78"/>
              <a:gd fmla="*/ 1238075 h 1470026" name="T79"/>
              <a:gd fmla="*/ 1009378 w 1409700" name="T80"/>
              <a:gd fmla="*/ 1264383 h 1470026" name="T81"/>
              <a:gd fmla="*/ 896377 w 1409700" name="T82"/>
              <a:gd fmla="*/ 1270960 h 1470026" name="T83"/>
              <a:gd fmla="*/ 784610 w 1409700" name="T84"/>
              <a:gd fmla="*/ 1258217 h 1470026" name="T85"/>
              <a:gd fmla="*/ 679827 w 1409700" name="T86"/>
              <a:gd fmla="*/ 1227388 h 1470026" name="T87"/>
              <a:gd fmla="*/ 583262 w 1409700" name="T88"/>
              <a:gd fmla="*/ 1179707 h 1470026" name="T89"/>
              <a:gd fmla="*/ 496971 w 1409700" name="T90"/>
              <a:gd fmla="*/ 1116406 h 1470026" name="T91"/>
              <a:gd fmla="*/ 422597 w 1409700" name="T92"/>
              <a:gd fmla="*/ 1040362 h 1470026" name="T93"/>
              <a:gd fmla="*/ 361782 w 1409700" name="T94"/>
              <a:gd fmla="*/ 952398 h 1470026" name="T95"/>
              <a:gd fmla="*/ 315760 w 1409700" name="T96"/>
              <a:gd fmla="*/ 854568 h 1470026" name="T97"/>
              <a:gd fmla="*/ 287407 w 1409700" name="T98"/>
              <a:gd fmla="*/ 748107 h 1470026" name="T99"/>
              <a:gd fmla="*/ 277545 w 1409700" name="T100"/>
              <a:gd fmla="*/ 635891 h 1470026" name="T101"/>
              <a:gd fmla="*/ 287407 w 1409700" name="T102"/>
              <a:gd fmla="*/ 523263 h 1470026" name="T103"/>
              <a:gd fmla="*/ 315760 w 1409700" name="T104"/>
              <a:gd fmla="*/ 417214 h 1470026" name="T105"/>
              <a:gd fmla="*/ 361782 w 1409700" name="T106"/>
              <a:gd fmla="*/ 319384 h 1470026" name="T107"/>
              <a:gd fmla="*/ 422597 w 1409700" name="T108"/>
              <a:gd fmla="*/ 231420 h 1470026" name="T109"/>
              <a:gd fmla="*/ 496971 w 1409700" name="T110"/>
              <a:gd fmla="*/ 155377 h 1470026" name="T111"/>
              <a:gd fmla="*/ 583262 w 1409700" name="T112"/>
              <a:gd fmla="*/ 92075 h 1470026" name="T113"/>
              <a:gd fmla="*/ 679827 w 1409700" name="T114"/>
              <a:gd fmla="*/ 44393 h 1470026" name="T115"/>
              <a:gd fmla="*/ 784610 w 1409700" name="T116"/>
              <a:gd fmla="*/ 13153 h 1470026" name="T117"/>
              <a:gd fmla="*/ 896377 w 1409700" name="T118"/>
              <a:gd fmla="*/ 822 h 147002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70026" w="1409700">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rgbClr val="3F3F3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4" name="KSO_Shape"/>
          <p:cNvSpPr/>
          <p:nvPr/>
        </p:nvSpPr>
        <p:spPr bwMode="auto">
          <a:xfrm>
            <a:off x="3499902" y="2079911"/>
            <a:ext cx="2526987" cy="2636857"/>
          </a:xfrm>
          <a:custGeom>
            <a:gdLst>
              <a:gd fmla="*/ 664051 w 1409700" name="T0"/>
              <a:gd fmla="*/ 1412910 h 1470026" name="T1"/>
              <a:gd fmla="*/ 835511 w 1409700" name="T2"/>
              <a:gd fmla="*/ 1448294 h 1470026" name="T3"/>
              <a:gd fmla="*/ 1015196 w 1409700" name="T4"/>
              <a:gd fmla="*/ 1445002 h 1470026" name="T5"/>
              <a:gd fmla="*/ 1184601 w 1409700" name="T6"/>
              <a:gd fmla="*/ 1405091 h 1470026" name="T7"/>
              <a:gd fmla="*/ 1342081 w 1409700" name="T8"/>
              <a:gd fmla="*/ 1368884 h 1470026" name="T9"/>
              <a:gd fmla="*/ 1490927 w 1409700" name="T10"/>
              <a:gd fmla="*/ 1433482 h 1470026" name="T11"/>
              <a:gd fmla="*/ 1620448 w 1409700" name="T12"/>
              <a:gd fmla="*/ 1530583 h 1470026" name="T13"/>
              <a:gd fmla="*/ 1727354 w 1409700" name="T14"/>
              <a:gd fmla="*/ 1665949 h 1470026" name="T15"/>
              <a:gd fmla="*/ 1807945 w 1409700" name="T16"/>
              <a:gd fmla="*/ 1845341 h 1470026" name="T17"/>
              <a:gd fmla="*/ 37828 w 1409700" name="T18"/>
              <a:gd fmla="*/ 1788972 h 1470026" name="T19"/>
              <a:gd fmla="*/ 126642 w 1409700" name="T20"/>
              <a:gd fmla="*/ 1623158 h 1470026" name="T21"/>
              <a:gd fmla="*/ 240127 w 1409700" name="T22"/>
              <a:gd fmla="*/ 1499313 h 1470026" name="T23"/>
              <a:gd fmla="*/ 375405 w 1409700" name="T24"/>
              <a:gd fmla="*/ 1412087 h 1470026" name="T25"/>
              <a:gd fmla="*/ 529185 w 1409700" name="T26"/>
              <a:gd fmla="*/ 1355718 h 1470026" name="T27"/>
              <a:gd fmla="*/ 552444 w 1409700" name="T28"/>
              <a:gd fmla="*/ 924857 h 1470026" name="T29"/>
              <a:gd fmla="*/ 639969 w 1409700" name="T30"/>
              <a:gd fmla="*/ 1020221 h 1470026" name="T31"/>
              <a:gd fmla="*/ 742697 w 1409700" name="T32"/>
              <a:gd fmla="*/ 1090098 h 1470026" name="T33"/>
              <a:gd fmla="*/ 856518 w 1409700" name="T34"/>
              <a:gd fmla="*/ 1130381 h 1470026" name="T35"/>
              <a:gd fmla="*/ 978559 w 1409700" name="T36"/>
              <a:gd fmla="*/ 1137781 h 1470026" name="T37"/>
              <a:gd fmla="*/ 1096902 w 1409700" name="T38"/>
              <a:gd fmla="*/ 1111062 h 1470026" name="T39"/>
              <a:gd fmla="*/ 1204971 w 1409700" name="T40"/>
              <a:gd fmla="*/ 1053515 h 1470026" name="T41"/>
              <a:gd fmla="*/ 1299481 w 1409700" name="T42"/>
              <a:gd fmla="*/ 968840 h 1470026" name="T43"/>
              <a:gd fmla="*/ 1377554 w 1409700" name="T44"/>
              <a:gd fmla="*/ 861145 h 1470026" name="T45"/>
              <a:gd fmla="*/ 961712 w 1409700" name="T46"/>
              <a:gd fmla="*/ 2055 h 1470026" name="T47"/>
              <a:gd fmla="*/ 1071836 w 1409700" name="T48"/>
              <a:gd fmla="*/ 20141 h 1470026" name="T49"/>
              <a:gd fmla="*/ 1174153 w 1409700" name="T50"/>
              <a:gd fmla="*/ 56725 h 1470026" name="T51"/>
              <a:gd fmla="*/ 1267840 w 1409700" name="T52"/>
              <a:gd fmla="*/ 108928 h 1470026" name="T53"/>
              <a:gd fmla="*/ 1350845 w 1409700" name="T54"/>
              <a:gd fmla="*/ 175928 h 1470026" name="T55"/>
              <a:gd fmla="*/ 1421932 w 1409700" name="T56"/>
              <a:gd fmla="*/ 255671 h 1470026" name="T57"/>
              <a:gd fmla="*/ 1478637 w 1409700" name="T58"/>
              <a:gd fmla="*/ 346924 h 1470026" name="T59"/>
              <a:gd fmla="*/ 1519318 w 1409700" name="T60"/>
              <a:gd fmla="*/ 447220 h 1470026" name="T61"/>
              <a:gd fmla="*/ 1543151 w 1409700" name="T62"/>
              <a:gd fmla="*/ 554914 h 1470026" name="T63"/>
              <a:gd fmla="*/ 1547260 w 1409700" name="T64"/>
              <a:gd fmla="*/ 668363 h 1470026" name="T65"/>
              <a:gd fmla="*/ 1532056 w 1409700" name="T66"/>
              <a:gd fmla="*/ 779346 h 1470026" name="T67"/>
              <a:gd fmla="*/ 1498362 w 1409700" name="T68"/>
              <a:gd fmla="*/ 882931 h 1470026" name="T69"/>
              <a:gd fmla="*/ 1447819 w 1409700" name="T70"/>
              <a:gd fmla="*/ 978704 h 1470026" name="T71"/>
              <a:gd fmla="*/ 1383306 w 1409700" name="T72"/>
              <a:gd fmla="*/ 1063381 h 1470026" name="T73"/>
              <a:gd fmla="*/ 1305233 w 1409700" name="T74"/>
              <a:gd fmla="*/ 1135725 h 1470026" name="T75"/>
              <a:gd fmla="*/ 1215655 w 1409700" name="T76"/>
              <a:gd fmla="*/ 1194505 h 1470026" name="T77"/>
              <a:gd fmla="*/ 1116625 w 1409700" name="T78"/>
              <a:gd fmla="*/ 1238075 h 1470026" name="T79"/>
              <a:gd fmla="*/ 1009378 w 1409700" name="T80"/>
              <a:gd fmla="*/ 1264383 h 1470026" name="T81"/>
              <a:gd fmla="*/ 896377 w 1409700" name="T82"/>
              <a:gd fmla="*/ 1270960 h 1470026" name="T83"/>
              <a:gd fmla="*/ 784610 w 1409700" name="T84"/>
              <a:gd fmla="*/ 1258217 h 1470026" name="T85"/>
              <a:gd fmla="*/ 679827 w 1409700" name="T86"/>
              <a:gd fmla="*/ 1227388 h 1470026" name="T87"/>
              <a:gd fmla="*/ 583262 w 1409700" name="T88"/>
              <a:gd fmla="*/ 1179707 h 1470026" name="T89"/>
              <a:gd fmla="*/ 496971 w 1409700" name="T90"/>
              <a:gd fmla="*/ 1116406 h 1470026" name="T91"/>
              <a:gd fmla="*/ 422597 w 1409700" name="T92"/>
              <a:gd fmla="*/ 1040362 h 1470026" name="T93"/>
              <a:gd fmla="*/ 361782 w 1409700" name="T94"/>
              <a:gd fmla="*/ 952398 h 1470026" name="T95"/>
              <a:gd fmla="*/ 315760 w 1409700" name="T96"/>
              <a:gd fmla="*/ 854568 h 1470026" name="T97"/>
              <a:gd fmla="*/ 287407 w 1409700" name="T98"/>
              <a:gd fmla="*/ 748107 h 1470026" name="T99"/>
              <a:gd fmla="*/ 277545 w 1409700" name="T100"/>
              <a:gd fmla="*/ 635891 h 1470026" name="T101"/>
              <a:gd fmla="*/ 287407 w 1409700" name="T102"/>
              <a:gd fmla="*/ 523263 h 1470026" name="T103"/>
              <a:gd fmla="*/ 315760 w 1409700" name="T104"/>
              <a:gd fmla="*/ 417214 h 1470026" name="T105"/>
              <a:gd fmla="*/ 361782 w 1409700" name="T106"/>
              <a:gd fmla="*/ 319384 h 1470026" name="T107"/>
              <a:gd fmla="*/ 422597 w 1409700" name="T108"/>
              <a:gd fmla="*/ 231420 h 1470026" name="T109"/>
              <a:gd fmla="*/ 496971 w 1409700" name="T110"/>
              <a:gd fmla="*/ 155377 h 1470026" name="T111"/>
              <a:gd fmla="*/ 583262 w 1409700" name="T112"/>
              <a:gd fmla="*/ 92075 h 1470026" name="T113"/>
              <a:gd fmla="*/ 679827 w 1409700" name="T114"/>
              <a:gd fmla="*/ 44393 h 1470026" name="T115"/>
              <a:gd fmla="*/ 784610 w 1409700" name="T116"/>
              <a:gd fmla="*/ 13153 h 1470026" name="T117"/>
              <a:gd fmla="*/ 896377 w 1409700" name="T118"/>
              <a:gd fmla="*/ 822 h 147002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70026" w="1409700">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rgbClr val="3F3F3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KSO_Shape"/>
          <p:cNvSpPr/>
          <p:nvPr/>
        </p:nvSpPr>
        <p:spPr bwMode="auto">
          <a:xfrm>
            <a:off x="6326078" y="2062946"/>
            <a:ext cx="2526987" cy="2636857"/>
          </a:xfrm>
          <a:custGeom>
            <a:gdLst>
              <a:gd fmla="*/ 664051 w 1409700" name="T0"/>
              <a:gd fmla="*/ 1412910 h 1470026" name="T1"/>
              <a:gd fmla="*/ 835511 w 1409700" name="T2"/>
              <a:gd fmla="*/ 1448294 h 1470026" name="T3"/>
              <a:gd fmla="*/ 1015196 w 1409700" name="T4"/>
              <a:gd fmla="*/ 1445002 h 1470026" name="T5"/>
              <a:gd fmla="*/ 1184601 w 1409700" name="T6"/>
              <a:gd fmla="*/ 1405091 h 1470026" name="T7"/>
              <a:gd fmla="*/ 1342081 w 1409700" name="T8"/>
              <a:gd fmla="*/ 1368884 h 1470026" name="T9"/>
              <a:gd fmla="*/ 1490927 w 1409700" name="T10"/>
              <a:gd fmla="*/ 1433482 h 1470026" name="T11"/>
              <a:gd fmla="*/ 1620448 w 1409700" name="T12"/>
              <a:gd fmla="*/ 1530583 h 1470026" name="T13"/>
              <a:gd fmla="*/ 1727354 w 1409700" name="T14"/>
              <a:gd fmla="*/ 1665949 h 1470026" name="T15"/>
              <a:gd fmla="*/ 1807945 w 1409700" name="T16"/>
              <a:gd fmla="*/ 1845341 h 1470026" name="T17"/>
              <a:gd fmla="*/ 37828 w 1409700" name="T18"/>
              <a:gd fmla="*/ 1788972 h 1470026" name="T19"/>
              <a:gd fmla="*/ 126642 w 1409700" name="T20"/>
              <a:gd fmla="*/ 1623158 h 1470026" name="T21"/>
              <a:gd fmla="*/ 240127 w 1409700" name="T22"/>
              <a:gd fmla="*/ 1499313 h 1470026" name="T23"/>
              <a:gd fmla="*/ 375405 w 1409700" name="T24"/>
              <a:gd fmla="*/ 1412087 h 1470026" name="T25"/>
              <a:gd fmla="*/ 529185 w 1409700" name="T26"/>
              <a:gd fmla="*/ 1355718 h 1470026" name="T27"/>
              <a:gd fmla="*/ 552444 w 1409700" name="T28"/>
              <a:gd fmla="*/ 924857 h 1470026" name="T29"/>
              <a:gd fmla="*/ 639969 w 1409700" name="T30"/>
              <a:gd fmla="*/ 1020221 h 1470026" name="T31"/>
              <a:gd fmla="*/ 742697 w 1409700" name="T32"/>
              <a:gd fmla="*/ 1090098 h 1470026" name="T33"/>
              <a:gd fmla="*/ 856518 w 1409700" name="T34"/>
              <a:gd fmla="*/ 1130381 h 1470026" name="T35"/>
              <a:gd fmla="*/ 978559 w 1409700" name="T36"/>
              <a:gd fmla="*/ 1137781 h 1470026" name="T37"/>
              <a:gd fmla="*/ 1096902 w 1409700" name="T38"/>
              <a:gd fmla="*/ 1111062 h 1470026" name="T39"/>
              <a:gd fmla="*/ 1204971 w 1409700" name="T40"/>
              <a:gd fmla="*/ 1053515 h 1470026" name="T41"/>
              <a:gd fmla="*/ 1299481 w 1409700" name="T42"/>
              <a:gd fmla="*/ 968840 h 1470026" name="T43"/>
              <a:gd fmla="*/ 1377554 w 1409700" name="T44"/>
              <a:gd fmla="*/ 861145 h 1470026" name="T45"/>
              <a:gd fmla="*/ 961712 w 1409700" name="T46"/>
              <a:gd fmla="*/ 2055 h 1470026" name="T47"/>
              <a:gd fmla="*/ 1071836 w 1409700" name="T48"/>
              <a:gd fmla="*/ 20141 h 1470026" name="T49"/>
              <a:gd fmla="*/ 1174153 w 1409700" name="T50"/>
              <a:gd fmla="*/ 56725 h 1470026" name="T51"/>
              <a:gd fmla="*/ 1267840 w 1409700" name="T52"/>
              <a:gd fmla="*/ 108928 h 1470026" name="T53"/>
              <a:gd fmla="*/ 1350845 w 1409700" name="T54"/>
              <a:gd fmla="*/ 175928 h 1470026" name="T55"/>
              <a:gd fmla="*/ 1421932 w 1409700" name="T56"/>
              <a:gd fmla="*/ 255671 h 1470026" name="T57"/>
              <a:gd fmla="*/ 1478637 w 1409700" name="T58"/>
              <a:gd fmla="*/ 346924 h 1470026" name="T59"/>
              <a:gd fmla="*/ 1519318 w 1409700" name="T60"/>
              <a:gd fmla="*/ 447220 h 1470026" name="T61"/>
              <a:gd fmla="*/ 1543151 w 1409700" name="T62"/>
              <a:gd fmla="*/ 554914 h 1470026" name="T63"/>
              <a:gd fmla="*/ 1547260 w 1409700" name="T64"/>
              <a:gd fmla="*/ 668363 h 1470026" name="T65"/>
              <a:gd fmla="*/ 1532056 w 1409700" name="T66"/>
              <a:gd fmla="*/ 779346 h 1470026" name="T67"/>
              <a:gd fmla="*/ 1498362 w 1409700" name="T68"/>
              <a:gd fmla="*/ 882931 h 1470026" name="T69"/>
              <a:gd fmla="*/ 1447819 w 1409700" name="T70"/>
              <a:gd fmla="*/ 978704 h 1470026" name="T71"/>
              <a:gd fmla="*/ 1383306 w 1409700" name="T72"/>
              <a:gd fmla="*/ 1063381 h 1470026" name="T73"/>
              <a:gd fmla="*/ 1305233 w 1409700" name="T74"/>
              <a:gd fmla="*/ 1135725 h 1470026" name="T75"/>
              <a:gd fmla="*/ 1215655 w 1409700" name="T76"/>
              <a:gd fmla="*/ 1194505 h 1470026" name="T77"/>
              <a:gd fmla="*/ 1116625 w 1409700" name="T78"/>
              <a:gd fmla="*/ 1238075 h 1470026" name="T79"/>
              <a:gd fmla="*/ 1009378 w 1409700" name="T80"/>
              <a:gd fmla="*/ 1264383 h 1470026" name="T81"/>
              <a:gd fmla="*/ 896377 w 1409700" name="T82"/>
              <a:gd fmla="*/ 1270960 h 1470026" name="T83"/>
              <a:gd fmla="*/ 784610 w 1409700" name="T84"/>
              <a:gd fmla="*/ 1258217 h 1470026" name="T85"/>
              <a:gd fmla="*/ 679827 w 1409700" name="T86"/>
              <a:gd fmla="*/ 1227388 h 1470026" name="T87"/>
              <a:gd fmla="*/ 583262 w 1409700" name="T88"/>
              <a:gd fmla="*/ 1179707 h 1470026" name="T89"/>
              <a:gd fmla="*/ 496971 w 1409700" name="T90"/>
              <a:gd fmla="*/ 1116406 h 1470026" name="T91"/>
              <a:gd fmla="*/ 422597 w 1409700" name="T92"/>
              <a:gd fmla="*/ 1040362 h 1470026" name="T93"/>
              <a:gd fmla="*/ 361782 w 1409700" name="T94"/>
              <a:gd fmla="*/ 952398 h 1470026" name="T95"/>
              <a:gd fmla="*/ 315760 w 1409700" name="T96"/>
              <a:gd fmla="*/ 854568 h 1470026" name="T97"/>
              <a:gd fmla="*/ 287407 w 1409700" name="T98"/>
              <a:gd fmla="*/ 748107 h 1470026" name="T99"/>
              <a:gd fmla="*/ 277545 w 1409700" name="T100"/>
              <a:gd fmla="*/ 635891 h 1470026" name="T101"/>
              <a:gd fmla="*/ 287407 w 1409700" name="T102"/>
              <a:gd fmla="*/ 523263 h 1470026" name="T103"/>
              <a:gd fmla="*/ 315760 w 1409700" name="T104"/>
              <a:gd fmla="*/ 417214 h 1470026" name="T105"/>
              <a:gd fmla="*/ 361782 w 1409700" name="T106"/>
              <a:gd fmla="*/ 319384 h 1470026" name="T107"/>
              <a:gd fmla="*/ 422597 w 1409700" name="T108"/>
              <a:gd fmla="*/ 231420 h 1470026" name="T109"/>
              <a:gd fmla="*/ 496971 w 1409700" name="T110"/>
              <a:gd fmla="*/ 155377 h 1470026" name="T111"/>
              <a:gd fmla="*/ 583262 w 1409700" name="T112"/>
              <a:gd fmla="*/ 92075 h 1470026" name="T113"/>
              <a:gd fmla="*/ 679827 w 1409700" name="T114"/>
              <a:gd fmla="*/ 44393 h 1470026" name="T115"/>
              <a:gd fmla="*/ 784610 w 1409700" name="T116"/>
              <a:gd fmla="*/ 13153 h 1470026" name="T117"/>
              <a:gd fmla="*/ 896377 w 1409700" name="T118"/>
              <a:gd fmla="*/ 822 h 147002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70026" w="1409700">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rgbClr val="3F3F3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6" name="KSO_Shape"/>
          <p:cNvSpPr/>
          <p:nvPr/>
        </p:nvSpPr>
        <p:spPr bwMode="auto">
          <a:xfrm>
            <a:off x="9152254" y="2062946"/>
            <a:ext cx="2526987" cy="2636857"/>
          </a:xfrm>
          <a:custGeom>
            <a:gdLst>
              <a:gd fmla="*/ 664051 w 1409700" name="T0"/>
              <a:gd fmla="*/ 1412910 h 1470026" name="T1"/>
              <a:gd fmla="*/ 835511 w 1409700" name="T2"/>
              <a:gd fmla="*/ 1448294 h 1470026" name="T3"/>
              <a:gd fmla="*/ 1015196 w 1409700" name="T4"/>
              <a:gd fmla="*/ 1445002 h 1470026" name="T5"/>
              <a:gd fmla="*/ 1184601 w 1409700" name="T6"/>
              <a:gd fmla="*/ 1405091 h 1470026" name="T7"/>
              <a:gd fmla="*/ 1342081 w 1409700" name="T8"/>
              <a:gd fmla="*/ 1368884 h 1470026" name="T9"/>
              <a:gd fmla="*/ 1490927 w 1409700" name="T10"/>
              <a:gd fmla="*/ 1433482 h 1470026" name="T11"/>
              <a:gd fmla="*/ 1620448 w 1409700" name="T12"/>
              <a:gd fmla="*/ 1530583 h 1470026" name="T13"/>
              <a:gd fmla="*/ 1727354 w 1409700" name="T14"/>
              <a:gd fmla="*/ 1665949 h 1470026" name="T15"/>
              <a:gd fmla="*/ 1807945 w 1409700" name="T16"/>
              <a:gd fmla="*/ 1845341 h 1470026" name="T17"/>
              <a:gd fmla="*/ 37828 w 1409700" name="T18"/>
              <a:gd fmla="*/ 1788972 h 1470026" name="T19"/>
              <a:gd fmla="*/ 126642 w 1409700" name="T20"/>
              <a:gd fmla="*/ 1623158 h 1470026" name="T21"/>
              <a:gd fmla="*/ 240127 w 1409700" name="T22"/>
              <a:gd fmla="*/ 1499313 h 1470026" name="T23"/>
              <a:gd fmla="*/ 375405 w 1409700" name="T24"/>
              <a:gd fmla="*/ 1412087 h 1470026" name="T25"/>
              <a:gd fmla="*/ 529185 w 1409700" name="T26"/>
              <a:gd fmla="*/ 1355718 h 1470026" name="T27"/>
              <a:gd fmla="*/ 552444 w 1409700" name="T28"/>
              <a:gd fmla="*/ 924857 h 1470026" name="T29"/>
              <a:gd fmla="*/ 639969 w 1409700" name="T30"/>
              <a:gd fmla="*/ 1020221 h 1470026" name="T31"/>
              <a:gd fmla="*/ 742697 w 1409700" name="T32"/>
              <a:gd fmla="*/ 1090098 h 1470026" name="T33"/>
              <a:gd fmla="*/ 856518 w 1409700" name="T34"/>
              <a:gd fmla="*/ 1130381 h 1470026" name="T35"/>
              <a:gd fmla="*/ 978559 w 1409700" name="T36"/>
              <a:gd fmla="*/ 1137781 h 1470026" name="T37"/>
              <a:gd fmla="*/ 1096902 w 1409700" name="T38"/>
              <a:gd fmla="*/ 1111062 h 1470026" name="T39"/>
              <a:gd fmla="*/ 1204971 w 1409700" name="T40"/>
              <a:gd fmla="*/ 1053515 h 1470026" name="T41"/>
              <a:gd fmla="*/ 1299481 w 1409700" name="T42"/>
              <a:gd fmla="*/ 968840 h 1470026" name="T43"/>
              <a:gd fmla="*/ 1377554 w 1409700" name="T44"/>
              <a:gd fmla="*/ 861145 h 1470026" name="T45"/>
              <a:gd fmla="*/ 961712 w 1409700" name="T46"/>
              <a:gd fmla="*/ 2055 h 1470026" name="T47"/>
              <a:gd fmla="*/ 1071836 w 1409700" name="T48"/>
              <a:gd fmla="*/ 20141 h 1470026" name="T49"/>
              <a:gd fmla="*/ 1174153 w 1409700" name="T50"/>
              <a:gd fmla="*/ 56725 h 1470026" name="T51"/>
              <a:gd fmla="*/ 1267840 w 1409700" name="T52"/>
              <a:gd fmla="*/ 108928 h 1470026" name="T53"/>
              <a:gd fmla="*/ 1350845 w 1409700" name="T54"/>
              <a:gd fmla="*/ 175928 h 1470026" name="T55"/>
              <a:gd fmla="*/ 1421932 w 1409700" name="T56"/>
              <a:gd fmla="*/ 255671 h 1470026" name="T57"/>
              <a:gd fmla="*/ 1478637 w 1409700" name="T58"/>
              <a:gd fmla="*/ 346924 h 1470026" name="T59"/>
              <a:gd fmla="*/ 1519318 w 1409700" name="T60"/>
              <a:gd fmla="*/ 447220 h 1470026" name="T61"/>
              <a:gd fmla="*/ 1543151 w 1409700" name="T62"/>
              <a:gd fmla="*/ 554914 h 1470026" name="T63"/>
              <a:gd fmla="*/ 1547260 w 1409700" name="T64"/>
              <a:gd fmla="*/ 668363 h 1470026" name="T65"/>
              <a:gd fmla="*/ 1532056 w 1409700" name="T66"/>
              <a:gd fmla="*/ 779346 h 1470026" name="T67"/>
              <a:gd fmla="*/ 1498362 w 1409700" name="T68"/>
              <a:gd fmla="*/ 882931 h 1470026" name="T69"/>
              <a:gd fmla="*/ 1447819 w 1409700" name="T70"/>
              <a:gd fmla="*/ 978704 h 1470026" name="T71"/>
              <a:gd fmla="*/ 1383306 w 1409700" name="T72"/>
              <a:gd fmla="*/ 1063381 h 1470026" name="T73"/>
              <a:gd fmla="*/ 1305233 w 1409700" name="T74"/>
              <a:gd fmla="*/ 1135725 h 1470026" name="T75"/>
              <a:gd fmla="*/ 1215655 w 1409700" name="T76"/>
              <a:gd fmla="*/ 1194505 h 1470026" name="T77"/>
              <a:gd fmla="*/ 1116625 w 1409700" name="T78"/>
              <a:gd fmla="*/ 1238075 h 1470026" name="T79"/>
              <a:gd fmla="*/ 1009378 w 1409700" name="T80"/>
              <a:gd fmla="*/ 1264383 h 1470026" name="T81"/>
              <a:gd fmla="*/ 896377 w 1409700" name="T82"/>
              <a:gd fmla="*/ 1270960 h 1470026" name="T83"/>
              <a:gd fmla="*/ 784610 w 1409700" name="T84"/>
              <a:gd fmla="*/ 1258217 h 1470026" name="T85"/>
              <a:gd fmla="*/ 679827 w 1409700" name="T86"/>
              <a:gd fmla="*/ 1227388 h 1470026" name="T87"/>
              <a:gd fmla="*/ 583262 w 1409700" name="T88"/>
              <a:gd fmla="*/ 1179707 h 1470026" name="T89"/>
              <a:gd fmla="*/ 496971 w 1409700" name="T90"/>
              <a:gd fmla="*/ 1116406 h 1470026" name="T91"/>
              <a:gd fmla="*/ 422597 w 1409700" name="T92"/>
              <a:gd fmla="*/ 1040362 h 1470026" name="T93"/>
              <a:gd fmla="*/ 361782 w 1409700" name="T94"/>
              <a:gd fmla="*/ 952398 h 1470026" name="T95"/>
              <a:gd fmla="*/ 315760 w 1409700" name="T96"/>
              <a:gd fmla="*/ 854568 h 1470026" name="T97"/>
              <a:gd fmla="*/ 287407 w 1409700" name="T98"/>
              <a:gd fmla="*/ 748107 h 1470026" name="T99"/>
              <a:gd fmla="*/ 277545 w 1409700" name="T100"/>
              <a:gd fmla="*/ 635891 h 1470026" name="T101"/>
              <a:gd fmla="*/ 287407 w 1409700" name="T102"/>
              <a:gd fmla="*/ 523263 h 1470026" name="T103"/>
              <a:gd fmla="*/ 315760 w 1409700" name="T104"/>
              <a:gd fmla="*/ 417214 h 1470026" name="T105"/>
              <a:gd fmla="*/ 361782 w 1409700" name="T106"/>
              <a:gd fmla="*/ 319384 h 1470026" name="T107"/>
              <a:gd fmla="*/ 422597 w 1409700" name="T108"/>
              <a:gd fmla="*/ 231420 h 1470026" name="T109"/>
              <a:gd fmla="*/ 496971 w 1409700" name="T110"/>
              <a:gd fmla="*/ 155377 h 1470026" name="T111"/>
              <a:gd fmla="*/ 583262 w 1409700" name="T112"/>
              <a:gd fmla="*/ 92075 h 1470026" name="T113"/>
              <a:gd fmla="*/ 679827 w 1409700" name="T114"/>
              <a:gd fmla="*/ 44393 h 1470026" name="T115"/>
              <a:gd fmla="*/ 784610 w 1409700" name="T116"/>
              <a:gd fmla="*/ 13153 h 1470026" name="T117"/>
              <a:gd fmla="*/ 896377 w 1409700" name="T118"/>
              <a:gd fmla="*/ 822 h 147002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70026" w="1409700">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rgbClr val="3F3F3F"/>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7" name="标题 4"/>
          <p:cNvSpPr txBox="1"/>
          <p:nvPr/>
        </p:nvSpPr>
        <p:spPr>
          <a:xfrm>
            <a:off x="1114913" y="4177086"/>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姓名：MEMBERS</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职位：人事部经理 </a:t>
            </a:r>
          </a:p>
        </p:txBody>
      </p:sp>
      <p:sp>
        <p:nvSpPr>
          <p:cNvPr id="28" name="标题 4"/>
          <p:cNvSpPr txBox="1"/>
          <p:nvPr/>
        </p:nvSpPr>
        <p:spPr>
          <a:xfrm>
            <a:off x="4063913" y="4190624"/>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姓名：郝爽</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职位：设计部总监 </a:t>
            </a:r>
          </a:p>
        </p:txBody>
      </p:sp>
      <p:sp>
        <p:nvSpPr>
          <p:cNvPr id="29" name="标题 4"/>
          <p:cNvSpPr txBox="1"/>
          <p:nvPr/>
        </p:nvSpPr>
        <p:spPr>
          <a:xfrm>
            <a:off x="6765875" y="4177087"/>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姓名：郝帅</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职位：市场部经理 </a:t>
            </a:r>
          </a:p>
        </p:txBody>
      </p:sp>
      <p:sp>
        <p:nvSpPr>
          <p:cNvPr id="30" name="标题 4"/>
          <p:cNvSpPr txBox="1"/>
          <p:nvPr/>
        </p:nvSpPr>
        <p:spPr>
          <a:xfrm>
            <a:off x="9591462" y="4177087"/>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姓名：JMEMB</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职位：销售部经理 </a:t>
            </a:r>
          </a:p>
        </p:txBody>
      </p:sp>
      <p:sp>
        <p:nvSpPr>
          <p:cNvPr id="32" name="标题 4"/>
          <p:cNvSpPr txBox="1"/>
          <p:nvPr/>
        </p:nvSpPr>
        <p:spPr>
          <a:xfrm>
            <a:off x="960335" y="4983508"/>
            <a:ext cx="2148928"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36" name="标题 4"/>
          <p:cNvSpPr txBox="1"/>
          <p:nvPr/>
        </p:nvSpPr>
        <p:spPr>
          <a:xfrm>
            <a:off x="3754757" y="4983508"/>
            <a:ext cx="2148928"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37" name="标题 4"/>
          <p:cNvSpPr txBox="1"/>
          <p:nvPr/>
        </p:nvSpPr>
        <p:spPr>
          <a:xfrm>
            <a:off x="6549179" y="4983508"/>
            <a:ext cx="2148928"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38" name="标题 4"/>
          <p:cNvSpPr txBox="1"/>
          <p:nvPr/>
        </p:nvSpPr>
        <p:spPr>
          <a:xfrm>
            <a:off x="9343601" y="4983508"/>
            <a:ext cx="2148928"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39" name="椭圆 38"/>
          <p:cNvSpPr/>
          <p:nvPr/>
        </p:nvSpPr>
        <p:spPr>
          <a:xfrm>
            <a:off x="1005816" y="2000117"/>
            <a:ext cx="1845043" cy="1845043"/>
          </a:xfrm>
          <a:prstGeom prst="ellipse">
            <a:avLst/>
          </a:prstGeom>
          <a:blipFill dpi="0" rotWithShape="1">
            <a:blip r:embed="rId3"/>
            <a:stretch>
              <a:fillRect b="-85905" l="-55341" r="-33813" t="-3249"/>
            </a:stretch>
          </a:blipFill>
          <a:ln w="152400">
            <a:solidFill>
              <a:srgbClr val="3F3F3F">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3813129" y="2000117"/>
            <a:ext cx="1845043" cy="1845043"/>
          </a:xfrm>
          <a:prstGeom prst="ellipse">
            <a:avLst/>
          </a:prstGeom>
          <a:blipFill dpi="0" rotWithShape="1">
            <a:blip r:embed="rId4"/>
            <a:stretch>
              <a:fillRect b="-44604" l="-98296" r="-8036" t="-200"/>
            </a:stretch>
          </a:blipFill>
          <a:ln w="152400">
            <a:solidFill>
              <a:srgbClr val="3F3F3F">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6694795" y="2000117"/>
            <a:ext cx="1845043" cy="1845043"/>
          </a:xfrm>
          <a:prstGeom prst="ellipse">
            <a:avLst/>
          </a:prstGeom>
          <a:blipFill dpi="0" rotWithShape="1">
            <a:blip r:embed="rId5"/>
            <a:stretch>
              <a:fillRect b="-85648" l="-32216" r="-18790" t="-5982"/>
            </a:stretch>
          </a:blipFill>
          <a:ln w="152400">
            <a:solidFill>
              <a:srgbClr val="3F3F3F">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9520971" y="1988630"/>
            <a:ext cx="1845043" cy="1845043"/>
          </a:xfrm>
          <a:prstGeom prst="ellipse">
            <a:avLst/>
          </a:prstGeom>
          <a:blipFill dpi="0" rotWithShape="1">
            <a:blip r:embed="rId6"/>
            <a:stretch>
              <a:fillRect b="-40844" l="-12393" r="3854" t="3105"/>
            </a:stretch>
          </a:blipFill>
          <a:ln w="152400">
            <a:solidFill>
              <a:srgbClr val="3F3F3F">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50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
                                  <p:stCondLst>
                                    <p:cond delay="100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ppt_x"/>
                                          </p:val>
                                        </p:tav>
                                        <p:tav tm="100000">
                                          <p:val>
                                            <p:strVal val="#ppt_x"/>
                                          </p:val>
                                        </p:tav>
                                      </p:tavLst>
                                    </p:anim>
                                    <p:anim calcmode="lin" valueType="num">
                                      <p:cBhvr additive="base">
                                        <p:cTn dur="500" fill="hold" id="12"/>
                                        <p:tgtEl>
                                          <p:spTgt spid="2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150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500" fill="hold" id="15"/>
                                        <p:tgtEl>
                                          <p:spTgt spid="29"/>
                                        </p:tgtEl>
                                        <p:attrNameLst>
                                          <p:attrName>ppt_x</p:attrName>
                                        </p:attrNameLst>
                                      </p:cBhvr>
                                      <p:tavLst>
                                        <p:tav tm="0">
                                          <p:val>
                                            <p:strVal val="#ppt_x"/>
                                          </p:val>
                                        </p:tav>
                                        <p:tav tm="100000">
                                          <p:val>
                                            <p:strVal val="#ppt_x"/>
                                          </p:val>
                                        </p:tav>
                                      </p:tavLst>
                                    </p:anim>
                                    <p:anim calcmode="lin" valueType="num">
                                      <p:cBhvr additive="base">
                                        <p:cTn dur="500" fill="hold" id="16"/>
                                        <p:tgtEl>
                                          <p:spTgt spid="29"/>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1">
                                  <p:stCondLst>
                                    <p:cond delay="200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500" fill="hold" id="19"/>
                                        <p:tgtEl>
                                          <p:spTgt spid="30"/>
                                        </p:tgtEl>
                                        <p:attrNameLst>
                                          <p:attrName>ppt_x</p:attrName>
                                        </p:attrNameLst>
                                      </p:cBhvr>
                                      <p:tavLst>
                                        <p:tav tm="0">
                                          <p:val>
                                            <p:strVal val="#ppt_x"/>
                                          </p:val>
                                        </p:tav>
                                        <p:tav tm="100000">
                                          <p:val>
                                            <p:strVal val="#ppt_x"/>
                                          </p:val>
                                        </p:tav>
                                      </p:tavLst>
                                    </p:anim>
                                    <p:anim calcmode="lin" valueType="num">
                                      <p:cBhvr additive="base">
                                        <p:cTn dur="500" fill="hold" id="20"/>
                                        <p:tgtEl>
                                          <p:spTgt spid="30"/>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2" presetSubtype="4">
                                  <p:stCondLst>
                                    <p:cond delay="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500" fill="hold" id="24"/>
                                        <p:tgtEl>
                                          <p:spTgt spid="32"/>
                                        </p:tgtEl>
                                        <p:attrNameLst>
                                          <p:attrName>ppt_x</p:attrName>
                                        </p:attrNameLst>
                                      </p:cBhvr>
                                      <p:tavLst>
                                        <p:tav tm="0">
                                          <p:val>
                                            <p:strVal val="#ppt_x"/>
                                          </p:val>
                                        </p:tav>
                                        <p:tav tm="100000">
                                          <p:val>
                                            <p:strVal val="#ppt_x"/>
                                          </p:val>
                                        </p:tav>
                                      </p:tavLst>
                                    </p:anim>
                                    <p:anim calcmode="lin" valueType="num">
                                      <p:cBhvr additive="base">
                                        <p:cTn dur="500" fill="hold" id="25"/>
                                        <p:tgtEl>
                                          <p:spTgt spid="32"/>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additive="base">
                                        <p:cTn dur="500" fill="hold" id="28"/>
                                        <p:tgtEl>
                                          <p:spTgt spid="36"/>
                                        </p:tgtEl>
                                        <p:attrNameLst>
                                          <p:attrName>ppt_x</p:attrName>
                                        </p:attrNameLst>
                                      </p:cBhvr>
                                      <p:tavLst>
                                        <p:tav tm="0">
                                          <p:val>
                                            <p:strVal val="#ppt_x"/>
                                          </p:val>
                                        </p:tav>
                                        <p:tav tm="100000">
                                          <p:val>
                                            <p:strVal val="#ppt_x"/>
                                          </p:val>
                                        </p:tav>
                                      </p:tavLst>
                                    </p:anim>
                                    <p:anim calcmode="lin" valueType="num">
                                      <p:cBhvr additive="base">
                                        <p:cTn dur="500" fill="hold" id="29"/>
                                        <p:tgtEl>
                                          <p:spTgt spid="36"/>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500" fill="hold" id="32"/>
                                        <p:tgtEl>
                                          <p:spTgt spid="37"/>
                                        </p:tgtEl>
                                        <p:attrNameLst>
                                          <p:attrName>ppt_x</p:attrName>
                                        </p:attrNameLst>
                                      </p:cBhvr>
                                      <p:tavLst>
                                        <p:tav tm="0">
                                          <p:val>
                                            <p:strVal val="#ppt_x"/>
                                          </p:val>
                                        </p:tav>
                                        <p:tav tm="100000">
                                          <p:val>
                                            <p:strVal val="#ppt_x"/>
                                          </p:val>
                                        </p:tav>
                                      </p:tavLst>
                                    </p:anim>
                                    <p:anim calcmode="lin" valueType="num">
                                      <p:cBhvr additive="base">
                                        <p:cTn dur="500" fill="hold" id="33"/>
                                        <p:tgtEl>
                                          <p:spTgt spid="3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38"/>
                                        </p:tgtEl>
                                        <p:attrNameLst>
                                          <p:attrName>style.visibility</p:attrName>
                                        </p:attrNameLst>
                                      </p:cBhvr>
                                      <p:to>
                                        <p:strVal val="visible"/>
                                      </p:to>
                                    </p:set>
                                    <p:anim calcmode="lin" valueType="num">
                                      <p:cBhvr additive="base">
                                        <p:cTn dur="500" fill="hold" id="36"/>
                                        <p:tgtEl>
                                          <p:spTgt spid="38"/>
                                        </p:tgtEl>
                                        <p:attrNameLst>
                                          <p:attrName>ppt_x</p:attrName>
                                        </p:attrNameLst>
                                      </p:cBhvr>
                                      <p:tavLst>
                                        <p:tav tm="0">
                                          <p:val>
                                            <p:strVal val="#ppt_x"/>
                                          </p:val>
                                        </p:tav>
                                        <p:tav tm="100000">
                                          <p:val>
                                            <p:strVal val="#ppt_x"/>
                                          </p:val>
                                        </p:tav>
                                      </p:tavLst>
                                    </p:anim>
                                    <p:anim calcmode="lin" valueType="num">
                                      <p:cBhvr additive="base">
                                        <p:cTn dur="500" fill="hold" id="37"/>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2"/>
      <p:bldP grpId="0" spid="36"/>
      <p:bldP grpId="0" spid="37"/>
      <p:bldP grpId="0" spid="3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04031" y="22266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grpSp>
        <p:nvGrpSpPr>
          <p:cNvPr id="48" name="组合 47"/>
          <p:cNvGrpSpPr/>
          <p:nvPr/>
        </p:nvGrpSpPr>
        <p:grpSpPr>
          <a:xfrm>
            <a:off x="5620098" y="2364403"/>
            <a:ext cx="4798644" cy="2179683"/>
            <a:chOff x="5628981" y="1570417"/>
            <a:chExt cx="4037064" cy="1833751"/>
          </a:xfrm>
        </p:grpSpPr>
        <p:grpSp>
          <p:nvGrpSpPr>
            <p:cNvPr id="4" name="组合 3"/>
            <p:cNvGrpSpPr/>
            <p:nvPr/>
          </p:nvGrpSpPr>
          <p:grpSpPr>
            <a:xfrm>
              <a:off x="6731840" y="1677255"/>
              <a:ext cx="2877871" cy="338962"/>
              <a:chOff x="3249264" y="1751685"/>
              <a:chExt cx="2994025" cy="338961"/>
            </a:xfrm>
          </p:grpSpPr>
          <p:grpSp>
            <p:nvGrpSpPr>
              <p:cNvPr id="5" name="组合 4"/>
              <p:cNvGrpSpPr/>
              <p:nvPr/>
            </p:nvGrpSpPr>
            <p:grpSpPr>
              <a:xfrm>
                <a:off x="3249264" y="1776444"/>
                <a:ext cx="2994025" cy="314202"/>
                <a:chOff x="2940050" y="2132898"/>
                <a:chExt cx="2994025" cy="314202"/>
              </a:xfrm>
            </p:grpSpPr>
            <p:sp>
              <p:nvSpPr>
                <p:cNvPr id="7" name="圆角矩形 6"/>
                <p:cNvSpPr/>
                <p:nvPr/>
              </p:nvSpPr>
              <p:spPr>
                <a:xfrm>
                  <a:off x="2940050" y="2132898"/>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8" name="圆角矩形 7"/>
                <p:cNvSpPr/>
                <p:nvPr/>
              </p:nvSpPr>
              <p:spPr>
                <a:xfrm>
                  <a:off x="2940050" y="2132898"/>
                  <a:ext cx="2108200" cy="314202"/>
                </a:xfrm>
                <a:prstGeom prst="roundRect">
                  <a:avLst>
                    <a:gd fmla="val 50000"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lumMod val="95000"/>
                      </a:schemeClr>
                    </a:solidFill>
                    <a:latin charset="0" pitchFamily="34" typeface="Impact MT Std"/>
                    <a:ea charset="-122" panose="020b0503020204020204" pitchFamily="34" typeface="微软雅黑"/>
                    <a:cs charset="0" panose="020b0604020202020204" pitchFamily="34" typeface="Arial"/>
                  </a:endParaRPr>
                </a:p>
              </p:txBody>
            </p:sp>
          </p:grpSp>
          <p:sp>
            <p:nvSpPr>
              <p:cNvPr id="6" name="文本框 4"/>
              <p:cNvSpPr txBox="1"/>
              <p:nvPr/>
            </p:nvSpPr>
            <p:spPr>
              <a:xfrm>
                <a:off x="5335261" y="1751685"/>
                <a:ext cx="673754" cy="302326"/>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70%</a:t>
                </a:r>
              </a:p>
            </p:txBody>
          </p:sp>
        </p:grpSp>
        <p:grpSp>
          <p:nvGrpSpPr>
            <p:cNvPr id="9" name="组合 8"/>
            <p:cNvGrpSpPr/>
            <p:nvPr/>
          </p:nvGrpSpPr>
          <p:grpSpPr>
            <a:xfrm>
              <a:off x="6731840" y="2088321"/>
              <a:ext cx="2877871" cy="363241"/>
              <a:chOff x="3249264" y="2162753"/>
              <a:chExt cx="2994025" cy="363241"/>
            </a:xfrm>
          </p:grpSpPr>
          <p:grpSp>
            <p:nvGrpSpPr>
              <p:cNvPr id="10" name="组合 9"/>
              <p:cNvGrpSpPr/>
              <p:nvPr/>
            </p:nvGrpSpPr>
            <p:grpSpPr>
              <a:xfrm>
                <a:off x="3249264" y="2178703"/>
                <a:ext cx="2994025" cy="314618"/>
                <a:chOff x="2940050" y="2519659"/>
                <a:chExt cx="2994025" cy="314618"/>
              </a:xfrm>
            </p:grpSpPr>
            <p:sp>
              <p:nvSpPr>
                <p:cNvPr id="12" name="圆角矩形 11"/>
                <p:cNvSpPr/>
                <p:nvPr/>
              </p:nvSpPr>
              <p:spPr>
                <a:xfrm>
                  <a:off x="2940050" y="252007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13" name="圆角矩形 12"/>
                <p:cNvSpPr/>
                <p:nvPr/>
              </p:nvSpPr>
              <p:spPr>
                <a:xfrm>
                  <a:off x="2940051" y="2519659"/>
                  <a:ext cx="1829346" cy="314202"/>
                </a:xfrm>
                <a:prstGeom prst="roundRect">
                  <a:avLst>
                    <a:gd fmla="val 50000"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lumMod val="95000"/>
                      </a:schemeClr>
                    </a:solidFill>
                    <a:latin charset="0" pitchFamily="34" typeface="Impact MT Std"/>
                    <a:ea charset="-122" panose="020b0503020204020204" pitchFamily="34" typeface="微软雅黑"/>
                    <a:cs charset="0" panose="020b0604020202020204" pitchFamily="34" typeface="Arial"/>
                  </a:endParaRPr>
                </a:p>
              </p:txBody>
            </p:sp>
          </p:grpSp>
          <p:sp>
            <p:nvSpPr>
              <p:cNvPr id="11" name="文本框 9"/>
              <p:cNvSpPr txBox="1"/>
              <p:nvPr/>
            </p:nvSpPr>
            <p:spPr>
              <a:xfrm>
                <a:off x="5024544" y="2162753"/>
                <a:ext cx="673754" cy="302326"/>
              </a:xfrm>
              <a:prstGeom prst="rect">
                <a:avLst/>
              </a:prstGeom>
              <a:noFill/>
            </p:spPr>
            <p:txBody>
              <a:bodyPr rtlCol="0" wrap="square">
                <a:spAutoFit/>
              </a:bodyPr>
              <a:lstStyle/>
              <a:p>
                <a:pPr algn="ctr">
                  <a:lnSpc>
                    <a:spcPct val="120000"/>
                  </a:lnSpc>
                </a:pPr>
                <a:r>
                  <a:rPr altLang="zh-CN" lang="en-US" smtClean="0"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60%</a:t>
                </a:r>
              </a:p>
            </p:txBody>
          </p:sp>
        </p:grpSp>
        <p:grpSp>
          <p:nvGrpSpPr>
            <p:cNvPr id="14" name="组合 13"/>
            <p:cNvGrpSpPr/>
            <p:nvPr/>
          </p:nvGrpSpPr>
          <p:grpSpPr>
            <a:xfrm>
              <a:off x="6731839" y="2499979"/>
              <a:ext cx="2934206" cy="333296"/>
              <a:chOff x="3249264" y="2164978"/>
              <a:chExt cx="3052633" cy="333296"/>
            </a:xfrm>
          </p:grpSpPr>
          <p:grpSp>
            <p:nvGrpSpPr>
              <p:cNvPr id="15" name="组合 14"/>
              <p:cNvGrpSpPr/>
              <p:nvPr/>
            </p:nvGrpSpPr>
            <p:grpSpPr>
              <a:xfrm>
                <a:off x="3249264" y="2178703"/>
                <a:ext cx="2994025" cy="314618"/>
                <a:chOff x="2940050" y="2519659"/>
                <a:chExt cx="2994025" cy="314618"/>
              </a:xfrm>
            </p:grpSpPr>
            <p:sp>
              <p:nvSpPr>
                <p:cNvPr id="17" name="圆角矩形 16"/>
                <p:cNvSpPr/>
                <p:nvPr/>
              </p:nvSpPr>
              <p:spPr>
                <a:xfrm>
                  <a:off x="2940050" y="252007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18" name="圆角矩形 17"/>
                <p:cNvSpPr/>
                <p:nvPr/>
              </p:nvSpPr>
              <p:spPr>
                <a:xfrm>
                  <a:off x="2940051" y="2519659"/>
                  <a:ext cx="2513098" cy="314202"/>
                </a:xfrm>
                <a:prstGeom prst="roundRect">
                  <a:avLst>
                    <a:gd fmla="val 50000"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grpSp>
          <p:sp>
            <p:nvSpPr>
              <p:cNvPr id="16" name="文本框 9"/>
              <p:cNvSpPr txBox="1"/>
              <p:nvPr/>
            </p:nvSpPr>
            <p:spPr>
              <a:xfrm>
                <a:off x="5628145" y="2164979"/>
                <a:ext cx="673753" cy="302326"/>
              </a:xfrm>
              <a:prstGeom prst="rect">
                <a:avLst/>
              </a:prstGeom>
              <a:noFill/>
            </p:spPr>
            <p:txBody>
              <a:bodyPr rtlCol="0" wrap="square">
                <a:spAutoFit/>
              </a:bodyPr>
              <a:lstStyle/>
              <a:p>
                <a:pPr algn="ctr">
                  <a:lnSpc>
                    <a:spcPct val="120000"/>
                  </a:lnSpc>
                </a:pPr>
                <a:r>
                  <a:rPr altLang="zh-CN" lang="en-US" smtClean="0"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90%</a:t>
                </a:r>
              </a:p>
            </p:txBody>
          </p:sp>
        </p:grpSp>
        <p:grpSp>
          <p:nvGrpSpPr>
            <p:cNvPr id="19" name="组合 18"/>
            <p:cNvGrpSpPr/>
            <p:nvPr/>
          </p:nvGrpSpPr>
          <p:grpSpPr>
            <a:xfrm>
              <a:off x="6731839" y="2907187"/>
              <a:ext cx="2877871" cy="333296"/>
              <a:chOff x="3249264" y="2162753"/>
              <a:chExt cx="2994025" cy="333296"/>
            </a:xfrm>
          </p:grpSpPr>
          <p:grpSp>
            <p:nvGrpSpPr>
              <p:cNvPr id="20" name="组合 19"/>
              <p:cNvGrpSpPr/>
              <p:nvPr/>
            </p:nvGrpSpPr>
            <p:grpSpPr>
              <a:xfrm>
                <a:off x="3249264" y="2178703"/>
                <a:ext cx="2994025" cy="314618"/>
                <a:chOff x="2940050" y="2519659"/>
                <a:chExt cx="2994025" cy="314618"/>
              </a:xfrm>
            </p:grpSpPr>
            <p:sp>
              <p:nvSpPr>
                <p:cNvPr id="22" name="圆角矩形 21"/>
                <p:cNvSpPr/>
                <p:nvPr/>
              </p:nvSpPr>
              <p:spPr>
                <a:xfrm>
                  <a:off x="2940050" y="252007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23" name="圆角矩形 22"/>
                <p:cNvSpPr/>
                <p:nvPr/>
              </p:nvSpPr>
              <p:spPr>
                <a:xfrm>
                  <a:off x="2940051" y="2519659"/>
                  <a:ext cx="2166268" cy="314202"/>
                </a:xfrm>
                <a:prstGeom prst="roundRect">
                  <a:avLst>
                    <a:gd fmla="val 50000"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grpSp>
          <p:sp>
            <p:nvSpPr>
              <p:cNvPr id="21" name="文本框 9"/>
              <p:cNvSpPr txBox="1"/>
              <p:nvPr/>
            </p:nvSpPr>
            <p:spPr>
              <a:xfrm>
                <a:off x="5335260" y="2162753"/>
                <a:ext cx="673754" cy="302326"/>
              </a:xfrm>
              <a:prstGeom prst="rect">
                <a:avLst/>
              </a:prstGeom>
              <a:noFill/>
            </p:spPr>
            <p:txBody>
              <a:bodyPr rtlCol="0" wrap="square">
                <a:spAutoFit/>
              </a:bodyPr>
              <a:lstStyle/>
              <a:p>
                <a:pPr algn="ctr">
                  <a:lnSpc>
                    <a:spcPct val="120000"/>
                  </a:lnSpc>
                </a:pPr>
                <a:r>
                  <a:rPr altLang="zh-CN" lang="en-US" smtClean="0"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83%</a:t>
                </a:r>
              </a:p>
            </p:txBody>
          </p:sp>
        </p:grpSp>
        <p:sp>
          <p:nvSpPr>
            <p:cNvPr id="30" name="文本框 19"/>
            <p:cNvSpPr txBox="1">
              <a:spLocks noChangeArrowheads="1"/>
            </p:cNvSpPr>
            <p:nvPr>
              <p:custDataLst>
                <p:tags r:id="rId3"/>
              </p:custDataLst>
            </p:nvPr>
          </p:nvSpPr>
          <p:spPr bwMode="auto">
            <a:xfrm>
              <a:off x="5628981" y="1570417"/>
              <a:ext cx="1607597"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3F3F3F"/>
                  </a:solidFill>
                  <a:latin charset="-122" panose="020b0503020204020204" pitchFamily="34" typeface="微软雅黑"/>
                  <a:ea charset="-122" panose="020b0503020204020204" pitchFamily="34" typeface="微软雅黑"/>
                </a:rPr>
                <a:t>团队协作</a:t>
              </a:r>
            </a:p>
          </p:txBody>
        </p:sp>
        <p:sp>
          <p:nvSpPr>
            <p:cNvPr id="31" name="文本框 19"/>
            <p:cNvSpPr txBox="1">
              <a:spLocks noChangeArrowheads="1"/>
            </p:cNvSpPr>
            <p:nvPr>
              <p:custDataLst>
                <p:tags r:id="rId4"/>
              </p:custDataLst>
            </p:nvPr>
          </p:nvSpPr>
          <p:spPr bwMode="auto">
            <a:xfrm>
              <a:off x="5628981" y="1948826"/>
              <a:ext cx="1607597"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3F3F3F"/>
                  </a:solidFill>
                  <a:latin charset="-122" panose="020b0503020204020204" pitchFamily="34" typeface="微软雅黑"/>
                  <a:ea charset="-122" panose="020b0503020204020204" pitchFamily="34" typeface="微软雅黑"/>
                </a:rPr>
                <a:t>沟通交流</a:t>
              </a:r>
            </a:p>
          </p:txBody>
        </p:sp>
        <p:sp>
          <p:nvSpPr>
            <p:cNvPr id="32" name="文本框 19"/>
            <p:cNvSpPr txBox="1">
              <a:spLocks noChangeArrowheads="1"/>
            </p:cNvSpPr>
            <p:nvPr>
              <p:custDataLst>
                <p:tags r:id="rId5"/>
              </p:custDataLst>
            </p:nvPr>
          </p:nvSpPr>
          <p:spPr bwMode="auto">
            <a:xfrm>
              <a:off x="5628981" y="2388366"/>
              <a:ext cx="1607597"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3F3F3F"/>
                  </a:solidFill>
                  <a:latin charset="-122" panose="020b0503020204020204" pitchFamily="34" typeface="微软雅黑"/>
                  <a:ea charset="-122" panose="020b0503020204020204" pitchFamily="34" typeface="微软雅黑"/>
                </a:rPr>
                <a:t>业务知识</a:t>
              </a:r>
            </a:p>
          </p:txBody>
        </p:sp>
        <p:sp>
          <p:nvSpPr>
            <p:cNvPr id="33" name="文本框 19"/>
            <p:cNvSpPr txBox="1">
              <a:spLocks noChangeArrowheads="1"/>
            </p:cNvSpPr>
            <p:nvPr>
              <p:custDataLst>
                <p:tags r:id="rId6"/>
              </p:custDataLst>
            </p:nvPr>
          </p:nvSpPr>
          <p:spPr bwMode="auto">
            <a:xfrm>
              <a:off x="5628981" y="2827906"/>
              <a:ext cx="1607597"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3F3F3F"/>
                  </a:solidFill>
                  <a:latin charset="-122" panose="020b0503020204020204" pitchFamily="34" typeface="微软雅黑"/>
                  <a:ea charset="-122" panose="020b0503020204020204" pitchFamily="34" typeface="微软雅黑"/>
                </a:rPr>
                <a:t>年资经验</a:t>
              </a:r>
            </a:p>
          </p:txBody>
        </p:sp>
      </p:grpSp>
      <p:grpSp>
        <p:nvGrpSpPr>
          <p:cNvPr id="44" name="组合 43"/>
          <p:cNvGrpSpPr/>
          <p:nvPr/>
        </p:nvGrpSpPr>
        <p:grpSpPr>
          <a:xfrm>
            <a:off x="5476909" y="1345266"/>
            <a:ext cx="2908196" cy="922749"/>
            <a:chOff x="1703512" y="4666491"/>
            <a:chExt cx="2908196" cy="922749"/>
          </a:xfrm>
        </p:grpSpPr>
        <p:sp>
          <p:nvSpPr>
            <p:cNvPr id="45" name="文本框 18"/>
            <p:cNvSpPr txBox="1"/>
            <p:nvPr/>
          </p:nvSpPr>
          <p:spPr>
            <a:xfrm>
              <a:off x="1703512" y="4666491"/>
              <a:ext cx="2088232" cy="762000"/>
            </a:xfrm>
            <a:prstGeom prst="rect">
              <a:avLst/>
            </a:prstGeom>
            <a:noFill/>
          </p:spPr>
          <p:txBody>
            <a:bodyPr rtlCol="0" wrap="square">
              <a:spAutoFit/>
            </a:bodyPr>
            <a:lstStyle/>
            <a:p>
              <a:r>
                <a:rPr altLang="zh-CN" lang="en-US" smtClean="0" sz="4400">
                  <a:solidFill>
                    <a:srgbClr val="3F3F3F"/>
                  </a:solidFill>
                  <a:latin charset="-122" panose="020b0503020204020204" pitchFamily="34" typeface="微软雅黑"/>
                  <a:ea charset="-122" panose="020b0503020204020204" pitchFamily="34" typeface="微软雅黑"/>
                </a:rPr>
                <a:t>Divad</a:t>
              </a:r>
            </a:p>
          </p:txBody>
        </p:sp>
        <p:cxnSp>
          <p:nvCxnSpPr>
            <p:cNvPr id="46" name="直接连接符 45"/>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3503712" y="5219908"/>
              <a:ext cx="10972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anose="020b0503020204020204" pitchFamily="34" typeface="微软雅黑"/>
                </a:rPr>
                <a:t>销售总监</a:t>
              </a:r>
            </a:p>
          </p:txBody>
        </p:sp>
      </p:grpSp>
      <p:sp>
        <p:nvSpPr>
          <p:cNvPr id="52" name="KSO_Shape"/>
          <p:cNvSpPr/>
          <p:nvPr/>
        </p:nvSpPr>
        <p:spPr>
          <a:xfrm>
            <a:off x="2130264" y="1483840"/>
            <a:ext cx="3042831" cy="2807453"/>
          </a:xfrm>
          <a:prstGeom prst="snip2DiagRect">
            <a:avLst>
              <a:gd fmla="val 0" name="adj1"/>
              <a:gd fmla="val 23229" name="adj2"/>
            </a:avLst>
          </a:prstGeom>
          <a:blipFill dpi="0" rotWithShape="1">
            <a:blip r:embed="rId7"/>
            <a:stretch>
              <a:fillRect b="-85905" l="-55341" r="-33813" t="-3249"/>
            </a:stretch>
          </a:blipFill>
          <a:ln w="152400">
            <a:solidFill>
              <a:srgbClr val="3F3F3F">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62" name="文本框 19"/>
          <p:cNvSpPr txBox="1">
            <a:spLocks noChangeArrowheads="1"/>
          </p:cNvSpPr>
          <p:nvPr>
            <p:custDataLst>
              <p:tags r:id="rId8"/>
            </p:custDataLst>
          </p:nvPr>
        </p:nvSpPr>
        <p:spPr bwMode="auto">
          <a:xfrm>
            <a:off x="1902089" y="4579388"/>
            <a:ext cx="1603111" cy="576262"/>
          </a:xfrm>
          <a:prstGeom prst="rect">
            <a:avLst/>
          </a:prstGeom>
          <a:noFill/>
          <a:ln>
            <a:noFill/>
          </a:ln>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400">
                <a:solidFill>
                  <a:srgbClr val="3F3F3F"/>
                </a:solidFill>
                <a:latin charset="-122" panose="020b0503020204020204" pitchFamily="34" typeface="微软雅黑"/>
                <a:ea charset="-122" panose="020b0503020204020204" pitchFamily="34" typeface="微软雅黑"/>
              </a:rPr>
              <a:t>人物介绍：</a:t>
            </a:r>
          </a:p>
        </p:txBody>
      </p:sp>
      <p:sp>
        <p:nvSpPr>
          <p:cNvPr id="64" name="标题 4"/>
          <p:cNvSpPr txBox="1"/>
          <p:nvPr/>
        </p:nvSpPr>
        <p:spPr>
          <a:xfrm>
            <a:off x="1484803" y="464610"/>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核心成员</a:t>
            </a:r>
          </a:p>
          <a:p>
            <a:pPr algn="l"/>
            <a:r>
              <a:rPr altLang="en-US" b="1" lang="zh-CN" smtClean="0" sz="2400">
                <a:solidFill>
                  <a:srgbClr val="3F3F3F"/>
                </a:solidFill>
                <a:latin charset="0" pitchFamily="34" typeface="Impact MT Std"/>
                <a:ea charset="-122" panose="020b0503020204020204" pitchFamily="34" typeface="微软雅黑"/>
              </a:rPr>
              <a:t>THE CORE MEMBERS</a:t>
            </a:r>
          </a:p>
        </p:txBody>
      </p:sp>
      <p:cxnSp>
        <p:nvCxnSpPr>
          <p:cNvPr id="67" name="直接连接符 66"/>
          <p:cNvCxnSpPr/>
          <p:nvPr/>
        </p:nvCxnSpPr>
        <p:spPr>
          <a:xfrm>
            <a:off x="1902089" y="5288280"/>
            <a:ext cx="8516653"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1902089" y="5391726"/>
            <a:ext cx="8516653" cy="579120"/>
          </a:xfrm>
          <a:prstGeom prst="rect">
            <a:avLst/>
          </a:prstGeom>
          <a:noFill/>
        </p:spPr>
        <p:txBody>
          <a:bodyPr rtlCol="0" wrap="square">
            <a:spAutoFit/>
          </a:bodyPr>
          <a:lstStyle/>
          <a:p>
            <a:r>
              <a:rPr altLang="zh-CN" lang="en-US" smtClean="0" sz="1600">
                <a:latin charset="-122" panose="020b0503020204020204" pitchFamily="34" typeface="微软雅黑"/>
                <a:ea charset="-122" panose="020b0503020204020204" pitchFamily="34" typeface="微软雅黑"/>
              </a:rPr>
              <a:t>SHOWTIME设计专门帮助企业个人制作路演商业PPT及企业汇报工作模板制作可定制；SHOWTIME设计专门帮助企业个人制作路演商业PPT及企业汇报工作模板制作可定制；</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5"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300" id="7"/>
                                        <p:tgtEl>
                                          <p:spTgt spid="52"/>
                                        </p:tgtEl>
                                      </p:cBhvr>
                                    </p:animEffect>
                                    <p:anim calcmode="lin" valueType="num">
                                      <p:cBhvr>
                                        <p:cTn dur="300" fill="hold" id="8"/>
                                        <p:tgtEl>
                                          <p:spTgt spid="52"/>
                                        </p:tgtEl>
                                        <p:attrNameLst>
                                          <p:attrName>ppt_w</p:attrName>
                                        </p:attrNameLst>
                                      </p:cBhvr>
                                      <p:tavLst>
                                        <p:tav fmla="#ppt_w*sin(2.5*pi*$)" tm="0">
                                          <p:val>
                                            <p:fltVal val="0"/>
                                          </p:val>
                                        </p:tav>
                                        <p:tav tm="100000">
                                          <p:val>
                                            <p:fltVal val="1"/>
                                          </p:val>
                                        </p:tav>
                                      </p:tavLst>
                                    </p:anim>
                                    <p:anim calcmode="lin" valueType="num">
                                      <p:cBhvr>
                                        <p:cTn dur="300" fill="hold" id="9"/>
                                        <p:tgtEl>
                                          <p:spTgt spid="52"/>
                                        </p:tgtEl>
                                        <p:attrNameLst>
                                          <p:attrName>ppt_h</p:attrName>
                                        </p:attrNameLst>
                                      </p:cBhvr>
                                      <p:tavLst>
                                        <p:tav tm="0">
                                          <p:val>
                                            <p:strVal val="#ppt_h"/>
                                          </p:val>
                                        </p:tav>
                                        <p:tav tm="100000">
                                          <p:val>
                                            <p:strVal val="#ppt_h"/>
                                          </p:val>
                                        </p:tav>
                                      </p:tavLst>
                                    </p:anim>
                                  </p:childTnLst>
                                </p:cTn>
                              </p:par>
                              <p:par>
                                <p:cTn fill="hold" id="10" nodeType="withEffect" presetClass="entr" presetID="22" presetSubtype="8">
                                  <p:stCondLst>
                                    <p:cond delay="0"/>
                                  </p:stCondLst>
                                  <p:childTnLst>
                                    <p:set>
                                      <p:cBhvr>
                                        <p:cTn dur="1" fill="hold" id="11">
                                          <p:stCondLst>
                                            <p:cond delay="0"/>
                                          </p:stCondLst>
                                        </p:cTn>
                                        <p:tgtEl>
                                          <p:spTgt spid="44"/>
                                        </p:tgtEl>
                                        <p:attrNameLst>
                                          <p:attrName>style.visibility</p:attrName>
                                        </p:attrNameLst>
                                      </p:cBhvr>
                                      <p:to>
                                        <p:strVal val="visible"/>
                                      </p:to>
                                    </p:set>
                                    <p:animEffect filter="wipe(left)" transition="in">
                                      <p:cBhvr>
                                        <p:cTn dur="500" id="12"/>
                                        <p:tgtEl>
                                          <p:spTgt spid="44"/>
                                        </p:tgtEl>
                                      </p:cBhvr>
                                    </p:animEffect>
                                  </p:childTnLst>
                                </p:cTn>
                              </p:par>
                              <p:par>
                                <p:cTn fill="hold" id="13" nodeType="withEffect" presetClass="entr" presetID="22" presetSubtype="8">
                                  <p:stCondLst>
                                    <p:cond delay="0"/>
                                  </p:stCondLst>
                                  <p:childTnLst>
                                    <p:set>
                                      <p:cBhvr>
                                        <p:cTn dur="1" fill="hold" id="14">
                                          <p:stCondLst>
                                            <p:cond delay="0"/>
                                          </p:stCondLst>
                                        </p:cTn>
                                        <p:tgtEl>
                                          <p:spTgt spid="48"/>
                                        </p:tgtEl>
                                        <p:attrNameLst>
                                          <p:attrName>style.visibility</p:attrName>
                                        </p:attrNameLst>
                                      </p:cBhvr>
                                      <p:to>
                                        <p:strVal val="visible"/>
                                      </p:to>
                                    </p:set>
                                    <p:animEffect filter="wipe(left)" transition="in">
                                      <p:cBhvr>
                                        <p:cTn dur="500" id="15"/>
                                        <p:tgtEl>
                                          <p:spTgt spid="48"/>
                                        </p:tgtEl>
                                      </p:cBhvr>
                                    </p:animEffect>
                                  </p:childTnLst>
                                </p:cTn>
                              </p:par>
                              <p:par>
                                <p:cTn fill="hold" grpId="0" id="16" nodeType="withEffect" presetClass="entr" presetID="2" presetSubtype="4">
                                  <p:stCondLst>
                                    <p:cond delay="0"/>
                                  </p:stCondLst>
                                  <p:childTnLst>
                                    <p:set>
                                      <p:cBhvr>
                                        <p:cTn dur="1" fill="hold" id="17">
                                          <p:stCondLst>
                                            <p:cond delay="0"/>
                                          </p:stCondLst>
                                        </p:cTn>
                                        <p:tgtEl>
                                          <p:spTgt spid="62"/>
                                        </p:tgtEl>
                                        <p:attrNameLst>
                                          <p:attrName>style.visibility</p:attrName>
                                        </p:attrNameLst>
                                      </p:cBhvr>
                                      <p:to>
                                        <p:strVal val="visible"/>
                                      </p:to>
                                    </p:set>
                                    <p:anim calcmode="lin" valueType="num">
                                      <p:cBhvr additive="base">
                                        <p:cTn dur="500" fill="hold" id="18"/>
                                        <p:tgtEl>
                                          <p:spTgt spid="62"/>
                                        </p:tgtEl>
                                        <p:attrNameLst>
                                          <p:attrName>ppt_x</p:attrName>
                                        </p:attrNameLst>
                                      </p:cBhvr>
                                      <p:tavLst>
                                        <p:tav tm="0">
                                          <p:val>
                                            <p:strVal val="#ppt_x"/>
                                          </p:val>
                                        </p:tav>
                                        <p:tav tm="100000">
                                          <p:val>
                                            <p:strVal val="#ppt_x"/>
                                          </p:val>
                                        </p:tav>
                                      </p:tavLst>
                                    </p:anim>
                                    <p:anim calcmode="lin" valueType="num">
                                      <p:cBhvr additive="base">
                                        <p:cTn dur="500" fill="hold" id="19"/>
                                        <p:tgtEl>
                                          <p:spTgt spid="62"/>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67"/>
                                        </p:tgtEl>
                                        <p:attrNameLst>
                                          <p:attrName>style.visibility</p:attrName>
                                        </p:attrNameLst>
                                      </p:cBhvr>
                                      <p:to>
                                        <p:strVal val="visible"/>
                                      </p:to>
                                    </p:set>
                                    <p:anim calcmode="lin" valueType="num">
                                      <p:cBhvr additive="base">
                                        <p:cTn dur="500" fill="hold" id="22"/>
                                        <p:tgtEl>
                                          <p:spTgt spid="67"/>
                                        </p:tgtEl>
                                        <p:attrNameLst>
                                          <p:attrName>ppt_x</p:attrName>
                                        </p:attrNameLst>
                                      </p:cBhvr>
                                      <p:tavLst>
                                        <p:tav tm="0">
                                          <p:val>
                                            <p:strVal val="#ppt_x"/>
                                          </p:val>
                                        </p:tav>
                                        <p:tav tm="100000">
                                          <p:val>
                                            <p:strVal val="#ppt_x"/>
                                          </p:val>
                                        </p:tav>
                                      </p:tavLst>
                                    </p:anim>
                                    <p:anim calcmode="lin" valueType="num">
                                      <p:cBhvr additive="base">
                                        <p:cTn dur="500" fill="hold" id="23"/>
                                        <p:tgtEl>
                                          <p:spTgt spid="67"/>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68"/>
                                        </p:tgtEl>
                                        <p:attrNameLst>
                                          <p:attrName>style.visibility</p:attrName>
                                        </p:attrNameLst>
                                      </p:cBhvr>
                                      <p:to>
                                        <p:strVal val="visible"/>
                                      </p:to>
                                    </p:set>
                                    <p:anim calcmode="lin" valueType="num">
                                      <p:cBhvr additive="base">
                                        <p:cTn dur="500" fill="hold" id="26"/>
                                        <p:tgtEl>
                                          <p:spTgt spid="68"/>
                                        </p:tgtEl>
                                        <p:attrNameLst>
                                          <p:attrName>ppt_x</p:attrName>
                                        </p:attrNameLst>
                                      </p:cBhvr>
                                      <p:tavLst>
                                        <p:tav tm="0">
                                          <p:val>
                                            <p:strVal val="#ppt_x"/>
                                          </p:val>
                                        </p:tav>
                                        <p:tav tm="100000">
                                          <p:val>
                                            <p:strVal val="#ppt_x"/>
                                          </p:val>
                                        </p:tav>
                                      </p:tavLst>
                                    </p:anim>
                                    <p:anim calcmode="lin" valueType="num">
                                      <p:cBhvr additive="base">
                                        <p:cTn dur="500" fill="hold" id="27"/>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62"/>
      <p:bldP grpId="0" spid="6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0" name="图片 399"/>
          <p:cNvPicPr>
            <a:picLocks noChangeAspect="1"/>
          </p:cNvPicPr>
          <p:nvPr/>
        </p:nvPicPr>
        <p:blipFill>
          <a:blip r:embed="rId2">
            <a:extLst>
              <a:ext uri="{28A0092B-C50C-407E-A947-70E740481C1C}">
                <a14:useLocalDpi val="0"/>
              </a:ext>
            </a:extLst>
          </a:blip>
          <a:stretch>
            <a:fillRect/>
          </a:stretch>
        </p:blipFill>
        <p:spPr>
          <a:xfrm>
            <a:off x="0" y="-60747"/>
            <a:ext cx="12192000" cy="6941656"/>
          </a:xfrm>
          <a:prstGeom prst="rect">
            <a:avLst/>
          </a:prstGeom>
        </p:spPr>
      </p:pic>
      <p:grpSp>
        <p:nvGrpSpPr>
          <p:cNvPr id="2" name="组合 1"/>
          <p:cNvGrpSpPr/>
          <p:nvPr/>
        </p:nvGrpSpPr>
        <p:grpSpPr>
          <a:xfrm>
            <a:off x="1267854" y="862997"/>
            <a:ext cx="9208059" cy="5630863"/>
            <a:chOff x="1267854" y="862997"/>
            <a:chExt cx="9208059" cy="5630863"/>
          </a:xfrm>
        </p:grpSpPr>
        <p:sp>
          <p:nvSpPr>
            <p:cNvPr id="264" name="Line 104"/>
            <p:cNvSpPr>
              <a:spLocks noChangeShapeType="1"/>
            </p:cNvSpPr>
            <p:nvPr/>
          </p:nvSpPr>
          <p:spPr bwMode="auto">
            <a:xfrm flipH="1">
              <a:off x="6163628" y="1574197"/>
              <a:ext cx="0" cy="338138"/>
            </a:xfrm>
            <a:prstGeom prst="line">
              <a:avLst/>
            </a:prstGeom>
            <a:noFill/>
            <a:ln cap="flat" w="12700">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5" name="Line 105"/>
            <p:cNvSpPr>
              <a:spLocks noChangeShapeType="1"/>
            </p:cNvSpPr>
            <p:nvPr/>
          </p:nvSpPr>
          <p:spPr bwMode="auto">
            <a:xfrm flipH="1">
              <a:off x="6163628" y="2467960"/>
              <a:ext cx="0" cy="469900"/>
            </a:xfrm>
            <a:prstGeom prst="line">
              <a:avLst/>
            </a:prstGeom>
            <a:noFill/>
            <a:ln cap="flat" w="12700">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7" name="Line 106"/>
            <p:cNvSpPr>
              <a:spLocks noChangeShapeType="1"/>
            </p:cNvSpPr>
            <p:nvPr/>
          </p:nvSpPr>
          <p:spPr bwMode="auto">
            <a:xfrm flipH="1">
              <a:off x="1705928" y="2702910"/>
              <a:ext cx="7810500" cy="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8" name="Line 107"/>
            <p:cNvSpPr>
              <a:spLocks noChangeShapeType="1"/>
            </p:cNvSpPr>
            <p:nvPr/>
          </p:nvSpPr>
          <p:spPr bwMode="auto">
            <a:xfrm flipH="1">
              <a:off x="9514841" y="2702910"/>
              <a:ext cx="0" cy="23495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9" name="Line 108"/>
            <p:cNvSpPr>
              <a:spLocks noChangeShapeType="1"/>
            </p:cNvSpPr>
            <p:nvPr/>
          </p:nvSpPr>
          <p:spPr bwMode="auto">
            <a:xfrm flipH="1">
              <a:off x="3480753" y="2702910"/>
              <a:ext cx="0" cy="763588"/>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0" name="Line 109"/>
            <p:cNvSpPr>
              <a:spLocks noChangeShapeType="1"/>
            </p:cNvSpPr>
            <p:nvPr/>
          </p:nvSpPr>
          <p:spPr bwMode="auto">
            <a:xfrm flipH="1">
              <a:off x="3050541" y="2702910"/>
              <a:ext cx="0" cy="763588"/>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1" name="Line 110"/>
            <p:cNvSpPr>
              <a:spLocks noChangeShapeType="1"/>
            </p:cNvSpPr>
            <p:nvPr/>
          </p:nvSpPr>
          <p:spPr bwMode="auto">
            <a:xfrm flipH="1">
              <a:off x="2598103" y="2702910"/>
              <a:ext cx="0" cy="763588"/>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2" name="Line 111"/>
            <p:cNvSpPr>
              <a:spLocks noChangeShapeType="1"/>
            </p:cNvSpPr>
            <p:nvPr/>
          </p:nvSpPr>
          <p:spPr bwMode="auto">
            <a:xfrm flipH="1">
              <a:off x="2137728" y="2702910"/>
              <a:ext cx="0" cy="763588"/>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3" name="Line 112"/>
            <p:cNvSpPr>
              <a:spLocks noChangeShapeType="1"/>
            </p:cNvSpPr>
            <p:nvPr/>
          </p:nvSpPr>
          <p:spPr bwMode="auto">
            <a:xfrm flipH="1">
              <a:off x="1707516" y="2702910"/>
              <a:ext cx="0" cy="163513"/>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5" name="Line 116"/>
            <p:cNvSpPr>
              <a:spLocks noChangeShapeType="1"/>
            </p:cNvSpPr>
            <p:nvPr/>
          </p:nvSpPr>
          <p:spPr bwMode="auto">
            <a:xfrm flipH="1">
              <a:off x="7314566" y="3460147"/>
              <a:ext cx="0" cy="21590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6" name="Line 117"/>
            <p:cNvSpPr>
              <a:spLocks noChangeShapeType="1"/>
            </p:cNvSpPr>
            <p:nvPr/>
          </p:nvSpPr>
          <p:spPr bwMode="auto">
            <a:xfrm flipH="1">
              <a:off x="4844416" y="3460147"/>
              <a:ext cx="0" cy="21590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7" name="Line 118"/>
            <p:cNvSpPr>
              <a:spLocks noChangeShapeType="1"/>
            </p:cNvSpPr>
            <p:nvPr/>
          </p:nvSpPr>
          <p:spPr bwMode="auto">
            <a:xfrm flipH="1">
              <a:off x="4846003" y="3466497"/>
              <a:ext cx="2471738" cy="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8" name="Line 119"/>
            <p:cNvSpPr>
              <a:spLocks noChangeShapeType="1"/>
            </p:cNvSpPr>
            <p:nvPr/>
          </p:nvSpPr>
          <p:spPr bwMode="auto">
            <a:xfrm flipH="1">
              <a:off x="6163628" y="3252185"/>
              <a:ext cx="0" cy="214313"/>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0" name="Line 114"/>
            <p:cNvSpPr>
              <a:spLocks noChangeShapeType="1"/>
            </p:cNvSpPr>
            <p:nvPr/>
          </p:nvSpPr>
          <p:spPr bwMode="auto">
            <a:xfrm flipH="1">
              <a:off x="4852353" y="4604735"/>
              <a:ext cx="0" cy="384175"/>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1" name="Line 120"/>
            <p:cNvSpPr>
              <a:spLocks noChangeShapeType="1"/>
            </p:cNvSpPr>
            <p:nvPr/>
          </p:nvSpPr>
          <p:spPr bwMode="auto">
            <a:xfrm flipH="1">
              <a:off x="3844291" y="4798410"/>
              <a:ext cx="2014538" cy="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2" name="Line 121"/>
            <p:cNvSpPr>
              <a:spLocks noChangeShapeType="1"/>
            </p:cNvSpPr>
            <p:nvPr/>
          </p:nvSpPr>
          <p:spPr bwMode="auto">
            <a:xfrm flipH="1">
              <a:off x="3849053" y="4792060"/>
              <a:ext cx="0" cy="19685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3" name="Line 122"/>
            <p:cNvSpPr>
              <a:spLocks noChangeShapeType="1"/>
            </p:cNvSpPr>
            <p:nvPr/>
          </p:nvSpPr>
          <p:spPr bwMode="auto">
            <a:xfrm flipH="1">
              <a:off x="4353878" y="4792060"/>
              <a:ext cx="0" cy="19685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4" name="Line 123"/>
            <p:cNvSpPr>
              <a:spLocks noChangeShapeType="1"/>
            </p:cNvSpPr>
            <p:nvPr/>
          </p:nvSpPr>
          <p:spPr bwMode="auto">
            <a:xfrm flipH="1">
              <a:off x="5360353" y="4792060"/>
              <a:ext cx="0" cy="19685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5" name="Line 124"/>
            <p:cNvSpPr>
              <a:spLocks noChangeShapeType="1"/>
            </p:cNvSpPr>
            <p:nvPr/>
          </p:nvSpPr>
          <p:spPr bwMode="auto">
            <a:xfrm flipH="1">
              <a:off x="5858828" y="4792060"/>
              <a:ext cx="0" cy="19685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7" name="Line 115"/>
            <p:cNvSpPr>
              <a:spLocks noChangeShapeType="1"/>
            </p:cNvSpPr>
            <p:nvPr/>
          </p:nvSpPr>
          <p:spPr bwMode="auto">
            <a:xfrm flipH="1">
              <a:off x="7314566" y="4604735"/>
              <a:ext cx="0" cy="384175"/>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8" name="Line 125"/>
            <p:cNvSpPr>
              <a:spLocks noChangeShapeType="1"/>
            </p:cNvSpPr>
            <p:nvPr/>
          </p:nvSpPr>
          <p:spPr bwMode="auto">
            <a:xfrm flipH="1">
              <a:off x="6754178" y="4798410"/>
              <a:ext cx="1108075" cy="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9" name="Line 126"/>
            <p:cNvSpPr>
              <a:spLocks noChangeShapeType="1"/>
            </p:cNvSpPr>
            <p:nvPr/>
          </p:nvSpPr>
          <p:spPr bwMode="auto">
            <a:xfrm flipH="1">
              <a:off x="6754178" y="4792060"/>
              <a:ext cx="0" cy="19685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0" name="Line 127"/>
            <p:cNvSpPr>
              <a:spLocks noChangeShapeType="1"/>
            </p:cNvSpPr>
            <p:nvPr/>
          </p:nvSpPr>
          <p:spPr bwMode="auto">
            <a:xfrm flipH="1">
              <a:off x="7862253" y="4792060"/>
              <a:ext cx="0" cy="19685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2" name="Line 128"/>
            <p:cNvSpPr>
              <a:spLocks noChangeShapeType="1"/>
            </p:cNvSpPr>
            <p:nvPr/>
          </p:nvSpPr>
          <p:spPr bwMode="auto">
            <a:xfrm flipH="1">
              <a:off x="9508491" y="3252185"/>
              <a:ext cx="0" cy="417513"/>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3" name="Line 129"/>
            <p:cNvSpPr>
              <a:spLocks noChangeShapeType="1"/>
            </p:cNvSpPr>
            <p:nvPr/>
          </p:nvSpPr>
          <p:spPr bwMode="auto">
            <a:xfrm flipH="1">
              <a:off x="8809991" y="3466497"/>
              <a:ext cx="1339850" cy="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4" name="Line 130"/>
            <p:cNvSpPr>
              <a:spLocks noChangeShapeType="1"/>
            </p:cNvSpPr>
            <p:nvPr/>
          </p:nvSpPr>
          <p:spPr bwMode="auto">
            <a:xfrm flipH="1">
              <a:off x="8811578" y="3461735"/>
              <a:ext cx="0" cy="20955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5" name="Line 131"/>
            <p:cNvSpPr>
              <a:spLocks noChangeShapeType="1"/>
            </p:cNvSpPr>
            <p:nvPr/>
          </p:nvSpPr>
          <p:spPr bwMode="auto">
            <a:xfrm flipH="1">
              <a:off x="10140316" y="3461735"/>
              <a:ext cx="0" cy="209550"/>
            </a:xfrm>
            <a:prstGeom prst="line">
              <a:avLst/>
            </a:prstGeom>
            <a:noFill/>
            <a:ln cap="flat" w="12700">
              <a:solidFill>
                <a:schemeClr val="bg1">
                  <a:lumMod val="9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6" name="Line 132"/>
            <p:cNvSpPr>
              <a:spLocks noChangeShapeType="1"/>
            </p:cNvSpPr>
            <p:nvPr/>
          </p:nvSpPr>
          <p:spPr bwMode="auto">
            <a:xfrm flipH="1">
              <a:off x="5280978" y="1783747"/>
              <a:ext cx="1885950" cy="0"/>
            </a:xfrm>
            <a:prstGeom prst="line">
              <a:avLst/>
            </a:prstGeom>
            <a:noFill/>
            <a:ln cap="flat" w="12700">
              <a:solidFill>
                <a:schemeClr val="bg1"/>
              </a:solidFill>
              <a:prstDash val="dash"/>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8" name="Line 133"/>
            <p:cNvSpPr>
              <a:spLocks noChangeShapeType="1"/>
            </p:cNvSpPr>
            <p:nvPr/>
          </p:nvSpPr>
          <p:spPr bwMode="auto">
            <a:xfrm flipH="1">
              <a:off x="1707516" y="4411060"/>
              <a:ext cx="0" cy="382588"/>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9" name="Line 134"/>
            <p:cNvSpPr>
              <a:spLocks noChangeShapeType="1"/>
            </p:cNvSpPr>
            <p:nvPr/>
          </p:nvSpPr>
          <p:spPr bwMode="auto">
            <a:xfrm flipH="1">
              <a:off x="1442403" y="4798410"/>
              <a:ext cx="493713" cy="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0" name="Line 135"/>
            <p:cNvSpPr>
              <a:spLocks noChangeShapeType="1"/>
            </p:cNvSpPr>
            <p:nvPr/>
          </p:nvSpPr>
          <p:spPr bwMode="auto">
            <a:xfrm flipH="1">
              <a:off x="1445578" y="4798410"/>
              <a:ext cx="0" cy="207963"/>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1" name="Line 136"/>
            <p:cNvSpPr>
              <a:spLocks noChangeShapeType="1"/>
            </p:cNvSpPr>
            <p:nvPr/>
          </p:nvSpPr>
          <p:spPr bwMode="auto">
            <a:xfrm flipH="1">
              <a:off x="1937703" y="4798410"/>
              <a:ext cx="0" cy="207963"/>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3" name="Line 137"/>
            <p:cNvSpPr>
              <a:spLocks noChangeShapeType="1"/>
            </p:cNvSpPr>
            <p:nvPr/>
          </p:nvSpPr>
          <p:spPr bwMode="auto">
            <a:xfrm flipH="1">
              <a:off x="3063241" y="4411060"/>
              <a:ext cx="0" cy="382588"/>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4" name="Line 138"/>
            <p:cNvSpPr>
              <a:spLocks noChangeShapeType="1"/>
            </p:cNvSpPr>
            <p:nvPr/>
          </p:nvSpPr>
          <p:spPr bwMode="auto">
            <a:xfrm flipH="1">
              <a:off x="2799716" y="4798410"/>
              <a:ext cx="492125" cy="0"/>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5" name="Line 139"/>
            <p:cNvSpPr>
              <a:spLocks noChangeShapeType="1"/>
            </p:cNvSpPr>
            <p:nvPr/>
          </p:nvSpPr>
          <p:spPr bwMode="auto">
            <a:xfrm flipH="1">
              <a:off x="2802891" y="4798410"/>
              <a:ext cx="0" cy="207963"/>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6" name="Line 140"/>
            <p:cNvSpPr>
              <a:spLocks noChangeShapeType="1"/>
            </p:cNvSpPr>
            <p:nvPr/>
          </p:nvSpPr>
          <p:spPr bwMode="auto">
            <a:xfrm flipH="1">
              <a:off x="3295016" y="4798410"/>
              <a:ext cx="0" cy="207963"/>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307" name="组合 306"/>
            <p:cNvGrpSpPr/>
            <p:nvPr/>
          </p:nvGrpSpPr>
          <p:grpSpPr>
            <a:xfrm>
              <a:off x="5539741" y="862997"/>
              <a:ext cx="1255713" cy="709613"/>
              <a:chOff x="5734051" y="889000"/>
              <a:chExt cx="1255713" cy="709613"/>
            </a:xfrm>
            <a:solidFill>
              <a:srgbClr val="3F3F3F"/>
            </a:solidFill>
          </p:grpSpPr>
          <p:sp>
            <p:nvSpPr>
              <p:cNvPr id="308"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grpFill/>
              <a:ln w="25400">
                <a:solidFill>
                  <a:schemeClr val="bg2">
                    <a:lumMod val="90000"/>
                  </a:schemeClr>
                </a:solidFill>
                <a:round/>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9" name="Rectangle 15"/>
              <p:cNvSpPr>
                <a:spLocks noChangeArrowheads="1"/>
              </p:cNvSpPr>
              <p:nvPr/>
            </p:nvSpPr>
            <p:spPr bwMode="auto">
              <a:xfrm>
                <a:off x="5919290" y="1085040"/>
                <a:ext cx="848615" cy="317531"/>
              </a:xfrm>
              <a:prstGeom prst="rect">
                <a:avLst/>
              </a:prstGeom>
              <a:grpFill/>
              <a:ln>
                <a:noFill/>
              </a:ln>
              <a:effectLst/>
            </p:spPr>
            <p:txBody>
              <a:bodyPr anchor="ctr" wrap="none"/>
              <a:lstStyle/>
              <a:p>
                <a:pPr algn="ctr"/>
                <a:r>
                  <a:rPr altLang="en-US" lang="zh-CN" smtClean="0">
                    <a:solidFill>
                      <a:schemeClr val="bg1"/>
                    </a:solidFill>
                    <a:latin charset="-122" panose="020b0503020204020204" pitchFamily="34" typeface="微软雅黑"/>
                    <a:ea charset="-122" panose="020b0503020204020204" pitchFamily="34" typeface="微软雅黑"/>
                  </a:rPr>
                  <a:t>董事会</a:t>
                </a:r>
              </a:p>
            </p:txBody>
          </p:sp>
        </p:grpSp>
        <p:sp>
          <p:nvSpPr>
            <p:cNvPr id="311" name="Freeform 78"/>
            <p:cNvSpPr/>
            <p:nvPr/>
          </p:nvSpPr>
          <p:spPr bwMode="auto">
            <a:xfrm>
              <a:off x="3574416" y="1556735"/>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3F3F3F"/>
            </a:solidFill>
            <a:ln w="25400">
              <a:solidFill>
                <a:schemeClr val="bg1">
                  <a:lumMod val="95000"/>
                </a:schemeClr>
              </a:solidFill>
              <a:round/>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12" name="Rectangle 15"/>
            <p:cNvSpPr>
              <a:spLocks noChangeArrowheads="1"/>
            </p:cNvSpPr>
            <p:nvPr/>
          </p:nvSpPr>
          <p:spPr bwMode="auto">
            <a:xfrm>
              <a:off x="3699828" y="1640928"/>
              <a:ext cx="1492250" cy="317531"/>
            </a:xfrm>
            <a:prstGeom prst="rect">
              <a:avLst/>
            </a:prstGeom>
            <a:solidFill>
              <a:srgbClr val="3F3F3F"/>
            </a:solidFill>
            <a:ln>
              <a:noFill/>
            </a:ln>
            <a:effectLst/>
          </p:spPr>
          <p:txBody>
            <a:bodyPr anchor="ctr" wrap="none"/>
            <a:lstStyle/>
            <a:p>
              <a:pPr algn="ctr"/>
              <a:r>
                <a:rPr altLang="en-US" lang="zh-CN" smtClean="0" sz="1600">
                  <a:solidFill>
                    <a:schemeClr val="bg1"/>
                  </a:solidFill>
                  <a:latin charset="-122" panose="020b0503020204020204" pitchFamily="34" typeface="微软雅黑"/>
                  <a:ea charset="-122" panose="020b0503020204020204" pitchFamily="34" typeface="微软雅黑"/>
                </a:rPr>
                <a:t>特许授权合作伙伴</a:t>
              </a:r>
            </a:p>
          </p:txBody>
        </p:sp>
        <p:sp>
          <p:nvSpPr>
            <p:cNvPr id="314" name="Freeform 141"/>
            <p:cNvSpPr/>
            <p:nvPr/>
          </p:nvSpPr>
          <p:spPr bwMode="auto">
            <a:xfrm>
              <a:off x="7181216" y="1556735"/>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3F3F3F"/>
            </a:solidFill>
            <a:ln w="25400">
              <a:solidFill>
                <a:schemeClr val="bg1">
                  <a:lumMod val="95000"/>
                </a:schemeClr>
              </a:solidFill>
              <a:round/>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15" name="Rectangle 15"/>
            <p:cNvSpPr>
              <a:spLocks noChangeArrowheads="1"/>
            </p:cNvSpPr>
            <p:nvPr/>
          </p:nvSpPr>
          <p:spPr bwMode="auto">
            <a:xfrm>
              <a:off x="7298052" y="1640928"/>
              <a:ext cx="1492250" cy="317531"/>
            </a:xfrm>
            <a:prstGeom prst="rect">
              <a:avLst/>
            </a:prstGeom>
            <a:solidFill>
              <a:srgbClr val="3F3F3F"/>
            </a:solidFill>
            <a:ln>
              <a:noFill/>
            </a:ln>
            <a:effectLst/>
          </p:spPr>
          <p:txBody>
            <a:bodyPr anchor="ctr" wrap="none"/>
            <a:lstStyle/>
            <a:p>
              <a:pPr algn="ctr"/>
              <a:r>
                <a:rPr altLang="en-US" lang="zh-CN" smtClean="0" sz="1600">
                  <a:solidFill>
                    <a:schemeClr val="bg1"/>
                  </a:solidFill>
                  <a:latin charset="-122" panose="020b0503020204020204" pitchFamily="34" typeface="微软雅黑"/>
                  <a:ea charset="-122" panose="020b0503020204020204" pitchFamily="34" typeface="微软雅黑"/>
                </a:rPr>
                <a:t>法务部</a:t>
              </a:r>
            </a:p>
          </p:txBody>
        </p:sp>
        <p:sp>
          <p:nvSpPr>
            <p:cNvPr id="317" name="Freeform 77"/>
            <p:cNvSpPr/>
            <p:nvPr/>
          </p:nvSpPr>
          <p:spPr bwMode="auto">
            <a:xfrm>
              <a:off x="5673091" y="1910747"/>
              <a:ext cx="990600" cy="560388"/>
            </a:xfrm>
            <a:custGeom>
              <a:gdLst>
                <a:gd fmla="*/ 61 w 1196" name="T0"/>
                <a:gd fmla="*/ 0 h 677" name="T1"/>
                <a:gd fmla="*/ 1135 w 1196" name="T2"/>
                <a:gd fmla="*/ 0 h 677" name="T3"/>
                <a:gd fmla="*/ 1196 w 1196" name="T4"/>
                <a:gd fmla="*/ 61 h 677" name="T5"/>
                <a:gd fmla="*/ 1196 w 1196" name="T6"/>
                <a:gd fmla="*/ 616 h 677" name="T7"/>
                <a:gd fmla="*/ 1135 w 1196" name="T8"/>
                <a:gd fmla="*/ 677 h 677" name="T9"/>
                <a:gd fmla="*/ 61 w 1196" name="T10"/>
                <a:gd fmla="*/ 677 h 677" name="T11"/>
                <a:gd fmla="*/ 0 w 1196" name="T12"/>
                <a:gd fmla="*/ 616 h 677" name="T13"/>
                <a:gd fmla="*/ 0 w 1196" name="T14"/>
                <a:gd fmla="*/ 61 h 677" name="T15"/>
                <a:gd fmla="*/ 61 w 1196" name="T16"/>
                <a:gd fmla="*/ 0 h 6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7" w="1196">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3F3F3F"/>
            </a:solidFill>
            <a:ln w="25400">
              <a:solidFill>
                <a:schemeClr val="bg2">
                  <a:lumMod val="75000"/>
                </a:schemeClr>
              </a:solidFill>
              <a:round/>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18" name="Rectangle 15"/>
            <p:cNvSpPr>
              <a:spLocks noChangeArrowheads="1"/>
            </p:cNvSpPr>
            <p:nvPr/>
          </p:nvSpPr>
          <p:spPr bwMode="auto">
            <a:xfrm>
              <a:off x="5724980" y="2009063"/>
              <a:ext cx="848615" cy="317531"/>
            </a:xfrm>
            <a:prstGeom prst="rect">
              <a:avLst/>
            </a:prstGeom>
            <a:solidFill>
              <a:srgbClr val="3F3F3F"/>
            </a:solidFill>
            <a:ln>
              <a:noFill/>
            </a:ln>
            <a:effectLst/>
          </p:spPr>
          <p:txBody>
            <a:bodyPr anchor="ctr" wrap="none"/>
            <a:lstStyle/>
            <a:p>
              <a:pPr algn="ctr"/>
              <a:r>
                <a:rPr altLang="en-US" lang="zh-CN" smtClean="0">
                  <a:solidFill>
                    <a:schemeClr val="bg1"/>
                  </a:solidFill>
                  <a:latin charset="-122" panose="020b0503020204020204" pitchFamily="34" typeface="微软雅黑"/>
                  <a:ea charset="-122" panose="020b0503020204020204" pitchFamily="34" typeface="微软雅黑"/>
                </a:rPr>
                <a:t>总经理</a:t>
              </a:r>
            </a:p>
          </p:txBody>
        </p:sp>
        <p:sp>
          <p:nvSpPr>
            <p:cNvPr id="320" name="Freeform 81"/>
            <p:cNvSpPr/>
            <p:nvPr/>
          </p:nvSpPr>
          <p:spPr bwMode="auto">
            <a:xfrm>
              <a:off x="1399541" y="2861660"/>
              <a:ext cx="628650" cy="436563"/>
            </a:xfrm>
            <a:custGeom>
              <a:gdLst>
                <a:gd fmla="*/ 33 w 758" name="T0"/>
                <a:gd fmla="*/ 0 h 529" name="T1"/>
                <a:gd fmla="*/ 725 w 758" name="T2"/>
                <a:gd fmla="*/ 0 h 529" name="T3"/>
                <a:gd fmla="*/ 758 w 758" name="T4"/>
                <a:gd fmla="*/ 34 h 529" name="T5"/>
                <a:gd fmla="*/ 758 w 758" name="T6"/>
                <a:gd fmla="*/ 496 h 529" name="T7"/>
                <a:gd fmla="*/ 725 w 758" name="T8"/>
                <a:gd fmla="*/ 529 h 529" name="T9"/>
                <a:gd fmla="*/ 33 w 758" name="T10"/>
                <a:gd fmla="*/ 529 h 529" name="T11"/>
                <a:gd fmla="*/ 0 w 758" name="T12"/>
                <a:gd fmla="*/ 496 h 529" name="T13"/>
                <a:gd fmla="*/ 0 w 758" name="T14"/>
                <a:gd fmla="*/ 34 h 529" name="T15"/>
                <a:gd fmla="*/ 33 w 758" name="T16"/>
                <a:gd fmla="*/ 0 h 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9" w="758">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3F3F3F"/>
            </a:solidFill>
            <a:ln w="22225">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1" name="Rectangle 15"/>
            <p:cNvSpPr>
              <a:spLocks noChangeArrowheads="1"/>
            </p:cNvSpPr>
            <p:nvPr/>
          </p:nvSpPr>
          <p:spPr bwMode="auto">
            <a:xfrm>
              <a:off x="1424325" y="2928202"/>
              <a:ext cx="558450" cy="317531"/>
            </a:xfrm>
            <a:prstGeom prst="rect">
              <a:avLst/>
            </a:prstGeom>
            <a:solidFill>
              <a:srgbClr val="3F3F3F"/>
            </a:solidFill>
            <a:ln>
              <a:noFill/>
            </a:ln>
            <a:effec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市场部</a:t>
              </a:r>
            </a:p>
            <a:p>
              <a:pPr algn="ctr"/>
              <a:r>
                <a:rPr altLang="en-US" lang="zh-CN" smtClean="0" sz="1400">
                  <a:solidFill>
                    <a:schemeClr val="bg1"/>
                  </a:solidFill>
                  <a:latin charset="-122" panose="020b0503020204020204" pitchFamily="34" typeface="微软雅黑"/>
                  <a:ea charset="-122" panose="020b0503020204020204" pitchFamily="34" typeface="微软雅黑"/>
                </a:rPr>
                <a:t>经理</a:t>
              </a:r>
            </a:p>
          </p:txBody>
        </p:sp>
        <p:sp>
          <p:nvSpPr>
            <p:cNvPr id="323" name="Freeform 79"/>
            <p:cNvSpPr/>
            <p:nvPr/>
          </p:nvSpPr>
          <p:spPr bwMode="auto">
            <a:xfrm>
              <a:off x="5163503" y="2942622"/>
              <a:ext cx="1831975"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4" name="Rectangle 15"/>
            <p:cNvSpPr>
              <a:spLocks noChangeArrowheads="1"/>
            </p:cNvSpPr>
            <p:nvPr/>
          </p:nvSpPr>
          <p:spPr bwMode="auto">
            <a:xfrm>
              <a:off x="5300396" y="2941688"/>
              <a:ext cx="1633489" cy="303943"/>
            </a:xfrm>
            <a:prstGeom prst="rect">
              <a:avLst/>
            </a:prstGeom>
            <a:noFill/>
            <a:ln>
              <a:noFill/>
            </a:ln>
            <a:effec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某某公司</a:t>
              </a:r>
            </a:p>
          </p:txBody>
        </p:sp>
        <p:sp>
          <p:nvSpPr>
            <p:cNvPr id="326" name="Freeform 80"/>
            <p:cNvSpPr/>
            <p:nvPr/>
          </p:nvSpPr>
          <p:spPr bwMode="auto">
            <a:xfrm>
              <a:off x="8526781" y="2941587"/>
              <a:ext cx="1949132" cy="342999"/>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7" name="Rectangle 15"/>
            <p:cNvSpPr>
              <a:spLocks noChangeArrowheads="1"/>
            </p:cNvSpPr>
            <p:nvPr/>
          </p:nvSpPr>
          <p:spPr bwMode="auto">
            <a:xfrm>
              <a:off x="8626659" y="2943033"/>
              <a:ext cx="1706513" cy="317531"/>
            </a:xfrm>
            <a:prstGeom prst="rect">
              <a:avLst/>
            </a:prstGeom>
            <a:noFill/>
            <a:ln>
              <a:noFill/>
            </a:ln>
            <a:effec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深圳起点科技有限公司</a:t>
              </a:r>
            </a:p>
          </p:txBody>
        </p:sp>
        <p:sp>
          <p:nvSpPr>
            <p:cNvPr id="329" name="Freeform 82"/>
            <p:cNvSpPr/>
            <p:nvPr/>
          </p:nvSpPr>
          <p:spPr bwMode="auto">
            <a:xfrm>
              <a:off x="1555116" y="3468085"/>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F3F3F"/>
            </a:solidFill>
            <a:ln w="22225">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0" name="Line 113"/>
            <p:cNvSpPr>
              <a:spLocks noChangeShapeType="1"/>
            </p:cNvSpPr>
            <p:nvPr/>
          </p:nvSpPr>
          <p:spPr bwMode="auto">
            <a:xfrm flipH="1">
              <a:off x="1707516" y="3298222"/>
              <a:ext cx="0" cy="174625"/>
            </a:xfrm>
            <a:prstGeom prst="line">
              <a:avLst/>
            </a:prstGeom>
            <a:solidFill>
              <a:schemeClr val="tx1"/>
            </a:solidFill>
            <a:ln cap="flat" w="127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1" name="TextBox 85"/>
            <p:cNvSpPr txBox="1"/>
            <p:nvPr/>
          </p:nvSpPr>
          <p:spPr>
            <a:xfrm>
              <a:off x="1503776" y="3528679"/>
              <a:ext cx="396240" cy="646406"/>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市场部</a:t>
              </a:r>
            </a:p>
          </p:txBody>
        </p:sp>
        <p:sp>
          <p:nvSpPr>
            <p:cNvPr id="333" name="Freeform 83"/>
            <p:cNvSpPr/>
            <p:nvPr/>
          </p:nvSpPr>
          <p:spPr bwMode="auto">
            <a:xfrm>
              <a:off x="1990091" y="3468085"/>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F3F3F"/>
            </a:solidFill>
            <a:ln w="22225">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4" name="TextBox 88"/>
            <p:cNvSpPr txBox="1"/>
            <p:nvPr/>
          </p:nvSpPr>
          <p:spPr>
            <a:xfrm>
              <a:off x="1956906" y="3528679"/>
              <a:ext cx="396240" cy="634599"/>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品质部</a:t>
              </a:r>
            </a:p>
          </p:txBody>
        </p:sp>
        <p:sp>
          <p:nvSpPr>
            <p:cNvPr id="336" name="Freeform 84"/>
            <p:cNvSpPr/>
            <p:nvPr/>
          </p:nvSpPr>
          <p:spPr bwMode="auto">
            <a:xfrm>
              <a:off x="2444116" y="3468085"/>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F3F3F"/>
            </a:solidFill>
            <a:ln w="22225">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7" name="TextBox 91"/>
            <p:cNvSpPr txBox="1"/>
            <p:nvPr/>
          </p:nvSpPr>
          <p:spPr>
            <a:xfrm>
              <a:off x="2405480" y="3528679"/>
              <a:ext cx="396240" cy="639635"/>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采购部</a:t>
              </a:r>
            </a:p>
          </p:txBody>
        </p:sp>
        <p:sp>
          <p:nvSpPr>
            <p:cNvPr id="339" name="Freeform 85"/>
            <p:cNvSpPr/>
            <p:nvPr/>
          </p:nvSpPr>
          <p:spPr bwMode="auto">
            <a:xfrm>
              <a:off x="2904491" y="3468085"/>
              <a:ext cx="306388" cy="939800"/>
            </a:xfrm>
            <a:custGeom>
              <a:gdLst>
                <a:gd fmla="*/ 371 w 371" name="T0"/>
                <a:gd fmla="*/ 34 h 1135" name="T1"/>
                <a:gd fmla="*/ 371 w 371" name="T2"/>
                <a:gd fmla="*/ 1102 h 1135" name="T3"/>
                <a:gd fmla="*/ 338 w 371" name="T4"/>
                <a:gd fmla="*/ 1135 h 1135" name="T5"/>
                <a:gd fmla="*/ 33 w 371" name="T6"/>
                <a:gd fmla="*/ 1135 h 1135" name="T7"/>
                <a:gd fmla="*/ 0 w 371" name="T8"/>
                <a:gd fmla="*/ 1102 h 1135" name="T9"/>
                <a:gd fmla="*/ 0 w 371" name="T10"/>
                <a:gd fmla="*/ 34 h 1135" name="T11"/>
                <a:gd fmla="*/ 33 w 371" name="T12"/>
                <a:gd fmla="*/ 0 h 1135" name="T13"/>
                <a:gd fmla="*/ 338 w 371" name="T14"/>
                <a:gd fmla="*/ 0 h 1135" name="T15"/>
                <a:gd fmla="*/ 371 w 371"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3F3F3F"/>
            </a:solidFill>
            <a:ln w="22225">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40" name="TextBox 94"/>
            <p:cNvSpPr txBox="1"/>
            <p:nvPr/>
          </p:nvSpPr>
          <p:spPr>
            <a:xfrm>
              <a:off x="2845426" y="3528679"/>
              <a:ext cx="396240" cy="647795"/>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综合部</a:t>
              </a:r>
            </a:p>
          </p:txBody>
        </p:sp>
        <p:sp>
          <p:nvSpPr>
            <p:cNvPr id="342" name="Freeform 86"/>
            <p:cNvSpPr/>
            <p:nvPr/>
          </p:nvSpPr>
          <p:spPr bwMode="auto">
            <a:xfrm>
              <a:off x="3329941" y="3468085"/>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3F3F3F"/>
            </a:solidFill>
            <a:ln w="22225">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43" name="TextBox 97"/>
            <p:cNvSpPr txBox="1"/>
            <p:nvPr/>
          </p:nvSpPr>
          <p:spPr>
            <a:xfrm>
              <a:off x="3294000" y="3528679"/>
              <a:ext cx="396240" cy="646754"/>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财务部</a:t>
              </a:r>
            </a:p>
          </p:txBody>
        </p:sp>
        <p:sp>
          <p:nvSpPr>
            <p:cNvPr id="345" name="Freeform 91"/>
            <p:cNvSpPr/>
            <p:nvPr/>
          </p:nvSpPr>
          <p:spPr bwMode="auto">
            <a:xfrm>
              <a:off x="4692015" y="3663347"/>
              <a:ext cx="307975" cy="939800"/>
            </a:xfrm>
            <a:custGeom>
              <a:gdLst>
                <a:gd fmla="*/ 372 w 372" name="T0"/>
                <a:gd fmla="*/ 33 h 1135" name="T1"/>
                <a:gd fmla="*/ 372 w 372" name="T2"/>
                <a:gd fmla="*/ 1101 h 1135" name="T3"/>
                <a:gd fmla="*/ 338 w 372" name="T4"/>
                <a:gd fmla="*/ 1135 h 1135" name="T5"/>
                <a:gd fmla="*/ 33 w 372" name="T6"/>
                <a:gd fmla="*/ 1135 h 1135" name="T7"/>
                <a:gd fmla="*/ 0 w 372" name="T8"/>
                <a:gd fmla="*/ 1101 h 1135" name="T9"/>
                <a:gd fmla="*/ 0 w 372" name="T10"/>
                <a:gd fmla="*/ 33 h 1135" name="T11"/>
                <a:gd fmla="*/ 33 w 372" name="T12"/>
                <a:gd fmla="*/ 0 h 1135" name="T13"/>
                <a:gd fmla="*/ 338 w 372" name="T14"/>
                <a:gd fmla="*/ 0 h 1135" name="T15"/>
                <a:gd fmla="*/ 372 w 372"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46" name="TextBox 100"/>
            <p:cNvSpPr txBox="1"/>
            <p:nvPr/>
          </p:nvSpPr>
          <p:spPr>
            <a:xfrm>
              <a:off x="4645947" y="3718459"/>
              <a:ext cx="396240" cy="635467"/>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研发部</a:t>
              </a:r>
            </a:p>
          </p:txBody>
        </p:sp>
        <p:sp>
          <p:nvSpPr>
            <p:cNvPr id="348" name="Freeform 92"/>
            <p:cNvSpPr/>
            <p:nvPr/>
          </p:nvSpPr>
          <p:spPr bwMode="auto">
            <a:xfrm>
              <a:off x="7147878" y="3663347"/>
              <a:ext cx="307975" cy="939800"/>
            </a:xfrm>
            <a:custGeom>
              <a:gdLst>
                <a:gd fmla="*/ 371 w 371" name="T0"/>
                <a:gd fmla="*/ 33 h 1135" name="T1"/>
                <a:gd fmla="*/ 371 w 371" name="T2"/>
                <a:gd fmla="*/ 1101 h 1135" name="T3"/>
                <a:gd fmla="*/ 338 w 371" name="T4"/>
                <a:gd fmla="*/ 1135 h 1135" name="T5"/>
                <a:gd fmla="*/ 33 w 371" name="T6"/>
                <a:gd fmla="*/ 1135 h 1135" name="T7"/>
                <a:gd fmla="*/ 0 w 371" name="T8"/>
                <a:gd fmla="*/ 1101 h 1135" name="T9"/>
                <a:gd fmla="*/ 0 w 371" name="T10"/>
                <a:gd fmla="*/ 33 h 1135" name="T11"/>
                <a:gd fmla="*/ 33 w 371" name="T12"/>
                <a:gd fmla="*/ 0 h 1135" name="T13"/>
                <a:gd fmla="*/ 338 w 371" name="T14"/>
                <a:gd fmla="*/ 0 h 1135" name="T15"/>
                <a:gd fmla="*/ 371 w 371"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49" name="TextBox 103"/>
            <p:cNvSpPr txBox="1"/>
            <p:nvPr/>
          </p:nvSpPr>
          <p:spPr>
            <a:xfrm>
              <a:off x="7104473" y="3718459"/>
              <a:ext cx="396240" cy="833594"/>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售后中心</a:t>
              </a:r>
            </a:p>
          </p:txBody>
        </p:sp>
        <p:sp>
          <p:nvSpPr>
            <p:cNvPr id="351" name="Freeform 93"/>
            <p:cNvSpPr/>
            <p:nvPr/>
          </p:nvSpPr>
          <p:spPr bwMode="auto">
            <a:xfrm>
              <a:off x="8648066" y="3670740"/>
              <a:ext cx="307975" cy="1172417"/>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52" name="TextBox 106"/>
            <p:cNvSpPr txBox="1"/>
            <p:nvPr/>
          </p:nvSpPr>
          <p:spPr>
            <a:xfrm>
              <a:off x="8600922" y="3720610"/>
              <a:ext cx="396240" cy="1062024"/>
            </a:xfrm>
            <a:prstGeom prst="rect">
              <a:avLst/>
            </a:prstGeom>
            <a:noFill/>
            <a:ln>
              <a:noFill/>
            </a:ln>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硬件测试部</a:t>
              </a:r>
            </a:p>
          </p:txBody>
        </p:sp>
        <p:sp>
          <p:nvSpPr>
            <p:cNvPr id="354" name="Freeform 94"/>
            <p:cNvSpPr/>
            <p:nvPr/>
          </p:nvSpPr>
          <p:spPr bwMode="auto">
            <a:xfrm>
              <a:off x="9348409" y="3670740"/>
              <a:ext cx="307975" cy="1172417"/>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55" name="TextBox 109"/>
            <p:cNvSpPr txBox="1"/>
            <p:nvPr/>
          </p:nvSpPr>
          <p:spPr>
            <a:xfrm>
              <a:off x="9301292" y="3781134"/>
              <a:ext cx="396240" cy="1062024"/>
            </a:xfrm>
            <a:prstGeom prst="rect">
              <a:avLst/>
            </a:prstGeom>
            <a:noFill/>
            <a:ln>
              <a:noFill/>
            </a:ln>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工程监督部</a:t>
              </a:r>
            </a:p>
          </p:txBody>
        </p:sp>
        <p:sp>
          <p:nvSpPr>
            <p:cNvPr id="357" name="Freeform 95"/>
            <p:cNvSpPr/>
            <p:nvPr/>
          </p:nvSpPr>
          <p:spPr bwMode="auto">
            <a:xfrm>
              <a:off x="9995853" y="3670740"/>
              <a:ext cx="307975" cy="1172417"/>
            </a:xfrm>
            <a:custGeom>
              <a:gdLst>
                <a:gd fmla="*/ 372 w 372" name="T0"/>
                <a:gd fmla="*/ 34 h 1172" name="T1"/>
                <a:gd fmla="*/ 372 w 372" name="T2"/>
                <a:gd fmla="*/ 1139 h 1172" name="T3"/>
                <a:gd fmla="*/ 338 w 372" name="T4"/>
                <a:gd fmla="*/ 1172 h 1172" name="T5"/>
                <a:gd fmla="*/ 34 w 372" name="T6"/>
                <a:gd fmla="*/ 1172 h 1172" name="T7"/>
                <a:gd fmla="*/ 0 w 372" name="T8"/>
                <a:gd fmla="*/ 1139 h 1172" name="T9"/>
                <a:gd fmla="*/ 0 w 372" name="T10"/>
                <a:gd fmla="*/ 34 h 1172" name="T11"/>
                <a:gd fmla="*/ 34 w 372" name="T12"/>
                <a:gd fmla="*/ 0 h 1172" name="T13"/>
                <a:gd fmla="*/ 338 w 372" name="T14"/>
                <a:gd fmla="*/ 0 h 1172" name="T15"/>
                <a:gd fmla="*/ 372 w 372"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58" name="TextBox 112"/>
            <p:cNvSpPr txBox="1"/>
            <p:nvPr/>
          </p:nvSpPr>
          <p:spPr>
            <a:xfrm>
              <a:off x="9940127" y="3761939"/>
              <a:ext cx="609600" cy="990016"/>
            </a:xfrm>
            <a:prstGeom prst="rect">
              <a:avLst/>
            </a:prstGeom>
            <a:noFill/>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客服事业部</a:t>
              </a:r>
            </a:p>
          </p:txBody>
        </p:sp>
        <p:sp>
          <p:nvSpPr>
            <p:cNvPr id="360" name="Freeform 87"/>
            <p:cNvSpPr/>
            <p:nvPr/>
          </p:nvSpPr>
          <p:spPr bwMode="auto">
            <a:xfrm>
              <a:off x="1296353" y="5011135"/>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3F3F3F"/>
            </a:solidFill>
            <a:ln w="25400">
              <a:solidFill>
                <a:schemeClr val="bg2">
                  <a:lumMod val="75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61" name="TextBox 115"/>
            <p:cNvSpPr txBox="1"/>
            <p:nvPr/>
          </p:nvSpPr>
          <p:spPr>
            <a:xfrm>
              <a:off x="1267854" y="5059181"/>
              <a:ext cx="365760" cy="885043"/>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国内事业部</a:t>
              </a:r>
            </a:p>
          </p:txBody>
        </p:sp>
        <p:sp>
          <p:nvSpPr>
            <p:cNvPr id="363" name="Freeform 88"/>
            <p:cNvSpPr/>
            <p:nvPr/>
          </p:nvSpPr>
          <p:spPr bwMode="auto">
            <a:xfrm>
              <a:off x="1775778" y="5011135"/>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64" name="TextBox 118"/>
            <p:cNvSpPr txBox="1"/>
            <p:nvPr/>
          </p:nvSpPr>
          <p:spPr>
            <a:xfrm>
              <a:off x="1753629" y="5059181"/>
              <a:ext cx="365760" cy="89337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海外事业部</a:t>
              </a:r>
            </a:p>
          </p:txBody>
        </p:sp>
        <p:sp>
          <p:nvSpPr>
            <p:cNvPr id="366" name="Freeform 89"/>
            <p:cNvSpPr/>
            <p:nvPr/>
          </p:nvSpPr>
          <p:spPr bwMode="auto">
            <a:xfrm>
              <a:off x="2629853" y="5011135"/>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67" name="TextBox 121"/>
            <p:cNvSpPr txBox="1"/>
            <p:nvPr/>
          </p:nvSpPr>
          <p:spPr>
            <a:xfrm>
              <a:off x="2591829" y="5059181"/>
              <a:ext cx="365760" cy="88191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人力资源部</a:t>
              </a:r>
            </a:p>
          </p:txBody>
        </p:sp>
        <p:sp>
          <p:nvSpPr>
            <p:cNvPr id="369" name="Freeform 90"/>
            <p:cNvSpPr/>
            <p:nvPr/>
          </p:nvSpPr>
          <p:spPr bwMode="auto">
            <a:xfrm>
              <a:off x="3110866" y="5011135"/>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70" name="TextBox 124"/>
            <p:cNvSpPr txBox="1"/>
            <p:nvPr/>
          </p:nvSpPr>
          <p:spPr>
            <a:xfrm>
              <a:off x="3077604" y="5059180"/>
              <a:ext cx="365760" cy="56831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综合部</a:t>
              </a:r>
            </a:p>
          </p:txBody>
        </p:sp>
        <p:sp>
          <p:nvSpPr>
            <p:cNvPr id="372" name="Freeform 96"/>
            <p:cNvSpPr/>
            <p:nvPr/>
          </p:nvSpPr>
          <p:spPr bwMode="auto">
            <a:xfrm>
              <a:off x="3699828" y="4993672"/>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73" name="TextBox 127"/>
            <p:cNvSpPr txBox="1"/>
            <p:nvPr/>
          </p:nvSpPr>
          <p:spPr>
            <a:xfrm>
              <a:off x="3660579" y="4987173"/>
              <a:ext cx="365760" cy="1502423"/>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餐饮管理系统研发部</a:t>
              </a:r>
            </a:p>
          </p:txBody>
        </p:sp>
        <p:sp>
          <p:nvSpPr>
            <p:cNvPr id="375" name="Freeform 97"/>
            <p:cNvSpPr/>
            <p:nvPr/>
          </p:nvSpPr>
          <p:spPr bwMode="auto">
            <a:xfrm>
              <a:off x="4180841" y="4993672"/>
              <a:ext cx="307975" cy="1500188"/>
            </a:xfrm>
            <a:custGeom>
              <a:gdLst>
                <a:gd fmla="*/ 372 w 372" name="T0"/>
                <a:gd fmla="*/ 34 h 1813" name="T1"/>
                <a:gd fmla="*/ 372 w 372" name="T2"/>
                <a:gd fmla="*/ 1780 h 1813" name="T3"/>
                <a:gd fmla="*/ 338 w 372" name="T4"/>
                <a:gd fmla="*/ 1813 h 1813" name="T5"/>
                <a:gd fmla="*/ 34 w 372" name="T6"/>
                <a:gd fmla="*/ 1813 h 1813" name="T7"/>
                <a:gd fmla="*/ 0 w 372" name="T8"/>
                <a:gd fmla="*/ 1780 h 1813" name="T9"/>
                <a:gd fmla="*/ 0 w 372" name="T10"/>
                <a:gd fmla="*/ 34 h 1813" name="T11"/>
                <a:gd fmla="*/ 34 w 372" name="T12"/>
                <a:gd fmla="*/ 0 h 1813" name="T13"/>
                <a:gd fmla="*/ 338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76" name="TextBox 130"/>
            <p:cNvSpPr txBox="1"/>
            <p:nvPr/>
          </p:nvSpPr>
          <p:spPr>
            <a:xfrm>
              <a:off x="4171654" y="4987173"/>
              <a:ext cx="365760" cy="150197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酒店管理系统研发部</a:t>
              </a:r>
            </a:p>
          </p:txBody>
        </p:sp>
        <p:sp>
          <p:nvSpPr>
            <p:cNvPr id="378" name="Freeform 98"/>
            <p:cNvSpPr/>
            <p:nvPr/>
          </p:nvSpPr>
          <p:spPr bwMode="auto">
            <a:xfrm>
              <a:off x="4711066" y="4993672"/>
              <a:ext cx="307975" cy="1500188"/>
            </a:xfrm>
            <a:custGeom>
              <a:gdLst>
                <a:gd fmla="*/ 372 w 372" name="T0"/>
                <a:gd fmla="*/ 34 h 1813" name="T1"/>
                <a:gd fmla="*/ 372 w 372" name="T2"/>
                <a:gd fmla="*/ 1780 h 1813" name="T3"/>
                <a:gd fmla="*/ 339 w 372" name="T4"/>
                <a:gd fmla="*/ 1813 h 1813" name="T5"/>
                <a:gd fmla="*/ 34 w 372" name="T6"/>
                <a:gd fmla="*/ 1813 h 1813" name="T7"/>
                <a:gd fmla="*/ 0 w 372" name="T8"/>
                <a:gd fmla="*/ 1780 h 1813" name="T9"/>
                <a:gd fmla="*/ 0 w 372" name="T10"/>
                <a:gd fmla="*/ 34 h 1813" name="T11"/>
                <a:gd fmla="*/ 34 w 372" name="T12"/>
                <a:gd fmla="*/ 0 h 1813" name="T13"/>
                <a:gd fmla="*/ 339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79" name="TextBox 133"/>
            <p:cNvSpPr txBox="1"/>
            <p:nvPr/>
          </p:nvSpPr>
          <p:spPr>
            <a:xfrm>
              <a:off x="4677845" y="4987173"/>
              <a:ext cx="365760" cy="1501679"/>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康乐管理系统研发部</a:t>
              </a:r>
            </a:p>
          </p:txBody>
        </p:sp>
        <p:sp>
          <p:nvSpPr>
            <p:cNvPr id="381" name="Freeform 99"/>
            <p:cNvSpPr/>
            <p:nvPr/>
          </p:nvSpPr>
          <p:spPr bwMode="auto">
            <a:xfrm>
              <a:off x="5192078" y="4993672"/>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82" name="TextBox 136"/>
            <p:cNvSpPr txBox="1"/>
            <p:nvPr/>
          </p:nvSpPr>
          <p:spPr>
            <a:xfrm>
              <a:off x="5180212" y="4987173"/>
              <a:ext cx="365760" cy="149185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无线电子菜谱研发部</a:t>
              </a:r>
            </a:p>
          </p:txBody>
        </p:sp>
        <p:sp>
          <p:nvSpPr>
            <p:cNvPr id="384" name="Freeform 100"/>
            <p:cNvSpPr/>
            <p:nvPr/>
          </p:nvSpPr>
          <p:spPr bwMode="auto">
            <a:xfrm>
              <a:off x="5698491" y="4993672"/>
              <a:ext cx="306388"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85" name="TextBox 139"/>
            <p:cNvSpPr txBox="1"/>
            <p:nvPr/>
          </p:nvSpPr>
          <p:spPr>
            <a:xfrm>
              <a:off x="5658879" y="4987173"/>
              <a:ext cx="365760" cy="134822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新概念产品研发部</a:t>
              </a:r>
            </a:p>
          </p:txBody>
        </p:sp>
        <p:sp>
          <p:nvSpPr>
            <p:cNvPr id="387" name="Freeform 101"/>
            <p:cNvSpPr/>
            <p:nvPr/>
          </p:nvSpPr>
          <p:spPr bwMode="auto">
            <a:xfrm>
              <a:off x="6592253" y="4993672"/>
              <a:ext cx="306388"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88" name="TextBox 142"/>
            <p:cNvSpPr txBox="1"/>
            <p:nvPr/>
          </p:nvSpPr>
          <p:spPr>
            <a:xfrm>
              <a:off x="6544704" y="5048431"/>
              <a:ext cx="365760" cy="876252"/>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售后部门①</a:t>
              </a:r>
            </a:p>
          </p:txBody>
        </p:sp>
        <p:sp>
          <p:nvSpPr>
            <p:cNvPr id="390" name="Freeform 102"/>
            <p:cNvSpPr/>
            <p:nvPr/>
          </p:nvSpPr>
          <p:spPr bwMode="auto">
            <a:xfrm>
              <a:off x="7147878" y="4993672"/>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91" name="TextBox 145"/>
            <p:cNvSpPr txBox="1"/>
            <p:nvPr/>
          </p:nvSpPr>
          <p:spPr>
            <a:xfrm>
              <a:off x="7116204" y="5048431"/>
              <a:ext cx="365760" cy="876252"/>
            </a:xfrm>
            <a:prstGeom prst="rect">
              <a:avLst/>
            </a:prstGeom>
            <a:noFill/>
          </p:spPr>
          <p:txBody>
            <a:bodyPr rtlCol="0" vert="eaVert" wrap="none">
              <a:spAutoFit/>
            </a:bodyPr>
            <a:lstStyle>
              <a:defPPr>
                <a:defRPr lang="zh-CN"/>
              </a:defPPr>
              <a:lvl1pPr>
                <a:defRPr sz="1200">
                  <a:solidFill>
                    <a:schemeClr val="accent3"/>
                  </a:solidFill>
                  <a:latin typeface="+mn-ea"/>
                  <a:ea typeface="+mn-ea"/>
                </a:defRPr>
              </a:lvl1pPr>
            </a:lstStyle>
            <a:p>
              <a:r>
                <a:rPr altLang="en-US" lang="zh-CN">
                  <a:solidFill>
                    <a:schemeClr val="bg1"/>
                  </a:solidFill>
                  <a:latin charset="-122" panose="020b0503020204020204" pitchFamily="34" typeface="微软雅黑"/>
                  <a:ea charset="-122" panose="020b0503020204020204" pitchFamily="34" typeface="微软雅黑"/>
                </a:rPr>
                <a:t>售后部门②</a:t>
              </a:r>
            </a:p>
          </p:txBody>
        </p:sp>
        <p:sp>
          <p:nvSpPr>
            <p:cNvPr id="393" name="Freeform 103"/>
            <p:cNvSpPr/>
            <p:nvPr/>
          </p:nvSpPr>
          <p:spPr bwMode="auto">
            <a:xfrm>
              <a:off x="7678558" y="4993672"/>
              <a:ext cx="307975" cy="1500188"/>
            </a:xfrm>
            <a:custGeom>
              <a:gdLst>
                <a:gd fmla="*/ 372 w 372" name="T0"/>
                <a:gd fmla="*/ 34 h 1813" name="T1"/>
                <a:gd fmla="*/ 372 w 372" name="T2"/>
                <a:gd fmla="*/ 1780 h 1813" name="T3"/>
                <a:gd fmla="*/ 338 w 372" name="T4"/>
                <a:gd fmla="*/ 1813 h 1813" name="T5"/>
                <a:gd fmla="*/ 34 w 372" name="T6"/>
                <a:gd fmla="*/ 1813 h 1813" name="T7"/>
                <a:gd fmla="*/ 0 w 372" name="T8"/>
                <a:gd fmla="*/ 1780 h 1813" name="T9"/>
                <a:gd fmla="*/ 0 w 372" name="T10"/>
                <a:gd fmla="*/ 34 h 1813" name="T11"/>
                <a:gd fmla="*/ 34 w 372" name="T12"/>
                <a:gd fmla="*/ 0 h 1813" name="T13"/>
                <a:gd fmla="*/ 338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3F3F3F"/>
            </a:solidFill>
            <a:ln w="25400">
              <a:solidFill>
                <a:schemeClr val="bg2">
                  <a:lumMod val="90000"/>
                </a:schemeClr>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94" name="TextBox 148"/>
            <p:cNvSpPr txBox="1"/>
            <p:nvPr/>
          </p:nvSpPr>
          <p:spPr>
            <a:xfrm>
              <a:off x="7642120" y="5048431"/>
              <a:ext cx="365760" cy="876252"/>
            </a:xfrm>
            <a:prstGeom prst="rect">
              <a:avLst/>
            </a:prstGeom>
            <a:noFill/>
          </p:spPr>
          <p:txBody>
            <a:bodyPr rtlCol="0" vert="eaVert" wrap="none">
              <a:spAutoFit/>
            </a:bodyPr>
            <a:lstStyle>
              <a:defPPr>
                <a:defRPr lang="zh-CN"/>
              </a:defPPr>
              <a:lvl1pPr>
                <a:defRPr sz="1200">
                  <a:solidFill>
                    <a:schemeClr val="accent3"/>
                  </a:solidFill>
                  <a:latin typeface="+mn-ea"/>
                  <a:ea typeface="+mn-ea"/>
                </a:defRPr>
              </a:lvl1pPr>
            </a:lstStyle>
            <a:p>
              <a:r>
                <a:rPr altLang="en-US" lang="zh-CN">
                  <a:solidFill>
                    <a:schemeClr val="bg1"/>
                  </a:solidFill>
                  <a:latin charset="-122" panose="020b0503020204020204" pitchFamily="34" typeface="微软雅黑"/>
                  <a:ea charset="-122" panose="020b0503020204020204" pitchFamily="34" typeface="微软雅黑"/>
                </a:rPr>
                <a:t>售后部门③</a:t>
              </a:r>
            </a:p>
          </p:txBody>
        </p:sp>
      </p:grpSp>
      <p:sp>
        <p:nvSpPr>
          <p:cNvPr id="397" name="五边形 396"/>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8" name="KSO_Shape"/>
          <p:cNvSpPr/>
          <p:nvPr/>
        </p:nvSpPr>
        <p:spPr bwMode="auto">
          <a:xfrm>
            <a:off x="304031" y="22266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399" name="标题 4"/>
          <p:cNvSpPr txBox="1"/>
          <p:nvPr/>
        </p:nvSpPr>
        <p:spPr>
          <a:xfrm>
            <a:off x="1480479" y="440757"/>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0" pitchFamily="34" typeface="Impact MT Std"/>
                <a:ea charset="-122" panose="020b0503020204020204" pitchFamily="34" typeface="微软雅黑"/>
              </a:rPr>
              <a:t>公司结构</a:t>
            </a:r>
          </a:p>
          <a:p>
            <a:pPr algn="l"/>
            <a:r>
              <a:rPr altLang="en-US" b="1" lang="zh-CN" smtClean="0" sz="2400">
                <a:solidFill>
                  <a:schemeClr val="bg1"/>
                </a:solidFill>
                <a:latin charset="0" pitchFamily="34" typeface="Impact MT Std"/>
                <a:ea charset="-122" panose="020b0503020204020204" pitchFamily="34" typeface="微软雅黑"/>
              </a:rPr>
              <a:t>THE STRUCTURE OF THE ORGANIZATION</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2">
            <a:extLst>
              <a:ext uri="{28A0092B-C50C-407E-A947-70E740481C1C}">
                <a14:useLocalDpi val="0"/>
              </a:ext>
            </a:extLst>
          </a:blip>
          <a:stretch>
            <a:fillRect/>
          </a:stretch>
        </p:blipFill>
        <p:spPr>
          <a:xfrm>
            <a:off x="-28575" y="-26185"/>
            <a:ext cx="12220575" cy="6883539"/>
          </a:xfrm>
          <a:prstGeom prst="rect">
            <a:avLst/>
          </a:prstGeom>
        </p:spPr>
      </p:pic>
      <p:sp>
        <p:nvSpPr>
          <p:cNvPr id="2" name="五边形 1"/>
          <p:cNvSpPr/>
          <p:nvPr/>
        </p:nvSpPr>
        <p:spPr>
          <a:xfrm>
            <a:off x="0" y="-3618"/>
            <a:ext cx="1390650" cy="971550"/>
          </a:xfrm>
          <a:prstGeom prst="homePlate">
            <a:avLst>
              <a:gd fmla="val 18627" name="adj"/>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304031" y="222666"/>
            <a:ext cx="755797" cy="51898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lumMod val="95000"/>
                </a:schemeClr>
              </a:solidFill>
              <a:ea charset="-122" panose="02010600030101010101" pitchFamily="2" typeface="宋体"/>
            </a:endParaRPr>
          </a:p>
        </p:txBody>
      </p:sp>
      <p:sp>
        <p:nvSpPr>
          <p:cNvPr id="4" name="标题 4"/>
          <p:cNvSpPr txBox="1"/>
          <p:nvPr/>
        </p:nvSpPr>
        <p:spPr>
          <a:xfrm>
            <a:off x="1447800" y="423703"/>
            <a:ext cx="4304774" cy="40466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rgbClr val="3F3F3F"/>
                </a:solidFill>
                <a:latin charset="0" pitchFamily="34" typeface="Impact MT Std"/>
                <a:ea charset="-122" panose="020b0503020204020204" pitchFamily="34" typeface="微软雅黑"/>
              </a:rPr>
              <a:t>公司大事记</a:t>
            </a:r>
          </a:p>
          <a:p>
            <a:pPr algn="l"/>
            <a:r>
              <a:rPr altLang="en-US" b="1" lang="zh-CN" smtClean="0" sz="2400">
                <a:solidFill>
                  <a:srgbClr val="3F3F3F"/>
                </a:solidFill>
                <a:latin charset="0" pitchFamily="34" typeface="Impact MT Std"/>
                <a:ea charset="-122" panose="020b0503020204020204" pitchFamily="34" typeface="微软雅黑"/>
              </a:rPr>
              <a:t>THE COMPANY MEMORABILIA</a:t>
            </a:r>
          </a:p>
        </p:txBody>
      </p:sp>
      <p:sp>
        <p:nvSpPr>
          <p:cNvPr id="20" name="任意多边形 19"/>
          <p:cNvSpPr/>
          <p:nvPr/>
        </p:nvSpPr>
        <p:spPr>
          <a:xfrm>
            <a:off x="1771650" y="2209800"/>
            <a:ext cx="7772429" cy="3676650"/>
          </a:xfrm>
          <a:custGeom>
            <a:gdLst>
              <a:gd fmla="*/ 0 w 5962679" name="connsiteX0"/>
              <a:gd fmla="*/ 3714750 h 3714750" name="connsiteY0"/>
              <a:gd fmla="*/ 2228850 w 5962679" name="connsiteX1"/>
              <a:gd fmla="*/ 3695700 h 3714750" name="connsiteY1"/>
              <a:gd fmla="*/ 2286000 w 5962679" name="connsiteX2"/>
              <a:gd fmla="*/ 3676650 h 3714750" name="connsiteY2"/>
              <a:gd fmla="*/ 2381250 w 5962679" name="connsiteX3"/>
              <a:gd fmla="*/ 3657600 h 3714750" name="connsiteY3"/>
              <a:gd fmla="*/ 2457450 w 5962679" name="connsiteX4"/>
              <a:gd fmla="*/ 3638550 h 3714750" name="connsiteY4"/>
              <a:gd fmla="*/ 2724150 w 5962679" name="connsiteX5"/>
              <a:gd fmla="*/ 3600450 h 3714750" name="connsiteY5"/>
              <a:gd fmla="*/ 2895600 w 5962679" name="connsiteX6"/>
              <a:gd fmla="*/ 3562350 h 3714750" name="connsiteY6"/>
              <a:gd fmla="*/ 3048000 w 5962679" name="connsiteX7"/>
              <a:gd fmla="*/ 3524250 h 3714750" name="connsiteY7"/>
              <a:gd fmla="*/ 3238500 w 5962679" name="connsiteX8"/>
              <a:gd fmla="*/ 3486150 h 3714750" name="connsiteY8"/>
              <a:gd fmla="*/ 3352800 w 5962679" name="connsiteX9"/>
              <a:gd fmla="*/ 3467100 h 3714750" name="connsiteY9"/>
              <a:gd fmla="*/ 3409950 w 5962679" name="connsiteX10"/>
              <a:gd fmla="*/ 3448050 h 3714750" name="connsiteY10"/>
              <a:gd fmla="*/ 3581400 w 5962679" name="connsiteX11"/>
              <a:gd fmla="*/ 3409950 h 3714750" name="connsiteY11"/>
              <a:gd fmla="*/ 3638550 w 5962679" name="connsiteX12"/>
              <a:gd fmla="*/ 3390900 h 3714750" name="connsiteY12"/>
              <a:gd fmla="*/ 3695700 w 5962679" name="connsiteX13"/>
              <a:gd fmla="*/ 3352800 h 3714750" name="connsiteY13"/>
              <a:gd fmla="*/ 3752850 w 5962679" name="connsiteX14"/>
              <a:gd fmla="*/ 3333750 h 3714750" name="connsiteY14"/>
              <a:gd fmla="*/ 3924300 w 5962679" name="connsiteX15"/>
              <a:gd fmla="*/ 3219450 h 3714750" name="connsiteY15"/>
              <a:gd fmla="*/ 3981450 w 5962679" name="connsiteX16"/>
              <a:gd fmla="*/ 3181350 h 3714750" name="connsiteY16"/>
              <a:gd fmla="*/ 4038600 w 5962679" name="connsiteX17"/>
              <a:gd fmla="*/ 3143250 h 3714750" name="connsiteY17"/>
              <a:gd fmla="*/ 4076700 w 5962679" name="connsiteX18"/>
              <a:gd fmla="*/ 3086100 h 3714750" name="connsiteY18"/>
              <a:gd fmla="*/ 4133850 w 5962679" name="connsiteX19"/>
              <a:gd fmla="*/ 3048000 h 3714750" name="connsiteY19"/>
              <a:gd fmla="*/ 4152900 w 5962679" name="connsiteX20"/>
              <a:gd fmla="*/ 2990850 h 3714750" name="connsiteY20"/>
              <a:gd fmla="*/ 4210050 w 5962679" name="connsiteX21"/>
              <a:gd fmla="*/ 2933700 h 3714750" name="connsiteY21"/>
              <a:gd fmla="*/ 4248150 w 5962679" name="connsiteX22"/>
              <a:gd fmla="*/ 2876550 h 3714750" name="connsiteY22"/>
              <a:gd fmla="*/ 4305300 w 5962679" name="connsiteX23"/>
              <a:gd fmla="*/ 2857500 h 3714750" name="connsiteY23"/>
              <a:gd fmla="*/ 4495800 w 5962679" name="connsiteX24"/>
              <a:gd fmla="*/ 2762250 h 3714750" name="connsiteY24"/>
              <a:gd fmla="*/ 4552950 w 5962679" name="connsiteX25"/>
              <a:gd fmla="*/ 2724150 h 3714750" name="connsiteY25"/>
              <a:gd fmla="*/ 4610100 w 5962679" name="connsiteX26"/>
              <a:gd fmla="*/ 2705100 h 3714750" name="connsiteY26"/>
              <a:gd fmla="*/ 4781550 w 5962679" name="connsiteX27"/>
              <a:gd fmla="*/ 2590800 h 3714750" name="connsiteY27"/>
              <a:gd fmla="*/ 4838700 w 5962679" name="connsiteX28"/>
              <a:gd fmla="*/ 2552700 h 3714750" name="connsiteY28"/>
              <a:gd fmla="*/ 4895850 w 5962679" name="connsiteX29"/>
              <a:gd fmla="*/ 2514600 h 3714750" name="connsiteY29"/>
              <a:gd fmla="*/ 5010150 w 5962679" name="connsiteX30"/>
              <a:gd fmla="*/ 2419350 h 3714750" name="connsiteY30"/>
              <a:gd fmla="*/ 5162550 w 5962679" name="connsiteX31"/>
              <a:gd fmla="*/ 2190750 h 3714750" name="connsiteY31"/>
              <a:gd fmla="*/ 5200650 w 5962679" name="connsiteX32"/>
              <a:gd fmla="*/ 2133600 h 3714750" name="connsiteY32"/>
              <a:gd fmla="*/ 5238750 w 5962679" name="connsiteX33"/>
              <a:gd fmla="*/ 2076450 h 3714750" name="connsiteY33"/>
              <a:gd fmla="*/ 5314950 w 5962679" name="connsiteX34"/>
              <a:gd fmla="*/ 1943100 h 3714750" name="connsiteY34"/>
              <a:gd fmla="*/ 5410200 w 5962679" name="connsiteX35"/>
              <a:gd fmla="*/ 1828800 h 3714750" name="connsiteY35"/>
              <a:gd fmla="*/ 5429250 w 5962679" name="connsiteX36"/>
              <a:gd fmla="*/ 1771650 h 3714750" name="connsiteY36"/>
              <a:gd fmla="*/ 5467350 w 5962679" name="connsiteX37"/>
              <a:gd fmla="*/ 1714500 h 3714750" name="connsiteY37"/>
              <a:gd fmla="*/ 5505450 w 5962679" name="connsiteX38"/>
              <a:gd fmla="*/ 1638300 h 3714750" name="connsiteY38"/>
              <a:gd fmla="*/ 5581650 w 5962679" name="connsiteX39"/>
              <a:gd fmla="*/ 1524000 h 3714750" name="connsiteY39"/>
              <a:gd fmla="*/ 5600700 w 5962679" name="connsiteX40"/>
              <a:gd fmla="*/ 1466850 h 3714750" name="connsiteY40"/>
              <a:gd fmla="*/ 5638800 w 5962679" name="connsiteX41"/>
              <a:gd fmla="*/ 1409700 h 3714750" name="connsiteY41"/>
              <a:gd fmla="*/ 5695950 w 5962679" name="connsiteX42"/>
              <a:gd fmla="*/ 1238250 h 3714750" name="connsiteY42"/>
              <a:gd fmla="*/ 5734050 w 5962679" name="connsiteX43"/>
              <a:gd fmla="*/ 1123950 h 3714750" name="connsiteY43"/>
              <a:gd fmla="*/ 5753100 w 5962679" name="connsiteX44"/>
              <a:gd fmla="*/ 1066800 h 3714750" name="connsiteY44"/>
              <a:gd fmla="*/ 5791200 w 5962679" name="connsiteX45"/>
              <a:gd fmla="*/ 876300 h 3714750" name="connsiteY45"/>
              <a:gd fmla="*/ 5810250 w 5962679" name="connsiteX46"/>
              <a:gd fmla="*/ 781050 h 3714750" name="connsiteY46"/>
              <a:gd fmla="*/ 5829300 w 5962679" name="connsiteX47"/>
              <a:gd fmla="*/ 628650 h 3714750" name="connsiteY47"/>
              <a:gd fmla="*/ 5848350 w 5962679" name="connsiteX48"/>
              <a:gd fmla="*/ 571500 h 3714750" name="connsiteY48"/>
              <a:gd fmla="*/ 5867400 w 5962679" name="connsiteX49"/>
              <a:gd fmla="*/ 457200 h 3714750" name="connsiteY49"/>
              <a:gd fmla="*/ 5886450 w 5962679" name="connsiteX50"/>
              <a:gd fmla="*/ 400050 h 3714750" name="connsiteY50"/>
              <a:gd fmla="*/ 5905500 w 5962679" name="connsiteX51"/>
              <a:gd fmla="*/ 285750 h 3714750" name="connsiteY51"/>
              <a:gd fmla="*/ 5924550 w 5962679" name="connsiteX52"/>
              <a:gd fmla="*/ 228600 h 3714750" name="connsiteY52"/>
              <a:gd fmla="*/ 5962650 w 5962679" name="connsiteX53"/>
              <a:gd fmla="*/ 0 h 3714750"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3714750" w="5962679">
                <a:moveTo>
                  <a:pt x="0" y="3714750"/>
                </a:moveTo>
                <a:lnTo>
                  <a:pt x="2228850" y="3695700"/>
                </a:lnTo>
                <a:cubicBezTo>
                  <a:pt x="2248928" y="3695365"/>
                  <a:pt x="2266519" y="3681520"/>
                  <a:pt x="2286000" y="3676650"/>
                </a:cubicBezTo>
                <a:cubicBezTo>
                  <a:pt x="2317412" y="3668797"/>
                  <a:pt x="2349642" y="3664624"/>
                  <a:pt x="2381250" y="3657600"/>
                </a:cubicBezTo>
                <a:cubicBezTo>
                  <a:pt x="2406808" y="3651920"/>
                  <a:pt x="2431892" y="3644230"/>
                  <a:pt x="2457450" y="3638550"/>
                </a:cubicBezTo>
                <a:cubicBezTo>
                  <a:pt x="2578758" y="3611593"/>
                  <a:pt x="2574377" y="3617091"/>
                  <a:pt x="2724150" y="3600450"/>
                </a:cubicBezTo>
                <a:cubicBezTo>
                  <a:pt x="2845831" y="3559890"/>
                  <a:pt x="2707850" y="3602582"/>
                  <a:pt x="2895600" y="3562350"/>
                </a:cubicBezTo>
                <a:cubicBezTo>
                  <a:pt x="2946801" y="3551378"/>
                  <a:pt x="2996653" y="3534519"/>
                  <a:pt x="3048000" y="3524250"/>
                </a:cubicBezTo>
                <a:cubicBezTo>
                  <a:pt x="3111500" y="3511550"/>
                  <a:pt x="3174624" y="3496796"/>
                  <a:pt x="3238500" y="3486150"/>
                </a:cubicBezTo>
                <a:cubicBezTo>
                  <a:pt x="3276600" y="3479800"/>
                  <a:pt x="3315094" y="3475479"/>
                  <a:pt x="3352800" y="3467100"/>
                </a:cubicBezTo>
                <a:cubicBezTo>
                  <a:pt x="3372402" y="3462744"/>
                  <a:pt x="3390469" y="3452920"/>
                  <a:pt x="3409950" y="3448050"/>
                </a:cubicBezTo>
                <a:cubicBezTo>
                  <a:pt x="3567083" y="3408767"/>
                  <a:pt x="3444509" y="3449062"/>
                  <a:pt x="3581400" y="3409950"/>
                </a:cubicBezTo>
                <a:cubicBezTo>
                  <a:pt x="3600708" y="3404433"/>
                  <a:pt x="3620589" y="3399880"/>
                  <a:pt x="3638550" y="3390900"/>
                </a:cubicBezTo>
                <a:cubicBezTo>
                  <a:pt x="3659028" y="3380661"/>
                  <a:pt x="3675222" y="3363039"/>
                  <a:pt x="3695700" y="3352800"/>
                </a:cubicBezTo>
                <a:cubicBezTo>
                  <a:pt x="3713661" y="3343820"/>
                  <a:pt x="3735297" y="3343502"/>
                  <a:pt x="3752850" y="3333750"/>
                </a:cubicBezTo>
                <a:lnTo>
                  <a:pt x="3924300" y="3219450"/>
                </a:lnTo>
                <a:lnTo>
                  <a:pt x="3981450" y="3181350"/>
                </a:lnTo>
                <a:lnTo>
                  <a:pt x="4038600" y="3143250"/>
                </a:lnTo>
                <a:cubicBezTo>
                  <a:pt x="4051300" y="3124200"/>
                  <a:pt x="4060511" y="3102289"/>
                  <a:pt x="4076700" y="3086100"/>
                </a:cubicBezTo>
                <a:cubicBezTo>
                  <a:pt x="4092889" y="3069911"/>
                  <a:pt x="4119547" y="3065878"/>
                  <a:pt x="4133850" y="3048000"/>
                </a:cubicBezTo>
                <a:cubicBezTo>
                  <a:pt x="4146394" y="3032320"/>
                  <a:pt x="4141761" y="3007558"/>
                  <a:pt x="4152900" y="2990850"/>
                </a:cubicBezTo>
                <a:cubicBezTo>
                  <a:pt x="4167844" y="2968434"/>
                  <a:pt x="4192803" y="2954396"/>
                  <a:pt x="4210050" y="2933700"/>
                </a:cubicBezTo>
                <a:cubicBezTo>
                  <a:pt x="4224707" y="2916111"/>
                  <a:pt x="4230272" y="2890853"/>
                  <a:pt x="4248150" y="2876550"/>
                </a:cubicBezTo>
                <a:cubicBezTo>
                  <a:pt x="4263830" y="2864006"/>
                  <a:pt x="4287747" y="2867252"/>
                  <a:pt x="4305300" y="2857500"/>
                </a:cubicBezTo>
                <a:cubicBezTo>
                  <a:pt x="4490870" y="2754406"/>
                  <a:pt x="4346882" y="2799479"/>
                  <a:pt x="4495800" y="2762250"/>
                </a:cubicBezTo>
                <a:cubicBezTo>
                  <a:pt x="4514850" y="2749550"/>
                  <a:pt x="4532472" y="2734389"/>
                  <a:pt x="4552950" y="2724150"/>
                </a:cubicBezTo>
                <a:cubicBezTo>
                  <a:pt x="4570911" y="2715170"/>
                  <a:pt x="4592547" y="2714852"/>
                  <a:pt x="4610100" y="2705100"/>
                </a:cubicBezTo>
                <a:lnTo>
                  <a:pt x="4781550" y="2590800"/>
                </a:lnTo>
                <a:lnTo>
                  <a:pt x="4838700" y="2552700"/>
                </a:lnTo>
                <a:cubicBezTo>
                  <a:pt x="4857750" y="2540000"/>
                  <a:pt x="4879661" y="2530789"/>
                  <a:pt x="4895850" y="2514600"/>
                </a:cubicBezTo>
                <a:cubicBezTo>
                  <a:pt x="4969189" y="2441261"/>
                  <a:pt x="4930584" y="2472394"/>
                  <a:pt x="5010150" y="2419350"/>
                </a:cubicBezTo>
                <a:lnTo>
                  <a:pt x="5162550" y="2190750"/>
                </a:lnTo>
                <a:lnTo>
                  <a:pt x="5200650" y="2133600"/>
                </a:lnTo>
                <a:cubicBezTo>
                  <a:pt x="5213350" y="2114550"/>
                  <a:pt x="5228511" y="2096928"/>
                  <a:pt x="5238750" y="2076450"/>
                </a:cubicBezTo>
                <a:cubicBezTo>
                  <a:pt x="5262041" y="2029869"/>
                  <a:pt x="5281292" y="1983489"/>
                  <a:pt x="5314950" y="1943100"/>
                </a:cubicBezTo>
                <a:cubicBezTo>
                  <a:pt x="5367614" y="1879903"/>
                  <a:pt x="5374727" y="1899746"/>
                  <a:pt x="5410200" y="1828800"/>
                </a:cubicBezTo>
                <a:cubicBezTo>
                  <a:pt x="5419180" y="1810839"/>
                  <a:pt x="5420270" y="1789611"/>
                  <a:pt x="5429250" y="1771650"/>
                </a:cubicBezTo>
                <a:cubicBezTo>
                  <a:pt x="5439489" y="1751172"/>
                  <a:pt x="5455991" y="1734379"/>
                  <a:pt x="5467350" y="1714500"/>
                </a:cubicBezTo>
                <a:cubicBezTo>
                  <a:pt x="5481439" y="1689844"/>
                  <a:pt x="5490839" y="1662651"/>
                  <a:pt x="5505450" y="1638300"/>
                </a:cubicBezTo>
                <a:cubicBezTo>
                  <a:pt x="5529009" y="1599035"/>
                  <a:pt x="5567170" y="1567441"/>
                  <a:pt x="5581650" y="1524000"/>
                </a:cubicBezTo>
                <a:cubicBezTo>
                  <a:pt x="5588000" y="1504950"/>
                  <a:pt x="5591720" y="1484811"/>
                  <a:pt x="5600700" y="1466850"/>
                </a:cubicBezTo>
                <a:cubicBezTo>
                  <a:pt x="5610939" y="1446372"/>
                  <a:pt x="5629501" y="1430622"/>
                  <a:pt x="5638800" y="1409700"/>
                </a:cubicBezTo>
                <a:lnTo>
                  <a:pt x="5695950" y="1238250"/>
                </a:lnTo>
                <a:lnTo>
                  <a:pt x="5734050" y="1123950"/>
                </a:lnTo>
                <a:cubicBezTo>
                  <a:pt x="5740400" y="1104900"/>
                  <a:pt x="5749162" y="1086491"/>
                  <a:pt x="5753100" y="1066800"/>
                </a:cubicBezTo>
                <a:lnTo>
                  <a:pt x="5791200" y="876300"/>
                </a:lnTo>
                <a:cubicBezTo>
                  <a:pt x="5797550" y="844550"/>
                  <a:pt x="5806234" y="813179"/>
                  <a:pt x="5810250" y="781050"/>
                </a:cubicBezTo>
                <a:cubicBezTo>
                  <a:pt x="5816600" y="730250"/>
                  <a:pt x="5820142" y="679020"/>
                  <a:pt x="5829300" y="628650"/>
                </a:cubicBezTo>
                <a:cubicBezTo>
                  <a:pt x="5832892" y="608893"/>
                  <a:pt x="5843994" y="591102"/>
                  <a:pt x="5848350" y="571500"/>
                </a:cubicBezTo>
                <a:cubicBezTo>
                  <a:pt x="5856729" y="533794"/>
                  <a:pt x="5859021" y="494906"/>
                  <a:pt x="5867400" y="457200"/>
                </a:cubicBezTo>
                <a:cubicBezTo>
                  <a:pt x="5871756" y="437598"/>
                  <a:pt x="5882094" y="419652"/>
                  <a:pt x="5886450" y="400050"/>
                </a:cubicBezTo>
                <a:cubicBezTo>
                  <a:pt x="5894829" y="362344"/>
                  <a:pt x="5897121" y="323456"/>
                  <a:pt x="5905500" y="285750"/>
                </a:cubicBezTo>
                <a:cubicBezTo>
                  <a:pt x="5909856" y="266148"/>
                  <a:pt x="5920035" y="248166"/>
                  <a:pt x="5924550" y="228600"/>
                </a:cubicBezTo>
                <a:cubicBezTo>
                  <a:pt x="5965141" y="52707"/>
                  <a:pt x="5962650" y="97551"/>
                  <a:pt x="5962650" y="0"/>
                </a:cubicBezTo>
              </a:path>
            </a:pathLst>
          </a:custGeom>
          <a:noFill/>
          <a:ln w="47625">
            <a:solidFill>
              <a:srgbClr val="3F3F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9521219" y="1428750"/>
            <a:ext cx="476250" cy="781050"/>
            <a:chOff x="9521219" y="1428750"/>
            <a:chExt cx="476250" cy="781050"/>
          </a:xfrm>
        </p:grpSpPr>
        <p:sp>
          <p:nvSpPr>
            <p:cNvPr id="21" name="矩形 20"/>
            <p:cNvSpPr/>
            <p:nvPr/>
          </p:nvSpPr>
          <p:spPr>
            <a:xfrm>
              <a:off x="9521219" y="1428750"/>
              <a:ext cx="45719" cy="781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rot="5400000">
              <a:off x="9502169" y="1447800"/>
              <a:ext cx="514350" cy="47625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857250" y="2890140"/>
            <a:ext cx="2419350" cy="1971655"/>
            <a:chOff x="857250" y="2890140"/>
            <a:chExt cx="2419350" cy="1971655"/>
          </a:xfrm>
        </p:grpSpPr>
        <p:sp>
          <p:nvSpPr>
            <p:cNvPr id="27" name="线形标注 1 26"/>
            <p:cNvSpPr/>
            <p:nvPr/>
          </p:nvSpPr>
          <p:spPr>
            <a:xfrm flipH="1">
              <a:off x="857250" y="3438525"/>
              <a:ext cx="2419350" cy="1423270"/>
            </a:xfrm>
            <a:prstGeom prst="borderCallout1">
              <a:avLst>
                <a:gd fmla="val 51563" name="adj1"/>
                <a:gd fmla="val -6250" name="adj2"/>
                <a:gd fmla="val 167429" name="adj3"/>
                <a:gd fmla="val -26317" name="adj4"/>
              </a:avLst>
            </a:prstGeom>
            <a:noFill/>
            <a:ln w="317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945464" y="2890140"/>
              <a:ext cx="2221230" cy="457200"/>
            </a:xfrm>
            <a:prstGeom prst="rect">
              <a:avLst/>
            </a:prstGeom>
          </p:spPr>
          <p:txBody>
            <a:bodyPr wrap="none">
              <a:spAutoFit/>
            </a:bodyPr>
            <a:lstStyle/>
            <a:p>
              <a:r>
                <a:rPr altLang="zh-CN" b="1" lang="en-US" smtClean="0" sz="2400">
                  <a:solidFill>
                    <a:srgbClr val="3F3F3F"/>
                  </a:solidFill>
                  <a:latin charset="-122" panose="020b0503020204020204" pitchFamily="34" typeface="微软雅黑"/>
                  <a:ea charset="-122" panose="020b0503020204020204" pitchFamily="34" typeface="微软雅黑"/>
                </a:rPr>
                <a:t>2012年1月1日</a:t>
              </a:r>
            </a:p>
          </p:txBody>
        </p:sp>
        <p:sp>
          <p:nvSpPr>
            <p:cNvPr id="47" name="文本框 46"/>
            <p:cNvSpPr txBox="1"/>
            <p:nvPr/>
          </p:nvSpPr>
          <p:spPr>
            <a:xfrm>
              <a:off x="945464" y="3538356"/>
              <a:ext cx="2242922" cy="1310640"/>
            </a:xfrm>
            <a:prstGeom prst="rect">
              <a:avLst/>
            </a:prstGeom>
            <a:noFill/>
          </p:spPr>
          <p:txBody>
            <a:bodyPr rtlCol="0" wrap="square">
              <a:spAutoFit/>
            </a:bodyPr>
            <a:lstStyle/>
            <a:p>
              <a:pPr fontAlgn="base">
                <a:lnSpc>
                  <a:spcPct val="125000"/>
                </a:lnSpc>
                <a:spcBef>
                  <a:spcPct val="0"/>
                </a:spcBef>
                <a:spcAft>
                  <a:spcPct val="0"/>
                </a:spcAft>
              </a:pPr>
              <a:r>
                <a:rPr altLang="en-US" lang="zh-CN" smtClean="0" sz="1600">
                  <a:solidFill>
                    <a:srgbClr val="3F3F3F"/>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a:t>
              </a:r>
            </a:p>
          </p:txBody>
        </p:sp>
      </p:grpSp>
      <p:grpSp>
        <p:nvGrpSpPr>
          <p:cNvPr id="31" name="组合 30"/>
          <p:cNvGrpSpPr/>
          <p:nvPr/>
        </p:nvGrpSpPr>
        <p:grpSpPr>
          <a:xfrm>
            <a:off x="3676387" y="1905000"/>
            <a:ext cx="2419350" cy="1971655"/>
            <a:chOff x="3676387" y="1905000"/>
            <a:chExt cx="2419350" cy="1971655"/>
          </a:xfrm>
        </p:grpSpPr>
        <p:sp>
          <p:nvSpPr>
            <p:cNvPr id="48" name="线形标注 1 47"/>
            <p:cNvSpPr/>
            <p:nvPr/>
          </p:nvSpPr>
          <p:spPr>
            <a:xfrm flipH="1">
              <a:off x="3676387" y="2453385"/>
              <a:ext cx="2419350" cy="1423270"/>
            </a:xfrm>
            <a:prstGeom prst="borderCallout1">
              <a:avLst>
                <a:gd fmla="val 51563" name="adj1"/>
                <a:gd fmla="val -6250" name="adj2"/>
                <a:gd fmla="val 195537" name="adj3"/>
                <a:gd fmla="val -38915" name="adj4"/>
              </a:avLst>
            </a:prstGeom>
            <a:noFill/>
            <a:ln w="317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3764600" y="1905000"/>
              <a:ext cx="2221230" cy="457200"/>
            </a:xfrm>
            <a:prstGeom prst="rect">
              <a:avLst/>
            </a:prstGeom>
          </p:spPr>
          <p:txBody>
            <a:bodyPr wrap="none">
              <a:spAutoFit/>
            </a:bodyPr>
            <a:lstStyle/>
            <a:p>
              <a:r>
                <a:rPr altLang="zh-CN" b="1" lang="en-US" smtClean="0" sz="2400">
                  <a:solidFill>
                    <a:srgbClr val="3F3F3F"/>
                  </a:solidFill>
                  <a:latin charset="-122" panose="020b0503020204020204" pitchFamily="34" typeface="微软雅黑"/>
                  <a:ea charset="-122" panose="020b0503020204020204" pitchFamily="34" typeface="微软雅黑"/>
                </a:rPr>
                <a:t>2015年1月1日</a:t>
              </a:r>
            </a:p>
          </p:txBody>
        </p:sp>
        <p:sp>
          <p:nvSpPr>
            <p:cNvPr id="53" name="文本框 52"/>
            <p:cNvSpPr txBox="1"/>
            <p:nvPr/>
          </p:nvSpPr>
          <p:spPr>
            <a:xfrm>
              <a:off x="3764601" y="2553216"/>
              <a:ext cx="2242922" cy="1310640"/>
            </a:xfrm>
            <a:prstGeom prst="rect">
              <a:avLst/>
            </a:prstGeom>
            <a:noFill/>
          </p:spPr>
          <p:txBody>
            <a:bodyPr rtlCol="0" wrap="square">
              <a:spAutoFit/>
            </a:bodyPr>
            <a:lstStyle/>
            <a:p>
              <a:pPr fontAlgn="base">
                <a:lnSpc>
                  <a:spcPct val="125000"/>
                </a:lnSpc>
                <a:spcBef>
                  <a:spcPct val="0"/>
                </a:spcBef>
                <a:spcAft>
                  <a:spcPct val="0"/>
                </a:spcAft>
              </a:pPr>
              <a:r>
                <a:rPr altLang="en-US" lang="zh-CN" smtClean="0" sz="1600">
                  <a:solidFill>
                    <a:srgbClr val="3F3F3F"/>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a:t>
              </a:r>
            </a:p>
          </p:txBody>
        </p:sp>
      </p:grpSp>
      <p:grpSp>
        <p:nvGrpSpPr>
          <p:cNvPr id="46" name="组合 45"/>
          <p:cNvGrpSpPr/>
          <p:nvPr/>
        </p:nvGrpSpPr>
        <p:grpSpPr>
          <a:xfrm>
            <a:off x="6459650" y="785822"/>
            <a:ext cx="2419350" cy="1971655"/>
            <a:chOff x="6459650" y="785822"/>
            <a:chExt cx="2419350" cy="1971655"/>
          </a:xfrm>
        </p:grpSpPr>
        <p:sp>
          <p:nvSpPr>
            <p:cNvPr id="55" name="线形标注 1 54"/>
            <p:cNvSpPr/>
            <p:nvPr/>
          </p:nvSpPr>
          <p:spPr>
            <a:xfrm flipH="1">
              <a:off x="6459650" y="1334207"/>
              <a:ext cx="2419350" cy="1423270"/>
            </a:xfrm>
            <a:prstGeom prst="borderCallout1">
              <a:avLst>
                <a:gd fmla="val 51563" name="adj1"/>
                <a:gd fmla="val -6250" name="adj2"/>
                <a:gd fmla="val 99167" name="adj3"/>
                <a:gd fmla="val -20805" name="adj4"/>
              </a:avLst>
            </a:prstGeom>
            <a:noFill/>
            <a:ln w="317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6547863" y="785822"/>
              <a:ext cx="2221230" cy="457200"/>
            </a:xfrm>
            <a:prstGeom prst="rect">
              <a:avLst/>
            </a:prstGeom>
          </p:spPr>
          <p:txBody>
            <a:bodyPr wrap="none">
              <a:spAutoFit/>
            </a:bodyPr>
            <a:lstStyle/>
            <a:p>
              <a:r>
                <a:rPr altLang="zh-CN" b="1" lang="en-US" smtClean="0" sz="2400">
                  <a:solidFill>
                    <a:srgbClr val="3F3F3F"/>
                  </a:solidFill>
                  <a:latin charset="-122" panose="020b0503020204020204" pitchFamily="34" typeface="微软雅黑"/>
                  <a:ea charset="-122" panose="020b0503020204020204" pitchFamily="34" typeface="微软雅黑"/>
                </a:rPr>
                <a:t>2016年1月1日</a:t>
              </a:r>
            </a:p>
          </p:txBody>
        </p:sp>
        <p:sp>
          <p:nvSpPr>
            <p:cNvPr id="57" name="文本框 56"/>
            <p:cNvSpPr txBox="1"/>
            <p:nvPr/>
          </p:nvSpPr>
          <p:spPr>
            <a:xfrm>
              <a:off x="6500806" y="1434038"/>
              <a:ext cx="2242922" cy="1310640"/>
            </a:xfrm>
            <a:prstGeom prst="rect">
              <a:avLst/>
            </a:prstGeom>
            <a:noFill/>
          </p:spPr>
          <p:txBody>
            <a:bodyPr rtlCol="0" wrap="square">
              <a:spAutoFit/>
            </a:bodyPr>
            <a:lstStyle/>
            <a:p>
              <a:pPr fontAlgn="base">
                <a:lnSpc>
                  <a:spcPct val="125000"/>
                </a:lnSpc>
                <a:spcBef>
                  <a:spcPct val="0"/>
                </a:spcBef>
                <a:spcAft>
                  <a:spcPct val="0"/>
                </a:spcAft>
              </a:pPr>
              <a:r>
                <a:rPr altLang="en-US" lang="zh-CN" smtClean="0" sz="1600">
                  <a:solidFill>
                    <a:srgbClr val="3F3F3F"/>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par>
                                <p:cTn fill="hold" id="8" nodeType="withEffect" presetClass="entr" presetID="42" presetSubtype="0">
                                  <p:stCondLst>
                                    <p:cond delay="0"/>
                                  </p:stCondLst>
                                  <p:childTnLst>
                                    <p:set>
                                      <p:cBhvr>
                                        <p:cTn dur="1" fill="hold" id="9">
                                          <p:stCondLst>
                                            <p:cond delay="0"/>
                                          </p:stCondLst>
                                        </p:cTn>
                                        <p:tgtEl>
                                          <p:spTgt spid="30"/>
                                        </p:tgtEl>
                                        <p:attrNameLst>
                                          <p:attrName>style.visibility</p:attrName>
                                        </p:attrNameLst>
                                      </p:cBhvr>
                                      <p:to>
                                        <p:strVal val="visible"/>
                                      </p:to>
                                    </p:set>
                                    <p:animEffect filter="fade" transition="in">
                                      <p:cBhvr>
                                        <p:cTn dur="200" id="10"/>
                                        <p:tgtEl>
                                          <p:spTgt spid="30"/>
                                        </p:tgtEl>
                                      </p:cBhvr>
                                    </p:animEffect>
                                    <p:anim calcmode="lin" valueType="num">
                                      <p:cBhvr>
                                        <p:cTn dur="200" fill="hold" id="11"/>
                                        <p:tgtEl>
                                          <p:spTgt spid="30"/>
                                        </p:tgtEl>
                                        <p:attrNameLst>
                                          <p:attrName>ppt_x</p:attrName>
                                        </p:attrNameLst>
                                      </p:cBhvr>
                                      <p:tavLst>
                                        <p:tav tm="0">
                                          <p:val>
                                            <p:strVal val="#ppt_x"/>
                                          </p:val>
                                        </p:tav>
                                        <p:tav tm="100000">
                                          <p:val>
                                            <p:strVal val="#ppt_x"/>
                                          </p:val>
                                        </p:tav>
                                      </p:tavLst>
                                    </p:anim>
                                    <p:anim calcmode="lin" valueType="num">
                                      <p:cBhvr>
                                        <p:cTn dur="200" fill="hold" id="12"/>
                                        <p:tgtEl>
                                          <p:spTgt spid="30"/>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100"/>
                                  </p:stCondLst>
                                  <p:childTnLst>
                                    <p:set>
                                      <p:cBhvr>
                                        <p:cTn dur="1" fill="hold" id="14">
                                          <p:stCondLst>
                                            <p:cond delay="0"/>
                                          </p:stCondLst>
                                        </p:cTn>
                                        <p:tgtEl>
                                          <p:spTgt spid="31"/>
                                        </p:tgtEl>
                                        <p:attrNameLst>
                                          <p:attrName>style.visibility</p:attrName>
                                        </p:attrNameLst>
                                      </p:cBhvr>
                                      <p:to>
                                        <p:strVal val="visible"/>
                                      </p:to>
                                    </p:set>
                                    <p:animEffect filter="fade" transition="in">
                                      <p:cBhvr>
                                        <p:cTn dur="200" id="15"/>
                                        <p:tgtEl>
                                          <p:spTgt spid="31"/>
                                        </p:tgtEl>
                                      </p:cBhvr>
                                    </p:animEffect>
                                    <p:anim calcmode="lin" valueType="num">
                                      <p:cBhvr>
                                        <p:cTn dur="200" fill="hold" id="16"/>
                                        <p:tgtEl>
                                          <p:spTgt spid="31"/>
                                        </p:tgtEl>
                                        <p:attrNameLst>
                                          <p:attrName>ppt_x</p:attrName>
                                        </p:attrNameLst>
                                      </p:cBhvr>
                                      <p:tavLst>
                                        <p:tav tm="0">
                                          <p:val>
                                            <p:strVal val="#ppt_x"/>
                                          </p:val>
                                        </p:tav>
                                        <p:tav tm="100000">
                                          <p:val>
                                            <p:strVal val="#ppt_x"/>
                                          </p:val>
                                        </p:tav>
                                      </p:tavLst>
                                    </p:anim>
                                    <p:anim calcmode="lin" valueType="num">
                                      <p:cBhvr>
                                        <p:cTn dur="200" fill="hold" id="17"/>
                                        <p:tgtEl>
                                          <p:spTgt spid="31"/>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200"/>
                                  </p:stCondLst>
                                  <p:childTnLst>
                                    <p:set>
                                      <p:cBhvr>
                                        <p:cTn dur="1" fill="hold" id="19">
                                          <p:stCondLst>
                                            <p:cond delay="0"/>
                                          </p:stCondLst>
                                        </p:cTn>
                                        <p:tgtEl>
                                          <p:spTgt spid="46"/>
                                        </p:tgtEl>
                                        <p:attrNameLst>
                                          <p:attrName>style.visibility</p:attrName>
                                        </p:attrNameLst>
                                      </p:cBhvr>
                                      <p:to>
                                        <p:strVal val="visible"/>
                                      </p:to>
                                    </p:set>
                                    <p:animEffect filter="fade" transition="in">
                                      <p:cBhvr>
                                        <p:cTn dur="200" id="20"/>
                                        <p:tgtEl>
                                          <p:spTgt spid="46"/>
                                        </p:tgtEl>
                                      </p:cBhvr>
                                    </p:animEffect>
                                    <p:anim calcmode="lin" valueType="num">
                                      <p:cBhvr>
                                        <p:cTn dur="200" fill="hold" id="21"/>
                                        <p:tgtEl>
                                          <p:spTgt spid="46"/>
                                        </p:tgtEl>
                                        <p:attrNameLst>
                                          <p:attrName>ppt_x</p:attrName>
                                        </p:attrNameLst>
                                      </p:cBhvr>
                                      <p:tavLst>
                                        <p:tav tm="0">
                                          <p:val>
                                            <p:strVal val="#ppt_x"/>
                                          </p:val>
                                        </p:tav>
                                        <p:tav tm="100000">
                                          <p:val>
                                            <p:strVal val="#ppt_x"/>
                                          </p:val>
                                        </p:tav>
                                      </p:tavLst>
                                    </p:anim>
                                    <p:anim calcmode="lin" valueType="num">
                                      <p:cBhvr>
                                        <p:cTn dur="200" fill="hold" id="22"/>
                                        <p:tgtEl>
                                          <p:spTgt spid="4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500"/>
                            </p:stCondLst>
                            <p:childTnLst>
                              <p:par>
                                <p:cTn fill="hold" id="24" nodeType="afterEffect" presetClass="entr" presetID="42" presetSubtype="0">
                                  <p:stCondLst>
                                    <p:cond delay="0"/>
                                  </p:stCondLst>
                                  <p:childTnLst>
                                    <p:set>
                                      <p:cBhvr>
                                        <p:cTn dur="1" fill="hold" id="25">
                                          <p:stCondLst>
                                            <p:cond delay="0"/>
                                          </p:stCondLst>
                                        </p:cTn>
                                        <p:tgtEl>
                                          <p:spTgt spid="58"/>
                                        </p:tgtEl>
                                        <p:attrNameLst>
                                          <p:attrName>style.visibility</p:attrName>
                                        </p:attrNameLst>
                                      </p:cBhvr>
                                      <p:to>
                                        <p:strVal val="visible"/>
                                      </p:to>
                                    </p:set>
                                    <p:animEffect filter="fade" transition="in">
                                      <p:cBhvr>
                                        <p:cTn dur="200" id="26"/>
                                        <p:tgtEl>
                                          <p:spTgt spid="58"/>
                                        </p:tgtEl>
                                      </p:cBhvr>
                                    </p:animEffect>
                                    <p:anim calcmode="lin" valueType="num">
                                      <p:cBhvr>
                                        <p:cTn dur="200" fill="hold" id="27"/>
                                        <p:tgtEl>
                                          <p:spTgt spid="58"/>
                                        </p:tgtEl>
                                        <p:attrNameLst>
                                          <p:attrName>ppt_x</p:attrName>
                                        </p:attrNameLst>
                                      </p:cBhvr>
                                      <p:tavLst>
                                        <p:tav tm="0">
                                          <p:val>
                                            <p:strVal val="#ppt_x"/>
                                          </p:val>
                                        </p:tav>
                                        <p:tav tm="100000">
                                          <p:val>
                                            <p:strVal val="#ppt_x"/>
                                          </p:val>
                                        </p:tav>
                                      </p:tavLst>
                                    </p:anim>
                                    <p:anim calcmode="lin" valueType="num">
                                      <p:cBhvr>
                                        <p:cTn dur="200" fill="hold" id="28"/>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tags/tag1.xml><?xml version="1.0" encoding="utf-8"?>
<p:tagLst xmlns:p="http://schemas.openxmlformats.org/presentationml/2006/main">
  <p:tag name="MH" val="20160515171959"/>
  <p:tag name="MH_LIBRARY" val="GRAPHIC"/>
  <p:tag name="MH_ORDER" val="矩形 3"/>
</p:tagLst>
</file>

<file path=ppt/tags/tag10.xml><?xml version="1.0" encoding="utf-8"?>
<p:tagLst xmlns:p="http://schemas.openxmlformats.org/presentationml/2006/main">
  <p:tag name="MH" val="20160515173613"/>
  <p:tag name="MH_LIBRARY" val="GRAPHIC"/>
  <p:tag name="MH_ORDER" val="矩形 10"/>
</p:tagLst>
</file>

<file path=ppt/tags/tag100.xml><?xml version="1.0" encoding="utf-8"?>
<p:tagLst xmlns:p="http://schemas.openxmlformats.org/presentationml/2006/main">
  <p:tag name="MH" val="20160515171527"/>
  <p:tag name="MH_LIBRARY" val="GRAPHIC"/>
</p:tagLst>
</file>

<file path=ppt/tags/tag101.xml><?xml version="1.0" encoding="utf-8"?>
<p:tagLst xmlns:p="http://schemas.openxmlformats.org/presentationml/2006/main">
  <p:tag name="MH" val="20160516164401"/>
  <p:tag name="MH_LIBRARY" val="GRAPHIC"/>
  <p:tag name="MH_ORDER" val="1"/>
  <p:tag name="MH_TYPE" val="Picture"/>
</p:tagLst>
</file>

<file path=ppt/tags/tag102.xml><?xml version="1.0" encoding="utf-8"?>
<p:tagLst xmlns:p="http://schemas.openxmlformats.org/presentationml/2006/main">
  <p:tag name="MH" val="20160516164401"/>
  <p:tag name="MH_LIBRARY" val="GRAPHIC"/>
  <p:tag name="MH_ORDER" val="1"/>
  <p:tag name="MH_TYPE" val="Other"/>
</p:tagLst>
</file>

<file path=ppt/tags/tag103.xml><?xml version="1.0" encoding="utf-8"?>
<p:tagLst xmlns:p="http://schemas.openxmlformats.org/presentationml/2006/main">
  <p:tag name="MH" val="20160516164401"/>
  <p:tag name="MH_LIBRARY" val="GRAPHIC"/>
  <p:tag name="MH_ORDER" val="2"/>
  <p:tag name="MH_TYPE" val="Other"/>
</p:tagLst>
</file>

<file path=ppt/tags/tag104.xml><?xml version="1.0" encoding="utf-8"?>
<p:tagLst xmlns:p="http://schemas.openxmlformats.org/presentationml/2006/main">
  <p:tag name="MH" val="20160517142533"/>
  <p:tag name="MH_LIBRARY" val="GRAPHIC"/>
  <p:tag name="MH_ORDER" val="1"/>
  <p:tag name="MH_TYPE" val="Other"/>
</p:tagLst>
</file>

<file path=ppt/tags/tag105.xml><?xml version="1.0" encoding="utf-8"?>
<p:tagLst xmlns:p="http://schemas.openxmlformats.org/presentationml/2006/main">
  <p:tag name="MH" val="20160517142533"/>
  <p:tag name="MH_LIBRARY" val="GRAPHIC"/>
  <p:tag name="MH_ORDER" val="2"/>
  <p:tag name="MH_TYPE" val="Other"/>
</p:tagLst>
</file>

<file path=ppt/tags/tag106.xml><?xml version="1.0" encoding="utf-8"?>
<p:tagLst xmlns:p="http://schemas.openxmlformats.org/presentationml/2006/main">
  <p:tag name="MH" val="20160517142533"/>
  <p:tag name="MH_LIBRARY" val="GRAPHIC"/>
  <p:tag name="MH_ORDER" val="1"/>
  <p:tag name="MH_TYPE" val="Picture"/>
</p:tagLst>
</file>

<file path=ppt/tags/tag107.xml><?xml version="1.0" encoding="utf-8"?>
<p:tagLst xmlns:p="http://schemas.openxmlformats.org/presentationml/2006/main">
  <p:tag name="MH" val="20160517151347"/>
  <p:tag name="MH_LIBRARY" val="GRAPHIC"/>
  <p:tag name="MH_ORDER" val="1"/>
  <p:tag name="MH_TYPE" val="SubTitle"/>
</p:tagLst>
</file>

<file path=ppt/tags/tag108.xml><?xml version="1.0" encoding="utf-8"?>
<p:tagLst xmlns:p="http://schemas.openxmlformats.org/presentationml/2006/main">
  <p:tag name="MH" val="20160517153904"/>
  <p:tag name="MH_LIBRARY" val="GRAPHIC"/>
  <p:tag name="MH_ORDER" val="1"/>
  <p:tag name="MH_TYPE" val="SubTitle"/>
</p:tagLst>
</file>

<file path=ppt/tags/tag109.xml><?xml version="1.0" encoding="utf-8"?>
<p:tagLst xmlns:p="http://schemas.openxmlformats.org/presentationml/2006/main">
  <p:tag name="MH" val="20160517153904"/>
  <p:tag name="MH_LIBRARY" val="GRAPHIC"/>
  <p:tag name="MH_ORDER" val="1"/>
  <p:tag name="MH_TYPE" val="Text"/>
</p:tagLst>
</file>

<file path=ppt/tags/tag11.xml><?xml version="1.0" encoding="utf-8"?>
<p:tagLst xmlns:p="http://schemas.openxmlformats.org/presentationml/2006/main">
  <p:tag name="MH" val="20160515171959"/>
  <p:tag name="MH_LIBRARY" val="GRAPHIC"/>
  <p:tag name="MH_ORDER" val="文本框 19"/>
</p:tagLst>
</file>

<file path=ppt/tags/tag110.xml><?xml version="1.0" encoding="utf-8"?>
<p:tagLst xmlns:p="http://schemas.openxmlformats.org/presentationml/2006/main">
  <p:tag name="MH" val="20160517153904"/>
  <p:tag name="MH_LIBRARY" val="GRAPHIC"/>
  <p:tag name="MH_ORDER" val="3"/>
  <p:tag name="MH_TYPE" val="SubTitle"/>
</p:tagLst>
</file>

<file path=ppt/tags/tag111.xml><?xml version="1.0" encoding="utf-8"?>
<p:tagLst xmlns:p="http://schemas.openxmlformats.org/presentationml/2006/main">
  <p:tag name="MH" val="20160517153904"/>
  <p:tag name="MH_LIBRARY" val="GRAPHIC"/>
  <p:tag name="MH_ORDER" val="3"/>
  <p:tag name="MH_TYPE" val="Text"/>
</p:tagLst>
</file>

<file path=ppt/tags/tag112.xml><?xml version="1.0" encoding="utf-8"?>
<p:tagLst xmlns:p="http://schemas.openxmlformats.org/presentationml/2006/main">
  <p:tag name="MH" val="20160517153904"/>
  <p:tag name="MH_LIBRARY" val="GRAPHIC"/>
  <p:tag name="MH_ORDER" val="2"/>
  <p:tag name="MH_TYPE" val="Text"/>
</p:tagLst>
</file>

<file path=ppt/tags/tag113.xml><?xml version="1.0" encoding="utf-8"?>
<p:tagLst xmlns:p="http://schemas.openxmlformats.org/presentationml/2006/main">
  <p:tag name="MH" val="20160517153904"/>
  <p:tag name="MH_LIBRARY" val="GRAPHIC"/>
  <p:tag name="MH_ORDER" val="1"/>
  <p:tag name="MH_TYPE" val="SubTitle"/>
</p:tagLst>
</file>

<file path=ppt/tags/tag114.xml><?xml version="1.0" encoding="utf-8"?>
<p:tagLst xmlns:p="http://schemas.openxmlformats.org/presentationml/2006/main">
  <p:tag name="MH" val="20160517153904"/>
  <p:tag name="MH_LIBRARY" val="GRAPHIC"/>
  <p:tag name="MH_ORDER" val="1"/>
  <p:tag name="MH_TYPE" val="SubTitle"/>
</p:tagLst>
</file>

<file path=ppt/tags/tag115.xml><?xml version="1.0" encoding="utf-8"?>
<p:tagLst xmlns:p="http://schemas.openxmlformats.org/presentationml/2006/main">
  <p:tag name="MH" val="20160517153904"/>
  <p:tag name="MH_LIBRARY" val="GRAPHIC"/>
  <p:tag name="MH_ORDER" val="1"/>
  <p:tag name="MH_TYPE" val="Text"/>
</p:tagLst>
</file>

<file path=ppt/tags/tag116.xml><?xml version="1.0" encoding="utf-8"?>
<p:tagLst xmlns:p="http://schemas.openxmlformats.org/presentationml/2006/main">
  <p:tag name="MH" val="20160517153904"/>
  <p:tag name="MH_LIBRARY" val="GRAPHIC"/>
  <p:tag name="MH_ORDER" val="1"/>
  <p:tag name="MH_TYPE" val="SubTitle"/>
</p:tagLst>
</file>

<file path=ppt/tags/tag117.xml><?xml version="1.0" encoding="utf-8"?>
<p:tagLst xmlns:p="http://schemas.openxmlformats.org/presentationml/2006/main">
  <p:tag name="MH" val="20160517153904"/>
  <p:tag name="MH_LIBRARY" val="GRAPHIC"/>
  <p:tag name="MH_ORDER" val="1"/>
  <p:tag name="MH_TYPE" val="Text"/>
</p:tagLst>
</file>

<file path=ppt/tags/tag118.xml><?xml version="1.0" encoding="utf-8"?>
<p:tagLst xmlns:p="http://schemas.openxmlformats.org/presentationml/2006/main">
  <p:tag name="MH" val="20160517153904"/>
  <p:tag name="MH_LIBRARY" val="GRAPHIC"/>
  <p:tag name="MH_ORDER" val="1"/>
  <p:tag name="MH_TYPE" val="Other"/>
</p:tagLst>
</file>

<file path=ppt/tags/tag119.xml><?xml version="1.0" encoding="utf-8"?>
<p:tagLst xmlns:p="http://schemas.openxmlformats.org/presentationml/2006/main">
  <p:tag name="MH" val="20160517153904"/>
  <p:tag name="MH_LIBRARY" val="GRAPHIC"/>
  <p:tag name="MH_ORDER" val="2"/>
  <p:tag name="MH_TYPE" val="Other"/>
</p:tagLst>
</file>

<file path=ppt/tags/tag12.xml><?xml version="1.0" encoding="utf-8"?>
<p:tagLst xmlns:p="http://schemas.openxmlformats.org/presentationml/2006/main">
  <p:tag name="MH" val="20160515171527"/>
  <p:tag name="MH_LIBRARY" val="GRAPHIC"/>
</p:tagLst>
</file>

<file path=ppt/tags/tag120.xml><?xml version="1.0" encoding="utf-8"?>
<p:tagLst xmlns:p="http://schemas.openxmlformats.org/presentationml/2006/main">
  <p:tag name="MH" val="20160517153904"/>
  <p:tag name="MH_LIBRARY" val="GRAPHIC"/>
  <p:tag name="MH_ORDER" val="3"/>
  <p:tag name="MH_TYPE" val="Other"/>
</p:tagLst>
</file>

<file path=ppt/tags/tag121.xml><?xml version="1.0" encoding="utf-8"?>
<p:tagLst xmlns:p="http://schemas.openxmlformats.org/presentationml/2006/main">
  <p:tag name="MH" val="20160517153904"/>
  <p:tag name="MH_LIBRARY" val="GRAPHIC"/>
  <p:tag name="MH_ORDER" val="4"/>
  <p:tag name="MH_TYPE" val="Other"/>
</p:tagLst>
</file>

<file path=ppt/tags/tag122.xml><?xml version="1.0" encoding="utf-8"?>
<p:tagLst xmlns:p="http://schemas.openxmlformats.org/presentationml/2006/main">
  <p:tag name="MH" val="20160517153904"/>
  <p:tag name="MH_LIBRARY" val="GRAPHIC"/>
  <p:tag name="MH_ORDER" val="5"/>
  <p:tag name="MH_TYPE" val="Other"/>
</p:tagLst>
</file>

<file path=ppt/tags/tag123.xml><?xml version="1.0" encoding="utf-8"?>
<p:tagLst xmlns:p="http://schemas.openxmlformats.org/presentationml/2006/main">
  <p:tag name="MH" val="20160517153904"/>
  <p:tag name="MH_LIBRARY" val="GRAPHIC"/>
  <p:tag name="MH_ORDER" val="6"/>
  <p:tag name="MH_TYPE" val="Other"/>
</p:tagLst>
</file>

<file path=ppt/tags/tag124.xml><?xml version="1.0" encoding="utf-8"?>
<p:tagLst xmlns:p="http://schemas.openxmlformats.org/presentationml/2006/main">
  <p:tag name="MH" val="20160517153904"/>
  <p:tag name="MH_LIBRARY" val="GRAPHIC"/>
  <p:tag name="MH_ORDER" val="7"/>
  <p:tag name="MH_TYPE" val="Other"/>
</p:tagLst>
</file>

<file path=ppt/tags/tag125.xml><?xml version="1.0" encoding="utf-8"?>
<p:tagLst xmlns:p="http://schemas.openxmlformats.org/presentationml/2006/main">
  <p:tag name="MH" val="20160517153904"/>
  <p:tag name="MH_LIBRARY" val="GRAPHIC"/>
  <p:tag name="MH_ORDER" val="1"/>
  <p:tag name="MH_TYPE" val="Other"/>
</p:tagLst>
</file>

<file path=ppt/tags/tag126.xml><?xml version="1.0" encoding="utf-8"?>
<p:tagLst xmlns:p="http://schemas.openxmlformats.org/presentationml/2006/main">
  <p:tag name="MH" val="20160517153904"/>
  <p:tag name="MH_LIBRARY" val="GRAPHIC"/>
  <p:tag name="MH_ORDER" val="2"/>
  <p:tag name="MH_TYPE" val="Other"/>
</p:tagLst>
</file>

<file path=ppt/tags/tag127.xml><?xml version="1.0" encoding="utf-8"?>
<p:tagLst xmlns:p="http://schemas.openxmlformats.org/presentationml/2006/main">
  <p:tag name="MH" val="20160517153904"/>
  <p:tag name="MH_LIBRARY" val="GRAPHIC"/>
  <p:tag name="MH_ORDER" val="3"/>
  <p:tag name="MH_TYPE" val="Other"/>
</p:tagLst>
</file>

<file path=ppt/tags/tag128.xml><?xml version="1.0" encoding="utf-8"?>
<p:tagLst xmlns:p="http://schemas.openxmlformats.org/presentationml/2006/main">
  <p:tag name="MH" val="20160517153904"/>
  <p:tag name="MH_LIBRARY" val="GRAPHIC"/>
  <p:tag name="MH_ORDER" val="4"/>
  <p:tag name="MH_TYPE" val="Other"/>
</p:tagLst>
</file>

<file path=ppt/tags/tag129.xml><?xml version="1.0" encoding="utf-8"?>
<p:tagLst xmlns:p="http://schemas.openxmlformats.org/presentationml/2006/main">
  <p:tag name="MH" val="20160517153904"/>
  <p:tag name="MH_LIBRARY" val="GRAPHIC"/>
  <p:tag name="MH_ORDER" val="5"/>
  <p:tag name="MH_TYPE" val="Other"/>
</p:tagLst>
</file>

<file path=ppt/tags/tag13.xml><?xml version="1.0" encoding="utf-8"?>
<p:tagLst xmlns:p="http://schemas.openxmlformats.org/presentationml/2006/main">
  <p:tag name="MH" val="20160515194555"/>
  <p:tag name="MH_LIBRARY" val="GRAPHIC"/>
  <p:tag name="MH_ORDER" val="10"/>
  <p:tag name="MH_TYPE" val="Other"/>
</p:tagLst>
</file>

<file path=ppt/tags/tag130.xml><?xml version="1.0" encoding="utf-8"?>
<p:tagLst xmlns:p="http://schemas.openxmlformats.org/presentationml/2006/main">
  <p:tag name="MH" val="20160517153904"/>
  <p:tag name="MH_LIBRARY" val="GRAPHIC"/>
  <p:tag name="MH_ORDER" val="6"/>
  <p:tag name="MH_TYPE" val="Other"/>
</p:tagLst>
</file>

<file path=ppt/tags/tag131.xml><?xml version="1.0" encoding="utf-8"?>
<p:tagLst xmlns:p="http://schemas.openxmlformats.org/presentationml/2006/main">
  <p:tag name="MH" val="20160517153904"/>
  <p:tag name="MH_LIBRARY" val="GRAPHIC"/>
  <p:tag name="MH_ORDER" val="7"/>
  <p:tag name="MH_TYPE" val="Other"/>
</p:tagLst>
</file>

<file path=ppt/tags/tag132.xml><?xml version="1.0" encoding="utf-8"?>
<p:tagLst xmlns:p="http://schemas.openxmlformats.org/presentationml/2006/main">
  <p:tag name="MH" val="20160517155141"/>
  <p:tag name="MH_LIBRARY" val="GRAPHIC"/>
  <p:tag name="MH_ORDER" val="1"/>
  <p:tag name="MH_TYPE" val="Other"/>
</p:tagLst>
</file>

<file path=ppt/tags/tag133.xml><?xml version="1.0" encoding="utf-8"?>
<p:tagLst xmlns:p="http://schemas.openxmlformats.org/presentationml/2006/main">
  <p:tag name="MH" val="20160517155141"/>
  <p:tag name="MH_LIBRARY" val="GRAPHIC"/>
  <p:tag name="MH_ORDER" val="2"/>
  <p:tag name="MH_TYPE" val="Other"/>
</p:tagLst>
</file>

<file path=ppt/tags/tag134.xml><?xml version="1.0" encoding="utf-8"?>
<p:tagLst xmlns:p="http://schemas.openxmlformats.org/presentationml/2006/main">
  <p:tag name="MH" val="20160517155141"/>
  <p:tag name="MH_LIBRARY" val="GRAPHIC"/>
  <p:tag name="MH_ORDER" val="3"/>
  <p:tag name="MH_TYPE" val="Other"/>
</p:tagLst>
</file>

<file path=ppt/tags/tag135.xml><?xml version="1.0" encoding="utf-8"?>
<p:tagLst xmlns:p="http://schemas.openxmlformats.org/presentationml/2006/main">
  <p:tag name="MH" val="20160517155141"/>
  <p:tag name="MH_LIBRARY" val="GRAPHIC"/>
  <p:tag name="MH_ORDER" val="4"/>
  <p:tag name="MH_TYPE" val="Other"/>
</p:tagLst>
</file>

<file path=ppt/tags/tag136.xml><?xml version="1.0" encoding="utf-8"?>
<p:tagLst xmlns:p="http://schemas.openxmlformats.org/presentationml/2006/main">
  <p:tag name="MH" val="20160517155141"/>
  <p:tag name="MH_LIBRARY" val="GRAPHIC"/>
  <p:tag name="MH_ORDER" val="5"/>
  <p:tag name="MH_TYPE" val="Other"/>
</p:tagLst>
</file>

<file path=ppt/tags/tag137.xml><?xml version="1.0" encoding="utf-8"?>
<p:tagLst xmlns:p="http://schemas.openxmlformats.org/presentationml/2006/main">
  <p:tag name="MH" val="20160517155347"/>
  <p:tag name="MH_LIBRARY" val="GRAPHIC"/>
  <p:tag name="MH_ORDER" val="12"/>
  <p:tag name="MH_TYPE" val="Other"/>
</p:tagLst>
</file>

<file path=ppt/tags/tag138.xml><?xml version="1.0" encoding="utf-8"?>
<p:tagLst xmlns:p="http://schemas.openxmlformats.org/presentationml/2006/main">
  <p:tag name="MH" val="20160517153904"/>
  <p:tag name="MH_LIBRARY" val="GRAPHIC"/>
  <p:tag name="MH_ORDER" val="1"/>
  <p:tag name="MH_TYPE" val="SubTitle"/>
</p:tagLst>
</file>

<file path=ppt/tags/tag139.xml><?xml version="1.0" encoding="utf-8"?>
<p:tagLst xmlns:p="http://schemas.openxmlformats.org/presentationml/2006/main">
  <p:tag name="MH" val="20160517153904"/>
  <p:tag name="MH_LIBRARY" val="GRAPHIC"/>
  <p:tag name="MH_ORDER" val="1"/>
  <p:tag name="MH_TYPE" val="SubTitle"/>
</p:tagLst>
</file>

<file path=ppt/tags/tag14.xml><?xml version="1.0" encoding="utf-8"?>
<p:tagLst xmlns:p="http://schemas.openxmlformats.org/presentationml/2006/main">
  <p:tag name="MH" val="20160515171959"/>
  <p:tag name="MH_LIBRARY" val="GRAPHIC"/>
  <p:tag name="MH_ORDER" val="文本框 19"/>
</p:tagLst>
</file>

<file path=ppt/tags/tag140.xml><?xml version="1.0" encoding="utf-8"?>
<p:tagLst xmlns:p="http://schemas.openxmlformats.org/presentationml/2006/main">
  <p:tag name="MH" val="20160517153904"/>
  <p:tag name="MH_LIBRARY" val="GRAPHIC"/>
  <p:tag name="MH_ORDER" val="1"/>
  <p:tag name="MH_TYPE" val="SubTitle"/>
</p:tagLst>
</file>

<file path=ppt/tags/tag141.xml><?xml version="1.0" encoding="utf-8"?>
<p:tagLst xmlns:p="http://schemas.openxmlformats.org/presentationml/2006/main">
  <p:tag name="MH" val="20160517153904"/>
  <p:tag name="MH_LIBRARY" val="GRAPHIC"/>
  <p:tag name="MH_ORDER" val="1"/>
  <p:tag name="MH_TYPE" val="SubTitle"/>
</p:tagLst>
</file>

<file path=ppt/tags/tag142.xml><?xml version="1.0" encoding="utf-8"?>
<p:tagLst xmlns:p="http://schemas.openxmlformats.org/presentationml/2006/main">
  <p:tag name="MH" val="20160517153904"/>
  <p:tag name="MH_LIBRARY" val="GRAPHIC"/>
  <p:tag name="MH_ORDER" val="1"/>
  <p:tag name="MH_TYPE" val="SubTitle"/>
</p:tagLst>
</file>

<file path=ppt/tags/tag143.xml><?xml version="1.0" encoding="utf-8"?>
<p:tagLst xmlns:p="http://schemas.openxmlformats.org/presentationml/2006/main">
  <p:tag name="MH" val="20160515173613"/>
  <p:tag name="MH_LIBRARY" val="GRAPHIC"/>
  <p:tag name="MH_ORDER" val="矩形 10"/>
</p:tagLst>
</file>

<file path=ppt/tags/tag144.xml><?xml version="1.0" encoding="utf-8"?>
<p:tagLst xmlns:p="http://schemas.openxmlformats.org/presentationml/2006/main">
  <p:tag name="MH" val="20160515171959"/>
  <p:tag name="MH_LIBRARY" val="GRAPHIC"/>
  <p:tag name="MH_ORDER" val="文本框 19"/>
</p:tagLst>
</file>

<file path=ppt/tags/tag145.xml><?xml version="1.0" encoding="utf-8"?>
<p:tagLst xmlns:p="http://schemas.openxmlformats.org/presentationml/2006/main">
  <p:tag name="MH" val="20160515171527"/>
  <p:tag name="MH_LIBRARY" val="GRAPHIC"/>
</p:tagLst>
</file>

<file path=ppt/tags/tag146.xml><?xml version="1.0" encoding="utf-8"?>
<p:tagLst xmlns:p="http://schemas.openxmlformats.org/presentationml/2006/main">
  <p:tag name="MH" val="20160515171959"/>
  <p:tag name="MH_LIBRARY" val="GRAPHIC"/>
  <p:tag name="MH_ORDER" val="文本框 19"/>
</p:tagLst>
</file>

<file path=ppt/tags/tag147.xml><?xml version="1.0" encoding="utf-8"?>
<p:tagLst xmlns:p="http://schemas.openxmlformats.org/presentationml/2006/main">
  <p:tag name="MH" val="20160517164316"/>
  <p:tag name="MH_LIBRARY" val="GRAPHIC"/>
  <p:tag name="MH_ORDER" val="1"/>
  <p:tag name="MH_TYPE" val="Text"/>
</p:tagLst>
</file>

<file path=ppt/tags/tag148.xml><?xml version="1.0" encoding="utf-8"?>
<p:tagLst xmlns:p="http://schemas.openxmlformats.org/presentationml/2006/main">
  <p:tag name="MH" val="20160517164316"/>
  <p:tag name="MH_LIBRARY" val="GRAPHIC"/>
  <p:tag name="MH_ORDER" val="2"/>
  <p:tag name="MH_TYPE" val="Text"/>
</p:tagLst>
</file>

<file path=ppt/tags/tag149.xml><?xml version="1.0" encoding="utf-8"?>
<p:tagLst xmlns:p="http://schemas.openxmlformats.org/presentationml/2006/main">
  <p:tag name="MH" val="20160517164316"/>
  <p:tag name="MH_LIBRARY" val="GRAPHIC"/>
  <p:tag name="MH_ORDER" val="3"/>
  <p:tag name="MH_TYPE" val="Text"/>
</p:tagLst>
</file>

<file path=ppt/tags/tag15.xml><?xml version="1.0" encoding="utf-8"?>
<p:tagLst xmlns:p="http://schemas.openxmlformats.org/presentationml/2006/main">
  <p:tag name="MH" val="20160515171959"/>
  <p:tag name="MH_LIBRARY" val="GRAPHIC"/>
  <p:tag name="MH_ORDER" val="文本框 19"/>
</p:tagLst>
</file>

<file path=ppt/tags/tag150.xml><?xml version="1.0" encoding="utf-8"?>
<p:tagLst xmlns:p="http://schemas.openxmlformats.org/presentationml/2006/main">
  <p:tag name="MH" val="20160517164316"/>
  <p:tag name="MH_LIBRARY" val="GRAPHIC"/>
  <p:tag name="MH_ORDER" val="4"/>
  <p:tag name="MH_TYPE" val="Text"/>
</p:tagLst>
</file>

<file path=ppt/tags/tag151.xml><?xml version="1.0" encoding="utf-8"?>
<p:tagLst xmlns:p="http://schemas.openxmlformats.org/presentationml/2006/main">
  <p:tag name="MH" val="20160517164316"/>
  <p:tag name="MH_LIBRARY" val="GRAPHIC"/>
  <p:tag name="MH_ORDER" val="1"/>
  <p:tag name="MH_TYPE" val="Other"/>
</p:tagLst>
</file>

<file path=ppt/tags/tag152.xml><?xml version="1.0" encoding="utf-8"?>
<p:tagLst xmlns:p="http://schemas.openxmlformats.org/presentationml/2006/main">
  <p:tag name="MH" val="20160517164316"/>
  <p:tag name="MH_LIBRARY" val="GRAPHIC"/>
  <p:tag name="MH_ORDER" val="1"/>
  <p:tag name="MH_TYPE" val="SubTitle"/>
</p:tagLst>
</file>

<file path=ppt/tags/tag153.xml><?xml version="1.0" encoding="utf-8"?>
<p:tagLst xmlns:p="http://schemas.openxmlformats.org/presentationml/2006/main">
  <p:tag name="MH" val="20160517164316"/>
  <p:tag name="MH_LIBRARY" val="GRAPHIC"/>
  <p:tag name="MH_ORDER" val="2"/>
  <p:tag name="MH_TYPE" val="Other"/>
</p:tagLst>
</file>

<file path=ppt/tags/tag154.xml><?xml version="1.0" encoding="utf-8"?>
<p:tagLst xmlns:p="http://schemas.openxmlformats.org/presentationml/2006/main">
  <p:tag name="MH" val="20160517164316"/>
  <p:tag name="MH_LIBRARY" val="GRAPHIC"/>
  <p:tag name="MH_ORDER" val="3"/>
  <p:tag name="MH_TYPE" val="Other"/>
</p:tagLst>
</file>

<file path=ppt/tags/tag155.xml><?xml version="1.0" encoding="utf-8"?>
<p:tagLst xmlns:p="http://schemas.openxmlformats.org/presentationml/2006/main">
  <p:tag name="MH" val="20160517164316"/>
  <p:tag name="MH_LIBRARY" val="GRAPHIC"/>
  <p:tag name="MH_ORDER" val="2"/>
  <p:tag name="MH_TYPE" val="SubTitle"/>
</p:tagLst>
</file>

<file path=ppt/tags/tag156.xml><?xml version="1.0" encoding="utf-8"?>
<p:tagLst xmlns:p="http://schemas.openxmlformats.org/presentationml/2006/main">
  <p:tag name="MH" val="20160517164316"/>
  <p:tag name="MH_LIBRARY" val="GRAPHIC"/>
  <p:tag name="MH_ORDER" val="4"/>
  <p:tag name="MH_TYPE" val="Other"/>
</p:tagLst>
</file>

<file path=ppt/tags/tag157.xml><?xml version="1.0" encoding="utf-8"?>
<p:tagLst xmlns:p="http://schemas.openxmlformats.org/presentationml/2006/main">
  <p:tag name="MH" val="20160517164316"/>
  <p:tag name="MH_LIBRARY" val="GRAPHIC"/>
  <p:tag name="MH_ORDER" val="5"/>
  <p:tag name="MH_TYPE" val="Other"/>
</p:tagLst>
</file>

<file path=ppt/tags/tag158.xml><?xml version="1.0" encoding="utf-8"?>
<p:tagLst xmlns:p="http://schemas.openxmlformats.org/presentationml/2006/main">
  <p:tag name="MH" val="20160517164316"/>
  <p:tag name="MH_LIBRARY" val="GRAPHIC"/>
  <p:tag name="MH_ORDER" val="3"/>
  <p:tag name="MH_TYPE" val="SubTitle"/>
</p:tagLst>
</file>

<file path=ppt/tags/tag159.xml><?xml version="1.0" encoding="utf-8"?>
<p:tagLst xmlns:p="http://schemas.openxmlformats.org/presentationml/2006/main">
  <p:tag name="MH" val="20160517164316"/>
  <p:tag name="MH_LIBRARY" val="GRAPHIC"/>
  <p:tag name="MH_ORDER" val="6"/>
  <p:tag name="MH_TYPE" val="Other"/>
</p:tagLst>
</file>

<file path=ppt/tags/tag16.xml><?xml version="1.0" encoding="utf-8"?>
<p:tagLst xmlns:p="http://schemas.openxmlformats.org/presentationml/2006/main">
  <p:tag name="MH" val="20160515171959"/>
  <p:tag name="MH_LIBRARY" val="GRAPHIC"/>
  <p:tag name="MH_ORDER" val="文本框 19"/>
</p:tagLst>
</file>

<file path=ppt/tags/tag160.xml><?xml version="1.0" encoding="utf-8"?>
<p:tagLst xmlns:p="http://schemas.openxmlformats.org/presentationml/2006/main">
  <p:tag name="MH" val="20160517164316"/>
  <p:tag name="MH_LIBRARY" val="GRAPHIC"/>
  <p:tag name="MH_ORDER" val="7"/>
  <p:tag name="MH_TYPE" val="Other"/>
</p:tagLst>
</file>

<file path=ppt/tags/tag161.xml><?xml version="1.0" encoding="utf-8"?>
<p:tagLst xmlns:p="http://schemas.openxmlformats.org/presentationml/2006/main">
  <p:tag name="MH" val="20160517164316"/>
  <p:tag name="MH_LIBRARY" val="GRAPHIC"/>
  <p:tag name="MH_ORDER" val="8"/>
  <p:tag name="MH_TYPE" val="Other"/>
</p:tagLst>
</file>

<file path=ppt/tags/tag162.xml><?xml version="1.0" encoding="utf-8"?>
<p:tagLst xmlns:p="http://schemas.openxmlformats.org/presentationml/2006/main">
  <p:tag name="MH" val="20160517164316"/>
  <p:tag name="MH_LIBRARY" val="GRAPHIC"/>
  <p:tag name="MH_ORDER" val="4"/>
  <p:tag name="MH_TYPE" val="SubTitle"/>
</p:tagLst>
</file>

<file path=ppt/tags/tag163.xml><?xml version="1.0" encoding="utf-8"?>
<p:tagLst xmlns:p="http://schemas.openxmlformats.org/presentationml/2006/main">
  <p:tag name="MH" val="20160517164316"/>
  <p:tag name="MH_LIBRARY" val="GRAPHIC"/>
  <p:tag name="MH_ORDER" val="9"/>
  <p:tag name="MH_TYPE" val="Other"/>
</p:tagLst>
</file>

<file path=ppt/tags/tag164.xml><?xml version="1.0" encoding="utf-8"?>
<p:tagLst xmlns:p="http://schemas.openxmlformats.org/presentationml/2006/main">
  <p:tag name="MH" val="20160517164316"/>
  <p:tag name="MH_LIBRARY" val="GRAPHIC"/>
  <p:tag name="MH_ORDER" val="10"/>
  <p:tag name="MH_TYPE" val="Other"/>
</p:tagLst>
</file>

<file path=ppt/tags/tag165.xml><?xml version="1.0" encoding="utf-8"?>
<p:tagLst xmlns:p="http://schemas.openxmlformats.org/presentationml/2006/main">
  <p:tag name="MH" val="20160517164316"/>
  <p:tag name="MH_LIBRARY" val="GRAPHIC"/>
  <p:tag name="MH_ORDER" val="11"/>
  <p:tag name="MH_TYPE" val="Other"/>
</p:tagLst>
</file>

<file path=ppt/tags/tag166.xml><?xml version="1.0" encoding="utf-8"?>
<p:tagLst xmlns:p="http://schemas.openxmlformats.org/presentationml/2006/main">
  <p:tag name="MH" val="20160517164316"/>
  <p:tag name="MH_LIBRARY" val="GRAPHIC"/>
  <p:tag name="MH_ORDER" val="12"/>
  <p:tag name="MH_TYPE" val="Other"/>
</p:tagLst>
</file>

<file path=ppt/tags/tag167.xml><?xml version="1.0" encoding="utf-8"?>
<p:tagLst xmlns:p="http://schemas.openxmlformats.org/presentationml/2006/main">
  <p:tag name="MH" val="20160517164316"/>
  <p:tag name="MH_LIBRARY" val="GRAPHIC"/>
  <p:tag name="MH_ORDER" val="13"/>
  <p:tag name="MH_TYPE" val="Other"/>
</p:tagLst>
</file>

<file path=ppt/tags/tag168.xml><?xml version="1.0" encoding="utf-8"?>
<p:tagLst xmlns:p="http://schemas.openxmlformats.org/presentationml/2006/main">
  <p:tag name="MH" val="20160517164822"/>
  <p:tag name="MH_LIBRARY" val="GRAPHIC"/>
  <p:tag name="MH_ORDER" val="22"/>
  <p:tag name="MH_TYPE" val="Other"/>
</p:tagLst>
</file>

<file path=ppt/tags/tag169.xml><?xml version="1.0" encoding="utf-8"?>
<p:tagLst xmlns:p="http://schemas.openxmlformats.org/presentationml/2006/main">
  <p:tag name="MH" val="20160517164822"/>
  <p:tag name="MH_LIBRARY" val="GRAPHIC"/>
  <p:tag name="MH_ORDER" val="22"/>
  <p:tag name="MH_TYPE" val="Other"/>
</p:tagLst>
</file>

<file path=ppt/tags/tag17.xml><?xml version="1.0" encoding="utf-8"?>
<p:tagLst xmlns:p="http://schemas.openxmlformats.org/presentationml/2006/main">
  <p:tag name="MH" val="20160515171959"/>
  <p:tag name="MH_LIBRARY" val="GRAPHIC"/>
  <p:tag name="MH_ORDER" val="文本框 19"/>
</p:tagLst>
</file>

<file path=ppt/tags/tag170.xml><?xml version="1.0" encoding="utf-8"?>
<p:tagLst xmlns:p="http://schemas.openxmlformats.org/presentationml/2006/main">
  <p:tag name="MH" val="20160517164822"/>
  <p:tag name="MH_LIBRARY" val="GRAPHIC"/>
  <p:tag name="MH_ORDER" val="22"/>
  <p:tag name="MH_TYPE" val="Other"/>
</p:tagLst>
</file>

<file path=ppt/tags/tag171.xml><?xml version="1.0" encoding="utf-8"?>
<p:tagLst xmlns:p="http://schemas.openxmlformats.org/presentationml/2006/main">
  <p:tag name="MH" val="20160517164822"/>
  <p:tag name="MH_LIBRARY" val="GRAPHIC"/>
  <p:tag name="MH_ORDER" val="5"/>
  <p:tag name="MH_TYPE" val="Other"/>
</p:tagLst>
</file>

<file path=ppt/tags/tag172.xml><?xml version="1.0" encoding="utf-8"?>
<p:tagLst xmlns:p="http://schemas.openxmlformats.org/presentationml/2006/main">
  <p:tag name="MH" val="20160517164822"/>
  <p:tag name="MH_LIBRARY" val="GRAPHIC"/>
  <p:tag name="MH_ORDER" val="11"/>
  <p:tag name="MH_TYPE" val="Other"/>
</p:tagLst>
</file>

<file path=ppt/tags/tag173.xml><?xml version="1.0" encoding="utf-8"?>
<p:tagLst xmlns:p="http://schemas.openxmlformats.org/presentationml/2006/main">
  <p:tag name="MH" val="20160517164822"/>
  <p:tag name="MH_LIBRARY" val="GRAPHIC"/>
  <p:tag name="MH_ORDER" val="11"/>
  <p:tag name="MH_TYPE" val="Other"/>
</p:tagLst>
</file>

<file path=ppt/tags/tag174.xml><?xml version="1.0" encoding="utf-8"?>
<p:tagLst xmlns:p="http://schemas.openxmlformats.org/presentationml/2006/main">
  <p:tag name="MH" val="20160517164822"/>
  <p:tag name="MH_LIBRARY" val="GRAPHIC"/>
  <p:tag name="MH_ORDER" val="11"/>
  <p:tag name="MH_TYPE" val="Other"/>
</p:tagLst>
</file>

<file path=ppt/tags/tag175.xml><?xml version="1.0" encoding="utf-8"?>
<p:tagLst xmlns:p="http://schemas.openxmlformats.org/presentationml/2006/main">
  <p:tag name="MH" val="20160517164822"/>
  <p:tag name="MH_LIBRARY" val="GRAPHIC"/>
  <p:tag name="MH_ORDER" val="11"/>
  <p:tag name="MH_TYPE" val="Other"/>
</p:tagLst>
</file>

<file path=ppt/tags/tag176.xml><?xml version="1.0" encoding="utf-8"?>
<p:tagLst xmlns:p="http://schemas.openxmlformats.org/presentationml/2006/main">
  <p:tag name="MH" val="20160517164822"/>
  <p:tag name="MH_LIBRARY" val="GRAPHIC"/>
  <p:tag name="MH_ORDER" val="11"/>
  <p:tag name="MH_TYPE" val="Other"/>
</p:tagLst>
</file>

<file path=ppt/tags/tag177.xml><?xml version="1.0" encoding="utf-8"?>
<p:tagLst xmlns:p="http://schemas.openxmlformats.org/presentationml/2006/main">
  <p:tag name="MH" val="20160517164822"/>
  <p:tag name="MH_LIBRARY" val="GRAPHIC"/>
  <p:tag name="MH_ORDER" val="11"/>
  <p:tag name="MH_TYPE" val="Other"/>
</p:tagLst>
</file>

<file path=ppt/tags/tag178.xml><?xml version="1.0" encoding="utf-8"?>
<p:tagLst xmlns:p="http://schemas.openxmlformats.org/presentationml/2006/main">
  <p:tag name="MH" val="20160517164822"/>
  <p:tag name="MH_LIBRARY" val="GRAPHIC"/>
  <p:tag name="MH_ORDER" val="11"/>
  <p:tag name="MH_TYPE" val="Other"/>
</p:tagLst>
</file>

<file path=ppt/tags/tag179.xml><?xml version="1.0" encoding="utf-8"?>
<p:tagLst xmlns:p="http://schemas.openxmlformats.org/presentationml/2006/main">
  <p:tag name="MH" val="20160517164822"/>
  <p:tag name="MH_LIBRARY" val="GRAPHIC"/>
  <p:tag name="MH_ORDER" val="11"/>
  <p:tag name="MH_TYPE" val="Other"/>
</p:tagLst>
</file>

<file path=ppt/tags/tag18.xml><?xml version="1.0" encoding="utf-8"?>
<p:tagLst xmlns:p="http://schemas.openxmlformats.org/presentationml/2006/main">
  <p:tag name="MH" val="20160515171959"/>
  <p:tag name="MH_LIBRARY" val="GRAPHIC"/>
  <p:tag name="MH_ORDER" val="文本框 19"/>
</p:tagLst>
</file>

<file path=ppt/tags/tag180.xml><?xml version="1.0" encoding="utf-8"?>
<p:tagLst xmlns:p="http://schemas.openxmlformats.org/presentationml/2006/main">
  <p:tag name="MH" val="20160517164822"/>
  <p:tag name="MH_LIBRARY" val="GRAPHIC"/>
  <p:tag name="MH_ORDER" val="11"/>
  <p:tag name="MH_TYPE" val="Other"/>
</p:tagLst>
</file>

<file path=ppt/tags/tag181.xml><?xml version="1.0" encoding="utf-8"?>
<p:tagLst xmlns:p="http://schemas.openxmlformats.org/presentationml/2006/main">
  <p:tag name="MH" val="20160517164822"/>
  <p:tag name="MH_LIBRARY" val="GRAPHIC"/>
  <p:tag name="MH_ORDER" val="11"/>
  <p:tag name="MH_TYPE" val="Other"/>
</p:tagLst>
</file>

<file path=ppt/tags/tag182.xml><?xml version="1.0" encoding="utf-8"?>
<p:tagLst xmlns:p="http://schemas.openxmlformats.org/presentationml/2006/main">
  <p:tag name="MH" val="20160517164822"/>
  <p:tag name="MH_LIBRARY" val="GRAPHIC"/>
  <p:tag name="MH_ORDER" val="11"/>
  <p:tag name="MH_TYPE" val="Other"/>
</p:tagLst>
</file>

<file path=ppt/tags/tag183.xml><?xml version="1.0" encoding="utf-8"?>
<p:tagLst xmlns:p="http://schemas.openxmlformats.org/presentationml/2006/main">
  <p:tag name="MH" val="20160517164822"/>
  <p:tag name="MH_LIBRARY" val="GRAPHIC"/>
  <p:tag name="MH_ORDER" val="11"/>
  <p:tag name="MH_TYPE" val="Other"/>
</p:tagLst>
</file>

<file path=ppt/tags/tag184.xml><?xml version="1.0" encoding="utf-8"?>
<p:tagLst xmlns:p="http://schemas.openxmlformats.org/presentationml/2006/main">
  <p:tag name="MH" val="20160517164822"/>
  <p:tag name="MH_LIBRARY" val="GRAPHIC"/>
  <p:tag name="MH_ORDER" val="11"/>
  <p:tag name="MH_TYPE" val="Other"/>
</p:tagLst>
</file>

<file path=ppt/tags/tag185.xml><?xml version="1.0" encoding="utf-8"?>
<p:tagLst xmlns:p="http://schemas.openxmlformats.org/presentationml/2006/main">
  <p:tag name="MH" val="20160517164822"/>
  <p:tag name="MH_LIBRARY" val="GRAPHIC"/>
  <p:tag name="MH_ORDER" val="11"/>
  <p:tag name="MH_TYPE" val="Other"/>
</p:tagLst>
</file>

<file path=ppt/tags/tag186.xml><?xml version="1.0" encoding="utf-8"?>
<p:tagLst xmlns:p="http://schemas.openxmlformats.org/presentationml/2006/main">
  <p:tag name="MH" val="20160517164316"/>
  <p:tag name="MH_LIBRARY" val="GRAPHIC"/>
  <p:tag name="MH_ORDER" val="4"/>
  <p:tag name="MH_TYPE" val="Text"/>
</p:tagLst>
</file>

<file path=ppt/tags/tag187.xml><?xml version="1.0" encoding="utf-8"?>
<p:tagLst xmlns:p="http://schemas.openxmlformats.org/presentationml/2006/main">
  <p:tag name="MH" val="20160517175436"/>
  <p:tag name="MH_LIBRARY" val="GRAPHIC"/>
  <p:tag name="MH_ORDER" val="2"/>
  <p:tag name="MH_TYPE" val="Other"/>
</p:tagLst>
</file>

<file path=ppt/tags/tag188.xml><?xml version="1.0" encoding="utf-8"?>
<p:tagLst xmlns:p="http://schemas.openxmlformats.org/presentationml/2006/main">
  <p:tag name="MH" val="20160517175436"/>
  <p:tag name="MH_LIBRARY" val="GRAPHIC"/>
  <p:tag name="MH_ORDER" val="3"/>
  <p:tag name="MH_TYPE" val="Other"/>
</p:tagLst>
</file>

<file path=ppt/tags/tag189.xml><?xml version="1.0" encoding="utf-8"?>
<p:tagLst xmlns:p="http://schemas.openxmlformats.org/presentationml/2006/main">
  <p:tag name="MH" val="20160517175436"/>
  <p:tag name="MH_LIBRARY" val="GRAPHIC"/>
  <p:tag name="MH_ORDER" val="4"/>
  <p:tag name="MH_TYPE" val="Other"/>
</p:tagLst>
</file>

<file path=ppt/tags/tag19.xml><?xml version="1.0" encoding="utf-8"?>
<p:tagLst xmlns:p="http://schemas.openxmlformats.org/presentationml/2006/main">
  <p:tag name="MH" val="20160515171959"/>
  <p:tag name="MH_LIBRARY" val="GRAPHIC"/>
  <p:tag name="MH_ORDER" val="文本框 19"/>
</p:tagLst>
</file>

<file path=ppt/tags/tag190.xml><?xml version="1.0" encoding="utf-8"?>
<p:tagLst xmlns:p="http://schemas.openxmlformats.org/presentationml/2006/main">
  <p:tag name="MH" val="20160517175436"/>
  <p:tag name="MH_LIBRARY" val="GRAPHIC"/>
  <p:tag name="MH_ORDER" val="5"/>
  <p:tag name="MH_TYPE" val="Other"/>
</p:tagLst>
</file>

<file path=ppt/tags/tag191.xml><?xml version="1.0" encoding="utf-8"?>
<p:tagLst xmlns:p="http://schemas.openxmlformats.org/presentationml/2006/main">
  <p:tag name="MH" val="20160517175436"/>
  <p:tag name="MH_LIBRARY" val="GRAPHIC"/>
  <p:tag name="MH_ORDER" val="6"/>
  <p:tag name="MH_TYPE" val="Other"/>
</p:tagLst>
</file>

<file path=ppt/tags/tag192.xml><?xml version="1.0" encoding="utf-8"?>
<p:tagLst xmlns:p="http://schemas.openxmlformats.org/presentationml/2006/main">
  <p:tag name="MH" val="20160517175436"/>
  <p:tag name="MH_LIBRARY" val="GRAPHIC"/>
  <p:tag name="MH_ORDER" val="7"/>
  <p:tag name="MH_TYPE" val="Other"/>
</p:tagLst>
</file>

<file path=ppt/tags/tag193.xml><?xml version="1.0" encoding="utf-8"?>
<p:tagLst xmlns:p="http://schemas.openxmlformats.org/presentationml/2006/main">
  <p:tag name="MH" val="20160517175436"/>
  <p:tag name="MH_LIBRARY" val="GRAPHIC"/>
  <p:tag name="MH_ORDER" val="8"/>
  <p:tag name="MH_TYPE" val="Other"/>
</p:tagLst>
</file>

<file path=ppt/tags/tag194.xml><?xml version="1.0" encoding="utf-8"?>
<p:tagLst xmlns:p="http://schemas.openxmlformats.org/presentationml/2006/main">
  <p:tag name="MH" val="20160517175436"/>
  <p:tag name="MH_LIBRARY" val="GRAPHIC"/>
  <p:tag name="MH_ORDER" val="9"/>
  <p:tag name="MH_TYPE" val="Other"/>
</p:tagLst>
</file>

<file path=ppt/tags/tag195.xml><?xml version="1.0" encoding="utf-8"?>
<p:tagLst xmlns:p="http://schemas.openxmlformats.org/presentationml/2006/main">
  <p:tag name="MH" val="20160517175436"/>
  <p:tag name="MH_LIBRARY" val="GRAPHIC"/>
  <p:tag name="MH_ORDER" val="10"/>
  <p:tag name="MH_TYPE" val="Other"/>
</p:tagLst>
</file>

<file path=ppt/tags/tag196.xml><?xml version="1.0" encoding="utf-8"?>
<p:tagLst xmlns:p="http://schemas.openxmlformats.org/presentationml/2006/main">
  <p:tag name="MH" val="20160517175436"/>
  <p:tag name="MH_LIBRARY" val="GRAPHIC"/>
  <p:tag name="MH_ORDER" val="11"/>
  <p:tag name="MH_TYPE" val="Other"/>
</p:tagLst>
</file>

<file path=ppt/tags/tag197.xml><?xml version="1.0" encoding="utf-8"?>
<p:tagLst xmlns:p="http://schemas.openxmlformats.org/presentationml/2006/main">
  <p:tag name="MH" val="20160517175436"/>
  <p:tag name="MH_LIBRARY" val="GRAPHIC"/>
  <p:tag name="MH_ORDER" val="12"/>
  <p:tag name="MH_TYPE" val="Other"/>
</p:tagLst>
</file>

<file path=ppt/tags/tag198.xml><?xml version="1.0" encoding="utf-8"?>
<p:tagLst xmlns:p="http://schemas.openxmlformats.org/presentationml/2006/main">
  <p:tag name="MH" val="20160517175436"/>
  <p:tag name="MH_LIBRARY" val="GRAPHIC"/>
  <p:tag name="MH_ORDER" val="13"/>
  <p:tag name="MH_TYPE" val="Other"/>
</p:tagLst>
</file>

<file path=ppt/tags/tag199.xml><?xml version="1.0" encoding="utf-8"?>
<p:tagLst xmlns:p="http://schemas.openxmlformats.org/presentationml/2006/main">
  <p:tag name="MH" val="20160517175436"/>
  <p:tag name="MH_LIBRARY" val="GRAPHIC"/>
  <p:tag name="MH_ORDER" val="14"/>
  <p:tag name="MH_TYPE" val="Other"/>
</p:tagLst>
</file>

<file path=ppt/tags/tag2.xml><?xml version="1.0" encoding="utf-8"?>
<p:tagLst xmlns:p="http://schemas.openxmlformats.org/presentationml/2006/main">
  <p:tag name="MH" val="20160515171959"/>
  <p:tag name="MH_LIBRARY" val="GRAPHIC"/>
  <p:tag name="MH_ORDER" val="椭圆 7"/>
</p:tagLst>
</file>

<file path=ppt/tags/tag20.xml><?xml version="1.0" encoding="utf-8"?>
<p:tagLst xmlns:p="http://schemas.openxmlformats.org/presentationml/2006/main">
  <p:tag name="MH" val="20160515171959"/>
  <p:tag name="MH_LIBRARY" val="GRAPHIC"/>
  <p:tag name="MH_ORDER" val="文本框 19"/>
</p:tagLst>
</file>

<file path=ppt/tags/tag200.xml><?xml version="1.0" encoding="utf-8"?>
<p:tagLst xmlns:p="http://schemas.openxmlformats.org/presentationml/2006/main">
  <p:tag name="MH" val="20160517175436"/>
  <p:tag name="MH_LIBRARY" val="GRAPHIC"/>
  <p:tag name="MH_ORDER" val="15"/>
  <p:tag name="MH_TYPE" val="Other"/>
</p:tagLst>
</file>

<file path=ppt/tags/tag201.xml><?xml version="1.0" encoding="utf-8"?>
<p:tagLst xmlns:p="http://schemas.openxmlformats.org/presentationml/2006/main">
  <p:tag name="MH" val="20160517175436"/>
  <p:tag name="MH_LIBRARY" val="GRAPHIC"/>
  <p:tag name="MH_ORDER" val="16"/>
  <p:tag name="MH_TYPE" val="Other"/>
</p:tagLst>
</file>

<file path=ppt/tags/tag202.xml><?xml version="1.0" encoding="utf-8"?>
<p:tagLst xmlns:p="http://schemas.openxmlformats.org/presentationml/2006/main">
  <p:tag name="MH" val="20160517175436"/>
  <p:tag name="MH_LIBRARY" val="GRAPHIC"/>
  <p:tag name="MH_ORDER" val="17"/>
  <p:tag name="MH_TYPE" val="Other"/>
</p:tagLst>
</file>

<file path=ppt/tags/tag203.xml><?xml version="1.0" encoding="utf-8"?>
<p:tagLst xmlns:p="http://schemas.openxmlformats.org/presentationml/2006/main">
  <p:tag name="MH" val="20160517175436"/>
  <p:tag name="MH_LIBRARY" val="GRAPHIC"/>
  <p:tag name="MH_ORDER" val="18"/>
  <p:tag name="MH_TYPE" val="Other"/>
</p:tagLst>
</file>

<file path=ppt/tags/tag204.xml><?xml version="1.0" encoding="utf-8"?>
<p:tagLst xmlns:p="http://schemas.openxmlformats.org/presentationml/2006/main">
  <p:tag name="MH" val="20160517175436"/>
  <p:tag name="MH_LIBRARY" val="GRAPHIC"/>
  <p:tag name="MH_ORDER" val="19"/>
  <p:tag name="MH_TYPE" val="Other"/>
</p:tagLst>
</file>

<file path=ppt/tags/tag205.xml><?xml version="1.0" encoding="utf-8"?>
<p:tagLst xmlns:p="http://schemas.openxmlformats.org/presentationml/2006/main">
  <p:tag name="MH" val="20160517175436"/>
  <p:tag name="MH_LIBRARY" val="GRAPHIC"/>
  <p:tag name="MH_ORDER" val="20"/>
  <p:tag name="MH_TYPE" val="Other"/>
</p:tagLst>
</file>

<file path=ppt/tags/tag206.xml><?xml version="1.0" encoding="utf-8"?>
<p:tagLst xmlns:p="http://schemas.openxmlformats.org/presentationml/2006/main">
  <p:tag name="MH" val="20160517175436"/>
  <p:tag name="MH_LIBRARY" val="GRAPHIC"/>
  <p:tag name="MH_ORDER" val="21"/>
  <p:tag name="MH_TYPE" val="Other"/>
</p:tagLst>
</file>

<file path=ppt/tags/tag207.xml><?xml version="1.0" encoding="utf-8"?>
<p:tagLst xmlns:p="http://schemas.openxmlformats.org/presentationml/2006/main">
  <p:tag name="MH" val="20160517175436"/>
  <p:tag name="MH_LIBRARY" val="GRAPHIC"/>
  <p:tag name="MH_ORDER" val="22"/>
  <p:tag name="MH_TYPE" val="Other"/>
</p:tagLst>
</file>

<file path=ppt/tags/tag208.xml><?xml version="1.0" encoding="utf-8"?>
<p:tagLst xmlns:p="http://schemas.openxmlformats.org/presentationml/2006/main">
  <p:tag name="MH" val="20160517175436"/>
  <p:tag name="MH_LIBRARY" val="GRAPHIC"/>
  <p:tag name="MH_ORDER" val="23"/>
  <p:tag name="MH_TYPE" val="Other"/>
</p:tagLst>
</file>

<file path=ppt/tags/tag209.xml><?xml version="1.0" encoding="utf-8"?>
<p:tagLst xmlns:p="http://schemas.openxmlformats.org/presentationml/2006/main">
  <p:tag name="MH" val="20160517175436"/>
  <p:tag name="MH_LIBRARY" val="GRAPHIC"/>
  <p:tag name="MH_ORDER" val="24"/>
  <p:tag name="MH_TYPE" val="Other"/>
</p:tagLst>
</file>

<file path=ppt/tags/tag21.xml><?xml version="1.0" encoding="utf-8"?>
<p:tagLst xmlns:p="http://schemas.openxmlformats.org/presentationml/2006/main">
  <p:tag name="MH" val="20160515171959"/>
  <p:tag name="MH_LIBRARY" val="GRAPHIC"/>
  <p:tag name="MH_ORDER" val="文本框 19"/>
</p:tagLst>
</file>

<file path=ppt/tags/tag210.xml><?xml version="1.0" encoding="utf-8"?>
<p:tagLst xmlns:p="http://schemas.openxmlformats.org/presentationml/2006/main">
  <p:tag name="MH" val="20160517175436"/>
  <p:tag name="MH_LIBRARY" val="GRAPHIC"/>
  <p:tag name="MH_ORDER" val="25"/>
  <p:tag name="MH_TYPE" val="Other"/>
</p:tagLst>
</file>

<file path=ppt/tags/tag211.xml><?xml version="1.0" encoding="utf-8"?>
<p:tagLst xmlns:p="http://schemas.openxmlformats.org/presentationml/2006/main">
  <p:tag name="MH" val="20160517175436"/>
  <p:tag name="MH_LIBRARY" val="GRAPHIC"/>
  <p:tag name="MH_ORDER" val="26"/>
  <p:tag name="MH_TYPE" val="Other"/>
</p:tagLst>
</file>

<file path=ppt/tags/tag212.xml><?xml version="1.0" encoding="utf-8"?>
<p:tagLst xmlns:p="http://schemas.openxmlformats.org/presentationml/2006/main">
  <p:tag name="MH" val="20160517175436"/>
  <p:tag name="MH_LIBRARY" val="GRAPHIC"/>
  <p:tag name="MH_ORDER" val="27"/>
  <p:tag name="MH_TYPE" val="Other"/>
</p:tagLst>
</file>

<file path=ppt/tags/tag213.xml><?xml version="1.0" encoding="utf-8"?>
<p:tagLst xmlns:p="http://schemas.openxmlformats.org/presentationml/2006/main">
  <p:tag name="MH" val="20160517175436"/>
  <p:tag name="MH_LIBRARY" val="GRAPHIC"/>
  <p:tag name="MH_ORDER" val="28"/>
  <p:tag name="MH_TYPE" val="Other"/>
</p:tagLst>
</file>

<file path=ppt/tags/tag214.xml><?xml version="1.0" encoding="utf-8"?>
<p:tagLst xmlns:p="http://schemas.openxmlformats.org/presentationml/2006/main">
  <p:tag name="MH" val="20160517175436"/>
  <p:tag name="MH_LIBRARY" val="GRAPHIC"/>
  <p:tag name="MH_ORDER" val="29"/>
  <p:tag name="MH_TYPE" val="Other"/>
</p:tagLst>
</file>

<file path=ppt/tags/tag215.xml><?xml version="1.0" encoding="utf-8"?>
<p:tagLst xmlns:p="http://schemas.openxmlformats.org/presentationml/2006/main">
  <p:tag name="MH" val="20160517175436"/>
  <p:tag name="MH_LIBRARY" val="GRAPHIC"/>
  <p:tag name="MH_ORDER" val="30"/>
  <p:tag name="MH_TYPE" val="Other"/>
</p:tagLst>
</file>

<file path=ppt/tags/tag216.xml><?xml version="1.0" encoding="utf-8"?>
<p:tagLst xmlns:p="http://schemas.openxmlformats.org/presentationml/2006/main">
  <p:tag name="MH" val="20160517175436"/>
  <p:tag name="MH_LIBRARY" val="GRAPHIC"/>
  <p:tag name="MH_ORDER" val="31"/>
  <p:tag name="MH_TYPE" val="Other"/>
</p:tagLst>
</file>

<file path=ppt/tags/tag217.xml><?xml version="1.0" encoding="utf-8"?>
<p:tagLst xmlns:p="http://schemas.openxmlformats.org/presentationml/2006/main">
  <p:tag name="MH" val="20160517175436"/>
  <p:tag name="MH_LIBRARY" val="GRAPHIC"/>
  <p:tag name="MH_ORDER" val="32"/>
  <p:tag name="MH_TYPE" val="Other"/>
</p:tagLst>
</file>

<file path=ppt/tags/tag218.xml><?xml version="1.0" encoding="utf-8"?>
<p:tagLst xmlns:p="http://schemas.openxmlformats.org/presentationml/2006/main">
  <p:tag name="MH" val="20160517175436"/>
  <p:tag name="MH_LIBRARY" val="GRAPHIC"/>
  <p:tag name="MH_ORDER" val="33"/>
  <p:tag name="MH_TYPE" val="Other"/>
</p:tagLst>
</file>

<file path=ppt/tags/tag219.xml><?xml version="1.0" encoding="utf-8"?>
<p:tagLst xmlns:p="http://schemas.openxmlformats.org/presentationml/2006/main">
  <p:tag name="MH" val="20160517175436"/>
  <p:tag name="MH_LIBRARY" val="GRAPHIC"/>
  <p:tag name="MH_ORDER" val="34"/>
  <p:tag name="MH_TYPE" val="Other"/>
</p:tagLst>
</file>

<file path=ppt/tags/tag22.xml><?xml version="1.0" encoding="utf-8"?>
<p:tagLst xmlns:p="http://schemas.openxmlformats.org/presentationml/2006/main">
  <p:tag name="MH" val="20160515171959"/>
  <p:tag name="MH_LIBRARY" val="GRAPHIC"/>
  <p:tag name="MH_ORDER" val="文本框 19"/>
</p:tagLst>
</file>

<file path=ppt/tags/tag220.xml><?xml version="1.0" encoding="utf-8"?>
<p:tagLst xmlns:p="http://schemas.openxmlformats.org/presentationml/2006/main">
  <p:tag name="MH" val="20160517175436"/>
  <p:tag name="MH_LIBRARY" val="GRAPHIC"/>
  <p:tag name="MH_ORDER" val="36"/>
  <p:tag name="MH_TYPE" val="Other"/>
</p:tagLst>
</file>

<file path=ppt/tags/tag221.xml><?xml version="1.0" encoding="utf-8"?>
<p:tagLst xmlns:p="http://schemas.openxmlformats.org/presentationml/2006/main">
  <p:tag name="MH" val="20160517175436"/>
  <p:tag name="MH_LIBRARY" val="GRAPHIC"/>
  <p:tag name="MH_ORDER" val="37"/>
  <p:tag name="MH_TYPE" val="Other"/>
</p:tagLst>
</file>

<file path=ppt/tags/tag222.xml><?xml version="1.0" encoding="utf-8"?>
<p:tagLst xmlns:p="http://schemas.openxmlformats.org/presentationml/2006/main">
  <p:tag name="MH" val="20160517175436"/>
  <p:tag name="MH_LIBRARY" val="GRAPHIC"/>
  <p:tag name="MH_ORDER" val="38"/>
  <p:tag name="MH_TYPE" val="Other"/>
</p:tagLst>
</file>

<file path=ppt/tags/tag223.xml><?xml version="1.0" encoding="utf-8"?>
<p:tagLst xmlns:p="http://schemas.openxmlformats.org/presentationml/2006/main">
  <p:tag name="MH" val="20160517175436"/>
  <p:tag name="MH_LIBRARY" val="GRAPHIC"/>
  <p:tag name="MH_ORDER" val="1"/>
  <p:tag name="MH_TYPE" val="Text"/>
</p:tagLst>
</file>

<file path=ppt/tags/tag224.xml><?xml version="1.0" encoding="utf-8"?>
<p:tagLst xmlns:p="http://schemas.openxmlformats.org/presentationml/2006/main">
  <p:tag name="MH" val="20160517175436"/>
  <p:tag name="MH_LIBRARY" val="GRAPHIC"/>
  <p:tag name="MH_ORDER" val="40"/>
  <p:tag name="MH_TYPE" val="Other"/>
</p:tagLst>
</file>

<file path=ppt/tags/tag225.xml><?xml version="1.0" encoding="utf-8"?>
<p:tagLst xmlns:p="http://schemas.openxmlformats.org/presentationml/2006/main">
  <p:tag name="MH" val="20160517175436"/>
  <p:tag name="MH_LIBRARY" val="GRAPHIC"/>
  <p:tag name="MH_ORDER" val="3"/>
  <p:tag name="MH_TYPE" val="SubTitle"/>
</p:tagLst>
</file>

<file path=ppt/tags/tag226.xml><?xml version="1.0" encoding="utf-8"?>
<p:tagLst xmlns:p="http://schemas.openxmlformats.org/presentationml/2006/main">
  <p:tag name="MH" val="20160517175436"/>
  <p:tag name="MH_LIBRARY" val="GRAPHIC"/>
  <p:tag name="MH_ORDER" val="1"/>
  <p:tag name="MH_TYPE" val="Text"/>
</p:tagLst>
</file>

<file path=ppt/tags/tag227.xml><?xml version="1.0" encoding="utf-8"?>
<p:tagLst xmlns:p="http://schemas.openxmlformats.org/presentationml/2006/main">
  <p:tag name="MH" val="20160517175436"/>
  <p:tag name="MH_LIBRARY" val="GRAPHIC"/>
  <p:tag name="MH_ORDER" val="3"/>
  <p:tag name="MH_TYPE" val="SubTitle"/>
</p:tagLst>
</file>

<file path=ppt/tags/tag228.xml><?xml version="1.0" encoding="utf-8"?>
<p:tagLst xmlns:p="http://schemas.openxmlformats.org/presentationml/2006/main">
  <p:tag name="MH" val="20160517175436"/>
  <p:tag name="MH_LIBRARY" val="GRAPHIC"/>
  <p:tag name="MH_ORDER" val="1"/>
  <p:tag name="MH_TYPE" val="Text"/>
</p:tagLst>
</file>

<file path=ppt/tags/tag229.xml><?xml version="1.0" encoding="utf-8"?>
<p:tagLst xmlns:p="http://schemas.openxmlformats.org/presentationml/2006/main">
  <p:tag name="MH" val="20160517175436"/>
  <p:tag name="MH_LIBRARY" val="GRAPHIC"/>
  <p:tag name="MH_ORDER" val="3"/>
  <p:tag name="MH_TYPE" val="SubTitle"/>
</p:tagLst>
</file>

<file path=ppt/tags/tag23.xml><?xml version="1.0" encoding="utf-8"?>
<p:tagLst xmlns:p="http://schemas.openxmlformats.org/presentationml/2006/main">
  <p:tag name="MH" val="20160515171959"/>
  <p:tag name="MH_LIBRARY" val="GRAPHIC"/>
  <p:tag name="MH_ORDER" val="文本框 19"/>
</p:tagLst>
</file>

<file path=ppt/tags/tag230.xml><?xml version="1.0" encoding="utf-8"?>
<p:tagLst xmlns:p="http://schemas.openxmlformats.org/presentationml/2006/main">
  <p:tag name="MH" val="20160517175436"/>
  <p:tag name="MH_LIBRARY" val="GRAPHIC"/>
  <p:tag name="MH_ORDER" val="1"/>
  <p:tag name="MH_TYPE" val="Text"/>
</p:tagLst>
</file>

<file path=ppt/tags/tag231.xml><?xml version="1.0" encoding="utf-8"?>
<p:tagLst xmlns:p="http://schemas.openxmlformats.org/presentationml/2006/main">
  <p:tag name="MH" val="20160517175436"/>
  <p:tag name="MH_LIBRARY" val="GRAPHIC"/>
  <p:tag name="MH_ORDER" val="3"/>
  <p:tag name="MH_TYPE" val="SubTitle"/>
</p:tagLst>
</file>

<file path=ppt/tags/tag232.xml><?xml version="1.0" encoding="utf-8"?>
<p:tagLst xmlns:p="http://schemas.openxmlformats.org/presentationml/2006/main">
  <p:tag name="MH" val="20160518111900"/>
  <p:tag name="MH_LIBRARY" val="GRAPHIC"/>
  <p:tag name="MH_ORDER" val="1"/>
  <p:tag name="MH_TYPE" val="SubTitle"/>
</p:tagLst>
</file>

<file path=ppt/tags/tag233.xml><?xml version="1.0" encoding="utf-8"?>
<p:tagLst xmlns:p="http://schemas.openxmlformats.org/presentationml/2006/main">
  <p:tag name="MH" val="20160518111900"/>
  <p:tag name="MH_LIBRARY" val="GRAPHIC"/>
  <p:tag name="MH_ORDER" val="1"/>
  <p:tag name="MH_TYPE" val="Other"/>
</p:tagLst>
</file>

<file path=ppt/tags/tag234.xml><?xml version="1.0" encoding="utf-8"?>
<p:tagLst xmlns:p="http://schemas.openxmlformats.org/presentationml/2006/main">
  <p:tag name="MH" val="20160518111900"/>
  <p:tag name="MH_LIBRARY" val="GRAPHIC"/>
  <p:tag name="MH_ORDER" val="2"/>
  <p:tag name="MH_TYPE" val="Other"/>
</p:tagLst>
</file>

<file path=ppt/tags/tag235.xml><?xml version="1.0" encoding="utf-8"?>
<p:tagLst xmlns:p="http://schemas.openxmlformats.org/presentationml/2006/main">
  <p:tag name="MH" val="20160518111900"/>
  <p:tag name="MH_LIBRARY" val="GRAPHIC"/>
  <p:tag name="MH_ORDER" val="2"/>
  <p:tag name="MH_TYPE" val="SubTitle"/>
</p:tagLst>
</file>

<file path=ppt/tags/tag236.xml><?xml version="1.0" encoding="utf-8"?>
<p:tagLst xmlns:p="http://schemas.openxmlformats.org/presentationml/2006/main">
  <p:tag name="MH" val="20160518111900"/>
  <p:tag name="MH_LIBRARY" val="GRAPHIC"/>
  <p:tag name="MH_ORDER" val="3"/>
  <p:tag name="MH_TYPE" val="Other"/>
</p:tagLst>
</file>

<file path=ppt/tags/tag237.xml><?xml version="1.0" encoding="utf-8"?>
<p:tagLst xmlns:p="http://schemas.openxmlformats.org/presentationml/2006/main">
  <p:tag name="MH" val="20160518111900"/>
  <p:tag name="MH_LIBRARY" val="GRAPHIC"/>
  <p:tag name="MH_ORDER" val="3"/>
  <p:tag name="MH_TYPE" val="SubTitle"/>
</p:tagLst>
</file>

<file path=ppt/tags/tag238.xml><?xml version="1.0" encoding="utf-8"?>
<p:tagLst xmlns:p="http://schemas.openxmlformats.org/presentationml/2006/main">
  <p:tag name="MH" val="20160518111900"/>
  <p:tag name="MH_LIBRARY" val="GRAPHIC"/>
  <p:tag name="MH_ORDER" val="4"/>
  <p:tag name="MH_TYPE" val="Other"/>
</p:tagLst>
</file>

<file path=ppt/tags/tag239.xml><?xml version="1.0" encoding="utf-8"?>
<p:tagLst xmlns:p="http://schemas.openxmlformats.org/presentationml/2006/main">
  <p:tag name="MH" val="20160518111900"/>
  <p:tag name="MH_LIBRARY" val="GRAPHIC"/>
  <p:tag name="MH_ORDER" val="4"/>
  <p:tag name="MH_TYPE" val="SubTitle"/>
</p:tagLst>
</file>

<file path=ppt/tags/tag24.xml><?xml version="1.0" encoding="utf-8"?>
<p:tagLst xmlns:p="http://schemas.openxmlformats.org/presentationml/2006/main">
  <p:tag name="MH" val="20160515173613"/>
  <p:tag name="MH_LIBRARY" val="GRAPHIC"/>
  <p:tag name="MH_ORDER" val="矩形 10"/>
</p:tagLst>
</file>

<file path=ppt/tags/tag240.xml><?xml version="1.0" encoding="utf-8"?>
<p:tagLst xmlns:p="http://schemas.openxmlformats.org/presentationml/2006/main">
  <p:tag name="MH" val="20160518111900"/>
  <p:tag name="MH_LIBRARY" val="GRAPHIC"/>
  <p:tag name="MH_ORDER" val="5"/>
  <p:tag name="MH_TYPE" val="Other"/>
</p:tagLst>
</file>

<file path=ppt/tags/tag241.xml><?xml version="1.0" encoding="utf-8"?>
<p:tagLst xmlns:p="http://schemas.openxmlformats.org/presentationml/2006/main">
  <p:tag name="MH" val="20160518111900"/>
  <p:tag name="MH_LIBRARY" val="GRAPHIC"/>
  <p:tag name="MH_ORDER" val="6"/>
  <p:tag name="MH_TYPE" val="Other"/>
</p:tagLst>
</file>

<file path=ppt/tags/tag242.xml><?xml version="1.0" encoding="utf-8"?>
<p:tagLst xmlns:p="http://schemas.openxmlformats.org/presentationml/2006/main">
  <p:tag name="MH" val="20160518111900"/>
  <p:tag name="MH_LIBRARY" val="GRAPHIC"/>
  <p:tag name="MH_ORDER" val="7"/>
  <p:tag name="MH_TYPE" val="Other"/>
</p:tagLst>
</file>

<file path=ppt/tags/tag243.xml><?xml version="1.0" encoding="utf-8"?>
<p:tagLst xmlns:p="http://schemas.openxmlformats.org/presentationml/2006/main">
  <p:tag name="MH" val="20160518111900"/>
  <p:tag name="MH_LIBRARY" val="GRAPHIC"/>
  <p:tag name="MH_ORDER" val="8"/>
  <p:tag name="MH_TYPE" val="Other"/>
</p:tagLst>
</file>

<file path=ppt/tags/tag244.xml><?xml version="1.0" encoding="utf-8"?>
<p:tagLst xmlns:p="http://schemas.openxmlformats.org/presentationml/2006/main">
  <p:tag name="MH" val="20160515173613"/>
  <p:tag name="MH_LIBRARY" val="GRAPHIC"/>
  <p:tag name="MH_ORDER" val="矩形 10"/>
</p:tagLst>
</file>

<file path=ppt/tags/tag245.xml><?xml version="1.0" encoding="utf-8"?>
<p:tagLst xmlns:p="http://schemas.openxmlformats.org/presentationml/2006/main">
  <p:tag name="MH" val="20160515171959"/>
  <p:tag name="MH_LIBRARY" val="GRAPHIC"/>
  <p:tag name="MH_ORDER" val="文本框 19"/>
</p:tagLst>
</file>

<file path=ppt/tags/tag246.xml><?xml version="1.0" encoding="utf-8"?>
<p:tagLst xmlns:p="http://schemas.openxmlformats.org/presentationml/2006/main">
  <p:tag name="MH" val="20160515171527"/>
  <p:tag name="MH_LIBRARY" val="GRAPHIC"/>
</p:tagLst>
</file>

<file path=ppt/tags/tag247.xml><?xml version="1.0" encoding="utf-8"?>
<p:tagLst xmlns:p="http://schemas.openxmlformats.org/presentationml/2006/main">
  <p:tag name="MH" val="20160518141930"/>
  <p:tag name="MH_LIBRARY" val="GRAPHIC"/>
  <p:tag name="MH_ORDER" val="1"/>
  <p:tag name="MH_TYPE" val="Other"/>
</p:tagLst>
</file>

<file path=ppt/tags/tag248.xml><?xml version="1.0" encoding="utf-8"?>
<p:tagLst xmlns:p="http://schemas.openxmlformats.org/presentationml/2006/main">
  <p:tag name="MH" val="20160518141930"/>
  <p:tag name="MH_LIBRARY" val="GRAPHIC"/>
  <p:tag name="MH_ORDER" val="2"/>
  <p:tag name="MH_TYPE" val="Other"/>
</p:tagLst>
</file>

<file path=ppt/tags/tag249.xml><?xml version="1.0" encoding="utf-8"?>
<p:tagLst xmlns:p="http://schemas.openxmlformats.org/presentationml/2006/main">
  <p:tag name="MH" val="20160518141930"/>
  <p:tag name="MH_LIBRARY" val="GRAPHIC"/>
  <p:tag name="MH_ORDER" val="6"/>
  <p:tag name="MH_TYPE" val="Other"/>
</p:tagLst>
</file>

<file path=ppt/tags/tag25.xml><?xml version="1.0" encoding="utf-8"?>
<p:tagLst xmlns:p="http://schemas.openxmlformats.org/presentationml/2006/main">
  <p:tag name="MH" val="20160515171959"/>
  <p:tag name="MH_LIBRARY" val="GRAPHIC"/>
  <p:tag name="MH_ORDER" val="文本框 19"/>
</p:tagLst>
</file>

<file path=ppt/tags/tag250.xml><?xml version="1.0" encoding="utf-8"?>
<p:tagLst xmlns:p="http://schemas.openxmlformats.org/presentationml/2006/main">
  <p:tag name="MH" val="20160518141930"/>
  <p:tag name="MH_LIBRARY" val="GRAPHIC"/>
  <p:tag name="MH_ORDER" val="3"/>
  <p:tag name="MH_TYPE" val="Other"/>
</p:tagLst>
</file>

<file path=ppt/tags/tag251.xml><?xml version="1.0" encoding="utf-8"?>
<p:tagLst xmlns:p="http://schemas.openxmlformats.org/presentationml/2006/main">
  <p:tag name="MH" val="20160518141930"/>
  <p:tag name="MH_LIBRARY" val="GRAPHIC"/>
  <p:tag name="MH_ORDER" val="7"/>
  <p:tag name="MH_TYPE" val="Other"/>
</p:tagLst>
</file>

<file path=ppt/tags/tag252.xml><?xml version="1.0" encoding="utf-8"?>
<p:tagLst xmlns:p="http://schemas.openxmlformats.org/presentationml/2006/main">
  <p:tag name="MH" val="20160518141930"/>
  <p:tag name="MH_LIBRARY" val="GRAPHIC"/>
  <p:tag name="MH_ORDER" val="4"/>
  <p:tag name="MH_TYPE" val="Other"/>
</p:tagLst>
</file>

<file path=ppt/tags/tag253.xml><?xml version="1.0" encoding="utf-8"?>
<p:tagLst xmlns:p="http://schemas.openxmlformats.org/presentationml/2006/main">
  <p:tag name="MH" val="20160518141930"/>
  <p:tag name="MH_LIBRARY" val="GRAPHIC"/>
  <p:tag name="MH_ORDER" val="8"/>
  <p:tag name="MH_TYPE" val="Other"/>
</p:tagLst>
</file>

<file path=ppt/tags/tag254.xml><?xml version="1.0" encoding="utf-8"?>
<p:tagLst xmlns:p="http://schemas.openxmlformats.org/presentationml/2006/main">
  <p:tag name="MH" val="20160518141930"/>
  <p:tag name="MH_LIBRARY" val="GRAPHIC"/>
  <p:tag name="MH_ORDER" val="5"/>
  <p:tag name="MH_TYPE" val="Other"/>
</p:tagLst>
</file>

<file path=ppt/tags/tag255.xml><?xml version="1.0" encoding="utf-8"?>
<p:tagLst xmlns:p="http://schemas.openxmlformats.org/presentationml/2006/main">
  <p:tag name="MH" val="20160518141930"/>
  <p:tag name="MH_LIBRARY" val="GRAPHIC"/>
  <p:tag name="MH_ORDER" val="9"/>
  <p:tag name="MH_TYPE" val="Other"/>
</p:tagLst>
</file>

<file path=ppt/tags/tag256.xml><?xml version="1.0" encoding="utf-8"?>
<p:tagLst xmlns:p="http://schemas.openxmlformats.org/presentationml/2006/main">
  <p:tag name="MH" val="20160518141930"/>
  <p:tag name="MH_LIBRARY" val="GRAPHIC"/>
  <p:tag name="MH_ORDER" val="1"/>
  <p:tag name="MH_TYPE" val="SubTitle"/>
</p:tagLst>
</file>

<file path=ppt/tags/tag257.xml><?xml version="1.0" encoding="utf-8"?>
<p:tagLst xmlns:p="http://schemas.openxmlformats.org/presentationml/2006/main">
  <p:tag name="MH" val="20160518141930"/>
  <p:tag name="MH_LIBRARY" val="GRAPHIC"/>
  <p:tag name="MH_ORDER" val="1"/>
  <p:tag name="MH_TYPE" val="Text"/>
</p:tagLst>
</file>

<file path=ppt/tags/tag258.xml><?xml version="1.0" encoding="utf-8"?>
<p:tagLst xmlns:p="http://schemas.openxmlformats.org/presentationml/2006/main">
  <p:tag name="MH" val="20160518141930"/>
  <p:tag name="MH_LIBRARY" val="GRAPHIC"/>
  <p:tag name="MH_ORDER" val="2"/>
  <p:tag name="MH_TYPE" val="Text"/>
</p:tagLst>
</file>

<file path=ppt/tags/tag259.xml><?xml version="1.0" encoding="utf-8"?>
<p:tagLst xmlns:p="http://schemas.openxmlformats.org/presentationml/2006/main">
  <p:tag name="MH" val="20160518141930"/>
  <p:tag name="MH_LIBRARY" val="GRAPHIC"/>
  <p:tag name="MH_ORDER" val="3"/>
  <p:tag name="MH_TYPE" val="Text"/>
</p:tagLst>
</file>

<file path=ppt/tags/tag26.xml><?xml version="1.0" encoding="utf-8"?>
<p:tagLst xmlns:p="http://schemas.openxmlformats.org/presentationml/2006/main">
  <p:tag name="MH" val="20160515171527"/>
  <p:tag name="MH_LIBRARY" val="GRAPHIC"/>
</p:tagLst>
</file>

<file path=ppt/tags/tag260.xml><?xml version="1.0" encoding="utf-8"?>
<p:tagLst xmlns:p="http://schemas.openxmlformats.org/presentationml/2006/main">
  <p:tag name="MH" val="20160518141930"/>
  <p:tag name="MH_LIBRARY" val="GRAPHIC"/>
  <p:tag name="MH_ORDER" val="3"/>
  <p:tag name="MH_TYPE" val="Text"/>
</p:tagLst>
</file>

<file path=ppt/tags/tag261.xml><?xml version="1.0" encoding="utf-8"?>
<p:tagLst xmlns:p="http://schemas.openxmlformats.org/presentationml/2006/main">
  <p:tag name="MH" val="20160518141930"/>
  <p:tag name="MH_LIBRARY" val="GRAPHIC"/>
  <p:tag name="MH_ORDER" val="1"/>
  <p:tag name="MH_TYPE" val="SubTitle"/>
</p:tagLst>
</file>

<file path=ppt/tags/tag262.xml><?xml version="1.0" encoding="utf-8"?>
<p:tagLst xmlns:p="http://schemas.openxmlformats.org/presentationml/2006/main">
  <p:tag name="MH" val="20160518141930"/>
  <p:tag name="MH_LIBRARY" val="GRAPHIC"/>
  <p:tag name="MH_ORDER" val="1"/>
  <p:tag name="MH_TYPE" val="SubTitle"/>
</p:tagLst>
</file>

<file path=ppt/tags/tag263.xml><?xml version="1.0" encoding="utf-8"?>
<p:tagLst xmlns:p="http://schemas.openxmlformats.org/presentationml/2006/main">
  <p:tag name="MH" val="20160518141930"/>
  <p:tag name="MH_LIBRARY" val="GRAPHIC"/>
  <p:tag name="MH_ORDER" val="1"/>
  <p:tag name="MH_TYPE" val="SubTitle"/>
</p:tagLst>
</file>

<file path=ppt/tags/tag264.xml><?xml version="1.0" encoding="utf-8"?>
<p:tagLst xmlns:p="http://schemas.openxmlformats.org/presentationml/2006/main">
  <p:tag name="MH" val="20160518141930"/>
  <p:tag name="MH_LIBRARY" val="GRAPHIC"/>
  <p:tag name="MH_ORDER" val="1"/>
  <p:tag name="MH_TYPE" val="SubTitle"/>
</p:tagLst>
</file>

<file path=ppt/tags/tag265.xml><?xml version="1.0" encoding="utf-8"?>
<p:tagLst xmlns:p="http://schemas.openxmlformats.org/presentationml/2006/main">
  <p:tag name="MH" val="20160518161559"/>
  <p:tag name="MH_LIBRARY" val="GRAPHIC"/>
  <p:tag name="MH_ORDER" val="1"/>
  <p:tag name="MH_TYPE" val="Picture"/>
</p:tagLst>
</file>

<file path=ppt/tags/tag266.xml><?xml version="1.0" encoding="utf-8"?>
<p:tagLst xmlns:p="http://schemas.openxmlformats.org/presentationml/2006/main">
  <p:tag name="MH" val="20160518161559"/>
  <p:tag name="MH_LIBRARY" val="GRAPHIC"/>
  <p:tag name="MH_ORDER" val="2"/>
  <p:tag name="MH_TYPE" val="Picture"/>
</p:tagLst>
</file>

<file path=ppt/tags/tag267.xml><?xml version="1.0" encoding="utf-8"?>
<p:tagLst xmlns:p="http://schemas.openxmlformats.org/presentationml/2006/main">
  <p:tag name="MH" val="20160518161559"/>
  <p:tag name="MH_LIBRARY" val="GRAPHIC"/>
  <p:tag name="MH_ORDER" val="3"/>
  <p:tag name="MH_TYPE" val="Picture"/>
</p:tagLst>
</file>

<file path=ppt/tags/tag268.xml><?xml version="1.0" encoding="utf-8"?>
<p:tagLst xmlns:p="http://schemas.openxmlformats.org/presentationml/2006/main">
  <p:tag name="MH" val="20160518164804"/>
  <p:tag name="MH_LIBRARY" val="GRAPHIC"/>
  <p:tag name="MH_ORDER" val="Rectangle 14"/>
</p:tagLst>
</file>

<file path=ppt/tags/tag269.xml><?xml version="1.0" encoding="utf-8"?>
<p:tagLst xmlns:p="http://schemas.openxmlformats.org/presentationml/2006/main">
  <p:tag name="MH" val="20160518164804"/>
  <p:tag name="MH_LIBRARY" val="GRAPHIC"/>
  <p:tag name="MH_ORDER" val="Rectangle 18"/>
</p:tagLst>
</file>

<file path=ppt/tags/tag27.xml><?xml version="1.0" encoding="utf-8"?>
<p:tagLst xmlns:p="http://schemas.openxmlformats.org/presentationml/2006/main">
  <p:tag name="MH" val="20160515173613"/>
  <p:tag name="MH_LIBRARY" val="GRAPHIC"/>
  <p:tag name="MH_ORDER" val="矩形 10"/>
</p:tagLst>
</file>

<file path=ppt/tags/tag27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8.xml><?xml version="1.0" encoding="utf-8"?>
<p:tagLst xmlns:p="http://schemas.openxmlformats.org/presentationml/2006/main">
  <p:tag name="MH" val="20160515171959"/>
  <p:tag name="MH_LIBRARY" val="GRAPHIC"/>
  <p:tag name="MH_ORDER" val="文本框 19"/>
</p:tagLst>
</file>

<file path=ppt/tags/tag29.xml><?xml version="1.0" encoding="utf-8"?>
<p:tagLst xmlns:p="http://schemas.openxmlformats.org/presentationml/2006/main">
  <p:tag name="MH" val="20160515171959"/>
  <p:tag name="MH_LIBRARY" val="GRAPHIC"/>
  <p:tag name="MH_ORDER" val="文本框 19"/>
</p:tagLst>
</file>

<file path=ppt/tags/tag3.xml><?xml version="1.0" encoding="utf-8"?>
<p:tagLst xmlns:p="http://schemas.openxmlformats.org/presentationml/2006/main">
  <p:tag name="MH" val="20160515171959"/>
  <p:tag name="MH_LIBRARY" val="GRAPHIC"/>
  <p:tag name="MH_ORDER" val="椭圆 12"/>
</p:tagLst>
</file>

<file path=ppt/tags/tag30.xml><?xml version="1.0" encoding="utf-8"?>
<p:tagLst xmlns:p="http://schemas.openxmlformats.org/presentationml/2006/main">
  <p:tag name="MH" val="20160515171959"/>
  <p:tag name="MH_LIBRARY" val="GRAPHIC"/>
  <p:tag name="MH_ORDER" val="文本框 19"/>
</p:tagLst>
</file>

<file path=ppt/tags/tag31.xml><?xml version="1.0" encoding="utf-8"?>
<p:tagLst xmlns:p="http://schemas.openxmlformats.org/presentationml/2006/main">
  <p:tag name="MH" val="20160515171959"/>
  <p:tag name="MH_LIBRARY" val="GRAPHIC"/>
  <p:tag name="MH_ORDER" val="文本框 19"/>
</p:tagLst>
</file>

<file path=ppt/tags/tag32.xml><?xml version="1.0" encoding="utf-8"?>
<p:tagLst xmlns:p="http://schemas.openxmlformats.org/presentationml/2006/main">
  <p:tag name="MH" val="20160516120312"/>
  <p:tag name="MH_LIBRARY" val="GRAPHIC"/>
  <p:tag name="MH_ORDER" val="1"/>
  <p:tag name="MH_TYPE" val="Other"/>
</p:tagLst>
</file>

<file path=ppt/tags/tag33.xml><?xml version="1.0" encoding="utf-8"?>
<p:tagLst xmlns:p="http://schemas.openxmlformats.org/presentationml/2006/main">
  <p:tag name="MH" val="20160516120312"/>
  <p:tag name="MH_LIBRARY" val="GRAPHIC"/>
  <p:tag name="MH_ORDER" val="2"/>
  <p:tag name="MH_TYPE" val="Other"/>
</p:tagLst>
</file>

<file path=ppt/tags/tag34.xml><?xml version="1.0" encoding="utf-8"?>
<p:tagLst xmlns:p="http://schemas.openxmlformats.org/presentationml/2006/main">
  <p:tag name="MH" val="20160516120312"/>
  <p:tag name="MH_LIBRARY" val="GRAPHIC"/>
  <p:tag name="MH_ORDER" val="3"/>
  <p:tag name="MH_TYPE" val="Other"/>
</p:tagLst>
</file>

<file path=ppt/tags/tag35.xml><?xml version="1.0" encoding="utf-8"?>
<p:tagLst xmlns:p="http://schemas.openxmlformats.org/presentationml/2006/main">
  <p:tag name="MH" val="20160516120312"/>
  <p:tag name="MH_LIBRARY" val="GRAPHIC"/>
  <p:tag name="MH_ORDER" val="4"/>
  <p:tag name="MH_TYPE" val="Other"/>
</p:tagLst>
</file>

<file path=ppt/tags/tag36.xml><?xml version="1.0" encoding="utf-8"?>
<p:tagLst xmlns:p="http://schemas.openxmlformats.org/presentationml/2006/main">
  <p:tag name="MH" val="20160516120312"/>
  <p:tag name="MH_LIBRARY" val="GRAPHIC"/>
  <p:tag name="MH_ORDER" val="5"/>
  <p:tag name="MH_TYPE" val="Other"/>
</p:tagLst>
</file>

<file path=ppt/tags/tag37.xml><?xml version="1.0" encoding="utf-8"?>
<p:tagLst xmlns:p="http://schemas.openxmlformats.org/presentationml/2006/main">
  <p:tag name="MH" val="20160516120312"/>
  <p:tag name="MH_LIBRARY" val="GRAPHIC"/>
  <p:tag name="MH_ORDER" val="6"/>
  <p:tag name="MH_TYPE" val="Other"/>
</p:tagLst>
</file>

<file path=ppt/tags/tag38.xml><?xml version="1.0" encoding="utf-8"?>
<p:tagLst xmlns:p="http://schemas.openxmlformats.org/presentationml/2006/main">
  <p:tag name="MH" val="20160516120312"/>
  <p:tag name="MH_LIBRARY" val="GRAPHIC"/>
  <p:tag name="MH_ORDER" val="7"/>
  <p:tag name="MH_TYPE" val="Other"/>
</p:tagLst>
</file>

<file path=ppt/tags/tag39.xml><?xml version="1.0" encoding="utf-8"?>
<p:tagLst xmlns:p="http://schemas.openxmlformats.org/presentationml/2006/main">
  <p:tag name="MH" val="20160516120312"/>
  <p:tag name="MH_LIBRARY" val="GRAPHIC"/>
  <p:tag name="MH_ORDER" val="8"/>
  <p:tag name="MH_TYPE" val="Other"/>
</p:tagLst>
</file>

<file path=ppt/tags/tag4.xml><?xml version="1.0" encoding="utf-8"?>
<p:tagLst xmlns:p="http://schemas.openxmlformats.org/presentationml/2006/main">
  <p:tag name="MH" val="20160515171959"/>
  <p:tag name="MH_LIBRARY" val="GRAPHIC"/>
  <p:tag name="MH_ORDER" val="椭圆 13"/>
</p:tagLst>
</file>

<file path=ppt/tags/tag40.xml><?xml version="1.0" encoding="utf-8"?>
<p:tagLst xmlns:p="http://schemas.openxmlformats.org/presentationml/2006/main">
  <p:tag name="MH" val="20160516120312"/>
  <p:tag name="MH_LIBRARY" val="GRAPHIC"/>
  <p:tag name="MH_ORDER" val="9"/>
  <p:tag name="MH_TYPE" val="Other"/>
</p:tagLst>
</file>

<file path=ppt/tags/tag41.xml><?xml version="1.0" encoding="utf-8"?>
<p:tagLst xmlns:p="http://schemas.openxmlformats.org/presentationml/2006/main">
  <p:tag name="MH" val="20160516120312"/>
  <p:tag name="MH_LIBRARY" val="GRAPHIC"/>
  <p:tag name="MH_ORDER" val="10"/>
  <p:tag name="MH_TYPE" val="Other"/>
</p:tagLst>
</file>

<file path=ppt/tags/tag42.xml><?xml version="1.0" encoding="utf-8"?>
<p:tagLst xmlns:p="http://schemas.openxmlformats.org/presentationml/2006/main">
  <p:tag name="MH" val="20160516120312"/>
  <p:tag name="MH_LIBRARY" val="GRAPHIC"/>
  <p:tag name="MH_ORDER" val="11"/>
  <p:tag name="MH_TYPE" val="Other"/>
</p:tagLst>
</file>

<file path=ppt/tags/tag43.xml><?xml version="1.0" encoding="utf-8"?>
<p:tagLst xmlns:p="http://schemas.openxmlformats.org/presentationml/2006/main">
  <p:tag name="MH" val="20160516120312"/>
  <p:tag name="MH_LIBRARY" val="GRAPHIC"/>
  <p:tag name="MH_ORDER" val="12"/>
  <p:tag name="MH_TYPE" val="Other"/>
</p:tagLst>
</file>

<file path=ppt/tags/tag44.xml><?xml version="1.0" encoding="utf-8"?>
<p:tagLst xmlns:p="http://schemas.openxmlformats.org/presentationml/2006/main">
  <p:tag name="MH" val="20160516120312"/>
  <p:tag name="MH_LIBRARY" val="GRAPHIC"/>
  <p:tag name="MH_ORDER" val="13"/>
  <p:tag name="MH_TYPE" val="Other"/>
</p:tagLst>
</file>

<file path=ppt/tags/tag45.xml><?xml version="1.0" encoding="utf-8"?>
<p:tagLst xmlns:p="http://schemas.openxmlformats.org/presentationml/2006/main">
  <p:tag name="MH" val="20160516120312"/>
  <p:tag name="MH_LIBRARY" val="GRAPHIC"/>
  <p:tag name="MH_ORDER" val="14"/>
  <p:tag name="MH_TYPE" val="Other"/>
</p:tagLst>
</file>

<file path=ppt/tags/tag46.xml><?xml version="1.0" encoding="utf-8"?>
<p:tagLst xmlns:p="http://schemas.openxmlformats.org/presentationml/2006/main">
  <p:tag name="MH" val="20160516120312"/>
  <p:tag name="MH_LIBRARY" val="GRAPHIC"/>
  <p:tag name="MH_ORDER" val="15"/>
  <p:tag name="MH_TYPE" val="Other"/>
</p:tagLst>
</file>

<file path=ppt/tags/tag47.xml><?xml version="1.0" encoding="utf-8"?>
<p:tagLst xmlns:p="http://schemas.openxmlformats.org/presentationml/2006/main">
  <p:tag name="MH" val="20160516120312"/>
  <p:tag name="MH_LIBRARY" val="GRAPHIC"/>
  <p:tag name="MH_ORDER" val="16"/>
  <p:tag name="MH_TYPE" val="Other"/>
</p:tagLst>
</file>

<file path=ppt/tags/tag48.xml><?xml version="1.0" encoding="utf-8"?>
<p:tagLst xmlns:p="http://schemas.openxmlformats.org/presentationml/2006/main">
  <p:tag name="MH" val="20160516120312"/>
  <p:tag name="MH_LIBRARY" val="GRAPHIC"/>
  <p:tag name="MH_ORDER" val="17"/>
  <p:tag name="MH_TYPE" val="Other"/>
</p:tagLst>
</file>

<file path=ppt/tags/tag49.xml><?xml version="1.0" encoding="utf-8"?>
<p:tagLst xmlns:p="http://schemas.openxmlformats.org/presentationml/2006/main">
  <p:tag name="MH" val="20160516120312"/>
  <p:tag name="MH_LIBRARY" val="GRAPHIC"/>
  <p:tag name="MH_ORDER" val="18"/>
  <p:tag name="MH_TYPE" val="Other"/>
</p:tagLst>
</file>

<file path=ppt/tags/tag5.xml><?xml version="1.0" encoding="utf-8"?>
<p:tagLst xmlns:p="http://schemas.openxmlformats.org/presentationml/2006/main">
  <p:tag name="MH" val="20160515171959"/>
  <p:tag name="MH_LIBRARY" val="GRAPHIC"/>
  <p:tag name="MH_ORDER" val="文本框 18"/>
</p:tagLst>
</file>

<file path=ppt/tags/tag50.xml><?xml version="1.0" encoding="utf-8"?>
<p:tagLst xmlns:p="http://schemas.openxmlformats.org/presentationml/2006/main">
  <p:tag name="MH" val="20160516120312"/>
  <p:tag name="MH_LIBRARY" val="GRAPHIC"/>
  <p:tag name="MH_ORDER" val="19"/>
  <p:tag name="MH_TYPE" val="Other"/>
</p:tagLst>
</file>

<file path=ppt/tags/tag51.xml><?xml version="1.0" encoding="utf-8"?>
<p:tagLst xmlns:p="http://schemas.openxmlformats.org/presentationml/2006/main">
  <p:tag name="MH" val="20160516120312"/>
  <p:tag name="MH_LIBRARY" val="GRAPHIC"/>
  <p:tag name="MH_ORDER" val="20"/>
  <p:tag name="MH_TYPE" val="Other"/>
</p:tagLst>
</file>

<file path=ppt/tags/tag52.xml><?xml version="1.0" encoding="utf-8"?>
<p:tagLst xmlns:p="http://schemas.openxmlformats.org/presentationml/2006/main">
  <p:tag name="MH" val="20160516120312"/>
  <p:tag name="MH_LIBRARY" val="GRAPHIC"/>
  <p:tag name="MH_ORDER" val="21"/>
  <p:tag name="MH_TYPE" val="Other"/>
</p:tagLst>
</file>

<file path=ppt/tags/tag53.xml><?xml version="1.0" encoding="utf-8"?>
<p:tagLst xmlns:p="http://schemas.openxmlformats.org/presentationml/2006/main">
  <p:tag name="MH" val="20160516120312"/>
  <p:tag name="MH_LIBRARY" val="GRAPHIC"/>
  <p:tag name="MH_ORDER" val="22"/>
  <p:tag name="MH_TYPE" val="Other"/>
</p:tagLst>
</file>

<file path=ppt/tags/tag54.xml><?xml version="1.0" encoding="utf-8"?>
<p:tagLst xmlns:p="http://schemas.openxmlformats.org/presentationml/2006/main">
  <p:tag name="MH" val="20160516120312"/>
  <p:tag name="MH_LIBRARY" val="GRAPHIC"/>
  <p:tag name="MH_ORDER" val="1"/>
  <p:tag name="MH_TYPE" val="SubTitle"/>
</p:tagLst>
</file>

<file path=ppt/tags/tag55.xml><?xml version="1.0" encoding="utf-8"?>
<p:tagLst xmlns:p="http://schemas.openxmlformats.org/presentationml/2006/main">
  <p:tag name="MH" val="20160516120312"/>
  <p:tag name="MH_LIBRARY" val="GRAPHIC"/>
  <p:tag name="MH_ORDER" val="1"/>
  <p:tag name="MH_TYPE" val="SubTitle"/>
</p:tagLst>
</file>

<file path=ppt/tags/tag56.xml><?xml version="1.0" encoding="utf-8"?>
<p:tagLst xmlns:p="http://schemas.openxmlformats.org/presentationml/2006/main">
  <p:tag name="MH" val="20160516120312"/>
  <p:tag name="MH_LIBRARY" val="GRAPHIC"/>
  <p:tag name="MH_ORDER" val="1"/>
  <p:tag name="MH_TYPE" val="SubTitle"/>
</p:tagLst>
</file>

<file path=ppt/tags/tag57.xml><?xml version="1.0" encoding="utf-8"?>
<p:tagLst xmlns:p="http://schemas.openxmlformats.org/presentationml/2006/main">
  <p:tag name="MH" val="20160516120312"/>
  <p:tag name="MH_LIBRARY" val="GRAPHIC"/>
  <p:tag name="MH_ORDER" val="1"/>
  <p:tag name="MH_TYPE" val="SubTitle"/>
</p:tagLst>
</file>

<file path=ppt/tags/tag58.xml><?xml version="1.0" encoding="utf-8"?>
<p:tagLst xmlns:p="http://schemas.openxmlformats.org/presentationml/2006/main">
  <p:tag name="MH" val="20160516120312"/>
  <p:tag name="MH_LIBRARY" val="GRAPHIC"/>
  <p:tag name="MH_ORDER" val="1"/>
  <p:tag name="MH_TYPE" val="SubTitle"/>
</p:tagLst>
</file>

<file path=ppt/tags/tag59.xml><?xml version="1.0" encoding="utf-8"?>
<p:tagLst xmlns:p="http://schemas.openxmlformats.org/presentationml/2006/main">
  <p:tag name="MH" val="20160516120312"/>
  <p:tag name="MH_LIBRARY" val="GRAPHIC"/>
  <p:tag name="MH_ORDER" val="1"/>
  <p:tag name="MH_TYPE" val="SubTitle"/>
</p:tagLst>
</file>

<file path=ppt/tags/tag6.xml><?xml version="1.0" encoding="utf-8"?>
<p:tagLst xmlns:p="http://schemas.openxmlformats.org/presentationml/2006/main">
  <p:tag name="MH" val="20160515171959"/>
  <p:tag name="MH_LIBRARY" val="GRAPHIC"/>
  <p:tag name="MH_ORDER" val="文本框 19"/>
</p:tagLst>
</file>

<file path=ppt/tags/tag60.xml><?xml version="1.0" encoding="utf-8"?>
<p:tagLst xmlns:p="http://schemas.openxmlformats.org/presentationml/2006/main">
  <p:tag name="MH" val="20160517160316"/>
  <p:tag name="MH_LIBRARY" val="GRAPHIC"/>
  <p:tag name="MH_ORDER" val="2"/>
  <p:tag name="MH_TYPE" val="Other"/>
</p:tagLst>
</file>

<file path=ppt/tags/tag61.xml><?xml version="1.0" encoding="utf-8"?>
<p:tagLst xmlns:p="http://schemas.openxmlformats.org/presentationml/2006/main">
  <p:tag name="MH" val="20160517160316"/>
  <p:tag name="MH_LIBRARY" val="GRAPHIC"/>
  <p:tag name="MH_ORDER" val="3"/>
  <p:tag name="MH_TYPE" val="Other"/>
</p:tagLst>
</file>

<file path=ppt/tags/tag62.xml><?xml version="1.0" encoding="utf-8"?>
<p:tagLst xmlns:p="http://schemas.openxmlformats.org/presentationml/2006/main">
  <p:tag name="MH" val="20160517160316"/>
  <p:tag name="MH_LIBRARY" val="GRAPHIC"/>
  <p:tag name="MH_ORDER" val="8"/>
  <p:tag name="MH_TYPE" val="Other"/>
</p:tagLst>
</file>

<file path=ppt/tags/tag63.xml><?xml version="1.0" encoding="utf-8"?>
<p:tagLst xmlns:p="http://schemas.openxmlformats.org/presentationml/2006/main">
  <p:tag name="MH" val="20160517160316"/>
  <p:tag name="MH_LIBRARY" val="GRAPHIC"/>
  <p:tag name="MH_ORDER" val="9"/>
  <p:tag name="MH_TYPE" val="Other"/>
</p:tagLst>
</file>

<file path=ppt/tags/tag64.xml><?xml version="1.0" encoding="utf-8"?>
<p:tagLst xmlns:p="http://schemas.openxmlformats.org/presentationml/2006/main">
  <p:tag name="MH" val="20160517160316"/>
  <p:tag name="MH_LIBRARY" val="GRAPHIC"/>
  <p:tag name="MH_ORDER" val="10"/>
  <p:tag name="MH_TYPE" val="Other"/>
</p:tagLst>
</file>

<file path=ppt/tags/tag65.xml><?xml version="1.0" encoding="utf-8"?>
<p:tagLst xmlns:p="http://schemas.openxmlformats.org/presentationml/2006/main">
  <p:tag name="MH" val="20160517160316"/>
  <p:tag name="MH_LIBRARY" val="GRAPHIC"/>
  <p:tag name="MH_ORDER" val="11"/>
  <p:tag name="MH_TYPE" val="Other"/>
</p:tagLst>
</file>

<file path=ppt/tags/tag66.xml><?xml version="1.0" encoding="utf-8"?>
<p:tagLst xmlns:p="http://schemas.openxmlformats.org/presentationml/2006/main">
  <p:tag name="MH" val="20160517160316"/>
  <p:tag name="MH_LIBRARY" val="GRAPHIC"/>
  <p:tag name="MH_ORDER" val="12"/>
  <p:tag name="MH_TYPE" val="Other"/>
</p:tagLst>
</file>

<file path=ppt/tags/tag67.xml><?xml version="1.0" encoding="utf-8"?>
<p:tagLst xmlns:p="http://schemas.openxmlformats.org/presentationml/2006/main">
  <p:tag name="MH" val="20160517160316"/>
  <p:tag name="MH_LIBRARY" val="GRAPHIC"/>
  <p:tag name="MH_ORDER" val="13"/>
  <p:tag name="MH_TYPE" val="Other"/>
</p:tagLst>
</file>

<file path=ppt/tags/tag68.xml><?xml version="1.0" encoding="utf-8"?>
<p:tagLst xmlns:p="http://schemas.openxmlformats.org/presentationml/2006/main">
  <p:tag name="MH" val="20160517160316"/>
  <p:tag name="MH_LIBRARY" val="GRAPHIC"/>
  <p:tag name="MH_ORDER" val="14"/>
  <p:tag name="MH_TYPE" val="Other"/>
</p:tagLst>
</file>

<file path=ppt/tags/tag69.xml><?xml version="1.0" encoding="utf-8"?>
<p:tagLst xmlns:p="http://schemas.openxmlformats.org/presentationml/2006/main">
  <p:tag name="MH" val="20160517160316"/>
  <p:tag name="MH_LIBRARY" val="GRAPHIC"/>
  <p:tag name="MH_ORDER" val="1"/>
  <p:tag name="MH_TYPE" val="SubTitle"/>
</p:tagLst>
</file>

<file path=ppt/tags/tag7.xml><?xml version="1.0" encoding="utf-8"?>
<p:tagLst xmlns:p="http://schemas.openxmlformats.org/presentationml/2006/main">
  <p:tag name="MH" val="20160515171959"/>
  <p:tag name="MH_LIBRARY" val="GRAPHIC"/>
  <p:tag name="MH_ORDER" val="椭圆 13"/>
</p:tagLst>
</file>

<file path=ppt/tags/tag70.xml><?xml version="1.0" encoding="utf-8"?>
<p:tagLst xmlns:p="http://schemas.openxmlformats.org/presentationml/2006/main">
  <p:tag name="MH" val="20160517160316"/>
  <p:tag name="MH_LIBRARY" val="GRAPHIC"/>
  <p:tag name="MH_ORDER" val="1"/>
  <p:tag name="MH_TYPE" val="Text"/>
</p:tagLst>
</file>

<file path=ppt/tags/tag71.xml><?xml version="1.0" encoding="utf-8"?>
<p:tagLst xmlns:p="http://schemas.openxmlformats.org/presentationml/2006/main">
  <p:tag name="MH" val="20160517160316"/>
  <p:tag name="MH_LIBRARY" val="GRAPHIC"/>
  <p:tag name="MH_ORDER" val="15"/>
  <p:tag name="MH_TYPE" val="Other"/>
</p:tagLst>
</file>

<file path=ppt/tags/tag72.xml><?xml version="1.0" encoding="utf-8"?>
<p:tagLst xmlns:p="http://schemas.openxmlformats.org/presentationml/2006/main">
  <p:tag name="MH" val="20160517160316"/>
  <p:tag name="MH_LIBRARY" val="GRAPHIC"/>
  <p:tag name="MH_ORDER" val="16"/>
  <p:tag name="MH_TYPE" val="Other"/>
</p:tagLst>
</file>

<file path=ppt/tags/tag73.xml><?xml version="1.0" encoding="utf-8"?>
<p:tagLst xmlns:p="http://schemas.openxmlformats.org/presentationml/2006/main">
  <p:tag name="MH" val="20160517160316"/>
  <p:tag name="MH_LIBRARY" val="GRAPHIC"/>
  <p:tag name="MH_ORDER" val="17"/>
  <p:tag name="MH_TYPE" val="Other"/>
</p:tagLst>
</file>

<file path=ppt/tags/tag74.xml><?xml version="1.0" encoding="utf-8"?>
<p:tagLst xmlns:p="http://schemas.openxmlformats.org/presentationml/2006/main">
  <p:tag name="MH" val="20160517160316"/>
  <p:tag name="MH_LIBRARY" val="GRAPHIC"/>
  <p:tag name="MH_ORDER" val="21"/>
  <p:tag name="MH_TYPE" val="Other"/>
</p:tagLst>
</file>

<file path=ppt/tags/tag75.xml><?xml version="1.0" encoding="utf-8"?>
<p:tagLst xmlns:p="http://schemas.openxmlformats.org/presentationml/2006/main">
  <p:tag name="MH" val="20160517160316"/>
  <p:tag name="MH_LIBRARY" val="GRAPHIC"/>
  <p:tag name="MH_ORDER" val="22"/>
  <p:tag name="MH_TYPE" val="Other"/>
</p:tagLst>
</file>

<file path=ppt/tags/tag76.xml><?xml version="1.0" encoding="utf-8"?>
<p:tagLst xmlns:p="http://schemas.openxmlformats.org/presentationml/2006/main">
  <p:tag name="MH" val="20160517160316"/>
  <p:tag name="MH_LIBRARY" val="GRAPHIC"/>
  <p:tag name="MH_ORDER" val="23"/>
  <p:tag name="MH_TYPE" val="Other"/>
</p:tagLst>
</file>

<file path=ppt/tags/tag77.xml><?xml version="1.0" encoding="utf-8"?>
<p:tagLst xmlns:p="http://schemas.openxmlformats.org/presentationml/2006/main">
  <p:tag name="MH" val="20160517160316"/>
  <p:tag name="MH_LIBRARY" val="GRAPHIC"/>
  <p:tag name="MH_ORDER" val="24"/>
  <p:tag name="MH_TYPE" val="Other"/>
</p:tagLst>
</file>

<file path=ppt/tags/tag78.xml><?xml version="1.0" encoding="utf-8"?>
<p:tagLst xmlns:p="http://schemas.openxmlformats.org/presentationml/2006/main">
  <p:tag name="MH" val="20160517160316"/>
  <p:tag name="MH_LIBRARY" val="GRAPHIC"/>
  <p:tag name="MH_ORDER" val="25"/>
  <p:tag name="MH_TYPE" val="Other"/>
</p:tagLst>
</file>

<file path=ppt/tags/tag79.xml><?xml version="1.0" encoding="utf-8"?>
<p:tagLst xmlns:p="http://schemas.openxmlformats.org/presentationml/2006/main">
  <p:tag name="MH" val="20160517160316"/>
  <p:tag name="MH_LIBRARY" val="GRAPHIC"/>
  <p:tag name="MH_ORDER" val="26"/>
  <p:tag name="MH_TYPE" val="Other"/>
</p:tagLst>
</file>

<file path=ppt/tags/tag8.xml><?xml version="1.0" encoding="utf-8"?>
<p:tagLst xmlns:p="http://schemas.openxmlformats.org/presentationml/2006/main">
  <p:tag name="MH" val="20160515171959"/>
  <p:tag name="MH_LIBRARY" val="GRAPHIC"/>
  <p:tag name="MH_ORDER" val="文本框 19"/>
</p:tagLst>
</file>

<file path=ppt/tags/tag80.xml><?xml version="1.0" encoding="utf-8"?>
<p:tagLst xmlns:p="http://schemas.openxmlformats.org/presentationml/2006/main">
  <p:tag name="MH" val="20160517160316"/>
  <p:tag name="MH_LIBRARY" val="GRAPHIC"/>
  <p:tag name="MH_ORDER" val="27"/>
  <p:tag name="MH_TYPE" val="Other"/>
</p:tagLst>
</file>

<file path=ppt/tags/tag81.xml><?xml version="1.0" encoding="utf-8"?>
<p:tagLst xmlns:p="http://schemas.openxmlformats.org/presentationml/2006/main">
  <p:tag name="MH" val="20160517160316"/>
  <p:tag name="MH_LIBRARY" val="GRAPHIC"/>
  <p:tag name="MH_ORDER" val="28"/>
  <p:tag name="MH_TYPE" val="Other"/>
</p:tagLst>
</file>

<file path=ppt/tags/tag82.xml><?xml version="1.0" encoding="utf-8"?>
<p:tagLst xmlns:p="http://schemas.openxmlformats.org/presentationml/2006/main">
  <p:tag name="MH" val="20160517160316"/>
  <p:tag name="MH_LIBRARY" val="GRAPHIC"/>
  <p:tag name="MH_ORDER" val="1"/>
  <p:tag name="MH_TYPE" val="Desc"/>
</p:tagLst>
</file>

<file path=ppt/tags/tag83.xml><?xml version="1.0" encoding="utf-8"?>
<p:tagLst xmlns:p="http://schemas.openxmlformats.org/presentationml/2006/main">
  <p:tag name="MH" val="20160517160316"/>
  <p:tag name="MH_LIBRARY" val="GRAPHIC"/>
  <p:tag name="MH_ORDER" val="16"/>
  <p:tag name="MH_TYPE" val="Other"/>
</p:tagLst>
</file>

<file path=ppt/tags/tag84.xml><?xml version="1.0" encoding="utf-8"?>
<p:tagLst xmlns:p="http://schemas.openxmlformats.org/presentationml/2006/main">
  <p:tag name="MH" val="20160517160316"/>
  <p:tag name="MH_LIBRARY" val="GRAPHIC"/>
  <p:tag name="MH_ORDER" val="16"/>
  <p:tag name="MH_TYPE" val="Other"/>
</p:tagLst>
</file>

<file path=ppt/tags/tag85.xml><?xml version="1.0" encoding="utf-8"?>
<p:tagLst xmlns:p="http://schemas.openxmlformats.org/presentationml/2006/main">
  <p:tag name="MH" val="20160517160316"/>
  <p:tag name="MH_LIBRARY" val="GRAPHIC"/>
  <p:tag name="MH_ORDER" val="16"/>
  <p:tag name="MH_TYPE" val="Other"/>
</p:tagLst>
</file>

<file path=ppt/tags/tag86.xml><?xml version="1.0" encoding="utf-8"?>
<p:tagLst xmlns:p="http://schemas.openxmlformats.org/presentationml/2006/main">
  <p:tag name="MH" val="20160517160316"/>
  <p:tag name="MH_LIBRARY" val="GRAPHIC"/>
  <p:tag name="MH_ORDER" val="16"/>
  <p:tag name="MH_TYPE" val="Other"/>
</p:tagLst>
</file>

<file path=ppt/tags/tag87.xml><?xml version="1.0" encoding="utf-8"?>
<p:tagLst xmlns:p="http://schemas.openxmlformats.org/presentationml/2006/main">
  <p:tag name="MH" val="20160517160316"/>
  <p:tag name="MH_LIBRARY" val="GRAPHIC"/>
  <p:tag name="MH_ORDER" val="16"/>
  <p:tag name="MH_TYPE" val="Other"/>
</p:tagLst>
</file>

<file path=ppt/tags/tag88.xml><?xml version="1.0" encoding="utf-8"?>
<p:tagLst xmlns:p="http://schemas.openxmlformats.org/presentationml/2006/main">
  <p:tag name="MH" val="20160517160316"/>
  <p:tag name="MH_LIBRARY" val="GRAPHIC"/>
  <p:tag name="MH_ORDER" val="16"/>
  <p:tag name="MH_TYPE" val="Other"/>
</p:tagLst>
</file>

<file path=ppt/tags/tag89.xml><?xml version="1.0" encoding="utf-8"?>
<p:tagLst xmlns:p="http://schemas.openxmlformats.org/presentationml/2006/main">
  <p:tag name="MH" val="20160517160316"/>
  <p:tag name="MH_LIBRARY" val="GRAPHIC"/>
  <p:tag name="MH_ORDER" val="8"/>
  <p:tag name="MH_TYPE" val="Other"/>
</p:tagLst>
</file>

<file path=ppt/tags/tag9.xml><?xml version="1.0" encoding="utf-8"?>
<p:tagLst xmlns:p="http://schemas.openxmlformats.org/presentationml/2006/main">
  <p:tag name="MH" val="20160515171959"/>
  <p:tag name="MH_LIBRARY" val="GRAPHIC"/>
  <p:tag name="MH_ORDER" val="椭圆 11"/>
</p:tagLst>
</file>

<file path=ppt/tags/tag90.xml><?xml version="1.0" encoding="utf-8"?>
<p:tagLst xmlns:p="http://schemas.openxmlformats.org/presentationml/2006/main">
  <p:tag name="MH" val="20160516162906"/>
  <p:tag name="MH_LIBRARY" val="GRAPHIC"/>
  <p:tag name="MH_ORDER" val="1"/>
  <p:tag name="MH_TYPE" val="Other"/>
</p:tagLst>
</file>

<file path=ppt/tags/tag91.xml><?xml version="1.0" encoding="utf-8"?>
<p:tagLst xmlns:p="http://schemas.openxmlformats.org/presentationml/2006/main">
  <p:tag name="MH" val="20160516162906"/>
  <p:tag name="MH_LIBRARY" val="GRAPHIC"/>
  <p:tag name="MH_ORDER" val="5"/>
  <p:tag name="MH_TYPE" val="Other"/>
</p:tagLst>
</file>

<file path=ppt/tags/tag92.xml><?xml version="1.0" encoding="utf-8"?>
<p:tagLst xmlns:p="http://schemas.openxmlformats.org/presentationml/2006/main">
  <p:tag name="MH" val="20160516162906"/>
  <p:tag name="MH_LIBRARY" val="GRAPHIC"/>
  <p:tag name="MH_ORDER" val="2"/>
  <p:tag name="MH_TYPE" val="Other"/>
</p:tagLst>
</file>

<file path=ppt/tags/tag93.xml><?xml version="1.0" encoding="utf-8"?>
<p:tagLst xmlns:p="http://schemas.openxmlformats.org/presentationml/2006/main">
  <p:tag name="MH" val="20160516162906"/>
  <p:tag name="MH_LIBRARY" val="GRAPHIC"/>
  <p:tag name="MH_ORDER" val="6"/>
  <p:tag name="MH_TYPE" val="Other"/>
</p:tagLst>
</file>

<file path=ppt/tags/tag94.xml><?xml version="1.0" encoding="utf-8"?>
<p:tagLst xmlns:p="http://schemas.openxmlformats.org/presentationml/2006/main">
  <p:tag name="MH" val="20160516162906"/>
  <p:tag name="MH_LIBRARY" val="GRAPHIC"/>
  <p:tag name="MH_ORDER" val="3"/>
  <p:tag name="MH_TYPE" val="Other"/>
</p:tagLst>
</file>

<file path=ppt/tags/tag95.xml><?xml version="1.0" encoding="utf-8"?>
<p:tagLst xmlns:p="http://schemas.openxmlformats.org/presentationml/2006/main">
  <p:tag name="MH" val="20160516162906"/>
  <p:tag name="MH_LIBRARY" val="GRAPHIC"/>
  <p:tag name="MH_ORDER" val="7"/>
  <p:tag name="MH_TYPE" val="Other"/>
</p:tagLst>
</file>

<file path=ppt/tags/tag96.xml><?xml version="1.0" encoding="utf-8"?>
<p:tagLst xmlns:p="http://schemas.openxmlformats.org/presentationml/2006/main">
  <p:tag name="MH" val="20160516162906"/>
  <p:tag name="MH_LIBRARY" val="GRAPHIC"/>
  <p:tag name="MH_ORDER" val="4"/>
  <p:tag name="MH_TYPE" val="Other"/>
</p:tagLst>
</file>

<file path=ppt/tags/tag97.xml><?xml version="1.0" encoding="utf-8"?>
<p:tagLst xmlns:p="http://schemas.openxmlformats.org/presentationml/2006/main">
  <p:tag name="MH" val="20160516162906"/>
  <p:tag name="MH_LIBRARY" val="GRAPHIC"/>
  <p:tag name="MH_ORDER" val="8"/>
  <p:tag name="MH_TYPE" val="Other"/>
</p:tagLst>
</file>

<file path=ppt/tags/tag98.xml><?xml version="1.0" encoding="utf-8"?>
<p:tagLst xmlns:p="http://schemas.openxmlformats.org/presentationml/2006/main">
  <p:tag name="MH" val="20160515173613"/>
  <p:tag name="MH_LIBRARY" val="GRAPHIC"/>
  <p:tag name="MH_ORDER" val="矩形 10"/>
</p:tagLst>
</file>

<file path=ppt/tags/tag99.xml><?xml version="1.0" encoding="utf-8"?>
<p:tagLst xmlns:p="http://schemas.openxmlformats.org/presentationml/2006/main">
  <p:tag name="MH" val="20160515171959"/>
  <p:tag name="MH_LIBRARY" val="GRAPHIC"/>
  <p:tag name="MH_ORDER" val="文本框 1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China</Company>
  <PresentationFormat>宽屏</PresentationFormat>
  <Paragraphs>457</Paragraphs>
  <Slides>40</Slides>
  <Notes>14</Notes>
  <TotalTime>8</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40</vt:i4>
      </vt:variant>
    </vt:vector>
  </HeadingPairs>
  <TitlesOfParts>
    <vt:vector baseType="lpstr" size="60">
      <vt:lpstr>Arial</vt:lpstr>
      <vt:lpstr>Calibri Light</vt:lpstr>
      <vt:lpstr>Calibri</vt:lpstr>
      <vt:lpstr>微软雅黑</vt:lpstr>
      <vt:lpstr>仿宋_GB2312</vt:lpstr>
      <vt:lpstr>宋体</vt:lpstr>
      <vt:lpstr>Impact</vt:lpstr>
      <vt:lpstr>华文中宋</vt:lpstr>
      <vt:lpstr>Impact MT Std</vt:lpstr>
      <vt:lpstr>Gill Sans</vt:lpstr>
      <vt:lpstr>Lato Light</vt:lpstr>
      <vt:lpstr>Open Sans</vt:lpstr>
      <vt:lpstr>Bebas Neue</vt:lpstr>
      <vt:lpstr>华文细黑</vt:lpstr>
      <vt:lpstr>等线</vt:lpstr>
      <vt:lpstr>Times New Roman</vt:lpstr>
      <vt:lpstr>Lato Regular</vt:lpstr>
      <vt:lpstr>Segoe UI</vt:lpstr>
      <vt:lpstr>方正正黑简体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2016-05-15T05:33:00Z</dcterms:created>
  <cp:lastModifiedBy>优品PPT</cp:lastModifiedBy>
  <dcterms:modified xsi:type="dcterms:W3CDTF">2021-08-20T11:24:23Z</dcterms:modified>
  <cp:revision>144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2052-10.1.0.6135</vt:lpwstr>
  </property>
</Properties>
</file>