
<file path=[Content_Types].xml><?xml version="1.0" encoding="utf-8"?>
<Types xmlns="http://schemas.openxmlformats.org/package/2006/content-types">
  <Default ContentType="image/jpeg" Extension="jpeg"/>
  <Default ContentType="audio/mpeg" Extension="mp3"/>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4" r:id="rId2"/>
  </p:sldMasterIdLst>
  <p:notesMasterIdLst>
    <p:notesMasterId r:id="rId3"/>
  </p:notesMasterIdLst>
  <p:sldIdLst>
    <p:sldId id="304" r:id="rId4"/>
    <p:sldId id="305" r:id="rId5"/>
    <p:sldId id="328" r:id="rId6"/>
    <p:sldId id="259" r:id="rId7"/>
    <p:sldId id="309" r:id="rId8"/>
    <p:sldId id="310" r:id="rId9"/>
    <p:sldId id="320" r:id="rId10"/>
    <p:sldId id="321" r:id="rId11"/>
    <p:sldId id="339" r:id="rId12"/>
    <p:sldId id="329" r:id="rId13"/>
    <p:sldId id="308" r:id="rId14"/>
    <p:sldId id="312" r:id="rId15"/>
    <p:sldId id="335" r:id="rId16"/>
    <p:sldId id="317" r:id="rId17"/>
    <p:sldId id="323" r:id="rId18"/>
    <p:sldId id="330" r:id="rId19"/>
    <p:sldId id="316" r:id="rId20"/>
    <p:sldId id="314" r:id="rId21"/>
    <p:sldId id="333" r:id="rId22"/>
    <p:sldId id="334" r:id="rId23"/>
    <p:sldId id="343" r:id="rId24"/>
    <p:sldId id="331" r:id="rId25"/>
    <p:sldId id="340" r:id="rId26"/>
    <p:sldId id="324" r:id="rId27"/>
    <p:sldId id="346" r:id="rId28"/>
    <p:sldId id="342" r:id="rId29"/>
    <p:sldId id="341" r:id="rId30"/>
    <p:sldId id="337" r:id="rId31"/>
    <p:sldId id="347" r:id="rId32"/>
  </p:sldIdLst>
  <p:sldSz cx="9144000" cy="5143500" type="screen16x9"/>
  <p:notesSz cx="6858000" cy="9144000"/>
  <p:custDataLst>
    <p:tags r:id="rId33"/>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3" userDrawn="1">
          <p15:clr>
            <a:srgbClr val="A4A3A4"/>
          </p15:clr>
        </p15:guide>
        <p15:guide id="2" orient="horz" pos="1888" userDrawn="1">
          <p15:clr>
            <a:srgbClr val="A4A3A4"/>
          </p15:clr>
        </p15:guide>
        <p15:guide id="3" orient="horz" pos="3906" userDrawn="1">
          <p15:clr>
            <a:srgbClr val="A4A3A4"/>
          </p15:clr>
        </p15:guide>
        <p15:guide id="4" orient="horz" pos="1416">
          <p15:clr>
            <a:srgbClr val="A4A3A4"/>
          </p15:clr>
        </p15:guide>
        <p15:guide id="5" orient="horz" pos="2940">
          <p15:clr>
            <a:srgbClr val="A4A3A4"/>
          </p15:clr>
        </p15:guide>
        <p15:guide id="6" pos="5500">
          <p15:clr>
            <a:srgbClr val="A4A3A4"/>
          </p15:clr>
        </p15:guide>
        <p15:guide id="7"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6" autoAdjust="0"/>
    <p:restoredTop sz="96233" autoAdjust="0"/>
  </p:normalViewPr>
  <p:slideViewPr>
    <p:cSldViewPr snapToGrid="0" showGuides="1">
      <p:cViewPr varScale="1">
        <p:scale>
          <a:sx n="149" d="100"/>
          <a:sy n="149" d="100"/>
        </p:scale>
        <p:origin x="546" y="114"/>
      </p:cViewPr>
      <p:guideLst>
        <p:guide pos="7333"/>
        <p:guide orient="horz" pos="1888"/>
        <p:guide orient="horz" pos="3906"/>
        <p:guide orient="horz" pos="1416"/>
        <p:guide orient="horz" pos="2940"/>
        <p:guide pos="5500"/>
        <p:guide pos="2880"/>
      </p:guideLst>
    </p:cSldViewPr>
  </p:slideViewPr>
  <p:notesTextViewPr>
    <p:cViewPr>
      <p:scale>
        <a:sx n="75" d="100"/>
        <a:sy n="75" d="100"/>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2.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F4F2-4BED-86F8-268F9E2B389F}"/>
            </c:ext>
          </c:extLst>
        </c:ser>
        <c:dLbls>
          <c:showLegendKey val="0"/>
          <c:showVal val="0"/>
          <c:showCatName val="0"/>
          <c:showSerName val="0"/>
          <c:showPercent val="0"/>
          <c:showBubbleSize val="0"/>
          <c:showLeaderLines val="0"/>
        </c:dLbls>
        <c:gapWidth val="175"/>
        <c:overlap val="-27"/>
        <c:axId val="265587792"/>
        <c:axId val="265588352"/>
      </c:barChart>
      <c:catAx>
        <c:axId val="265587792"/>
        <c:scaling>
          <c:orientation/>
        </c:scaling>
        <c:delete val="0"/>
        <c:axPos val="b"/>
        <c:numFmt formatCode="General" sourceLinked="1"/>
        <c:majorTickMark val="out"/>
        <c:minorTickMark val="none"/>
        <c:spPr>
          <a:noFill/>
          <a:ln w="9525" cap="flat" cmpd="sng" algn="ctr">
            <a:noFill/>
            <a:round/>
          </a:ln>
          <a:effectLst/>
        </c:spPr>
        <c:txPr>
          <a:bodyPr rot="-60000000" spcFirstLastPara="1" vertOverflow="ellipsis" vert="horz" wrap="square" anchor="ctr" anchorCtr="1"/>
          <a:p>
            <a:pPr>
              <a:defRPr sz="1050" b="0" i="0" u="none" strike="noStrike" kern="1200" baseline="0" smtId="4294967295">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sz="1050" b="0" i="0" u="none" strike="noStrike" kern="1200" baseline="0" smtId="4294967295">
              <a:solidFill>
                <a:schemeClr val="tx1">
                  <a:lumMod val="65000"/>
                  <a:lumOff val="35000"/>
                </a:schemeClr>
              </a:solidFill>
              <a:latin typeface="ITC Avant Garde Std Bk" panose="020b0502020202020204" pitchFamily="34" charset="0"/>
              <a:ea typeface="方正正纤黑简体" panose="02000000000000000000" pitchFamily="2" charset="-122"/>
              <a:cs typeface="+mn-cs"/>
            </a:endParaRPr>
          </a:p>
        </c:txPr>
        <c:crossAx val="265588352"/>
        <c:crosses val="autoZero"/>
        <c:auto val="0"/>
        <c:lblAlgn val="ctr"/>
        <c:lblOffset/>
        <c:noMultiLvlLbl val="0"/>
      </c:catAx>
      <c:valAx>
        <c:axId val="265588352"/>
        <c:scaling>
          <c:orientation/>
        </c:scaling>
        <c:delete val="0"/>
        <c:axPos val="l"/>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ITC Avant Garde Std Bk" panose="020b0502020202020204" pitchFamily="34" charset="0"/>
                <a:ea typeface="+mn-ea"/>
                <a:cs typeface="+mn-cs"/>
              </a:defRPr>
            </a:pPr>
            <a:endParaRPr sz="1197" b="0" i="0" u="none" strike="noStrike" kern="1200" baseline="0" smtId="4294967295">
              <a:solidFill>
                <a:schemeClr val="tx1">
                  <a:lumMod val="65000"/>
                  <a:lumOff val="35000"/>
                </a:schemeClr>
              </a:solidFill>
              <a:latin typeface="ITC Avant Garde Std Bk" panose="020b0502020202020204" pitchFamily="34" charset="0"/>
              <a:ea typeface="+mn-ea"/>
              <a:cs typeface="+mn-cs"/>
            </a:endParaRPr>
          </a:p>
        </c:txPr>
        <c:crossAx val="26558779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dPt>
            <c:idx val="3"/>
            <c:invertIfNegative val="0"/>
            <c:extLst>
              <c:ext xmlns:c16="http://schemas.microsoft.com/office/drawing/2014/chart" uri="{C3380CC4-5D6E-409C-BE32-E72D297353CC}">
                <c16:uniqueId val="{00000001-D2BD-4FA8-9935-52A8D011680C}"/>
              </c:ext>
            </c:extLst>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2-D2BD-4FA8-9935-52A8D011680C}"/>
            </c:ext>
          </c:extLst>
        </c:ser>
        <c:dLbls>
          <c:showLegendKey val="0"/>
          <c:showVal val="0"/>
          <c:showCatName val="0"/>
          <c:showSerName val="0"/>
          <c:showPercent val="0"/>
          <c:showBubbleSize val="0"/>
          <c:showLeaderLines val="0"/>
        </c:dLbls>
        <c:gapWidth val="175"/>
        <c:overlap val="-27"/>
        <c:axId val="265591152"/>
        <c:axId val="265591712"/>
      </c:barChart>
      <c:catAx>
        <c:axId val="265591152"/>
        <c:scaling>
          <c:orientation/>
        </c:scaling>
        <c:delete val="0"/>
        <c:axPos val="b"/>
        <c:numFmt formatCode="General" sourceLinked="1"/>
        <c:majorTickMark val="out"/>
        <c:minorTickMark val="none"/>
        <c:spPr>
          <a:noFill/>
          <a:ln w="9525" cap="flat" cmpd="sng" algn="ctr">
            <a:noFill/>
            <a:round/>
          </a:ln>
          <a:effectLst/>
        </c:spPr>
        <c:txPr>
          <a:bodyPr rot="-60000000" spcFirstLastPara="1" vertOverflow="ellipsis" vert="horz" wrap="square" anchor="ctr" anchorCtr="1"/>
          <a:p>
            <a:pPr>
              <a:defRPr sz="1050" b="0" i="0" u="none" strike="noStrike" kern="1200" baseline="0" smtId="4294967295">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endParaRPr sz="1050" b="0" i="0" u="none" strike="noStrike" kern="1200" baseline="0" smtId="4294967295">
              <a:solidFill>
                <a:schemeClr val="tx1">
                  <a:lumMod val="65000"/>
                  <a:lumOff val="35000"/>
                </a:schemeClr>
              </a:solidFill>
              <a:latin typeface="ITC Avant Garde Std Bk" panose="020b0502020202020204" pitchFamily="34" charset="0"/>
              <a:ea typeface="方正正纤黑简体" panose="02000000000000000000" pitchFamily="2" charset="-122"/>
              <a:cs typeface="+mn-cs"/>
            </a:endParaRPr>
          </a:p>
        </c:txPr>
        <c:crossAx val="265591712"/>
        <c:crosses val="autoZero"/>
        <c:auto val="0"/>
        <c:lblAlgn val="ctr"/>
        <c:lblOffset/>
        <c:noMultiLvlLbl val="0"/>
      </c:catAx>
      <c:valAx>
        <c:axId val="265591712"/>
        <c:scaling>
          <c:orientation/>
        </c:scaling>
        <c:delete val="0"/>
        <c:axPos val="l"/>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ITC Avant Garde Std Bk" panose="020b0502020202020204" pitchFamily="34" charset="0"/>
                <a:ea typeface="+mn-ea"/>
                <a:cs typeface="+mn-cs"/>
              </a:defRPr>
            </a:pPr>
            <a:endParaRPr sz="1197" b="0" i="0" u="none" strike="noStrike" kern="1200" baseline="0" smtId="4294967295">
              <a:solidFill>
                <a:schemeClr val="tx1">
                  <a:lumMod val="65000"/>
                  <a:lumOff val="35000"/>
                </a:schemeClr>
              </a:solidFill>
              <a:latin typeface="ITC Avant Garde Std Bk" panose="020b0502020202020204" pitchFamily="34" charset="0"/>
              <a:ea typeface="+mn-ea"/>
              <a:cs typeface="+mn-cs"/>
            </a:endParaRPr>
          </a:p>
        </c:txPr>
        <c:crossAx val="265591152"/>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invertIfNegative val="1"/>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9C3F-4017-8A67-8B5768340F52}"/>
              </c:ext>
            </c:extLst>
          </c:dPt>
          <c:dPt>
            <c:idx val="1"/>
            <c:invertIfNegative val="1"/>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invertIfNegative val="1"/>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47C-43A3-9C8D-96D65DEA273D}"/>
              </c:ext>
            </c:extLst>
          </c:dPt>
          <c:dPt>
            <c:idx val="1"/>
            <c:invertIfNegative val="1"/>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invertIfNegative val="1"/>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BCDE-46DE-9ED0-246AA9C593D0}"/>
              </c:ext>
            </c:extLst>
          </c:dPt>
          <c:dPt>
            <c:idx val="1"/>
            <c:invertIfNegative val="1"/>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EFD6-47F8-B702-73B365F017C6}"/>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EFD6-47F8-B702-73B365F017C6}"/>
            </c:ext>
          </c:extLst>
        </c:ser>
        <c:dLbls>
          <c:showLegendKey val="0"/>
          <c:showVal val="0"/>
          <c:showCatName val="0"/>
          <c:showSerName val="0"/>
          <c:showPercent val="0"/>
          <c:showBubbleSize val="0"/>
          <c:showLeaderLines val="0"/>
        </c:dLbls>
        <c:firstSliceAng/>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t>2017/1/30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t>‹#›</a:t>
            </a:fld>
            <a:endParaRPr lang="zh-CN" altLang="en-US"/>
          </a:p>
        </p:txBody>
      </p:sp>
    </p:spTree>
    <p:extLst>
      <p:ext uri="{BB962C8B-B14F-4D97-AF65-F5344CB8AC3E}">
        <p14:creationId val="390179327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56885149"/>
      </p:ext>
    </p:extLst>
  </p:cSld>
  <p:clrMapOvr>
    <a:masterClrMapping/>
  </p:clrMapOvr>
  <p:transition spd="med" advTm="386">
    <p:pull/>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712335485"/>
      </p:ext>
    </p:extLst>
  </p:cSld>
  <p:clrMapOvr>
    <a:masterClrMapping/>
  </p:clrMapOvr>
  <p:transition spd="med" advTm="386">
    <p:pull/>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208528943"/>
      </p:ext>
    </p:extLst>
  </p:cSld>
  <p:clrMapOvr>
    <a:masterClrMapping/>
  </p:clrMapOvr>
  <p:transition spd="med" advTm="386">
    <p:pull/>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216248723"/>
      </p:ext>
    </p:extLst>
  </p:cSld>
  <p:clrMapOvr>
    <a:masterClrMapping/>
  </p:clrMapOvr>
  <p:transition spd="med" advTm="386">
    <p:pull/>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779810152"/>
      </p:ext>
    </p:extLst>
  </p:cSld>
  <p:clrMapOvr>
    <a:masterClrMapping/>
  </p:clrMapOvr>
  <p:transition spd="med" advTm="386">
    <p:pull/>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1540926"/>
      </p:ext>
    </p:extLst>
  </p:cSld>
  <p:clrMapOvr>
    <a:masterClrMapping/>
  </p:clrMapOvr>
  <p:transition spd="med" advTm="386">
    <p:pull/>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532676"/>
      </p:ext>
    </p:extLst>
  </p:cSld>
  <p:clrMapOvr>
    <a:masterClrMapping/>
  </p:clrMapOvr>
  <p:transition spd="med" advTm="386">
    <p:pull/>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6403319"/>
      </p:ext>
    </p:extLst>
  </p:cSld>
  <p:clrMapOvr>
    <a:masterClrMapping/>
  </p:clrMapOvr>
  <p:transition spd="med" advTm="386">
    <p:pull/>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1151718"/>
      </p:ext>
    </p:extLst>
  </p:cSld>
  <p:clrMapOvr>
    <a:masterClrMapping/>
  </p:clrMapOvr>
  <p:transition spd="med" advTm="386">
    <p:pull/>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870840"/>
      </p:ext>
    </p:extLst>
  </p:cSld>
  <p:clrMapOvr>
    <a:masterClrMapping/>
  </p:clrMapOvr>
  <p:transition spd="med" advTm="386">
    <p:pull/>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4247969"/>
      </p:ext>
    </p:extLst>
  </p:cSld>
  <p:clrMapOvr>
    <a:masterClrMapping/>
  </p:clrMapOvr>
  <p:transition spd="med" advTm="386">
    <p:pull/>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766227859"/>
      </p:ext>
    </p:extLst>
  </p:cSld>
  <p:clrMapOvr>
    <a:masterClrMapping/>
  </p:clrMapOvr>
  <p:transition spd="med" advTm="386">
    <p:pull/>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4713452"/>
      </p:ext>
    </p:extLst>
  </p:cSld>
  <p:clrMapOvr>
    <a:masterClrMapping/>
  </p:clrMapOvr>
  <p:transition spd="med" advTm="386">
    <p:pull/>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0826489"/>
      </p:ext>
    </p:extLst>
  </p:cSld>
  <p:clrMapOvr>
    <a:masterClrMapping/>
  </p:clrMapOvr>
  <p:transition spd="med" advTm="386">
    <p:pull/>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3167035"/>
      </p:ext>
    </p:extLst>
  </p:cSld>
  <p:clrMapOvr>
    <a:masterClrMapping/>
  </p:clrMapOvr>
  <p:transition spd="med" advTm="386">
    <p:pull/>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94292"/>
      </p:ext>
    </p:extLst>
  </p:cSld>
  <p:clrMapOvr>
    <a:masterClrMapping/>
  </p:clrMapOvr>
  <p:transition spd="med" advTm="386">
    <p:pull/>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7215372"/>
      </p:ext>
    </p:extLst>
  </p:cSld>
  <p:clrMapOvr>
    <a:masterClrMapping/>
  </p:clrMapOvr>
  <p:transition spd="med" advTm="386">
    <p:pull/>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123996603"/>
      </p:ext>
    </p:extLst>
  </p:cSld>
  <p:clrMapOvr>
    <a:masterClrMapping/>
  </p:clrMapOvr>
  <p:transition spd="med" advTm="386">
    <p:pull/>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899171947"/>
      </p:ext>
    </p:extLst>
  </p:cSld>
  <p:clrMapOvr>
    <a:masterClrMapping/>
  </p:clrMapOvr>
  <p:transition spd="med" advTm="386">
    <p:pull/>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39021022"/>
      </p:ext>
    </p:extLst>
  </p:cSld>
  <p:clrMapOvr>
    <a:masterClrMapping/>
  </p:clrMapOvr>
  <p:transition spd="med" advTm="386">
    <p:pull/>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181233384"/>
      </p:ext>
    </p:extLst>
  </p:cSld>
  <p:clrMapOvr>
    <a:masterClrMapping/>
  </p:clrMapOvr>
  <p:transition spd="med" advTm="386">
    <p:pull/>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322153979"/>
      </p:ext>
    </p:extLst>
  </p:cSld>
  <p:clrMapOvr>
    <a:masterClrMapping/>
  </p:clrMapOvr>
  <p:transition spd="med" advTm="386">
    <p:pull/>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714637973"/>
      </p:ext>
    </p:extLst>
  </p:cSld>
  <p:clrMapOvr>
    <a:masterClrMapping/>
  </p:clrMapOvr>
  <p:transition spd="med" advTm="386">
    <p:pull/>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86256561"/>
      </p:ext>
    </p:extLst>
  </p:cSld>
  <p:clrMapOvr>
    <a:masterClrMapping/>
  </p:clrMapOvr>
  <p:transition spd="med" advTm="386">
    <p:pull/>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350133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69" r:id="rId10"/>
    <p:sldLayoutId id="2147483670" r:id="rId11"/>
    <p:sldLayoutId id="2147483671" r:id="rId12"/>
    <p:sldLayoutId id="2147483672" r:id="rId13"/>
  </p:sldLayoutIdLst>
  <p:transition spd="med" advTm="386">
    <p:pull/>
  </p:transition>
  <p:timing/>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a:fld id="{16E5758D-A3C3-4E88-8AC0-22500507BD7E}" type="datetimeFigureOut">
              <a:rPr lang="zh-CN" altLang="en-US" smtClean="0">
                <a:solidFill>
                  <a:prstClr val="black">
                    <a:tint val="75000"/>
                  </a:prstClr>
                </a:solidFill>
              </a:rPr>
              <a:pPr defTabSz="685629"/>
              <a:t>2017/1/30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a:fld id="{AA4E786F-588D-4932-A7B2-AE3451FA4ACA}" type="slidenum">
              <a:rPr lang="zh-CN" altLang="en-US" smtClean="0">
                <a:solidFill>
                  <a:prstClr val="black">
                    <a:tint val="75000"/>
                  </a:prstClr>
                </a:solidFill>
              </a:rPr>
              <a:pPr defTabSz="685629"/>
              <a:t>‹#›</a:t>
            </a:fld>
            <a:endParaRPr lang="zh-CN" altLang="en-US">
              <a:solidFill>
                <a:prstClr val="black">
                  <a:tint val="75000"/>
                </a:prstClr>
              </a:solidFill>
            </a:endParaRPr>
          </a:p>
        </p:txBody>
      </p:sp>
    </p:spTree>
    <p:extLst>
      <p:ext uri="{BB962C8B-B14F-4D97-AF65-F5344CB8AC3E}">
        <p14:creationId val="18448295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advTm="386">
    <p:pull/>
  </p:transition>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 Id="rId6"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3.xml" Type="http://schemas.openxmlformats.org/officeDocument/2006/relationships/chart"/><Relationship Id="rId3" Target="../charts/chart4.xml" Type="http://schemas.openxmlformats.org/officeDocument/2006/relationships/chart"/><Relationship Id="rId4" Target="../charts/chart5.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tretch>
            <a:fillRect/>
          </a:stretch>
        </p:blipFill>
        <p:spPr>
          <a:xfrm>
            <a:off x="1" y="0"/>
            <a:ext cx="2791320" cy="5109071"/>
          </a:xfrm>
          <a:prstGeom prst="rect">
            <a:avLst/>
          </a:prstGeom>
        </p:spPr>
      </p:pic>
      <p:sp>
        <p:nvSpPr>
          <p:cNvPr id="6" name="对角圆角矩形 5"/>
          <p:cNvSpPr/>
          <p:nvPr/>
        </p:nvSpPr>
        <p:spPr>
          <a:xfrm>
            <a:off x="2594821" y="2342029"/>
            <a:ext cx="6508978" cy="2064935"/>
          </a:xfrm>
          <a:prstGeom prst="round2Diag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42"/>
          <p:cNvSpPr txBox="1"/>
          <p:nvPr/>
        </p:nvSpPr>
        <p:spPr>
          <a:xfrm>
            <a:off x="2740281" y="2462349"/>
            <a:ext cx="6218057" cy="678180"/>
          </a:xfrm>
          <a:prstGeom prst="rect">
            <a:avLst/>
          </a:prstGeom>
          <a:noFill/>
        </p:spPr>
        <p:txBody>
          <a:bodyPr bIns="34290" lIns="68580" rIns="68580" rtlCol="0" tIns="34290" wrap="square">
            <a:spAutoFit/>
          </a:bodyPr>
          <a:lstStyle/>
          <a:p>
            <a:pPr algn="ctr">
              <a:defRPr/>
            </a:pPr>
            <a:r>
              <a:rPr altLang="en-US" b="1" lang="zh-CN" sz="4000">
                <a:solidFill>
                  <a:schemeClr val="bg1"/>
                </a:solidFill>
                <a:latin typeface="+mn-ea"/>
              </a:rPr>
              <a:t>年终总结工作汇报PPT模板</a:t>
            </a:r>
          </a:p>
        </p:txBody>
      </p:sp>
      <p:sp>
        <p:nvSpPr>
          <p:cNvPr id="21" name="矩形 20"/>
          <p:cNvSpPr/>
          <p:nvPr/>
        </p:nvSpPr>
        <p:spPr>
          <a:xfrm>
            <a:off x="2760741" y="3284851"/>
            <a:ext cx="6146157" cy="342900"/>
          </a:xfrm>
          <a:prstGeom prst="rect">
            <a:avLst/>
          </a:prstGeom>
        </p:spPr>
        <p:txBody>
          <a:bodyPr bIns="34290" lIns="68580" rIns="68580" tIns="34290" wrap="square">
            <a:spAutoFit/>
          </a:bodyPr>
          <a:lstStyle/>
          <a:p>
            <a:pPr algn="ctr"/>
            <a:r>
              <a:rPr altLang="en-US" b="1" lang="zh-CN" sz="1800">
                <a:solidFill>
                  <a:schemeClr val="bg2">
                    <a:lumMod val="25000"/>
                  </a:schemeClr>
                </a:solidFill>
                <a:latin charset="-122" panose="020b0503020204020204" pitchFamily="34" typeface="微软雅黑"/>
                <a:ea charset="-122" panose="020b0503020204020204" pitchFamily="34" typeface="微软雅黑"/>
              </a:rPr>
              <a:t>适用于年终总结/新年计划/工作汇报/述职报告/项目策划等</a:t>
            </a:r>
          </a:p>
        </p:txBody>
      </p:sp>
      <p:grpSp>
        <p:nvGrpSpPr>
          <p:cNvPr id="33" name="组合 32"/>
          <p:cNvGrpSpPr/>
          <p:nvPr/>
        </p:nvGrpSpPr>
        <p:grpSpPr>
          <a:xfrm>
            <a:off x="2718268" y="445338"/>
            <a:ext cx="1872923" cy="1818705"/>
            <a:chOff x="4240335" y="3008435"/>
            <a:chExt cx="3711332" cy="3711332"/>
          </a:xfrm>
        </p:grpSpPr>
        <p:sp>
          <p:nvSpPr>
            <p:cNvPr id="34" name="椭圆 33"/>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35" name="组合 34"/>
            <p:cNvGrpSpPr/>
            <p:nvPr/>
          </p:nvGrpSpPr>
          <p:grpSpPr>
            <a:xfrm>
              <a:off x="4710169" y="3478269"/>
              <a:ext cx="2771663" cy="2771663"/>
              <a:chOff x="2193191" y="1899415"/>
              <a:chExt cx="2421376" cy="2421376"/>
            </a:xfrm>
            <a:effectLst/>
          </p:grpSpPr>
          <p:sp>
            <p:nvSpPr>
              <p:cNvPr id="36" name="椭圆 35"/>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37" name="椭圆 36"/>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46" name="圆角矩形 45"/>
          <p:cNvSpPr/>
          <p:nvPr/>
        </p:nvSpPr>
        <p:spPr>
          <a:xfrm>
            <a:off x="4885444" y="3869814"/>
            <a:ext cx="2326498" cy="327413"/>
          </a:xfrm>
          <a:prstGeom prst="roundRect">
            <a:avLst>
              <a:gd fmla="val 50000"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000">
              <a:solidFill>
                <a:schemeClr val="bg2">
                  <a:lumMod val="25000"/>
                </a:schemeClr>
              </a:solidFill>
              <a:latin typeface="+mn-ea"/>
            </a:endParaRPr>
          </a:p>
        </p:txBody>
      </p:sp>
      <p:sp>
        <p:nvSpPr>
          <p:cNvPr id="11" name="TextBox 10"/>
          <p:cNvSpPr txBox="1"/>
          <p:nvPr/>
        </p:nvSpPr>
        <p:spPr>
          <a:xfrm>
            <a:off x="3277863" y="507756"/>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2</a:t>
            </a:r>
          </a:p>
        </p:txBody>
      </p:sp>
      <p:grpSp>
        <p:nvGrpSpPr>
          <p:cNvPr id="62" name="组合 61"/>
          <p:cNvGrpSpPr/>
          <p:nvPr/>
        </p:nvGrpSpPr>
        <p:grpSpPr>
          <a:xfrm>
            <a:off x="4257639" y="631734"/>
            <a:ext cx="1872923" cy="1818705"/>
            <a:chOff x="4240335" y="3008435"/>
            <a:chExt cx="3711332" cy="3711332"/>
          </a:xfrm>
        </p:grpSpPr>
        <p:sp>
          <p:nvSpPr>
            <p:cNvPr id="63" name="椭圆 6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64" name="组合 63"/>
            <p:cNvGrpSpPr/>
            <p:nvPr/>
          </p:nvGrpSpPr>
          <p:grpSpPr>
            <a:xfrm>
              <a:off x="4710169" y="3478269"/>
              <a:ext cx="2771663" cy="2771663"/>
              <a:chOff x="2193191" y="1899415"/>
              <a:chExt cx="2421376" cy="2421376"/>
            </a:xfrm>
            <a:effectLst/>
          </p:grpSpPr>
          <p:sp>
            <p:nvSpPr>
              <p:cNvPr id="65" name="椭圆 64"/>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6" name="椭圆 65"/>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67" name="组合 66"/>
          <p:cNvGrpSpPr/>
          <p:nvPr/>
        </p:nvGrpSpPr>
        <p:grpSpPr>
          <a:xfrm>
            <a:off x="5811591" y="445338"/>
            <a:ext cx="1872923" cy="1818705"/>
            <a:chOff x="4240335" y="3008435"/>
            <a:chExt cx="3711332" cy="3711332"/>
          </a:xfrm>
        </p:grpSpPr>
        <p:sp>
          <p:nvSpPr>
            <p:cNvPr id="68" name="椭圆 67"/>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69" name="组合 68"/>
            <p:cNvGrpSpPr/>
            <p:nvPr/>
          </p:nvGrpSpPr>
          <p:grpSpPr>
            <a:xfrm>
              <a:off x="4710169" y="3478269"/>
              <a:ext cx="2771663" cy="2771663"/>
              <a:chOff x="2193191" y="1899415"/>
              <a:chExt cx="2421376" cy="2421376"/>
            </a:xfrm>
            <a:effectLst/>
          </p:grpSpPr>
          <p:sp>
            <p:nvSpPr>
              <p:cNvPr id="70" name="椭圆 69"/>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1" name="椭圆 70"/>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72" name="组合 71"/>
          <p:cNvGrpSpPr/>
          <p:nvPr/>
        </p:nvGrpSpPr>
        <p:grpSpPr>
          <a:xfrm>
            <a:off x="7352946" y="609600"/>
            <a:ext cx="1872923" cy="1818705"/>
            <a:chOff x="4240335" y="3008435"/>
            <a:chExt cx="3711332" cy="3711332"/>
          </a:xfrm>
        </p:grpSpPr>
        <p:sp>
          <p:nvSpPr>
            <p:cNvPr id="73" name="椭圆 7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74" name="组合 73"/>
            <p:cNvGrpSpPr/>
            <p:nvPr/>
          </p:nvGrpSpPr>
          <p:grpSpPr>
            <a:xfrm>
              <a:off x="4710169" y="3478269"/>
              <a:ext cx="2771663" cy="2771663"/>
              <a:chOff x="2193191" y="1899415"/>
              <a:chExt cx="2421376" cy="2421376"/>
            </a:xfrm>
            <a:effectLst/>
          </p:grpSpPr>
          <p:sp>
            <p:nvSpPr>
              <p:cNvPr id="75" name="椭圆 74"/>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6" name="椭圆 75"/>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77" name="TextBox 76"/>
          <p:cNvSpPr txBox="1"/>
          <p:nvPr/>
        </p:nvSpPr>
        <p:spPr>
          <a:xfrm>
            <a:off x="7912542" y="710951"/>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5</a:t>
            </a:r>
          </a:p>
        </p:txBody>
      </p:sp>
      <p:sp>
        <p:nvSpPr>
          <p:cNvPr id="78" name="TextBox 77"/>
          <p:cNvSpPr txBox="1"/>
          <p:nvPr/>
        </p:nvSpPr>
        <p:spPr>
          <a:xfrm>
            <a:off x="6359292" y="574263"/>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1</a:t>
            </a:r>
          </a:p>
        </p:txBody>
      </p:sp>
      <p:sp>
        <p:nvSpPr>
          <p:cNvPr id="79" name="TextBox 78"/>
          <p:cNvSpPr txBox="1"/>
          <p:nvPr/>
        </p:nvSpPr>
        <p:spPr>
          <a:xfrm>
            <a:off x="4817234" y="708054"/>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0</a:t>
            </a:r>
          </a:p>
        </p:txBody>
      </p:sp>
      <p:sp>
        <p:nvSpPr>
          <p:cNvPr id="14" name="TextBox 13"/>
          <p:cNvSpPr txBox="1"/>
          <p:nvPr/>
        </p:nvSpPr>
        <p:spPr>
          <a:xfrm>
            <a:off x="5412140" y="3881598"/>
            <a:ext cx="1570355" cy="304800"/>
          </a:xfrm>
          <a:prstGeom prst="rect">
            <a:avLst/>
          </a:prstGeom>
          <a:noFill/>
        </p:spPr>
        <p:txBody>
          <a:bodyPr rtlCol="0" wrap="none">
            <a:spAutoFit/>
          </a:bodyPr>
          <a:lstStyle/>
          <a:p>
            <a:r>
              <a:rPr altLang="en-US" lang="zh-CN"/>
              <a:t>汇报人：优页PPT</a:t>
            </a:r>
          </a:p>
        </p:txBody>
      </p:sp>
      <p:pic>
        <p:nvPicPr>
          <p:cNvPr id="15" name="X-Ray Dog - Dethroned (Remix).mp3">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4391218" y="-631078"/>
            <a:ext cx="487363" cy="487363"/>
          </a:xfrm>
          <a:prstGeom prst="rect">
            <a:avLst/>
          </a:prstGeom>
        </p:spPr>
      </p:pic>
    </p:spTree>
    <p:custDataLst>
      <p:tags r:id="rId6"/>
    </p:custDataLst>
    <p:extLst>
      <p:ext uri="{BB962C8B-B14F-4D97-AF65-F5344CB8AC3E}">
        <p14:creationId val="3648607869"/>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mediacall" presetID="1" presetSubtype="0">
                                  <p:stCondLst>
                                    <p:cond delay="0"/>
                                  </p:stCondLst>
                                  <p:childTnLst>
                                    <p:cmd cmd="playFrom(0.0)" type="call">
                                      <p:cBhvr>
                                        <p:cTn dur="1" fill="hold" id="6"/>
                                        <p:tgtEl>
                                          <p:spTgt spid="15"/>
                                        </p:tgtEl>
                                      </p:cBhvr>
                                    </p:cmd>
                                  </p:childTnLst>
                                </p:cTn>
                              </p:par>
                            </p:childTnLst>
                          </p:cTn>
                        </p:par>
                        <p:par>
                          <p:cTn fill="hold" id="8" nodeType="afterGroup">
                            <p:stCondLst>
                              <p:cond delay="1"/>
                            </p:stCondLst>
                            <p:childTnLst>
                              <p:par>
                                <p:cTn fill="hold" id="9" nodeType="afterEffect" presetClass="entr" presetID="21" presetSubtype="1">
                                  <p:stCondLst>
                                    <p:cond delay="0"/>
                                  </p:stCondLst>
                                  <p:childTnLst>
                                    <p:set>
                                      <p:cBhvr>
                                        <p:cTn dur="1" fill="hold" id="10">
                                          <p:stCondLst>
                                            <p:cond delay="0"/>
                                          </p:stCondLst>
                                        </p:cTn>
                                        <p:tgtEl>
                                          <p:spTgt spid="33"/>
                                        </p:tgtEl>
                                        <p:attrNameLst>
                                          <p:attrName>style.visibility</p:attrName>
                                        </p:attrNameLst>
                                      </p:cBhvr>
                                      <p:to>
                                        <p:strVal val="visible"/>
                                      </p:to>
                                    </p:set>
                                    <p:animEffect filter="wheel(1)" transition="in">
                                      <p:cBhvr>
                                        <p:cTn dur="500" id="11"/>
                                        <p:tgtEl>
                                          <p:spTgt spid="33"/>
                                        </p:tgtEl>
                                      </p:cBhvr>
                                    </p:animEffect>
                                  </p:childTnLst>
                                </p:cTn>
                              </p:par>
                            </p:childTnLst>
                          </p:cTn>
                        </p:par>
                        <p:par>
                          <p:cTn fill="hold" id="12" nodeType="afterGroup">
                            <p:stCondLst>
                              <p:cond delay="501"/>
                            </p:stCondLst>
                            <p:childTnLst>
                              <p:par>
                                <p:cTn fill="hold" id="13" nodeType="afterEffect" presetClass="entr" presetID="21" presetSubtype="1">
                                  <p:stCondLst>
                                    <p:cond delay="0"/>
                                  </p:stCondLst>
                                  <p:childTnLst>
                                    <p:set>
                                      <p:cBhvr>
                                        <p:cTn dur="1" fill="hold" id="14">
                                          <p:stCondLst>
                                            <p:cond delay="0"/>
                                          </p:stCondLst>
                                        </p:cTn>
                                        <p:tgtEl>
                                          <p:spTgt spid="62"/>
                                        </p:tgtEl>
                                        <p:attrNameLst>
                                          <p:attrName>style.visibility</p:attrName>
                                        </p:attrNameLst>
                                      </p:cBhvr>
                                      <p:to>
                                        <p:strVal val="visible"/>
                                      </p:to>
                                    </p:set>
                                    <p:animEffect filter="wheel(1)" transition="in">
                                      <p:cBhvr>
                                        <p:cTn dur="500" id="15"/>
                                        <p:tgtEl>
                                          <p:spTgt spid="62"/>
                                        </p:tgtEl>
                                      </p:cBhvr>
                                    </p:animEffect>
                                  </p:childTnLst>
                                </p:cTn>
                              </p:par>
                            </p:childTnLst>
                          </p:cTn>
                        </p:par>
                        <p:par>
                          <p:cTn fill="hold" id="16" nodeType="afterGroup">
                            <p:stCondLst>
                              <p:cond delay="1001"/>
                            </p:stCondLst>
                            <p:childTnLst>
                              <p:par>
                                <p:cTn fill="hold" id="17" nodeType="afterEffect" presetClass="entr" presetID="21" presetSubtype="1">
                                  <p:stCondLst>
                                    <p:cond delay="0"/>
                                  </p:stCondLst>
                                  <p:childTnLst>
                                    <p:set>
                                      <p:cBhvr>
                                        <p:cTn dur="1" fill="hold" id="18">
                                          <p:stCondLst>
                                            <p:cond delay="0"/>
                                          </p:stCondLst>
                                        </p:cTn>
                                        <p:tgtEl>
                                          <p:spTgt spid="67"/>
                                        </p:tgtEl>
                                        <p:attrNameLst>
                                          <p:attrName>style.visibility</p:attrName>
                                        </p:attrNameLst>
                                      </p:cBhvr>
                                      <p:to>
                                        <p:strVal val="visible"/>
                                      </p:to>
                                    </p:set>
                                    <p:animEffect filter="wheel(1)" transition="in">
                                      <p:cBhvr>
                                        <p:cTn dur="500" id="19"/>
                                        <p:tgtEl>
                                          <p:spTgt spid="67"/>
                                        </p:tgtEl>
                                      </p:cBhvr>
                                    </p:animEffect>
                                  </p:childTnLst>
                                </p:cTn>
                              </p:par>
                            </p:childTnLst>
                          </p:cTn>
                        </p:par>
                        <p:par>
                          <p:cTn fill="hold" id="20" nodeType="afterGroup">
                            <p:stCondLst>
                              <p:cond delay="1501"/>
                            </p:stCondLst>
                            <p:childTnLst>
                              <p:par>
                                <p:cTn fill="hold" id="21" nodeType="afterEffect" presetClass="entr" presetID="21" presetSubtype="1">
                                  <p:stCondLst>
                                    <p:cond delay="0"/>
                                  </p:stCondLst>
                                  <p:childTnLst>
                                    <p:set>
                                      <p:cBhvr>
                                        <p:cTn dur="1" fill="hold" id="22">
                                          <p:stCondLst>
                                            <p:cond delay="0"/>
                                          </p:stCondLst>
                                        </p:cTn>
                                        <p:tgtEl>
                                          <p:spTgt spid="72"/>
                                        </p:tgtEl>
                                        <p:attrNameLst>
                                          <p:attrName>style.visibility</p:attrName>
                                        </p:attrNameLst>
                                      </p:cBhvr>
                                      <p:to>
                                        <p:strVal val="visible"/>
                                      </p:to>
                                    </p:set>
                                    <p:animEffect filter="wheel(1)" transition="in">
                                      <p:cBhvr>
                                        <p:cTn dur="500" id="23"/>
                                        <p:tgtEl>
                                          <p:spTgt spid="7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fltVal val="0"/>
                                          </p:val>
                                        </p:tav>
                                        <p:tav tm="100000">
                                          <p:val>
                                            <p:strVal val="#ppt_w"/>
                                          </p:val>
                                        </p:tav>
                                      </p:tavLst>
                                    </p:anim>
                                    <p:anim calcmode="lin" valueType="num">
                                      <p:cBhvr>
                                        <p:cTn dur="500" fill="hold" id="29"/>
                                        <p:tgtEl>
                                          <p:spTgt spid="11"/>
                                        </p:tgtEl>
                                        <p:attrNameLst>
                                          <p:attrName>ppt_h</p:attrName>
                                        </p:attrNameLst>
                                      </p:cBhvr>
                                      <p:tavLst>
                                        <p:tav tm="0">
                                          <p:val>
                                            <p:fltVal val="0"/>
                                          </p:val>
                                        </p:tav>
                                        <p:tav tm="100000">
                                          <p:val>
                                            <p:strVal val="#ppt_h"/>
                                          </p:val>
                                        </p:tav>
                                      </p:tavLst>
                                    </p:anim>
                                    <p:animEffect filter="fade" transition="in">
                                      <p:cBhvr>
                                        <p:cTn dur="500" id="30"/>
                                        <p:tgtEl>
                                          <p:spTgt spid="11"/>
                                        </p:tgtEl>
                                      </p:cBhvr>
                                    </p:animEffect>
                                  </p:childTnLst>
                                </p:cTn>
                              </p:par>
                            </p:childTnLst>
                          </p:cTn>
                        </p:par>
                        <p:par>
                          <p:cTn fill="hold" id="31" nodeType="afterGroup">
                            <p:stCondLst>
                              <p:cond delay="500"/>
                            </p:stCondLst>
                            <p:childTnLst>
                              <p:par>
                                <p:cTn fill="hold" grpId="0" id="32" nodeType="afterEffect" presetClass="entr" presetID="53" presetSubtype="0">
                                  <p:stCondLst>
                                    <p:cond delay="0"/>
                                  </p:stCondLst>
                                  <p:childTnLst>
                                    <p:set>
                                      <p:cBhvr>
                                        <p:cTn dur="1" fill="hold" id="33">
                                          <p:stCondLst>
                                            <p:cond delay="0"/>
                                          </p:stCondLst>
                                        </p:cTn>
                                        <p:tgtEl>
                                          <p:spTgt spid="79"/>
                                        </p:tgtEl>
                                        <p:attrNameLst>
                                          <p:attrName>style.visibility</p:attrName>
                                        </p:attrNameLst>
                                      </p:cBhvr>
                                      <p:to>
                                        <p:strVal val="visible"/>
                                      </p:to>
                                    </p:set>
                                    <p:anim calcmode="lin" valueType="num">
                                      <p:cBhvr>
                                        <p:cTn dur="500" fill="hold" id="34"/>
                                        <p:tgtEl>
                                          <p:spTgt spid="79"/>
                                        </p:tgtEl>
                                        <p:attrNameLst>
                                          <p:attrName>ppt_w</p:attrName>
                                        </p:attrNameLst>
                                      </p:cBhvr>
                                      <p:tavLst>
                                        <p:tav tm="0">
                                          <p:val>
                                            <p:fltVal val="0"/>
                                          </p:val>
                                        </p:tav>
                                        <p:tav tm="100000">
                                          <p:val>
                                            <p:strVal val="#ppt_w"/>
                                          </p:val>
                                        </p:tav>
                                      </p:tavLst>
                                    </p:anim>
                                    <p:anim calcmode="lin" valueType="num">
                                      <p:cBhvr>
                                        <p:cTn dur="500" fill="hold" id="35"/>
                                        <p:tgtEl>
                                          <p:spTgt spid="79"/>
                                        </p:tgtEl>
                                        <p:attrNameLst>
                                          <p:attrName>ppt_h</p:attrName>
                                        </p:attrNameLst>
                                      </p:cBhvr>
                                      <p:tavLst>
                                        <p:tav tm="0">
                                          <p:val>
                                            <p:fltVal val="0"/>
                                          </p:val>
                                        </p:tav>
                                        <p:tav tm="100000">
                                          <p:val>
                                            <p:strVal val="#ppt_h"/>
                                          </p:val>
                                        </p:tav>
                                      </p:tavLst>
                                    </p:anim>
                                    <p:animEffect filter="fade" transition="in">
                                      <p:cBhvr>
                                        <p:cTn dur="500" id="36"/>
                                        <p:tgtEl>
                                          <p:spTgt spid="79"/>
                                        </p:tgtEl>
                                      </p:cBhvr>
                                    </p:animEffect>
                                  </p:childTnLst>
                                </p:cTn>
                              </p:par>
                            </p:childTnLst>
                          </p:cTn>
                        </p:par>
                        <p:par>
                          <p:cTn fill="hold" id="37" nodeType="afterGroup">
                            <p:stCondLst>
                              <p:cond delay="1000"/>
                            </p:stCondLst>
                            <p:childTnLst>
                              <p:par>
                                <p:cTn fill="hold" grpId="0" id="38" nodeType="afterEffect" presetClass="entr" presetID="53" presetSubtype="0">
                                  <p:stCondLst>
                                    <p:cond delay="0"/>
                                  </p:stCondLst>
                                  <p:childTnLst>
                                    <p:set>
                                      <p:cBhvr>
                                        <p:cTn dur="1" fill="hold" id="39">
                                          <p:stCondLst>
                                            <p:cond delay="0"/>
                                          </p:stCondLst>
                                        </p:cTn>
                                        <p:tgtEl>
                                          <p:spTgt spid="78"/>
                                        </p:tgtEl>
                                        <p:attrNameLst>
                                          <p:attrName>style.visibility</p:attrName>
                                        </p:attrNameLst>
                                      </p:cBhvr>
                                      <p:to>
                                        <p:strVal val="visible"/>
                                      </p:to>
                                    </p:set>
                                    <p:anim calcmode="lin" valueType="num">
                                      <p:cBhvr>
                                        <p:cTn dur="500" fill="hold" id="40"/>
                                        <p:tgtEl>
                                          <p:spTgt spid="78"/>
                                        </p:tgtEl>
                                        <p:attrNameLst>
                                          <p:attrName>ppt_w</p:attrName>
                                        </p:attrNameLst>
                                      </p:cBhvr>
                                      <p:tavLst>
                                        <p:tav tm="0">
                                          <p:val>
                                            <p:fltVal val="0"/>
                                          </p:val>
                                        </p:tav>
                                        <p:tav tm="100000">
                                          <p:val>
                                            <p:strVal val="#ppt_w"/>
                                          </p:val>
                                        </p:tav>
                                      </p:tavLst>
                                    </p:anim>
                                    <p:anim calcmode="lin" valueType="num">
                                      <p:cBhvr>
                                        <p:cTn dur="500" fill="hold" id="41"/>
                                        <p:tgtEl>
                                          <p:spTgt spid="78"/>
                                        </p:tgtEl>
                                        <p:attrNameLst>
                                          <p:attrName>ppt_h</p:attrName>
                                        </p:attrNameLst>
                                      </p:cBhvr>
                                      <p:tavLst>
                                        <p:tav tm="0">
                                          <p:val>
                                            <p:fltVal val="0"/>
                                          </p:val>
                                        </p:tav>
                                        <p:tav tm="100000">
                                          <p:val>
                                            <p:strVal val="#ppt_h"/>
                                          </p:val>
                                        </p:tav>
                                      </p:tavLst>
                                    </p:anim>
                                    <p:animEffect filter="fade" transition="in">
                                      <p:cBhvr>
                                        <p:cTn dur="500" id="42"/>
                                        <p:tgtEl>
                                          <p:spTgt spid="78"/>
                                        </p:tgtEl>
                                      </p:cBhvr>
                                    </p:animEffect>
                                  </p:childTnLst>
                                </p:cTn>
                              </p:par>
                            </p:childTnLst>
                          </p:cTn>
                        </p:par>
                        <p:par>
                          <p:cTn fill="hold" id="43" nodeType="afterGroup">
                            <p:stCondLst>
                              <p:cond delay="1500"/>
                            </p:stCondLst>
                            <p:childTnLst>
                              <p:par>
                                <p:cTn fill="hold" grpId="0" id="44" nodeType="afterEffect" presetClass="entr" presetID="53" presetSubtype="0">
                                  <p:stCondLst>
                                    <p:cond delay="0"/>
                                  </p:stCondLst>
                                  <p:childTnLst>
                                    <p:set>
                                      <p:cBhvr>
                                        <p:cTn dur="1" fill="hold" id="45">
                                          <p:stCondLst>
                                            <p:cond delay="0"/>
                                          </p:stCondLst>
                                        </p:cTn>
                                        <p:tgtEl>
                                          <p:spTgt spid="77"/>
                                        </p:tgtEl>
                                        <p:attrNameLst>
                                          <p:attrName>style.visibility</p:attrName>
                                        </p:attrNameLst>
                                      </p:cBhvr>
                                      <p:to>
                                        <p:strVal val="visible"/>
                                      </p:to>
                                    </p:set>
                                    <p:anim calcmode="lin" valueType="num">
                                      <p:cBhvr>
                                        <p:cTn dur="500" fill="hold" id="46"/>
                                        <p:tgtEl>
                                          <p:spTgt spid="77"/>
                                        </p:tgtEl>
                                        <p:attrNameLst>
                                          <p:attrName>ppt_w</p:attrName>
                                        </p:attrNameLst>
                                      </p:cBhvr>
                                      <p:tavLst>
                                        <p:tav tm="0">
                                          <p:val>
                                            <p:fltVal val="0"/>
                                          </p:val>
                                        </p:tav>
                                        <p:tav tm="100000">
                                          <p:val>
                                            <p:strVal val="#ppt_w"/>
                                          </p:val>
                                        </p:tav>
                                      </p:tavLst>
                                    </p:anim>
                                    <p:anim calcmode="lin" valueType="num">
                                      <p:cBhvr>
                                        <p:cTn dur="500" fill="hold" id="47"/>
                                        <p:tgtEl>
                                          <p:spTgt spid="77"/>
                                        </p:tgtEl>
                                        <p:attrNameLst>
                                          <p:attrName>ppt_h</p:attrName>
                                        </p:attrNameLst>
                                      </p:cBhvr>
                                      <p:tavLst>
                                        <p:tav tm="0">
                                          <p:val>
                                            <p:fltVal val="0"/>
                                          </p:val>
                                        </p:tav>
                                        <p:tav tm="100000">
                                          <p:val>
                                            <p:strVal val="#ppt_h"/>
                                          </p:val>
                                        </p:tav>
                                      </p:tavLst>
                                    </p:anim>
                                    <p:animEffect filter="fade" transition="in">
                                      <p:cBhvr>
                                        <p:cTn dur="500" id="48"/>
                                        <p:tgtEl>
                                          <p:spTgt spid="77"/>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2" presetSubtype="8">
                                  <p:stCondLst>
                                    <p:cond delay="0"/>
                                  </p:stCondLst>
                                  <p:childTnLst>
                                    <p:set>
                                      <p:cBhvr>
                                        <p:cTn dur="1" fill="hold" id="52">
                                          <p:stCondLst>
                                            <p:cond delay="0"/>
                                          </p:stCondLst>
                                        </p:cTn>
                                        <p:tgtEl>
                                          <p:spTgt spid="6"/>
                                        </p:tgtEl>
                                        <p:attrNameLst>
                                          <p:attrName>style.visibility</p:attrName>
                                        </p:attrNameLst>
                                      </p:cBhvr>
                                      <p:to>
                                        <p:strVal val="visible"/>
                                      </p:to>
                                    </p:set>
                                    <p:animEffect filter="wipe(left)" transition="in">
                                      <p:cBhvr>
                                        <p:cTn dur="500" id="53"/>
                                        <p:tgtEl>
                                          <p:spTgt spid="6"/>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41" presetSubtype="0">
                                  <p:stCondLst>
                                    <p:cond delay="0"/>
                                  </p:stCondLst>
                                  <p:iterate type="lt">
                                    <p:tmPct val="10000"/>
                                  </p:iterate>
                                  <p:childTnLst>
                                    <p:set>
                                      <p:cBhvr>
                                        <p:cTn dur="1" fill="hold" id="57">
                                          <p:stCondLst>
                                            <p:cond delay="0"/>
                                          </p:stCondLst>
                                        </p:cTn>
                                        <p:tgtEl>
                                          <p:spTgt spid="13"/>
                                        </p:tgtEl>
                                        <p:attrNameLst>
                                          <p:attrName>style.visibility</p:attrName>
                                        </p:attrNameLst>
                                      </p:cBhvr>
                                      <p:to>
                                        <p:strVal val="visible"/>
                                      </p:to>
                                    </p:set>
                                    <p:anim calcmode="lin" valueType="num">
                                      <p:cBhvr>
                                        <p:cTn dur="500" fill="hold" id="58"/>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13"/>
                                        </p:tgtEl>
                                        <p:attrNameLst>
                                          <p:attrName>ppt_y</p:attrName>
                                        </p:attrNameLst>
                                      </p:cBhvr>
                                      <p:tavLst>
                                        <p:tav tm="0">
                                          <p:val>
                                            <p:strVal val="#ppt_y"/>
                                          </p:val>
                                        </p:tav>
                                        <p:tav tm="100000">
                                          <p:val>
                                            <p:strVal val="#ppt_y"/>
                                          </p:val>
                                        </p:tav>
                                      </p:tavLst>
                                    </p:anim>
                                    <p:anim calcmode="lin" valueType="num">
                                      <p:cBhvr>
                                        <p:cTn dur="500" fill="hold" id="60"/>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13"/>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53" presetSubtype="0">
                                  <p:stCondLst>
                                    <p:cond delay="0"/>
                                  </p:stCondLst>
                                  <p:childTnLst>
                                    <p:set>
                                      <p:cBhvr>
                                        <p:cTn dur="1" fill="hold" id="66">
                                          <p:stCondLst>
                                            <p:cond delay="0"/>
                                          </p:stCondLst>
                                        </p:cTn>
                                        <p:tgtEl>
                                          <p:spTgt spid="21"/>
                                        </p:tgtEl>
                                        <p:attrNameLst>
                                          <p:attrName>style.visibility</p:attrName>
                                        </p:attrNameLst>
                                      </p:cBhvr>
                                      <p:to>
                                        <p:strVal val="visible"/>
                                      </p:to>
                                    </p:set>
                                    <p:anim calcmode="lin" valueType="num">
                                      <p:cBhvr>
                                        <p:cTn dur="500" fill="hold" id="67"/>
                                        <p:tgtEl>
                                          <p:spTgt spid="21"/>
                                        </p:tgtEl>
                                        <p:attrNameLst>
                                          <p:attrName>ppt_w</p:attrName>
                                        </p:attrNameLst>
                                      </p:cBhvr>
                                      <p:tavLst>
                                        <p:tav tm="0">
                                          <p:val>
                                            <p:fltVal val="0"/>
                                          </p:val>
                                        </p:tav>
                                        <p:tav tm="100000">
                                          <p:val>
                                            <p:strVal val="#ppt_w"/>
                                          </p:val>
                                        </p:tav>
                                      </p:tavLst>
                                    </p:anim>
                                    <p:anim calcmode="lin" valueType="num">
                                      <p:cBhvr>
                                        <p:cTn dur="500" fill="hold" id="68"/>
                                        <p:tgtEl>
                                          <p:spTgt spid="21"/>
                                        </p:tgtEl>
                                        <p:attrNameLst>
                                          <p:attrName>ppt_h</p:attrName>
                                        </p:attrNameLst>
                                      </p:cBhvr>
                                      <p:tavLst>
                                        <p:tav tm="0">
                                          <p:val>
                                            <p:fltVal val="0"/>
                                          </p:val>
                                        </p:tav>
                                        <p:tav tm="100000">
                                          <p:val>
                                            <p:strVal val="#ppt_h"/>
                                          </p:val>
                                        </p:tav>
                                      </p:tavLst>
                                    </p:anim>
                                    <p:animEffect filter="fade" transition="in">
                                      <p:cBhvr>
                                        <p:cTn dur="500" id="69"/>
                                        <p:tgtEl>
                                          <p:spTgt spid="21"/>
                                        </p:tgtEl>
                                      </p:cBhvr>
                                    </p:animEffect>
                                  </p:childTnLst>
                                </p:cTn>
                              </p:par>
                            </p:childTnLst>
                          </p:cTn>
                        </p:par>
                        <p:par>
                          <p:cTn fill="hold" id="70" nodeType="afterGroup">
                            <p:stCondLst>
                              <p:cond delay="500"/>
                            </p:stCondLst>
                            <p:childTnLst>
                              <p:par>
                                <p:cTn fill="hold" grpId="0" id="71" nodeType="afterEffect" presetClass="entr" presetID="22" presetSubtype="4">
                                  <p:stCondLst>
                                    <p:cond delay="0"/>
                                  </p:stCondLst>
                                  <p:childTnLst>
                                    <p:set>
                                      <p:cBhvr>
                                        <p:cTn dur="1" fill="hold" id="72">
                                          <p:stCondLst>
                                            <p:cond delay="0"/>
                                          </p:stCondLst>
                                        </p:cTn>
                                        <p:tgtEl>
                                          <p:spTgt spid="46"/>
                                        </p:tgtEl>
                                        <p:attrNameLst>
                                          <p:attrName>style.visibility</p:attrName>
                                        </p:attrNameLst>
                                      </p:cBhvr>
                                      <p:to>
                                        <p:strVal val="visible"/>
                                      </p:to>
                                    </p:set>
                                    <p:animEffect filter="wipe(down)" transition="in">
                                      <p:cBhvr>
                                        <p:cTn dur="500" id="73"/>
                                        <p:tgtEl>
                                          <p:spTgt spid="46"/>
                                        </p:tgtEl>
                                      </p:cBhvr>
                                    </p:animEffect>
                                  </p:childTnLst>
                                </p:cTn>
                              </p:par>
                            </p:childTnLst>
                          </p:cTn>
                        </p:par>
                        <p:par>
                          <p:cTn fill="hold" id="74" nodeType="afterGroup">
                            <p:stCondLst>
                              <p:cond delay="1000"/>
                            </p:stCondLst>
                            <p:childTnLst>
                              <p:par>
                                <p:cTn fill="hold" grpId="0" id="75" nodeType="afterEffect" presetClass="entr" presetID="22" presetSubtype="4">
                                  <p:stCondLst>
                                    <p:cond delay="0"/>
                                  </p:stCondLst>
                                  <p:childTnLst>
                                    <p:set>
                                      <p:cBhvr>
                                        <p:cTn dur="1" fill="hold" id="76">
                                          <p:stCondLst>
                                            <p:cond delay="0"/>
                                          </p:stCondLst>
                                        </p:cTn>
                                        <p:tgtEl>
                                          <p:spTgt spid="14"/>
                                        </p:tgtEl>
                                        <p:attrNameLst>
                                          <p:attrName>style.visibility</p:attrName>
                                        </p:attrNameLst>
                                      </p:cBhvr>
                                      <p:to>
                                        <p:strVal val="visible"/>
                                      </p:to>
                                    </p:set>
                                    <p:animEffect filter="wipe(down)" transition="in">
                                      <p:cBhvr>
                                        <p:cTn dur="500" id="7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vol="80000">
                <p:cTn display="0" fill="hold" id="7" repeatCount="indefinite">
                  <p:stCondLst>
                    <p:cond delay="indefinite"/>
                  </p:stCondLst>
                  <p:endCondLst>
                    <p:cond delay="0" evt="onPrev">
                      <p:tgtEl>
                        <p:sldTgt/>
                      </p:tgtEl>
                    </p:cond>
                    <p:cond delay="0" evt="onStopAudio">
                      <p:tgtEl>
                        <p:sldTgt/>
                      </p:tgtEl>
                    </p:cond>
                  </p:endCondLst>
                </p:cTn>
                <p:tgtEl>
                  <p:spTgt spid="15"/>
                </p:tgtEl>
              </p:cMediaNode>
            </p:audio>
          </p:childTnLst>
        </p:cTn>
      </p:par>
    </p:tnLst>
    <p:bldLst>
      <p:bldP grpId="0" spid="6"/>
      <p:bldP grpId="0" spid="13"/>
      <p:bldP grpId="0" spid="21"/>
      <p:bldP grpId="0" spid="46"/>
      <p:bldP grpId="0" spid="11"/>
      <p:bldP grpId="0" spid="77"/>
      <p:bldP grpId="0" spid="78"/>
      <p:bldP grpId="0" spid="79"/>
      <p:bldP grpId="0" spid="14"/>
    </p:bldLst>
  </p:timing>
  <p:extLst mod="1">
    <p:ext uri="{E180D4A7-C9FB-4DFB-919C-405C955672EB}">
      <p14:showEvtLst>
        <p14:playEvt objId="5" time="0"/>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52400" dir="2700000" dist="63500" rotWithShape="0">
                  <a:schemeClr val="accent3">
                    <a:lumMod val="50000"/>
                    <a:alpha val="64000"/>
                  </a:schemeClr>
                </a:outerShdw>
              </a:effectLst>
              <a:scene3d>
                <a:camera prst="orthographicFront"/>
                <a:lightRig dir="t" rig="threePt"/>
              </a:scene3d>
              <a:sp3d prstMaterial="softEdge">
                <a:bevelT h="2540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24" name="任意多边形 23"/>
          <p:cNvSpPr/>
          <p:nvPr/>
        </p:nvSpPr>
        <p:spPr>
          <a:xfrm>
            <a:off x="-89125" y="-427943"/>
            <a:ext cx="2128342" cy="6001429"/>
          </a:xfrm>
          <a:custGeom>
            <a:gdLst>
              <a:gd fmla="*/ 0 w 2837789" name="connsiteX0"/>
              <a:gd fmla="*/ 0 h 8001905" name="connsiteY0"/>
              <a:gd fmla="*/ 2837788 w 2837789" name="connsiteX1"/>
              <a:gd fmla="*/ 0 h 8001905" name="connsiteY1"/>
              <a:gd fmla="*/ 2837788 w 2837789" name="connsiteX2"/>
              <a:gd fmla="*/ 1968500 h 8001905" name="connsiteY2"/>
              <a:gd fmla="*/ 2837789 w 2837789" name="connsiteX3"/>
              <a:gd fmla="*/ 1968500 h 8001905" name="connsiteY3"/>
              <a:gd fmla="*/ 2837789 w 2837789" name="connsiteX4"/>
              <a:gd fmla="*/ 2363879 h 8001905" name="connsiteY4"/>
              <a:gd fmla="*/ 2618085 w 2837789" name="connsiteX5"/>
              <a:gd fmla="*/ 2386026 h 8001905" name="connsiteY5"/>
              <a:gd fmla="*/ 1747634 w 2837789" name="connsiteX6"/>
              <a:gd fmla="*/ 3454034 h 8001905" name="connsiteY6"/>
              <a:gd fmla="*/ 2618085 w 2837789" name="connsiteX7"/>
              <a:gd fmla="*/ 4522042 h 8001905" name="connsiteY7"/>
              <a:gd fmla="*/ 2837789 w 2837789" name="connsiteX8"/>
              <a:gd fmla="*/ 4544190 h 8001905" name="connsiteY8"/>
              <a:gd fmla="*/ 2837789 w 2837789" name="connsiteX9"/>
              <a:gd fmla="*/ 6858000 h 8001905" name="connsiteY9"/>
              <a:gd fmla="*/ 2837788 w 2837789" name="connsiteX10"/>
              <a:gd fmla="*/ 6858000 h 8001905" name="connsiteY10"/>
              <a:gd fmla="*/ 2837788 w 2837789" name="connsiteX11"/>
              <a:gd fmla="*/ 8001905 h 8001905" name="connsiteY11"/>
              <a:gd fmla="*/ 0 w 2837789" name="connsiteX12"/>
              <a:gd fmla="*/ 8001905 h 8001905" name="connsiteY12"/>
              <a:gd fmla="*/ 0 w 2837789" name="connsiteX13"/>
              <a:gd fmla="*/ 6858000 h 8001905" name="connsiteY13"/>
              <a:gd fmla="*/ 0 w 2837789" name="connsiteX14"/>
              <a:gd fmla="*/ 6376305 h 8001905" name="connsiteY14"/>
              <a:gd fmla="*/ 0 w 2837789" name="connsiteX15"/>
              <a:gd fmla="*/ 2133600 h 8001905" name="connsiteY15"/>
              <a:gd fmla="*/ 0 w 2837789" name="connsiteX16"/>
              <a:gd fmla="*/ 1968500 h 800190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8001905" w="2837789">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4" name="圆角矩形 13"/>
          <p:cNvSpPr/>
          <p:nvPr/>
        </p:nvSpPr>
        <p:spPr>
          <a:xfrm>
            <a:off x="3001095" y="3284307"/>
            <a:ext cx="512867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16" name="文本框 15"/>
          <p:cNvSpPr txBox="1"/>
          <p:nvPr/>
        </p:nvSpPr>
        <p:spPr>
          <a:xfrm>
            <a:off x="2891915" y="1569133"/>
            <a:ext cx="3603777" cy="1165860"/>
          </a:xfrm>
          <a:prstGeom prst="rect">
            <a:avLst/>
          </a:prstGeom>
          <a:noFill/>
        </p:spPr>
        <p:txBody>
          <a:bodyPr bIns="34290" lIns="68580" rIns="68580" rtlCol="0" tIns="34290" wrap="square">
            <a:spAutoFit/>
          </a:bodyPr>
          <a:lstStyle/>
          <a:p>
            <a:r>
              <a:rPr altLang="zh-CN" lang="en-US" sz="7200">
                <a:solidFill>
                  <a:schemeClr val="accent3"/>
                </a:solidFill>
                <a:latin charset="0" panose="020b0806030902050204" pitchFamily="34" typeface="Impact"/>
              </a:rPr>
              <a:t>PART 02</a:t>
            </a:r>
          </a:p>
        </p:txBody>
      </p:sp>
      <p:sp>
        <p:nvSpPr>
          <p:cNvPr id="18" name="文本框 17"/>
          <p:cNvSpPr txBox="1"/>
          <p:nvPr/>
        </p:nvSpPr>
        <p:spPr>
          <a:xfrm>
            <a:off x="2899391" y="2833300"/>
            <a:ext cx="2486156" cy="396240"/>
          </a:xfrm>
          <a:prstGeom prst="rect">
            <a:avLst/>
          </a:prstGeom>
          <a:noFill/>
        </p:spPr>
        <p:txBody>
          <a:bodyPr rtlCol="0" wrap="square">
            <a:spAutoFit/>
          </a:bodyPr>
          <a:lstStyle/>
          <a:p>
            <a:r>
              <a:rPr altLang="en-US" b="1" lang="zh-CN" sz="2000">
                <a:solidFill>
                  <a:schemeClr val="tx1">
                    <a:lumMod val="75000"/>
                    <a:lumOff val="25000"/>
                  </a:schemeClr>
                </a:solidFill>
                <a:latin charset="0" panose="020b0502020202020204" pitchFamily="34" typeface="ITC Avant Garde Std Bk"/>
              </a:rPr>
              <a:t>点击添加标题内容</a:t>
            </a:r>
          </a:p>
        </p:txBody>
      </p:sp>
      <p:sp>
        <p:nvSpPr>
          <p:cNvPr id="20" name="文本框 19"/>
          <p:cNvSpPr txBox="1"/>
          <p:nvPr/>
        </p:nvSpPr>
        <p:spPr bwMode="auto">
          <a:xfrm>
            <a:off x="2926288" y="3383092"/>
            <a:ext cx="5203480" cy="617220"/>
          </a:xfrm>
          <a:prstGeom prst="rect">
            <a:avLst/>
          </a:prstGeom>
          <a:noFill/>
        </p:spPr>
        <p:txBody>
          <a:bodyPr bIns="34290" lIns="68580" rIns="68580" tIns="34290" wrap="square">
            <a:spAutoFit/>
          </a:bodyPr>
          <a:lstStyle/>
          <a:p>
            <a:pPr>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详细内容……点击输入本栏的具体文字，简明扼要的说明分项内容，此为概念图解，请根据您的具体内容酌情修改。</a:t>
            </a:r>
          </a:p>
        </p:txBody>
      </p:sp>
      <p:grpSp>
        <p:nvGrpSpPr>
          <p:cNvPr id="29" name="组合 28"/>
          <p:cNvGrpSpPr/>
          <p:nvPr/>
        </p:nvGrpSpPr>
        <p:grpSpPr>
          <a:xfrm>
            <a:off x="1797126" y="1931946"/>
            <a:ext cx="484180" cy="401950"/>
            <a:chOff x="3132963" y="3140191"/>
            <a:chExt cx="645573" cy="535933"/>
          </a:xfrm>
          <a:solidFill>
            <a:schemeClr val="accent3"/>
          </a:solidFill>
        </p:grpSpPr>
        <p:sp>
          <p:nvSpPr>
            <p:cNvPr id="30"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1"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2"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3"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4"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5"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spTree>
    <p:extLst>
      <p:ext uri="{BB962C8B-B14F-4D97-AF65-F5344CB8AC3E}">
        <p14:creationId val="4145605108"/>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1500"/>
                            </p:stCondLst>
                            <p:childTnLst>
                              <p:par>
                                <p:cTn fill="hold" grpId="0" id="19" nodeType="afterEffect" presetClass="entr" presetID="22" presetSubtype="2">
                                  <p:stCondLst>
                                    <p:cond delay="0"/>
                                  </p:stCondLst>
                                  <p:iterate type="lt">
                                    <p:tmPct val="4878"/>
                                  </p:iterate>
                                  <p:childTnLst>
                                    <p:set>
                                      <p:cBhvr>
                                        <p:cTn dur="1" fill="hold" id="20">
                                          <p:stCondLst>
                                            <p:cond delay="0"/>
                                          </p:stCondLst>
                                        </p:cTn>
                                        <p:tgtEl>
                                          <p:spTgt spid="20"/>
                                        </p:tgtEl>
                                        <p:attrNameLst>
                                          <p:attrName>style.visibility</p:attrName>
                                        </p:attrNameLst>
                                      </p:cBhvr>
                                      <p:to>
                                        <p:strVal val="visible"/>
                                      </p:to>
                                    </p:set>
                                    <p:animEffect filter="wipe(right)" transition="in">
                                      <p:cBhvr>
                                        <p:cTn dur="500" id="2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8"/>
      <p:bldP grpId="0" spid="2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10" name="Freeform 5"/>
          <p:cNvSpPr/>
          <p:nvPr/>
        </p:nvSpPr>
        <p:spPr bwMode="auto">
          <a:xfrm>
            <a:off x="2570280" y="1335678"/>
            <a:ext cx="547516" cy="3108279"/>
          </a:xfrm>
          <a:custGeom>
            <a:gdLst>
              <a:gd fmla="*/ 1999 w 3544" name="T0"/>
              <a:gd fmla="*/ 9150 h 14563" name="T1"/>
              <a:gd fmla="*/ 1999 w 3544" name="T2"/>
              <a:gd fmla="*/ 12306 h 14563" name="T3"/>
              <a:gd fmla="*/ 2353 w 3544" name="T4"/>
              <a:gd fmla="*/ 13628 h 14563" name="T5"/>
              <a:gd fmla="*/ 3544 w 3544" name="T6"/>
              <a:gd fmla="*/ 14112 h 14563" name="T7"/>
              <a:gd fmla="*/ 3544 w 3544" name="T8"/>
              <a:gd fmla="*/ 14563 h 14563" name="T9"/>
              <a:gd fmla="*/ 1933 w 3544" name="T10"/>
              <a:gd fmla="*/ 14016 h 14563" name="T11"/>
              <a:gd fmla="*/ 1419 w 3544" name="T12"/>
              <a:gd fmla="*/ 12050 h 14563" name="T13"/>
              <a:gd fmla="*/ 1419 w 3544" name="T14"/>
              <a:gd fmla="*/ 9279 h 14563" name="T15"/>
              <a:gd fmla="*/ 1160 w 3544" name="T16"/>
              <a:gd fmla="*/ 8022 h 14563" name="T17"/>
              <a:gd fmla="*/ 0 w 3544" name="T18"/>
              <a:gd fmla="*/ 7475 h 14563" name="T19"/>
              <a:gd fmla="*/ 0 w 3544" name="T20"/>
              <a:gd fmla="*/ 7088 h 14563" name="T21"/>
              <a:gd fmla="*/ 1127 w 3544" name="T22"/>
              <a:gd fmla="*/ 6571 h 14563" name="T23"/>
              <a:gd fmla="*/ 1419 w 3544" name="T24"/>
              <a:gd fmla="*/ 5284 h 14563" name="T25"/>
              <a:gd fmla="*/ 1419 w 3544" name="T26"/>
              <a:gd fmla="*/ 2513 h 14563" name="T27"/>
              <a:gd fmla="*/ 1933 w 3544" name="T28"/>
              <a:gd fmla="*/ 547 h 14563" name="T29"/>
              <a:gd fmla="*/ 3544 w 3544" name="T30"/>
              <a:gd fmla="*/ 0 h 14563" name="T31"/>
              <a:gd fmla="*/ 3544 w 3544" name="T32"/>
              <a:gd fmla="*/ 451 h 14563" name="T33"/>
              <a:gd fmla="*/ 2353 w 3544" name="T34"/>
              <a:gd fmla="*/ 902 h 14563" name="T35"/>
              <a:gd fmla="*/ 1999 w 3544" name="T36"/>
              <a:gd fmla="*/ 2254 h 14563" name="T37"/>
              <a:gd fmla="*/ 1999 w 3544" name="T38"/>
              <a:gd fmla="*/ 5413 h 14563" name="T39"/>
              <a:gd fmla="*/ 580 w 3544" name="T40"/>
              <a:gd fmla="*/ 7275 h 14563" name="T41"/>
              <a:gd fmla="*/ 580 w 3544" name="T42"/>
              <a:gd fmla="*/ 7304 h 14563" name="T43"/>
              <a:gd fmla="*/ 1999 w 3544" name="T44"/>
              <a:gd fmla="*/ 9150 h 145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563" w="354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p:cNvSpPr/>
          <p:nvPr/>
        </p:nvSpPr>
        <p:spPr bwMode="auto">
          <a:xfrm>
            <a:off x="904589" y="2216533"/>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2" name="Freeform 5"/>
          <p:cNvSpPr/>
          <p:nvPr/>
        </p:nvSpPr>
        <p:spPr bwMode="auto">
          <a:xfrm>
            <a:off x="985458" y="2288208"/>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3" name="矩形 12"/>
          <p:cNvSpPr/>
          <p:nvPr/>
        </p:nvSpPr>
        <p:spPr>
          <a:xfrm>
            <a:off x="1158413" y="2795362"/>
            <a:ext cx="949960" cy="312420"/>
          </a:xfrm>
          <a:prstGeom prst="rect">
            <a:avLst/>
          </a:prstGeom>
        </p:spPr>
        <p:txBody>
          <a:bodyPr bIns="34290" lIns="68580" rIns="68580" tIns="34290" wrap="none">
            <a:spAutoFit/>
          </a:bodyPr>
          <a:lstStyle/>
          <a:p>
            <a:pPr algn="ctr"/>
            <a:r>
              <a:rPr altLang="en-US" b="1" lang="zh-CN" sz="1600">
                <a:solidFill>
                  <a:schemeClr val="tx1">
                    <a:lumMod val="65000"/>
                    <a:lumOff val="35000"/>
                  </a:schemeClr>
                </a:solidFill>
                <a:latin charset="0" panose="020b0502020202020204" pitchFamily="34" typeface="ITC Avant Garde Std Bk"/>
              </a:rPr>
              <a:t>添加标题</a:t>
            </a:r>
          </a:p>
        </p:txBody>
      </p:sp>
      <p:grpSp>
        <p:nvGrpSpPr>
          <p:cNvPr id="14" name="组合 13"/>
          <p:cNvGrpSpPr/>
          <p:nvPr/>
        </p:nvGrpSpPr>
        <p:grpSpPr>
          <a:xfrm>
            <a:off x="1532258" y="2474655"/>
            <a:ext cx="230951" cy="229729"/>
            <a:chOff x="3856417" y="4248125"/>
            <a:chExt cx="409860" cy="407692"/>
          </a:xfrm>
          <a:solidFill>
            <a:schemeClr val="accent3"/>
          </a:solidFill>
        </p:grpSpPr>
        <p:sp>
          <p:nvSpPr>
            <p:cNvPr id="15" name="Freeform 187"/>
            <p:cNvSpPr/>
            <p:nvPr/>
          </p:nvSpPr>
          <p:spPr bwMode="auto">
            <a:xfrm>
              <a:off x="3969183" y="4489921"/>
              <a:ext cx="279745" cy="165896"/>
            </a:xfrm>
            <a:custGeom>
              <a:gdLst>
                <a:gd fmla="*/ 76 w 109" name="T0"/>
                <a:gd fmla="*/ 0 h 65" name="T1"/>
                <a:gd fmla="*/ 54 w 109" name="T2"/>
                <a:gd fmla="*/ 0 h 65" name="T3"/>
                <a:gd fmla="*/ 69 w 109" name="T4"/>
                <a:gd fmla="*/ 17 h 65" name="T5"/>
                <a:gd fmla="*/ 76 w 109" name="T6"/>
                <a:gd fmla="*/ 17 h 65" name="T7"/>
                <a:gd fmla="*/ 91 w 109" name="T8"/>
                <a:gd fmla="*/ 32 h 65" name="T9"/>
                <a:gd fmla="*/ 76 w 109" name="T10"/>
                <a:gd fmla="*/ 48 h 65" name="T11"/>
                <a:gd fmla="*/ 32 w 109" name="T12"/>
                <a:gd fmla="*/ 48 h 65" name="T13"/>
                <a:gd fmla="*/ 17 w 109" name="T14"/>
                <a:gd fmla="*/ 32 h 65" name="T15"/>
                <a:gd fmla="*/ 20 w 109" name="T16"/>
                <a:gd fmla="*/ 24 h 65" name="T17"/>
                <a:gd fmla="*/ 1 w 109" name="T18"/>
                <a:gd fmla="*/ 24 h 65" name="T19"/>
                <a:gd fmla="*/ 0 w 109" name="T20"/>
                <a:gd fmla="*/ 32 h 65" name="T21"/>
                <a:gd fmla="*/ 32 w 109" name="T22"/>
                <a:gd fmla="*/ 65 h 65" name="T23"/>
                <a:gd fmla="*/ 76 w 109" name="T24"/>
                <a:gd fmla="*/ 65 h 65" name="T25"/>
                <a:gd fmla="*/ 109 w 109" name="T26"/>
                <a:gd fmla="*/ 32 h 65" name="T27"/>
                <a:gd fmla="*/ 76 w 109" name="T28"/>
                <a:gd fmla="*/ 0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109">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6" name="Freeform 188"/>
            <p:cNvSpPr/>
            <p:nvPr/>
          </p:nvSpPr>
          <p:spPr bwMode="auto">
            <a:xfrm>
              <a:off x="3856417" y="4489921"/>
              <a:ext cx="279745" cy="165896"/>
            </a:xfrm>
            <a:custGeom>
              <a:gdLst>
                <a:gd fmla="*/ 41 w 109" name="T0"/>
                <a:gd fmla="*/ 48 h 65" name="T1"/>
                <a:gd fmla="*/ 33 w 109" name="T2"/>
                <a:gd fmla="*/ 48 h 65" name="T3"/>
                <a:gd fmla="*/ 18 w 109" name="T4"/>
                <a:gd fmla="*/ 32 h 65" name="T5"/>
                <a:gd fmla="*/ 33 w 109" name="T6"/>
                <a:gd fmla="*/ 17 h 65" name="T7"/>
                <a:gd fmla="*/ 37 w 109" name="T8"/>
                <a:gd fmla="*/ 17 h 65" name="T9"/>
                <a:gd fmla="*/ 77 w 109" name="T10"/>
                <a:gd fmla="*/ 17 h 65" name="T11"/>
                <a:gd fmla="*/ 92 w 109" name="T12"/>
                <a:gd fmla="*/ 32 h 65" name="T13"/>
                <a:gd fmla="*/ 92 w 109" name="T14"/>
                <a:gd fmla="*/ 35 h 65" name="T15"/>
                <a:gd fmla="*/ 89 w 109" name="T16"/>
                <a:gd fmla="*/ 42 h 65" name="T17"/>
                <a:gd fmla="*/ 108 w 109" name="T18"/>
                <a:gd fmla="*/ 42 h 65" name="T19"/>
                <a:gd fmla="*/ 109 w 109" name="T20"/>
                <a:gd fmla="*/ 35 h 65" name="T21"/>
                <a:gd fmla="*/ 109 w 109" name="T22"/>
                <a:gd fmla="*/ 35 h 65" name="T23"/>
                <a:gd fmla="*/ 109 w 109" name="T24"/>
                <a:gd fmla="*/ 32 h 65" name="T25"/>
                <a:gd fmla="*/ 77 w 109" name="T26"/>
                <a:gd fmla="*/ 0 h 65" name="T27"/>
                <a:gd fmla="*/ 37 w 109" name="T28"/>
                <a:gd fmla="*/ 0 h 65" name="T29"/>
                <a:gd fmla="*/ 33 w 109" name="T30"/>
                <a:gd fmla="*/ 0 h 65" name="T31"/>
                <a:gd fmla="*/ 0 w 109" name="T32"/>
                <a:gd fmla="*/ 32 h 65" name="T33"/>
                <a:gd fmla="*/ 33 w 109" name="T34"/>
                <a:gd fmla="*/ 65 h 65" name="T35"/>
                <a:gd fmla="*/ 56 w 109" name="T36"/>
                <a:gd fmla="*/ 65 h 65" name="T37"/>
                <a:gd fmla="*/ 41 w 109" name="T38"/>
                <a:gd fmla="*/ 48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109">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7" name="Freeform 189"/>
            <p:cNvSpPr>
              <a:spLocks noEditPoints="1"/>
            </p:cNvSpPr>
            <p:nvPr/>
          </p:nvSpPr>
          <p:spPr bwMode="auto">
            <a:xfrm>
              <a:off x="3950749" y="4248125"/>
              <a:ext cx="202761" cy="204930"/>
            </a:xfrm>
            <a:custGeom>
              <a:gdLst>
                <a:gd fmla="*/ 40 w 79" name="T0"/>
                <a:gd fmla="*/ 0 h 80" name="T1"/>
                <a:gd fmla="*/ 0 w 79" name="T2"/>
                <a:gd fmla="*/ 40 h 80" name="T3"/>
                <a:gd fmla="*/ 40 w 79" name="T4"/>
                <a:gd fmla="*/ 80 h 80" name="T5"/>
                <a:gd fmla="*/ 79 w 79" name="T6"/>
                <a:gd fmla="*/ 40 h 80" name="T7"/>
                <a:gd fmla="*/ 40 w 79" name="T8"/>
                <a:gd fmla="*/ 0 h 80" name="T9"/>
                <a:gd fmla="*/ 63 w 79" name="T10"/>
                <a:gd fmla="*/ 46 h 80" name="T11"/>
                <a:gd fmla="*/ 46 w 79" name="T12"/>
                <a:gd fmla="*/ 46 h 80" name="T13"/>
                <a:gd fmla="*/ 46 w 79" name="T14"/>
                <a:gd fmla="*/ 63 h 80" name="T15"/>
                <a:gd fmla="*/ 33 w 79" name="T16"/>
                <a:gd fmla="*/ 63 h 80" name="T17"/>
                <a:gd fmla="*/ 33 w 79" name="T18"/>
                <a:gd fmla="*/ 46 h 80" name="T19"/>
                <a:gd fmla="*/ 17 w 79" name="T20"/>
                <a:gd fmla="*/ 46 h 80" name="T21"/>
                <a:gd fmla="*/ 17 w 79" name="T22"/>
                <a:gd fmla="*/ 34 h 80" name="T23"/>
                <a:gd fmla="*/ 33 w 79" name="T24"/>
                <a:gd fmla="*/ 34 h 80" name="T25"/>
                <a:gd fmla="*/ 33 w 79" name="T26"/>
                <a:gd fmla="*/ 17 h 80" name="T27"/>
                <a:gd fmla="*/ 46 w 79" name="T28"/>
                <a:gd fmla="*/ 17 h 80" name="T29"/>
                <a:gd fmla="*/ 46 w 79" name="T30"/>
                <a:gd fmla="*/ 34 h 80" name="T31"/>
                <a:gd fmla="*/ 63 w 79" name="T32"/>
                <a:gd fmla="*/ 34 h 80" name="T33"/>
                <a:gd fmla="*/ 63 w 79" name="T34"/>
                <a:gd fmla="*/ 46 h 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0" w="79">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22" name="组合 21"/>
          <p:cNvGrpSpPr/>
          <p:nvPr/>
        </p:nvGrpSpPr>
        <p:grpSpPr>
          <a:xfrm>
            <a:off x="3396917" y="1219553"/>
            <a:ext cx="4577272" cy="522222"/>
            <a:chOff x="8121872" y="2010009"/>
            <a:chExt cx="1739454" cy="1412819"/>
          </a:xfrm>
        </p:grpSpPr>
        <p:sp>
          <p:nvSpPr>
            <p:cNvPr id="23" name="圆角矩形 22"/>
            <p:cNvSpPr/>
            <p:nvPr/>
          </p:nvSpPr>
          <p:spPr>
            <a:xfrm>
              <a:off x="8121872" y="2010009"/>
              <a:ext cx="1739454" cy="1412819"/>
            </a:xfrm>
            <a:prstGeom prst="roundRect">
              <a:avLst>
                <a:gd fmla="val 0"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4" name="圆角矩形 23"/>
            <p:cNvSpPr/>
            <p:nvPr/>
          </p:nvSpPr>
          <p:spPr>
            <a:xfrm>
              <a:off x="8145763" y="2198938"/>
              <a:ext cx="1692569" cy="104197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25" name="组合 24"/>
          <p:cNvGrpSpPr/>
          <p:nvPr/>
        </p:nvGrpSpPr>
        <p:grpSpPr>
          <a:xfrm>
            <a:off x="3396836" y="1880136"/>
            <a:ext cx="4577272" cy="522222"/>
            <a:chOff x="8121873" y="2010009"/>
            <a:chExt cx="1739454" cy="1412819"/>
          </a:xfrm>
        </p:grpSpPr>
        <p:sp>
          <p:nvSpPr>
            <p:cNvPr id="26" name="圆角矩形 25"/>
            <p:cNvSpPr/>
            <p:nvPr/>
          </p:nvSpPr>
          <p:spPr>
            <a:xfrm>
              <a:off x="8121873" y="2010009"/>
              <a:ext cx="1739454" cy="1412819"/>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7" name="圆角矩形 26"/>
            <p:cNvSpPr/>
            <p:nvPr/>
          </p:nvSpPr>
          <p:spPr>
            <a:xfrm>
              <a:off x="8145763" y="2198938"/>
              <a:ext cx="1692569" cy="104197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28" name="组合 27"/>
          <p:cNvGrpSpPr/>
          <p:nvPr/>
        </p:nvGrpSpPr>
        <p:grpSpPr>
          <a:xfrm>
            <a:off x="3396836" y="2617699"/>
            <a:ext cx="4577272" cy="522222"/>
            <a:chOff x="8121873" y="2010009"/>
            <a:chExt cx="1739454" cy="1412819"/>
          </a:xfrm>
        </p:grpSpPr>
        <p:sp>
          <p:nvSpPr>
            <p:cNvPr id="29" name="圆角矩形 28"/>
            <p:cNvSpPr/>
            <p:nvPr/>
          </p:nvSpPr>
          <p:spPr>
            <a:xfrm>
              <a:off x="8121873" y="2010009"/>
              <a:ext cx="1739454" cy="1412819"/>
            </a:xfrm>
            <a:prstGeom prst="roundRect">
              <a:avLst>
                <a:gd fmla="val 0"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30" name="圆角矩形 29"/>
            <p:cNvSpPr/>
            <p:nvPr/>
          </p:nvSpPr>
          <p:spPr>
            <a:xfrm>
              <a:off x="8145763" y="2198938"/>
              <a:ext cx="1692569" cy="104197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31" name="组合 30"/>
          <p:cNvGrpSpPr/>
          <p:nvPr/>
        </p:nvGrpSpPr>
        <p:grpSpPr>
          <a:xfrm>
            <a:off x="3359215" y="3342768"/>
            <a:ext cx="4577272" cy="522222"/>
            <a:chOff x="8121873" y="2010009"/>
            <a:chExt cx="1739454" cy="1412819"/>
          </a:xfrm>
        </p:grpSpPr>
        <p:sp>
          <p:nvSpPr>
            <p:cNvPr id="32" name="圆角矩形 31"/>
            <p:cNvSpPr/>
            <p:nvPr/>
          </p:nvSpPr>
          <p:spPr>
            <a:xfrm>
              <a:off x="8121873" y="2010009"/>
              <a:ext cx="1739454" cy="1412819"/>
            </a:xfrm>
            <a:prstGeom prst="roundRect">
              <a:avLst>
                <a:gd fmla="val 0"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33" name="圆角矩形 32"/>
            <p:cNvSpPr/>
            <p:nvPr/>
          </p:nvSpPr>
          <p:spPr>
            <a:xfrm>
              <a:off x="8145763" y="2198938"/>
              <a:ext cx="1692569" cy="104197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34" name="组合 33"/>
          <p:cNvGrpSpPr/>
          <p:nvPr/>
        </p:nvGrpSpPr>
        <p:grpSpPr>
          <a:xfrm>
            <a:off x="3396919" y="4029012"/>
            <a:ext cx="4577272" cy="522222"/>
            <a:chOff x="8121873" y="2010009"/>
            <a:chExt cx="1739454" cy="1412819"/>
          </a:xfrm>
        </p:grpSpPr>
        <p:sp>
          <p:nvSpPr>
            <p:cNvPr id="35" name="圆角矩形 34"/>
            <p:cNvSpPr/>
            <p:nvPr/>
          </p:nvSpPr>
          <p:spPr>
            <a:xfrm>
              <a:off x="8121873" y="2010009"/>
              <a:ext cx="1739454" cy="1412819"/>
            </a:xfrm>
            <a:prstGeom prst="roundRect">
              <a:avLst>
                <a:gd fmla="val 0" name="adj"/>
              </a:avLst>
            </a:prstGeom>
            <a:solidFill>
              <a:schemeClr val="accent5"/>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36" name="圆角矩形 35"/>
            <p:cNvSpPr/>
            <p:nvPr/>
          </p:nvSpPr>
          <p:spPr>
            <a:xfrm>
              <a:off x="8145763" y="2198938"/>
              <a:ext cx="1692569" cy="104197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37" name="TextBox 36"/>
          <p:cNvSpPr txBox="1"/>
          <p:nvPr/>
        </p:nvSpPr>
        <p:spPr>
          <a:xfrm>
            <a:off x="3675004" y="1347046"/>
            <a:ext cx="3758504" cy="21945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75000"/>
                    <a:lumOff val="25000"/>
                  </a:schemeClr>
                </a:solidFill>
              </a:rPr>
              <a:t>点击输入本栏的具体文字，简明扼要的说明分项内容。</a:t>
            </a:r>
          </a:p>
        </p:txBody>
      </p:sp>
      <p:sp>
        <p:nvSpPr>
          <p:cNvPr id="38" name="TextBox 37"/>
          <p:cNvSpPr txBox="1"/>
          <p:nvPr/>
        </p:nvSpPr>
        <p:spPr>
          <a:xfrm>
            <a:off x="3675004" y="2023491"/>
            <a:ext cx="3758504" cy="21945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75000"/>
                    <a:lumOff val="25000"/>
                  </a:schemeClr>
                </a:solidFill>
              </a:rPr>
              <a:t>点击输入本栏的具体文字，简明扼要的说明分项内容。</a:t>
            </a:r>
          </a:p>
        </p:txBody>
      </p:sp>
      <p:sp>
        <p:nvSpPr>
          <p:cNvPr id="39" name="TextBox 38"/>
          <p:cNvSpPr txBox="1"/>
          <p:nvPr/>
        </p:nvSpPr>
        <p:spPr>
          <a:xfrm>
            <a:off x="3675004" y="2750197"/>
            <a:ext cx="3758504" cy="21945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75000"/>
                    <a:lumOff val="25000"/>
                  </a:schemeClr>
                </a:solidFill>
              </a:rPr>
              <a:t>点击输入本栏的具体文字，简明扼要的说明分项内容。</a:t>
            </a:r>
          </a:p>
        </p:txBody>
      </p:sp>
      <p:sp>
        <p:nvSpPr>
          <p:cNvPr id="40" name="TextBox 39"/>
          <p:cNvSpPr txBox="1"/>
          <p:nvPr/>
        </p:nvSpPr>
        <p:spPr>
          <a:xfrm>
            <a:off x="3675004" y="3477257"/>
            <a:ext cx="3758504" cy="21945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75000"/>
                    <a:lumOff val="25000"/>
                  </a:schemeClr>
                </a:solidFill>
              </a:rPr>
              <a:t>点击输入本栏的具体文字，简明扼要的说明分项内容。</a:t>
            </a:r>
          </a:p>
        </p:txBody>
      </p:sp>
      <p:sp>
        <p:nvSpPr>
          <p:cNvPr id="41" name="TextBox 40"/>
          <p:cNvSpPr txBox="1"/>
          <p:nvPr/>
        </p:nvSpPr>
        <p:spPr>
          <a:xfrm>
            <a:off x="3686493" y="4164887"/>
            <a:ext cx="3758504" cy="219456"/>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pPr>
            <a:r>
              <a:rPr altLang="en-US" lang="zh-CN" sz="1200">
                <a:solidFill>
                  <a:schemeClr val="tx1">
                    <a:lumMod val="75000"/>
                    <a:lumOff val="25000"/>
                  </a:schemeClr>
                </a:solidFill>
              </a:rPr>
              <a:t>点击输入本栏的具体文字，简明扼要的说明分项内容。</a:t>
            </a:r>
          </a:p>
        </p:txBody>
      </p:sp>
    </p:spTree>
    <p:extLst>
      <p:ext uri="{BB962C8B-B14F-4D97-AF65-F5344CB8AC3E}">
        <p14:creationId val="2319865281"/>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21" presetSubtype="1">
                                  <p:stCondLst>
                                    <p:cond delay="400"/>
                                  </p:stCondLst>
                                  <p:childTnLst>
                                    <p:set>
                                      <p:cBhvr>
                                        <p:cTn dur="1" fill="hold" id="11">
                                          <p:stCondLst>
                                            <p:cond delay="0"/>
                                          </p:stCondLst>
                                        </p:cTn>
                                        <p:tgtEl>
                                          <p:spTgt spid="12"/>
                                        </p:tgtEl>
                                        <p:attrNameLst>
                                          <p:attrName>style.visibility</p:attrName>
                                        </p:attrNameLst>
                                      </p:cBhvr>
                                      <p:to>
                                        <p:strVal val="visible"/>
                                      </p:to>
                                    </p:set>
                                    <p:animEffect filter="wheel(1)" transition="in">
                                      <p:cBhvr>
                                        <p:cTn dur="500" id="12"/>
                                        <p:tgtEl>
                                          <p:spTgt spid="12"/>
                                        </p:tgtEl>
                                      </p:cBhvr>
                                    </p:animEffect>
                                  </p:childTnLst>
                                </p:cTn>
                              </p:par>
                            </p:childTnLst>
                          </p:cTn>
                        </p:par>
                        <p:par>
                          <p:cTn fill="hold" id="13" nodeType="afterGroup">
                            <p:stCondLst>
                              <p:cond delay="900"/>
                            </p:stCondLst>
                            <p:childTnLst>
                              <p:par>
                                <p:cTn fill="hold" id="14" nodeType="afterEffect" presetClass="entr" presetID="45"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anim calcmode="lin" valueType="num">
                                      <p:cBhvr>
                                        <p:cTn dur="500" fill="hold" id="17"/>
                                        <p:tgtEl>
                                          <p:spTgt spid="14"/>
                                        </p:tgtEl>
                                        <p:attrNameLst>
                                          <p:attrName>ppt_w</p:attrName>
                                        </p:attrNameLst>
                                      </p:cBhvr>
                                      <p:tavLst>
                                        <p:tav fmla="#ppt_w*sin(2.5*pi*$)" tm="0">
                                          <p:val>
                                            <p:fltVal val="0"/>
                                          </p:val>
                                        </p:tav>
                                        <p:tav tm="100000">
                                          <p:val>
                                            <p:fltVal val="1"/>
                                          </p:val>
                                        </p:tav>
                                      </p:tavLst>
                                    </p:anim>
                                    <p:anim calcmode="lin" valueType="num">
                                      <p:cBhvr>
                                        <p:cTn dur="500" fill="hold" id="18"/>
                                        <p:tgtEl>
                                          <p:spTgt spid="14"/>
                                        </p:tgtEl>
                                        <p:attrNameLst>
                                          <p:attrName>ppt_h</p:attrName>
                                        </p:attrNameLst>
                                      </p:cBhvr>
                                      <p:tavLst>
                                        <p:tav tm="0">
                                          <p:val>
                                            <p:strVal val="#ppt_h"/>
                                          </p:val>
                                        </p:tav>
                                        <p:tav tm="100000">
                                          <p:val>
                                            <p:strVal val="#ppt_h"/>
                                          </p:val>
                                        </p:tav>
                                      </p:tavLst>
                                    </p:anim>
                                  </p:childTnLst>
                                </p:cTn>
                              </p:par>
                              <p:par>
                                <p:cTn fill="hold" grpId="0" id="19" nodeType="withEffect" presetClass="entr" presetID="53" presetSubtype="0">
                                  <p:stCondLst>
                                    <p:cond delay="0"/>
                                  </p:stCondLst>
                                  <p:iterate type="lt">
                                    <p:tmPct val="10000"/>
                                  </p:iterate>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ppt_w</p:attrName>
                                        </p:attrNameLst>
                                      </p:cBhvr>
                                      <p:tavLst>
                                        <p:tav tm="0">
                                          <p:val>
                                            <p:fltVal val="0"/>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animEffect filter="fade" transition="in">
                                      <p:cBhvr>
                                        <p:cTn dur="500" id="23"/>
                                        <p:tgtEl>
                                          <p:spTgt spid="13"/>
                                        </p:tgtEl>
                                      </p:cBhvr>
                                    </p:animEffect>
                                  </p:childTnLst>
                                </p:cTn>
                              </p:par>
                            </p:childTnLst>
                          </p:cTn>
                        </p:par>
                        <p:par>
                          <p:cTn fill="hold" id="24" nodeType="afterGroup">
                            <p:stCondLst>
                              <p:cond delay="1400"/>
                            </p:stCondLst>
                            <p:childTnLst>
                              <p:par>
                                <p:cTn fill="hold" grpId="0" id="25" nodeType="afterEffect" presetClass="entr" presetID="16" presetSubtype="42">
                                  <p:stCondLst>
                                    <p:cond delay="0"/>
                                  </p:stCondLst>
                                  <p:childTnLst>
                                    <p:set>
                                      <p:cBhvr>
                                        <p:cTn dur="1" fill="hold" id="26">
                                          <p:stCondLst>
                                            <p:cond delay="0"/>
                                          </p:stCondLst>
                                        </p:cTn>
                                        <p:tgtEl>
                                          <p:spTgt spid="10"/>
                                        </p:tgtEl>
                                        <p:attrNameLst>
                                          <p:attrName>style.visibility</p:attrName>
                                        </p:attrNameLst>
                                      </p:cBhvr>
                                      <p:to>
                                        <p:strVal val="visible"/>
                                      </p:to>
                                    </p:set>
                                    <p:animEffect filter="barn(outHorizontal)" transition="in">
                                      <p:cBhvr>
                                        <p:cTn dur="500" id="27"/>
                                        <p:tgtEl>
                                          <p:spTgt spid="10"/>
                                        </p:tgtEl>
                                      </p:cBhvr>
                                    </p:animEffect>
                                  </p:childTnLst>
                                </p:cTn>
                              </p:par>
                            </p:childTnLst>
                          </p:cTn>
                        </p:par>
                        <p:par>
                          <p:cTn fill="hold" id="28" nodeType="afterGroup">
                            <p:stCondLst>
                              <p:cond delay="1900"/>
                            </p:stCondLst>
                            <p:childTnLst>
                              <p:par>
                                <p:cTn accel="60000" fill="hold" id="29" nodeType="afterEffect" presetClass="entr" presetID="2" presetSubtype="2">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1+#ppt_w/2"/>
                                          </p:val>
                                        </p:tav>
                                        <p:tav tm="100000">
                                          <p:val>
                                            <p:strVal val="#ppt_x"/>
                                          </p:val>
                                        </p:tav>
                                      </p:tavLst>
                                    </p:anim>
                                    <p:anim calcmode="lin" valueType="num">
                                      <p:cBhvr additive="base">
                                        <p:cTn dur="500" fill="hold" id="32"/>
                                        <p:tgtEl>
                                          <p:spTgt spid="2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400"/>
                            </p:stCondLst>
                            <p:childTnLst>
                              <p:par>
                                <p:cTn fill="hold" grpId="0" id="34" nodeType="afterEffect" presetClass="entr" presetID="22" presetSubtype="8">
                                  <p:stCondLst>
                                    <p:cond delay="0"/>
                                  </p:stCondLst>
                                  <p:childTnLst>
                                    <p:set>
                                      <p:cBhvr>
                                        <p:cTn dur="1" fill="hold" id="35">
                                          <p:stCondLst>
                                            <p:cond delay="0"/>
                                          </p:stCondLst>
                                        </p:cTn>
                                        <p:tgtEl>
                                          <p:spTgt spid="37"/>
                                        </p:tgtEl>
                                        <p:attrNameLst>
                                          <p:attrName>style.visibility</p:attrName>
                                        </p:attrNameLst>
                                      </p:cBhvr>
                                      <p:to>
                                        <p:strVal val="visible"/>
                                      </p:to>
                                    </p:set>
                                    <p:animEffect filter="wipe(left)" transition="in">
                                      <p:cBhvr>
                                        <p:cTn dur="500" id="36"/>
                                        <p:tgtEl>
                                          <p:spTgt spid="37"/>
                                        </p:tgtEl>
                                      </p:cBhvr>
                                    </p:animEffect>
                                  </p:childTnLst>
                                </p:cTn>
                              </p:par>
                            </p:childTnLst>
                          </p:cTn>
                        </p:par>
                        <p:par>
                          <p:cTn fill="hold" id="37" nodeType="afterGroup">
                            <p:stCondLst>
                              <p:cond delay="2900"/>
                            </p:stCondLst>
                            <p:childTnLst>
                              <p:par>
                                <p:cTn accel="60000" fill="hold" id="38" nodeType="afterEffect" presetClass="entr" presetID="2" presetSubtype="2">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500" fill="hold" id="40"/>
                                        <p:tgtEl>
                                          <p:spTgt spid="25"/>
                                        </p:tgtEl>
                                        <p:attrNameLst>
                                          <p:attrName>ppt_x</p:attrName>
                                        </p:attrNameLst>
                                      </p:cBhvr>
                                      <p:tavLst>
                                        <p:tav tm="0">
                                          <p:val>
                                            <p:strVal val="1+#ppt_w/2"/>
                                          </p:val>
                                        </p:tav>
                                        <p:tav tm="100000">
                                          <p:val>
                                            <p:strVal val="#ppt_x"/>
                                          </p:val>
                                        </p:tav>
                                      </p:tavLst>
                                    </p:anim>
                                    <p:anim calcmode="lin" valueType="num">
                                      <p:cBhvr additive="base">
                                        <p:cTn dur="500" fill="hold" id="41"/>
                                        <p:tgtEl>
                                          <p:spTgt spid="25"/>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400"/>
                            </p:stCondLst>
                            <p:childTnLst>
                              <p:par>
                                <p:cTn fill="hold" grpId="0" id="43" nodeType="afterEffect" presetClass="entr" presetID="22" presetSubtype="8">
                                  <p:stCondLst>
                                    <p:cond delay="0"/>
                                  </p:stCondLst>
                                  <p:childTnLst>
                                    <p:set>
                                      <p:cBhvr>
                                        <p:cTn dur="1" fill="hold" id="44">
                                          <p:stCondLst>
                                            <p:cond delay="0"/>
                                          </p:stCondLst>
                                        </p:cTn>
                                        <p:tgtEl>
                                          <p:spTgt spid="38"/>
                                        </p:tgtEl>
                                        <p:attrNameLst>
                                          <p:attrName>style.visibility</p:attrName>
                                        </p:attrNameLst>
                                      </p:cBhvr>
                                      <p:to>
                                        <p:strVal val="visible"/>
                                      </p:to>
                                    </p:set>
                                    <p:animEffect filter="wipe(left)" transition="in">
                                      <p:cBhvr>
                                        <p:cTn dur="500" id="45"/>
                                        <p:tgtEl>
                                          <p:spTgt spid="38"/>
                                        </p:tgtEl>
                                      </p:cBhvr>
                                    </p:animEffect>
                                  </p:childTnLst>
                                </p:cTn>
                              </p:par>
                            </p:childTnLst>
                          </p:cTn>
                        </p:par>
                        <p:par>
                          <p:cTn fill="hold" id="46" nodeType="afterGroup">
                            <p:stCondLst>
                              <p:cond delay="3900"/>
                            </p:stCondLst>
                            <p:childTnLst>
                              <p:par>
                                <p:cTn accel="60000" fill="hold" id="47" nodeType="afterEffect" presetClass="entr" presetID="2" presetSubtype="2">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additive="base">
                                        <p:cTn dur="500" fill="hold" id="49"/>
                                        <p:tgtEl>
                                          <p:spTgt spid="28"/>
                                        </p:tgtEl>
                                        <p:attrNameLst>
                                          <p:attrName>ppt_x</p:attrName>
                                        </p:attrNameLst>
                                      </p:cBhvr>
                                      <p:tavLst>
                                        <p:tav tm="0">
                                          <p:val>
                                            <p:strVal val="1+#ppt_w/2"/>
                                          </p:val>
                                        </p:tav>
                                        <p:tav tm="100000">
                                          <p:val>
                                            <p:strVal val="#ppt_x"/>
                                          </p:val>
                                        </p:tav>
                                      </p:tavLst>
                                    </p:anim>
                                    <p:anim calcmode="lin" valueType="num">
                                      <p:cBhvr additive="base">
                                        <p:cTn dur="500" fill="hold" id="50"/>
                                        <p:tgtEl>
                                          <p:spTgt spid="28"/>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400"/>
                            </p:stCondLst>
                            <p:childTnLst>
                              <p:par>
                                <p:cTn fill="hold" grpId="0" id="52" nodeType="afterEffect" presetClass="entr" presetID="22" presetSubtype="8">
                                  <p:stCondLst>
                                    <p:cond delay="0"/>
                                  </p:stCondLst>
                                  <p:childTnLst>
                                    <p:set>
                                      <p:cBhvr>
                                        <p:cTn dur="1" fill="hold" id="53">
                                          <p:stCondLst>
                                            <p:cond delay="0"/>
                                          </p:stCondLst>
                                        </p:cTn>
                                        <p:tgtEl>
                                          <p:spTgt spid="39"/>
                                        </p:tgtEl>
                                        <p:attrNameLst>
                                          <p:attrName>style.visibility</p:attrName>
                                        </p:attrNameLst>
                                      </p:cBhvr>
                                      <p:to>
                                        <p:strVal val="visible"/>
                                      </p:to>
                                    </p:set>
                                    <p:animEffect filter="wipe(left)" transition="in">
                                      <p:cBhvr>
                                        <p:cTn dur="500" id="54"/>
                                        <p:tgtEl>
                                          <p:spTgt spid="39"/>
                                        </p:tgtEl>
                                      </p:cBhvr>
                                    </p:animEffect>
                                  </p:childTnLst>
                                </p:cTn>
                              </p:par>
                            </p:childTnLst>
                          </p:cTn>
                        </p:par>
                        <p:par>
                          <p:cTn fill="hold" id="55" nodeType="afterGroup">
                            <p:stCondLst>
                              <p:cond delay="4900"/>
                            </p:stCondLst>
                            <p:childTnLst>
                              <p:par>
                                <p:cTn accel="60000" fill="hold" id="56" nodeType="afterEffect" presetClass="entr" presetID="2" presetSubtype="2">
                                  <p:stCondLst>
                                    <p:cond delay="0"/>
                                  </p:stCondLst>
                                  <p:childTnLst>
                                    <p:set>
                                      <p:cBhvr>
                                        <p:cTn dur="1" fill="hold" id="57">
                                          <p:stCondLst>
                                            <p:cond delay="0"/>
                                          </p:stCondLst>
                                        </p:cTn>
                                        <p:tgtEl>
                                          <p:spTgt spid="31"/>
                                        </p:tgtEl>
                                        <p:attrNameLst>
                                          <p:attrName>style.visibility</p:attrName>
                                        </p:attrNameLst>
                                      </p:cBhvr>
                                      <p:to>
                                        <p:strVal val="visible"/>
                                      </p:to>
                                    </p:set>
                                    <p:anim calcmode="lin" valueType="num">
                                      <p:cBhvr additive="base">
                                        <p:cTn dur="500" fill="hold" id="58"/>
                                        <p:tgtEl>
                                          <p:spTgt spid="31"/>
                                        </p:tgtEl>
                                        <p:attrNameLst>
                                          <p:attrName>ppt_x</p:attrName>
                                        </p:attrNameLst>
                                      </p:cBhvr>
                                      <p:tavLst>
                                        <p:tav tm="0">
                                          <p:val>
                                            <p:strVal val="1+#ppt_w/2"/>
                                          </p:val>
                                        </p:tav>
                                        <p:tav tm="100000">
                                          <p:val>
                                            <p:strVal val="#ppt_x"/>
                                          </p:val>
                                        </p:tav>
                                      </p:tavLst>
                                    </p:anim>
                                    <p:anim calcmode="lin" valueType="num">
                                      <p:cBhvr additive="base">
                                        <p:cTn dur="500" fill="hold" id="59"/>
                                        <p:tgtEl>
                                          <p:spTgt spid="31"/>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5400"/>
                            </p:stCondLst>
                            <p:childTnLst>
                              <p:par>
                                <p:cTn fill="hold" grpId="0" id="61" nodeType="afterEffect" presetClass="entr" presetID="22" presetSubtype="8">
                                  <p:stCondLst>
                                    <p:cond delay="0"/>
                                  </p:stCondLst>
                                  <p:childTnLst>
                                    <p:set>
                                      <p:cBhvr>
                                        <p:cTn dur="1" fill="hold" id="62">
                                          <p:stCondLst>
                                            <p:cond delay="0"/>
                                          </p:stCondLst>
                                        </p:cTn>
                                        <p:tgtEl>
                                          <p:spTgt spid="40"/>
                                        </p:tgtEl>
                                        <p:attrNameLst>
                                          <p:attrName>style.visibility</p:attrName>
                                        </p:attrNameLst>
                                      </p:cBhvr>
                                      <p:to>
                                        <p:strVal val="visible"/>
                                      </p:to>
                                    </p:set>
                                    <p:animEffect filter="wipe(left)" transition="in">
                                      <p:cBhvr>
                                        <p:cTn dur="500" id="63"/>
                                        <p:tgtEl>
                                          <p:spTgt spid="40"/>
                                        </p:tgtEl>
                                      </p:cBhvr>
                                    </p:animEffect>
                                  </p:childTnLst>
                                </p:cTn>
                              </p:par>
                            </p:childTnLst>
                          </p:cTn>
                        </p:par>
                        <p:par>
                          <p:cTn fill="hold" id="64" nodeType="afterGroup">
                            <p:stCondLst>
                              <p:cond delay="5900"/>
                            </p:stCondLst>
                            <p:childTnLst>
                              <p:par>
                                <p:cTn accel="60000" fill="hold" id="65" nodeType="afterEffect" presetClass="entr" presetID="2" presetSubtype="2">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additive="base">
                                        <p:cTn dur="500" fill="hold" id="67"/>
                                        <p:tgtEl>
                                          <p:spTgt spid="34"/>
                                        </p:tgtEl>
                                        <p:attrNameLst>
                                          <p:attrName>ppt_x</p:attrName>
                                        </p:attrNameLst>
                                      </p:cBhvr>
                                      <p:tavLst>
                                        <p:tav tm="0">
                                          <p:val>
                                            <p:strVal val="1+#ppt_w/2"/>
                                          </p:val>
                                        </p:tav>
                                        <p:tav tm="100000">
                                          <p:val>
                                            <p:strVal val="#ppt_x"/>
                                          </p:val>
                                        </p:tav>
                                      </p:tavLst>
                                    </p:anim>
                                    <p:anim calcmode="lin" valueType="num">
                                      <p:cBhvr additive="base">
                                        <p:cTn dur="500" fill="hold" id="68"/>
                                        <p:tgtEl>
                                          <p:spTgt spid="34"/>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400"/>
                            </p:stCondLst>
                            <p:childTnLst>
                              <p:par>
                                <p:cTn fill="hold" grpId="0" id="70" nodeType="afterEffect" presetClass="entr" presetID="22" presetSubtype="8">
                                  <p:stCondLst>
                                    <p:cond delay="0"/>
                                  </p:stCondLst>
                                  <p:childTnLst>
                                    <p:set>
                                      <p:cBhvr>
                                        <p:cTn dur="1" fill="hold" id="71">
                                          <p:stCondLst>
                                            <p:cond delay="0"/>
                                          </p:stCondLst>
                                        </p:cTn>
                                        <p:tgtEl>
                                          <p:spTgt spid="41"/>
                                        </p:tgtEl>
                                        <p:attrNameLst>
                                          <p:attrName>style.visibility</p:attrName>
                                        </p:attrNameLst>
                                      </p:cBhvr>
                                      <p:to>
                                        <p:strVal val="visible"/>
                                      </p:to>
                                    </p:set>
                                    <p:animEffect filter="wipe(left)" transition="in">
                                      <p:cBhvr>
                                        <p:cTn dur="500" id="7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37"/>
      <p:bldP grpId="0" spid="38"/>
      <p:bldP grpId="0" spid="39"/>
      <p:bldP grpId="0" spid="40"/>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圆角矩形 43"/>
          <p:cNvSpPr/>
          <p:nvPr/>
        </p:nvSpPr>
        <p:spPr>
          <a:xfrm rot="5400000">
            <a:off x="4064958" y="5027049"/>
            <a:ext cx="1026239" cy="397895"/>
          </a:xfrm>
          <a:prstGeom prst="roundRect">
            <a:avLst>
              <a:gd fmla="val 50000" name="adj"/>
            </a:avLst>
          </a:prstGeom>
          <a:solidFill>
            <a:schemeClr val="accent3"/>
          </a:solidFill>
          <a:ln w="50800">
            <a:gradFill flip="none" rotWithShape="1">
              <a:gsLst>
                <a:gs pos="0">
                  <a:srgbClr val="CDCDCD"/>
                </a:gs>
                <a:gs pos="100000">
                  <a:schemeClr val="bg1"/>
                </a:gs>
              </a:gsLst>
              <a:lin ang="54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8" name="组合 7"/>
          <p:cNvGrpSpPr/>
          <p:nvPr/>
        </p:nvGrpSpPr>
        <p:grpSpPr>
          <a:xfrm>
            <a:off x="1425446" y="3234200"/>
            <a:ext cx="1458945" cy="1458945"/>
            <a:chOff x="4184106" y="2952206"/>
            <a:chExt cx="3823790" cy="3823790"/>
          </a:xfrm>
        </p:grpSpPr>
        <p:sp>
          <p:nvSpPr>
            <p:cNvPr id="9" name="椭圆 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0" name="组合 9"/>
            <p:cNvGrpSpPr/>
            <p:nvPr/>
          </p:nvGrpSpPr>
          <p:grpSpPr>
            <a:xfrm>
              <a:off x="4710169" y="3478269"/>
              <a:ext cx="2771663" cy="2771663"/>
              <a:chOff x="2193191" y="1899415"/>
              <a:chExt cx="2421376" cy="2421376"/>
            </a:xfrm>
            <a:effectLst/>
          </p:grpSpPr>
          <p:sp>
            <p:nvSpPr>
              <p:cNvPr id="11" name="椭圆 10"/>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2" name="椭圆 11"/>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13" name="组合 12"/>
          <p:cNvGrpSpPr/>
          <p:nvPr/>
        </p:nvGrpSpPr>
        <p:grpSpPr>
          <a:xfrm>
            <a:off x="2084663" y="1514640"/>
            <a:ext cx="1458945" cy="1458945"/>
            <a:chOff x="4184106" y="2952206"/>
            <a:chExt cx="3823790" cy="3823790"/>
          </a:xfrm>
        </p:grpSpPr>
        <p:sp>
          <p:nvSpPr>
            <p:cNvPr id="14" name="椭圆 1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15" name="组合 14"/>
            <p:cNvGrpSpPr/>
            <p:nvPr/>
          </p:nvGrpSpPr>
          <p:grpSpPr>
            <a:xfrm>
              <a:off x="4710169" y="3478269"/>
              <a:ext cx="2771663" cy="2771663"/>
              <a:chOff x="2193191" y="1899415"/>
              <a:chExt cx="2421376" cy="2421376"/>
            </a:xfrm>
            <a:effectLst/>
          </p:grpSpPr>
          <p:sp>
            <p:nvSpPr>
              <p:cNvPr id="16" name="椭圆 15"/>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17" name="椭圆 16"/>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2">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18" name="组合 17"/>
          <p:cNvGrpSpPr/>
          <p:nvPr/>
        </p:nvGrpSpPr>
        <p:grpSpPr>
          <a:xfrm>
            <a:off x="3834470" y="868090"/>
            <a:ext cx="1458945" cy="1458945"/>
            <a:chOff x="4184106" y="2952206"/>
            <a:chExt cx="3823790" cy="3823790"/>
          </a:xfrm>
        </p:grpSpPr>
        <p:sp>
          <p:nvSpPr>
            <p:cNvPr id="19" name="椭圆 1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20" name="组合 19"/>
            <p:cNvGrpSpPr/>
            <p:nvPr/>
          </p:nvGrpSpPr>
          <p:grpSpPr>
            <a:xfrm>
              <a:off x="4710169" y="3478269"/>
              <a:ext cx="2771663" cy="2771663"/>
              <a:chOff x="2193191" y="1899415"/>
              <a:chExt cx="2421376" cy="2421376"/>
            </a:xfrm>
            <a:effectLst/>
          </p:grpSpPr>
          <p:sp>
            <p:nvSpPr>
              <p:cNvPr id="21" name="椭圆 20"/>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22" name="椭圆 21"/>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23" name="组合 22"/>
          <p:cNvGrpSpPr/>
          <p:nvPr/>
        </p:nvGrpSpPr>
        <p:grpSpPr>
          <a:xfrm>
            <a:off x="5455018" y="1505034"/>
            <a:ext cx="1458945" cy="1458945"/>
            <a:chOff x="4184106" y="2952206"/>
            <a:chExt cx="3823790" cy="3823790"/>
          </a:xfrm>
        </p:grpSpPr>
        <p:sp>
          <p:nvSpPr>
            <p:cNvPr id="24" name="椭圆 2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25" name="组合 24"/>
            <p:cNvGrpSpPr/>
            <p:nvPr/>
          </p:nvGrpSpPr>
          <p:grpSpPr>
            <a:xfrm>
              <a:off x="4710167" y="3478267"/>
              <a:ext cx="2771663" cy="2771663"/>
              <a:chOff x="2193190" y="1899413"/>
              <a:chExt cx="2421376" cy="2421376"/>
            </a:xfrm>
            <a:effectLst/>
          </p:grpSpPr>
          <p:sp>
            <p:nvSpPr>
              <p:cNvPr id="26" name="椭圆 25"/>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27" name="椭圆 26"/>
              <p:cNvSpPr/>
              <p:nvPr/>
            </p:nvSpPr>
            <p:spPr>
              <a:xfrm>
                <a:off x="2386802" y="2093027"/>
                <a:ext cx="2034160" cy="2034159"/>
              </a:xfrm>
              <a:prstGeom prst="ellipse">
                <a:avLst/>
              </a:prstGeom>
              <a:solidFill>
                <a:schemeClr val="bg1">
                  <a:lumMod val="95000"/>
                </a:schemeClr>
              </a:solidFill>
              <a:ln w="50800">
                <a:noFill/>
              </a:ln>
              <a:effectLst>
                <a:outerShdw algn="tl" blurRad="76200" dir="2700000" dist="38100" rotWithShape="0">
                  <a:schemeClr val="accent4">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28" name="组合 27"/>
          <p:cNvGrpSpPr/>
          <p:nvPr/>
        </p:nvGrpSpPr>
        <p:grpSpPr>
          <a:xfrm>
            <a:off x="6246364" y="3227264"/>
            <a:ext cx="1458945" cy="1458945"/>
            <a:chOff x="4184106" y="2952206"/>
            <a:chExt cx="3823790" cy="3823790"/>
          </a:xfrm>
        </p:grpSpPr>
        <p:sp>
          <p:nvSpPr>
            <p:cNvPr id="29" name="椭圆 28"/>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30" name="组合 29"/>
            <p:cNvGrpSpPr/>
            <p:nvPr/>
          </p:nvGrpSpPr>
          <p:grpSpPr>
            <a:xfrm>
              <a:off x="4710169" y="3478269"/>
              <a:ext cx="2771663" cy="2771663"/>
              <a:chOff x="2193191" y="1899415"/>
              <a:chExt cx="2421376" cy="2421376"/>
            </a:xfrm>
            <a:effectLst/>
          </p:grpSpPr>
          <p:sp>
            <p:nvSpPr>
              <p:cNvPr id="31" name="椭圆 30"/>
              <p:cNvSpPr/>
              <p:nvPr/>
            </p:nvSpPr>
            <p:spPr>
              <a:xfrm>
                <a:off x="2193191" y="1899415"/>
                <a:ext cx="2421376" cy="2421376"/>
              </a:xfrm>
              <a:prstGeom prst="ellipse">
                <a:avLst/>
              </a:prstGeom>
              <a:solidFill>
                <a:schemeClr val="accent5"/>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5">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32" name="椭圆 31"/>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5">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cxnSp>
        <p:nvCxnSpPr>
          <p:cNvPr id="33" name="直接连接符 32"/>
          <p:cNvCxnSpPr/>
          <p:nvPr/>
        </p:nvCxnSpPr>
        <p:spPr>
          <a:xfrm flipH="1">
            <a:off x="2822029" y="3972243"/>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78077" y="3972243"/>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rot="16200000">
            <a:off x="3700055" y="3094220"/>
            <a:ext cx="1756045"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rot="2700000">
            <a:off x="3079195" y="3351386"/>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8900000">
            <a:off x="4320911" y="3351386"/>
            <a:ext cx="1756048" cy="0"/>
          </a:xfrm>
          <a:prstGeom prst="line">
            <a:avLst/>
          </a:prstGeom>
          <a:ln w="12700">
            <a:solidFill>
              <a:schemeClr val="bg1">
                <a:lumMod val="65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89817" y="3630578"/>
            <a:ext cx="890944" cy="599952"/>
          </a:xfrm>
          <a:prstGeom prst="rect">
            <a:avLst/>
          </a:prstGeom>
          <a:noFill/>
        </p:spPr>
        <p:txBody>
          <a:bodyPr bIns="56136" lIns="112274" rIns="112274" rtlCol="0" tIns="56136" wrap="square">
            <a:spAutoFit/>
          </a:bodyPr>
          <a:lstStyle/>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39" name="TextBox 38"/>
          <p:cNvSpPr txBox="1"/>
          <p:nvPr/>
        </p:nvSpPr>
        <p:spPr>
          <a:xfrm>
            <a:off x="2384912" y="1923228"/>
            <a:ext cx="890944" cy="599952"/>
          </a:xfrm>
          <a:prstGeom prst="rect">
            <a:avLst/>
          </a:prstGeom>
          <a:noFill/>
        </p:spPr>
        <p:txBody>
          <a:bodyPr bIns="56136" lIns="112274" rIns="112274" rtlCol="0" tIns="56136" wrap="square">
            <a:spAutoFit/>
          </a:bodyPr>
          <a:lstStyle/>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40" name="TextBox 39"/>
          <p:cNvSpPr txBox="1"/>
          <p:nvPr/>
        </p:nvSpPr>
        <p:spPr>
          <a:xfrm>
            <a:off x="4132606" y="1275606"/>
            <a:ext cx="890944" cy="599952"/>
          </a:xfrm>
          <a:prstGeom prst="rect">
            <a:avLst/>
          </a:prstGeom>
          <a:noFill/>
        </p:spPr>
        <p:txBody>
          <a:bodyPr bIns="56136" lIns="112274" rIns="112274" rtlCol="0" tIns="56136" wrap="square">
            <a:spAutoFit/>
          </a:bodyPr>
          <a:lstStyle/>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41" name="TextBox 40"/>
          <p:cNvSpPr txBox="1"/>
          <p:nvPr/>
        </p:nvSpPr>
        <p:spPr>
          <a:xfrm>
            <a:off x="5724128" y="1941208"/>
            <a:ext cx="890944" cy="599952"/>
          </a:xfrm>
          <a:prstGeom prst="rect">
            <a:avLst/>
          </a:prstGeom>
          <a:noFill/>
        </p:spPr>
        <p:txBody>
          <a:bodyPr bIns="56136" lIns="112274" rIns="112274" rtlCol="0" tIns="56136" wrap="square">
            <a:spAutoFit/>
          </a:bodyPr>
          <a:lstStyle/>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42" name="TextBox 41"/>
          <p:cNvSpPr txBox="1"/>
          <p:nvPr/>
        </p:nvSpPr>
        <p:spPr>
          <a:xfrm>
            <a:off x="6548712" y="3631402"/>
            <a:ext cx="890944" cy="599952"/>
          </a:xfrm>
          <a:prstGeom prst="rect">
            <a:avLst/>
          </a:prstGeom>
          <a:noFill/>
        </p:spPr>
        <p:txBody>
          <a:bodyPr bIns="56136" lIns="112274" rIns="112274" rtlCol="0" tIns="56136" wrap="square">
            <a:spAutoFit/>
          </a:bodyPr>
          <a:lstStyle/>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grpSp>
        <p:nvGrpSpPr>
          <p:cNvPr id="3" name="组合 2"/>
          <p:cNvGrpSpPr/>
          <p:nvPr/>
        </p:nvGrpSpPr>
        <p:grpSpPr>
          <a:xfrm>
            <a:off x="3475768" y="2689177"/>
            <a:ext cx="2176351" cy="2176351"/>
            <a:chOff x="2193191" y="1899415"/>
            <a:chExt cx="2421376" cy="2421376"/>
          </a:xfrm>
          <a:effectLst/>
        </p:grpSpPr>
        <p:sp>
          <p:nvSpPr>
            <p:cNvPr id="4" name="椭圆 3"/>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65100" dir="2700000" dist="88900" rotWithShape="0">
                <a:schemeClr val="accent3">
                  <a:lumMod val="50000"/>
                  <a:alpha val="64000"/>
                </a:schemeClr>
              </a:outerShdw>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7" name="矩形 6"/>
          <p:cNvSpPr/>
          <p:nvPr/>
        </p:nvSpPr>
        <p:spPr>
          <a:xfrm>
            <a:off x="3723290" y="3425136"/>
            <a:ext cx="1630868" cy="701040"/>
          </a:xfrm>
          <a:prstGeom prst="rect">
            <a:avLst/>
          </a:prstGeom>
        </p:spPr>
        <p:txBody>
          <a:bodyPr wrap="square">
            <a:spAutoFit/>
          </a:bodyPr>
          <a:lstStyle/>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年度工作</a:t>
            </a:r>
          </a:p>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内容概述</a:t>
            </a:r>
          </a:p>
        </p:txBody>
      </p:sp>
      <p:grpSp>
        <p:nvGrpSpPr>
          <p:cNvPr id="46" name="组合 45"/>
          <p:cNvGrpSpPr/>
          <p:nvPr/>
        </p:nvGrpSpPr>
        <p:grpSpPr>
          <a:xfrm>
            <a:off x="742128" y="1059582"/>
            <a:ext cx="2913592" cy="500137"/>
            <a:chOff x="539552" y="1182027"/>
            <a:chExt cx="2913592" cy="500137"/>
          </a:xfrm>
        </p:grpSpPr>
        <p:sp>
          <p:nvSpPr>
            <p:cNvPr id="47" name="TextBox 46"/>
            <p:cNvSpPr txBox="1"/>
            <p:nvPr/>
          </p:nvSpPr>
          <p:spPr>
            <a:xfrm>
              <a:off x="728900" y="1182027"/>
              <a:ext cx="2724244" cy="4953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75000"/>
                      <a:lumOff val="25000"/>
                    </a:schemeClr>
                  </a:solidFill>
                </a:rPr>
                <a:t>详写内容……点击输入本页需要详写的文字内容，简明扼要，此为概念图解，根据您的具体内容酌情修改。</a:t>
              </a:r>
            </a:p>
          </p:txBody>
        </p:sp>
        <p:sp>
          <p:nvSpPr>
            <p:cNvPr id="48" name="矩形 47"/>
            <p:cNvSpPr/>
            <p:nvPr/>
          </p:nvSpPr>
          <p:spPr>
            <a:xfrm>
              <a:off x="539552" y="1203485"/>
              <a:ext cx="120566" cy="1205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497160222"/>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500" fill="hold" id="7"/>
                                        <p:tgtEl>
                                          <p:spTgt spid="44"/>
                                        </p:tgtEl>
                                        <p:attrNameLst>
                                          <p:attrName>ppt_x</p:attrName>
                                        </p:attrNameLst>
                                      </p:cBhvr>
                                      <p:tavLst>
                                        <p:tav tm="0">
                                          <p:val>
                                            <p:strVal val="#ppt_x"/>
                                          </p:val>
                                        </p:tav>
                                        <p:tav tm="100000">
                                          <p:val>
                                            <p:strVal val="#ppt_x"/>
                                          </p:val>
                                        </p:tav>
                                      </p:tavLst>
                                    </p:anim>
                                    <p:anim calcmode="lin" valueType="num">
                                      <p:cBhvr additive="base">
                                        <p:cTn dur="500" fill="hold" id="8"/>
                                        <p:tgtEl>
                                          <p:spTgt spid="4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1" presetSubtype="1">
                                  <p:stCondLst>
                                    <p:cond delay="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p:cTn dur="500" fill="hold" id="20"/>
                                        <p:tgtEl>
                                          <p:spTgt spid="33"/>
                                        </p:tgtEl>
                                        <p:attrNameLst>
                                          <p:attrName>ppt_w</p:attrName>
                                        </p:attrNameLst>
                                      </p:cBhvr>
                                      <p:tavLst>
                                        <p:tav tm="0">
                                          <p:val>
                                            <p:fltVal val="0"/>
                                          </p:val>
                                        </p:tav>
                                        <p:tav tm="100000">
                                          <p:val>
                                            <p:strVal val="#ppt_w"/>
                                          </p:val>
                                        </p:tav>
                                      </p:tavLst>
                                    </p:anim>
                                    <p:anim calcmode="lin" valueType="num">
                                      <p:cBhvr>
                                        <p:cTn dur="500" fill="hold" id="21"/>
                                        <p:tgtEl>
                                          <p:spTgt spid="33"/>
                                        </p:tgtEl>
                                        <p:attrNameLst>
                                          <p:attrName>ppt_h</p:attrName>
                                        </p:attrNameLst>
                                      </p:cBhvr>
                                      <p:tavLst>
                                        <p:tav tm="0">
                                          <p:val>
                                            <p:fltVal val="0"/>
                                          </p:val>
                                        </p:tav>
                                        <p:tav tm="100000">
                                          <p:val>
                                            <p:strVal val="#ppt_h"/>
                                          </p:val>
                                        </p:tav>
                                      </p:tavLst>
                                    </p:anim>
                                    <p:animEffect filter="fade" transition="in">
                                      <p:cBhvr>
                                        <p:cTn dur="500" id="22"/>
                                        <p:tgtEl>
                                          <p:spTgt spid="33"/>
                                        </p:tgtEl>
                                      </p:cBhvr>
                                    </p:animEffect>
                                  </p:childTnLst>
                                </p:cTn>
                              </p:par>
                              <p:par>
                                <p:cTn fill="hold" id="23" nodeType="withEffect" presetClass="entr" presetID="53"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500" fill="hold" id="25"/>
                                        <p:tgtEl>
                                          <p:spTgt spid="34"/>
                                        </p:tgtEl>
                                        <p:attrNameLst>
                                          <p:attrName>ppt_w</p:attrName>
                                        </p:attrNameLst>
                                      </p:cBhvr>
                                      <p:tavLst>
                                        <p:tav tm="0">
                                          <p:val>
                                            <p:fltVal val="0"/>
                                          </p:val>
                                        </p:tav>
                                        <p:tav tm="100000">
                                          <p:val>
                                            <p:strVal val="#ppt_w"/>
                                          </p:val>
                                        </p:tav>
                                      </p:tavLst>
                                    </p:anim>
                                    <p:anim calcmode="lin" valueType="num">
                                      <p:cBhvr>
                                        <p:cTn dur="500" fill="hold" id="26"/>
                                        <p:tgtEl>
                                          <p:spTgt spid="34"/>
                                        </p:tgtEl>
                                        <p:attrNameLst>
                                          <p:attrName>ppt_h</p:attrName>
                                        </p:attrNameLst>
                                      </p:cBhvr>
                                      <p:tavLst>
                                        <p:tav tm="0">
                                          <p:val>
                                            <p:fltVal val="0"/>
                                          </p:val>
                                        </p:tav>
                                        <p:tav tm="100000">
                                          <p:val>
                                            <p:strVal val="#ppt_h"/>
                                          </p:val>
                                        </p:tav>
                                      </p:tavLst>
                                    </p:anim>
                                    <p:animEffect filter="fade" transition="in">
                                      <p:cBhvr>
                                        <p:cTn dur="500" id="27"/>
                                        <p:tgtEl>
                                          <p:spTgt spid="34"/>
                                        </p:tgtEl>
                                      </p:cBhvr>
                                    </p:animEffect>
                                  </p:childTnLst>
                                </p:cTn>
                              </p:par>
                              <p:par>
                                <p:cTn fill="hold" id="28" nodeType="withEffect" presetClass="entr" presetID="53" presetSubtype="0">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p:cTn dur="500" fill="hold" id="30"/>
                                        <p:tgtEl>
                                          <p:spTgt spid="35"/>
                                        </p:tgtEl>
                                        <p:attrNameLst>
                                          <p:attrName>ppt_w</p:attrName>
                                        </p:attrNameLst>
                                      </p:cBhvr>
                                      <p:tavLst>
                                        <p:tav tm="0">
                                          <p:val>
                                            <p:fltVal val="0"/>
                                          </p:val>
                                        </p:tav>
                                        <p:tav tm="100000">
                                          <p:val>
                                            <p:strVal val="#ppt_w"/>
                                          </p:val>
                                        </p:tav>
                                      </p:tavLst>
                                    </p:anim>
                                    <p:anim calcmode="lin" valueType="num">
                                      <p:cBhvr>
                                        <p:cTn dur="500" fill="hold" id="31"/>
                                        <p:tgtEl>
                                          <p:spTgt spid="35"/>
                                        </p:tgtEl>
                                        <p:attrNameLst>
                                          <p:attrName>ppt_h</p:attrName>
                                        </p:attrNameLst>
                                      </p:cBhvr>
                                      <p:tavLst>
                                        <p:tav tm="0">
                                          <p:val>
                                            <p:fltVal val="0"/>
                                          </p:val>
                                        </p:tav>
                                        <p:tav tm="100000">
                                          <p:val>
                                            <p:strVal val="#ppt_h"/>
                                          </p:val>
                                        </p:tav>
                                      </p:tavLst>
                                    </p:anim>
                                    <p:animEffect filter="fade" transition="in">
                                      <p:cBhvr>
                                        <p:cTn dur="500" id="32"/>
                                        <p:tgtEl>
                                          <p:spTgt spid="35"/>
                                        </p:tgtEl>
                                      </p:cBhvr>
                                    </p:animEffect>
                                  </p:childTnLst>
                                </p:cTn>
                              </p:par>
                              <p:par>
                                <p:cTn fill="hold" id="33" nodeType="withEffect" presetClass="entr" presetID="53" presetSubtype="0">
                                  <p:stCondLst>
                                    <p:cond delay="0"/>
                                  </p:stCondLst>
                                  <p:childTnLst>
                                    <p:set>
                                      <p:cBhvr>
                                        <p:cTn dur="1" fill="hold" id="34">
                                          <p:stCondLst>
                                            <p:cond delay="0"/>
                                          </p:stCondLst>
                                        </p:cTn>
                                        <p:tgtEl>
                                          <p:spTgt spid="36"/>
                                        </p:tgtEl>
                                        <p:attrNameLst>
                                          <p:attrName>style.visibility</p:attrName>
                                        </p:attrNameLst>
                                      </p:cBhvr>
                                      <p:to>
                                        <p:strVal val="visible"/>
                                      </p:to>
                                    </p:set>
                                    <p:anim calcmode="lin" valueType="num">
                                      <p:cBhvr>
                                        <p:cTn dur="500" fill="hold" id="35"/>
                                        <p:tgtEl>
                                          <p:spTgt spid="36"/>
                                        </p:tgtEl>
                                        <p:attrNameLst>
                                          <p:attrName>ppt_w</p:attrName>
                                        </p:attrNameLst>
                                      </p:cBhvr>
                                      <p:tavLst>
                                        <p:tav tm="0">
                                          <p:val>
                                            <p:fltVal val="0"/>
                                          </p:val>
                                        </p:tav>
                                        <p:tav tm="100000">
                                          <p:val>
                                            <p:strVal val="#ppt_w"/>
                                          </p:val>
                                        </p:tav>
                                      </p:tavLst>
                                    </p:anim>
                                    <p:anim calcmode="lin" valueType="num">
                                      <p:cBhvr>
                                        <p:cTn dur="500" fill="hold" id="36"/>
                                        <p:tgtEl>
                                          <p:spTgt spid="36"/>
                                        </p:tgtEl>
                                        <p:attrNameLst>
                                          <p:attrName>ppt_h</p:attrName>
                                        </p:attrNameLst>
                                      </p:cBhvr>
                                      <p:tavLst>
                                        <p:tav tm="0">
                                          <p:val>
                                            <p:fltVal val="0"/>
                                          </p:val>
                                        </p:tav>
                                        <p:tav tm="100000">
                                          <p:val>
                                            <p:strVal val="#ppt_h"/>
                                          </p:val>
                                        </p:tav>
                                      </p:tavLst>
                                    </p:anim>
                                    <p:animEffect filter="fade" transition="in">
                                      <p:cBhvr>
                                        <p:cTn dur="500" id="37"/>
                                        <p:tgtEl>
                                          <p:spTgt spid="36"/>
                                        </p:tgtEl>
                                      </p:cBhvr>
                                    </p:animEffect>
                                  </p:childTnLst>
                                </p:cTn>
                              </p:par>
                              <p:par>
                                <p:cTn fill="hold" id="38" nodeType="withEffect" presetClass="entr" presetID="53" presetSubtype="0">
                                  <p:stCondLst>
                                    <p:cond delay="0"/>
                                  </p:stCondLst>
                                  <p:childTnLst>
                                    <p:set>
                                      <p:cBhvr>
                                        <p:cTn dur="1" fill="hold" id="39">
                                          <p:stCondLst>
                                            <p:cond delay="0"/>
                                          </p:stCondLst>
                                        </p:cTn>
                                        <p:tgtEl>
                                          <p:spTgt spid="37"/>
                                        </p:tgtEl>
                                        <p:attrNameLst>
                                          <p:attrName>style.visibility</p:attrName>
                                        </p:attrNameLst>
                                      </p:cBhvr>
                                      <p:to>
                                        <p:strVal val="visible"/>
                                      </p:to>
                                    </p:set>
                                    <p:anim calcmode="lin" valueType="num">
                                      <p:cBhvr>
                                        <p:cTn dur="500" fill="hold" id="40"/>
                                        <p:tgtEl>
                                          <p:spTgt spid="37"/>
                                        </p:tgtEl>
                                        <p:attrNameLst>
                                          <p:attrName>ppt_w</p:attrName>
                                        </p:attrNameLst>
                                      </p:cBhvr>
                                      <p:tavLst>
                                        <p:tav tm="0">
                                          <p:val>
                                            <p:fltVal val="0"/>
                                          </p:val>
                                        </p:tav>
                                        <p:tav tm="100000">
                                          <p:val>
                                            <p:strVal val="#ppt_w"/>
                                          </p:val>
                                        </p:tav>
                                      </p:tavLst>
                                    </p:anim>
                                    <p:anim calcmode="lin" valueType="num">
                                      <p:cBhvr>
                                        <p:cTn dur="500" fill="hold" id="41"/>
                                        <p:tgtEl>
                                          <p:spTgt spid="37"/>
                                        </p:tgtEl>
                                        <p:attrNameLst>
                                          <p:attrName>ppt_h</p:attrName>
                                        </p:attrNameLst>
                                      </p:cBhvr>
                                      <p:tavLst>
                                        <p:tav tm="0">
                                          <p:val>
                                            <p:fltVal val="0"/>
                                          </p:val>
                                        </p:tav>
                                        <p:tav tm="100000">
                                          <p:val>
                                            <p:strVal val="#ppt_h"/>
                                          </p:val>
                                        </p:tav>
                                      </p:tavLst>
                                    </p:anim>
                                    <p:animEffect filter="fade" transition="in">
                                      <p:cBhvr>
                                        <p:cTn dur="500" id="42"/>
                                        <p:tgtEl>
                                          <p:spTgt spid="37"/>
                                        </p:tgtEl>
                                      </p:cBhvr>
                                    </p:animEffect>
                                  </p:childTnLst>
                                </p:cTn>
                              </p:par>
                            </p:childTnLst>
                          </p:cTn>
                        </p:par>
                        <p:par>
                          <p:cTn fill="hold" id="43" nodeType="afterGroup">
                            <p:stCondLst>
                              <p:cond delay="2000"/>
                            </p:stCondLst>
                            <p:childTnLst>
                              <p:par>
                                <p:cTn fill="hold" id="44" nodeType="afterEffect" presetClass="entr" presetID="53" presetSubtype="0">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p:cTn dur="500" fill="hold" id="46"/>
                                        <p:tgtEl>
                                          <p:spTgt spid="8"/>
                                        </p:tgtEl>
                                        <p:attrNameLst>
                                          <p:attrName>ppt_w</p:attrName>
                                        </p:attrNameLst>
                                      </p:cBhvr>
                                      <p:tavLst>
                                        <p:tav tm="0">
                                          <p:val>
                                            <p:fltVal val="0"/>
                                          </p:val>
                                        </p:tav>
                                        <p:tav tm="100000">
                                          <p:val>
                                            <p:strVal val="#ppt_w"/>
                                          </p:val>
                                        </p:tav>
                                      </p:tavLst>
                                    </p:anim>
                                    <p:anim calcmode="lin" valueType="num">
                                      <p:cBhvr>
                                        <p:cTn dur="500" fill="hold" id="47"/>
                                        <p:tgtEl>
                                          <p:spTgt spid="8"/>
                                        </p:tgtEl>
                                        <p:attrNameLst>
                                          <p:attrName>ppt_h</p:attrName>
                                        </p:attrNameLst>
                                      </p:cBhvr>
                                      <p:tavLst>
                                        <p:tav tm="0">
                                          <p:val>
                                            <p:fltVal val="0"/>
                                          </p:val>
                                        </p:tav>
                                        <p:tav tm="100000">
                                          <p:val>
                                            <p:strVal val="#ppt_h"/>
                                          </p:val>
                                        </p:tav>
                                      </p:tavLst>
                                    </p:anim>
                                    <p:animEffect filter="fade" transition="in">
                                      <p:cBhvr>
                                        <p:cTn dur="500" id="48"/>
                                        <p:tgtEl>
                                          <p:spTgt spid="8"/>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38"/>
                                        </p:tgtEl>
                                        <p:attrNameLst>
                                          <p:attrName>style.visibility</p:attrName>
                                        </p:attrNameLst>
                                      </p:cBhvr>
                                      <p:to>
                                        <p:strVal val="visible"/>
                                      </p:to>
                                    </p:set>
                                    <p:anim calcmode="lin" valueType="num">
                                      <p:cBhvr>
                                        <p:cTn dur="500" fill="hold" id="51"/>
                                        <p:tgtEl>
                                          <p:spTgt spid="38"/>
                                        </p:tgtEl>
                                        <p:attrNameLst>
                                          <p:attrName>ppt_w</p:attrName>
                                        </p:attrNameLst>
                                      </p:cBhvr>
                                      <p:tavLst>
                                        <p:tav tm="0">
                                          <p:val>
                                            <p:fltVal val="0"/>
                                          </p:val>
                                        </p:tav>
                                        <p:tav tm="100000">
                                          <p:val>
                                            <p:strVal val="#ppt_w"/>
                                          </p:val>
                                        </p:tav>
                                      </p:tavLst>
                                    </p:anim>
                                    <p:anim calcmode="lin" valueType="num">
                                      <p:cBhvr>
                                        <p:cTn dur="500" fill="hold" id="52"/>
                                        <p:tgtEl>
                                          <p:spTgt spid="38"/>
                                        </p:tgtEl>
                                        <p:attrNameLst>
                                          <p:attrName>ppt_h</p:attrName>
                                        </p:attrNameLst>
                                      </p:cBhvr>
                                      <p:tavLst>
                                        <p:tav tm="0">
                                          <p:val>
                                            <p:fltVal val="0"/>
                                          </p:val>
                                        </p:tav>
                                        <p:tav tm="100000">
                                          <p:val>
                                            <p:strVal val="#ppt_h"/>
                                          </p:val>
                                        </p:tav>
                                      </p:tavLst>
                                    </p:anim>
                                    <p:animEffect filter="fade" transition="in">
                                      <p:cBhvr>
                                        <p:cTn dur="500" id="53"/>
                                        <p:tgtEl>
                                          <p:spTgt spid="38"/>
                                        </p:tgtEl>
                                      </p:cBhvr>
                                    </p:animEffect>
                                  </p:childTnLst>
                                </p:cTn>
                              </p:par>
                            </p:childTnLst>
                          </p:cTn>
                        </p:par>
                        <p:par>
                          <p:cTn fill="hold" id="54" nodeType="afterGroup">
                            <p:stCondLst>
                              <p:cond delay="2500"/>
                            </p:stCondLst>
                            <p:childTnLst>
                              <p:par>
                                <p:cTn fill="hold" id="55" nodeType="afterEffect" presetClass="entr" presetID="53" presetSubtype="0">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p:cTn dur="500" fill="hold" id="57"/>
                                        <p:tgtEl>
                                          <p:spTgt spid="13"/>
                                        </p:tgtEl>
                                        <p:attrNameLst>
                                          <p:attrName>ppt_w</p:attrName>
                                        </p:attrNameLst>
                                      </p:cBhvr>
                                      <p:tavLst>
                                        <p:tav tm="0">
                                          <p:val>
                                            <p:fltVal val="0"/>
                                          </p:val>
                                        </p:tav>
                                        <p:tav tm="100000">
                                          <p:val>
                                            <p:strVal val="#ppt_w"/>
                                          </p:val>
                                        </p:tav>
                                      </p:tavLst>
                                    </p:anim>
                                    <p:anim calcmode="lin" valueType="num">
                                      <p:cBhvr>
                                        <p:cTn dur="500" fill="hold" id="58"/>
                                        <p:tgtEl>
                                          <p:spTgt spid="13"/>
                                        </p:tgtEl>
                                        <p:attrNameLst>
                                          <p:attrName>ppt_h</p:attrName>
                                        </p:attrNameLst>
                                      </p:cBhvr>
                                      <p:tavLst>
                                        <p:tav tm="0">
                                          <p:val>
                                            <p:fltVal val="0"/>
                                          </p:val>
                                        </p:tav>
                                        <p:tav tm="100000">
                                          <p:val>
                                            <p:strVal val="#ppt_h"/>
                                          </p:val>
                                        </p:tav>
                                      </p:tavLst>
                                    </p:anim>
                                    <p:animEffect filter="fade" transition="in">
                                      <p:cBhvr>
                                        <p:cTn dur="500" id="59"/>
                                        <p:tgtEl>
                                          <p:spTgt spid="13"/>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39"/>
                                        </p:tgtEl>
                                        <p:attrNameLst>
                                          <p:attrName>style.visibility</p:attrName>
                                        </p:attrNameLst>
                                      </p:cBhvr>
                                      <p:to>
                                        <p:strVal val="visible"/>
                                      </p:to>
                                    </p:set>
                                    <p:anim calcmode="lin" valueType="num">
                                      <p:cBhvr>
                                        <p:cTn dur="500" fill="hold" id="62"/>
                                        <p:tgtEl>
                                          <p:spTgt spid="39"/>
                                        </p:tgtEl>
                                        <p:attrNameLst>
                                          <p:attrName>ppt_w</p:attrName>
                                        </p:attrNameLst>
                                      </p:cBhvr>
                                      <p:tavLst>
                                        <p:tav tm="0">
                                          <p:val>
                                            <p:fltVal val="0"/>
                                          </p:val>
                                        </p:tav>
                                        <p:tav tm="100000">
                                          <p:val>
                                            <p:strVal val="#ppt_w"/>
                                          </p:val>
                                        </p:tav>
                                      </p:tavLst>
                                    </p:anim>
                                    <p:anim calcmode="lin" valueType="num">
                                      <p:cBhvr>
                                        <p:cTn dur="500" fill="hold" id="63"/>
                                        <p:tgtEl>
                                          <p:spTgt spid="39"/>
                                        </p:tgtEl>
                                        <p:attrNameLst>
                                          <p:attrName>ppt_h</p:attrName>
                                        </p:attrNameLst>
                                      </p:cBhvr>
                                      <p:tavLst>
                                        <p:tav tm="0">
                                          <p:val>
                                            <p:fltVal val="0"/>
                                          </p:val>
                                        </p:tav>
                                        <p:tav tm="100000">
                                          <p:val>
                                            <p:strVal val="#ppt_h"/>
                                          </p:val>
                                        </p:tav>
                                      </p:tavLst>
                                    </p:anim>
                                    <p:animEffect filter="fade" transition="in">
                                      <p:cBhvr>
                                        <p:cTn dur="500" id="64"/>
                                        <p:tgtEl>
                                          <p:spTgt spid="39"/>
                                        </p:tgtEl>
                                      </p:cBhvr>
                                    </p:animEffect>
                                  </p:childTnLst>
                                </p:cTn>
                              </p:par>
                            </p:childTnLst>
                          </p:cTn>
                        </p:par>
                        <p:par>
                          <p:cTn fill="hold" id="65" nodeType="afterGroup">
                            <p:stCondLst>
                              <p:cond delay="3000"/>
                            </p:stCondLst>
                            <p:childTnLst>
                              <p:par>
                                <p:cTn fill="hold" id="66" nodeType="afterEffect" presetClass="entr" presetID="53" presetSubtype="0">
                                  <p:stCondLst>
                                    <p:cond delay="0"/>
                                  </p:stCondLst>
                                  <p:childTnLst>
                                    <p:set>
                                      <p:cBhvr>
                                        <p:cTn dur="1" fill="hold" id="67">
                                          <p:stCondLst>
                                            <p:cond delay="0"/>
                                          </p:stCondLst>
                                        </p:cTn>
                                        <p:tgtEl>
                                          <p:spTgt spid="18"/>
                                        </p:tgtEl>
                                        <p:attrNameLst>
                                          <p:attrName>style.visibility</p:attrName>
                                        </p:attrNameLst>
                                      </p:cBhvr>
                                      <p:to>
                                        <p:strVal val="visible"/>
                                      </p:to>
                                    </p:set>
                                    <p:anim calcmode="lin" valueType="num">
                                      <p:cBhvr>
                                        <p:cTn dur="500" fill="hold" id="68"/>
                                        <p:tgtEl>
                                          <p:spTgt spid="18"/>
                                        </p:tgtEl>
                                        <p:attrNameLst>
                                          <p:attrName>ppt_w</p:attrName>
                                        </p:attrNameLst>
                                      </p:cBhvr>
                                      <p:tavLst>
                                        <p:tav tm="0">
                                          <p:val>
                                            <p:fltVal val="0"/>
                                          </p:val>
                                        </p:tav>
                                        <p:tav tm="100000">
                                          <p:val>
                                            <p:strVal val="#ppt_w"/>
                                          </p:val>
                                        </p:tav>
                                      </p:tavLst>
                                    </p:anim>
                                    <p:anim calcmode="lin" valueType="num">
                                      <p:cBhvr>
                                        <p:cTn dur="500" fill="hold" id="69"/>
                                        <p:tgtEl>
                                          <p:spTgt spid="18"/>
                                        </p:tgtEl>
                                        <p:attrNameLst>
                                          <p:attrName>ppt_h</p:attrName>
                                        </p:attrNameLst>
                                      </p:cBhvr>
                                      <p:tavLst>
                                        <p:tav tm="0">
                                          <p:val>
                                            <p:fltVal val="0"/>
                                          </p:val>
                                        </p:tav>
                                        <p:tav tm="100000">
                                          <p:val>
                                            <p:strVal val="#ppt_h"/>
                                          </p:val>
                                        </p:tav>
                                      </p:tavLst>
                                    </p:anim>
                                    <p:animEffect filter="fade" transition="in">
                                      <p:cBhvr>
                                        <p:cTn dur="500" id="70"/>
                                        <p:tgtEl>
                                          <p:spTgt spid="18"/>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40"/>
                                        </p:tgtEl>
                                        <p:attrNameLst>
                                          <p:attrName>style.visibility</p:attrName>
                                        </p:attrNameLst>
                                      </p:cBhvr>
                                      <p:to>
                                        <p:strVal val="visible"/>
                                      </p:to>
                                    </p:set>
                                    <p:anim calcmode="lin" valueType="num">
                                      <p:cBhvr>
                                        <p:cTn dur="500" fill="hold" id="73"/>
                                        <p:tgtEl>
                                          <p:spTgt spid="40"/>
                                        </p:tgtEl>
                                        <p:attrNameLst>
                                          <p:attrName>ppt_w</p:attrName>
                                        </p:attrNameLst>
                                      </p:cBhvr>
                                      <p:tavLst>
                                        <p:tav tm="0">
                                          <p:val>
                                            <p:fltVal val="0"/>
                                          </p:val>
                                        </p:tav>
                                        <p:tav tm="100000">
                                          <p:val>
                                            <p:strVal val="#ppt_w"/>
                                          </p:val>
                                        </p:tav>
                                      </p:tavLst>
                                    </p:anim>
                                    <p:anim calcmode="lin" valueType="num">
                                      <p:cBhvr>
                                        <p:cTn dur="500" fill="hold" id="74"/>
                                        <p:tgtEl>
                                          <p:spTgt spid="40"/>
                                        </p:tgtEl>
                                        <p:attrNameLst>
                                          <p:attrName>ppt_h</p:attrName>
                                        </p:attrNameLst>
                                      </p:cBhvr>
                                      <p:tavLst>
                                        <p:tav tm="0">
                                          <p:val>
                                            <p:fltVal val="0"/>
                                          </p:val>
                                        </p:tav>
                                        <p:tav tm="100000">
                                          <p:val>
                                            <p:strVal val="#ppt_h"/>
                                          </p:val>
                                        </p:tav>
                                      </p:tavLst>
                                    </p:anim>
                                    <p:animEffect filter="fade" transition="in">
                                      <p:cBhvr>
                                        <p:cTn dur="500" id="75"/>
                                        <p:tgtEl>
                                          <p:spTgt spid="40"/>
                                        </p:tgtEl>
                                      </p:cBhvr>
                                    </p:animEffect>
                                  </p:childTnLst>
                                </p:cTn>
                              </p:par>
                            </p:childTnLst>
                          </p:cTn>
                        </p:par>
                        <p:par>
                          <p:cTn fill="hold" id="76" nodeType="afterGroup">
                            <p:stCondLst>
                              <p:cond delay="3500"/>
                            </p:stCondLst>
                            <p:childTnLst>
                              <p:par>
                                <p:cTn fill="hold" id="77" nodeType="afterEffect" presetClass="entr" presetID="53" presetSubtype="0">
                                  <p:stCondLst>
                                    <p:cond delay="0"/>
                                  </p:stCondLst>
                                  <p:childTnLst>
                                    <p:set>
                                      <p:cBhvr>
                                        <p:cTn dur="1" fill="hold" id="78">
                                          <p:stCondLst>
                                            <p:cond delay="0"/>
                                          </p:stCondLst>
                                        </p:cTn>
                                        <p:tgtEl>
                                          <p:spTgt spid="23"/>
                                        </p:tgtEl>
                                        <p:attrNameLst>
                                          <p:attrName>style.visibility</p:attrName>
                                        </p:attrNameLst>
                                      </p:cBhvr>
                                      <p:to>
                                        <p:strVal val="visible"/>
                                      </p:to>
                                    </p:set>
                                    <p:anim calcmode="lin" valueType="num">
                                      <p:cBhvr>
                                        <p:cTn dur="500" fill="hold" id="79"/>
                                        <p:tgtEl>
                                          <p:spTgt spid="23"/>
                                        </p:tgtEl>
                                        <p:attrNameLst>
                                          <p:attrName>ppt_w</p:attrName>
                                        </p:attrNameLst>
                                      </p:cBhvr>
                                      <p:tavLst>
                                        <p:tav tm="0">
                                          <p:val>
                                            <p:fltVal val="0"/>
                                          </p:val>
                                        </p:tav>
                                        <p:tav tm="100000">
                                          <p:val>
                                            <p:strVal val="#ppt_w"/>
                                          </p:val>
                                        </p:tav>
                                      </p:tavLst>
                                    </p:anim>
                                    <p:anim calcmode="lin" valueType="num">
                                      <p:cBhvr>
                                        <p:cTn dur="500" fill="hold" id="80"/>
                                        <p:tgtEl>
                                          <p:spTgt spid="23"/>
                                        </p:tgtEl>
                                        <p:attrNameLst>
                                          <p:attrName>ppt_h</p:attrName>
                                        </p:attrNameLst>
                                      </p:cBhvr>
                                      <p:tavLst>
                                        <p:tav tm="0">
                                          <p:val>
                                            <p:fltVal val="0"/>
                                          </p:val>
                                        </p:tav>
                                        <p:tav tm="100000">
                                          <p:val>
                                            <p:strVal val="#ppt_h"/>
                                          </p:val>
                                        </p:tav>
                                      </p:tavLst>
                                    </p:anim>
                                    <p:animEffect filter="fade" transition="in">
                                      <p:cBhvr>
                                        <p:cTn dur="500" id="81"/>
                                        <p:tgtEl>
                                          <p:spTgt spid="23"/>
                                        </p:tgtEl>
                                      </p:cBhvr>
                                    </p:animEffect>
                                  </p:childTnLst>
                                </p:cTn>
                              </p:par>
                              <p:par>
                                <p:cTn fill="hold" grpId="0" id="82" nodeType="withEffect" presetClass="entr" presetID="53" presetSubtype="0">
                                  <p:stCondLst>
                                    <p:cond delay="0"/>
                                  </p:stCondLst>
                                  <p:childTnLst>
                                    <p:set>
                                      <p:cBhvr>
                                        <p:cTn dur="1" fill="hold" id="83">
                                          <p:stCondLst>
                                            <p:cond delay="0"/>
                                          </p:stCondLst>
                                        </p:cTn>
                                        <p:tgtEl>
                                          <p:spTgt spid="41"/>
                                        </p:tgtEl>
                                        <p:attrNameLst>
                                          <p:attrName>style.visibility</p:attrName>
                                        </p:attrNameLst>
                                      </p:cBhvr>
                                      <p:to>
                                        <p:strVal val="visible"/>
                                      </p:to>
                                    </p:set>
                                    <p:anim calcmode="lin" valueType="num">
                                      <p:cBhvr>
                                        <p:cTn dur="500" fill="hold" id="84"/>
                                        <p:tgtEl>
                                          <p:spTgt spid="41"/>
                                        </p:tgtEl>
                                        <p:attrNameLst>
                                          <p:attrName>ppt_w</p:attrName>
                                        </p:attrNameLst>
                                      </p:cBhvr>
                                      <p:tavLst>
                                        <p:tav tm="0">
                                          <p:val>
                                            <p:fltVal val="0"/>
                                          </p:val>
                                        </p:tav>
                                        <p:tav tm="100000">
                                          <p:val>
                                            <p:strVal val="#ppt_w"/>
                                          </p:val>
                                        </p:tav>
                                      </p:tavLst>
                                    </p:anim>
                                    <p:anim calcmode="lin" valueType="num">
                                      <p:cBhvr>
                                        <p:cTn dur="500" fill="hold" id="85"/>
                                        <p:tgtEl>
                                          <p:spTgt spid="41"/>
                                        </p:tgtEl>
                                        <p:attrNameLst>
                                          <p:attrName>ppt_h</p:attrName>
                                        </p:attrNameLst>
                                      </p:cBhvr>
                                      <p:tavLst>
                                        <p:tav tm="0">
                                          <p:val>
                                            <p:fltVal val="0"/>
                                          </p:val>
                                        </p:tav>
                                        <p:tav tm="100000">
                                          <p:val>
                                            <p:strVal val="#ppt_h"/>
                                          </p:val>
                                        </p:tav>
                                      </p:tavLst>
                                    </p:anim>
                                    <p:animEffect filter="fade" transition="in">
                                      <p:cBhvr>
                                        <p:cTn dur="500" id="86"/>
                                        <p:tgtEl>
                                          <p:spTgt spid="41"/>
                                        </p:tgtEl>
                                      </p:cBhvr>
                                    </p:animEffect>
                                  </p:childTnLst>
                                </p:cTn>
                              </p:par>
                            </p:childTnLst>
                          </p:cTn>
                        </p:par>
                        <p:par>
                          <p:cTn fill="hold" id="87" nodeType="afterGroup">
                            <p:stCondLst>
                              <p:cond delay="4000"/>
                            </p:stCondLst>
                            <p:childTnLst>
                              <p:par>
                                <p:cTn fill="hold" id="88" nodeType="afterEffect" presetClass="entr" presetID="53" presetSubtype="0">
                                  <p:stCondLst>
                                    <p:cond delay="0"/>
                                  </p:stCondLst>
                                  <p:childTnLst>
                                    <p:set>
                                      <p:cBhvr>
                                        <p:cTn dur="1" fill="hold" id="89">
                                          <p:stCondLst>
                                            <p:cond delay="0"/>
                                          </p:stCondLst>
                                        </p:cTn>
                                        <p:tgtEl>
                                          <p:spTgt spid="28"/>
                                        </p:tgtEl>
                                        <p:attrNameLst>
                                          <p:attrName>style.visibility</p:attrName>
                                        </p:attrNameLst>
                                      </p:cBhvr>
                                      <p:to>
                                        <p:strVal val="visible"/>
                                      </p:to>
                                    </p:set>
                                    <p:anim calcmode="lin" valueType="num">
                                      <p:cBhvr>
                                        <p:cTn dur="500" fill="hold" id="90"/>
                                        <p:tgtEl>
                                          <p:spTgt spid="28"/>
                                        </p:tgtEl>
                                        <p:attrNameLst>
                                          <p:attrName>ppt_w</p:attrName>
                                        </p:attrNameLst>
                                      </p:cBhvr>
                                      <p:tavLst>
                                        <p:tav tm="0">
                                          <p:val>
                                            <p:fltVal val="0"/>
                                          </p:val>
                                        </p:tav>
                                        <p:tav tm="100000">
                                          <p:val>
                                            <p:strVal val="#ppt_w"/>
                                          </p:val>
                                        </p:tav>
                                      </p:tavLst>
                                    </p:anim>
                                    <p:anim calcmode="lin" valueType="num">
                                      <p:cBhvr>
                                        <p:cTn dur="500" fill="hold" id="91"/>
                                        <p:tgtEl>
                                          <p:spTgt spid="28"/>
                                        </p:tgtEl>
                                        <p:attrNameLst>
                                          <p:attrName>ppt_h</p:attrName>
                                        </p:attrNameLst>
                                      </p:cBhvr>
                                      <p:tavLst>
                                        <p:tav tm="0">
                                          <p:val>
                                            <p:fltVal val="0"/>
                                          </p:val>
                                        </p:tav>
                                        <p:tav tm="100000">
                                          <p:val>
                                            <p:strVal val="#ppt_h"/>
                                          </p:val>
                                        </p:tav>
                                      </p:tavLst>
                                    </p:anim>
                                    <p:animEffect filter="fade" transition="in">
                                      <p:cBhvr>
                                        <p:cTn dur="500" id="92"/>
                                        <p:tgtEl>
                                          <p:spTgt spid="28"/>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42"/>
                                        </p:tgtEl>
                                        <p:attrNameLst>
                                          <p:attrName>style.visibility</p:attrName>
                                        </p:attrNameLst>
                                      </p:cBhvr>
                                      <p:to>
                                        <p:strVal val="visible"/>
                                      </p:to>
                                    </p:set>
                                    <p:anim calcmode="lin" valueType="num">
                                      <p:cBhvr>
                                        <p:cTn dur="500" fill="hold" id="95"/>
                                        <p:tgtEl>
                                          <p:spTgt spid="42"/>
                                        </p:tgtEl>
                                        <p:attrNameLst>
                                          <p:attrName>ppt_w</p:attrName>
                                        </p:attrNameLst>
                                      </p:cBhvr>
                                      <p:tavLst>
                                        <p:tav tm="0">
                                          <p:val>
                                            <p:fltVal val="0"/>
                                          </p:val>
                                        </p:tav>
                                        <p:tav tm="100000">
                                          <p:val>
                                            <p:strVal val="#ppt_w"/>
                                          </p:val>
                                        </p:tav>
                                      </p:tavLst>
                                    </p:anim>
                                    <p:anim calcmode="lin" valueType="num">
                                      <p:cBhvr>
                                        <p:cTn dur="500" fill="hold" id="96"/>
                                        <p:tgtEl>
                                          <p:spTgt spid="42"/>
                                        </p:tgtEl>
                                        <p:attrNameLst>
                                          <p:attrName>ppt_h</p:attrName>
                                        </p:attrNameLst>
                                      </p:cBhvr>
                                      <p:tavLst>
                                        <p:tav tm="0">
                                          <p:val>
                                            <p:fltVal val="0"/>
                                          </p:val>
                                        </p:tav>
                                        <p:tav tm="100000">
                                          <p:val>
                                            <p:strVal val="#ppt_h"/>
                                          </p:val>
                                        </p:tav>
                                      </p:tavLst>
                                    </p:anim>
                                    <p:animEffect filter="fade" transition="in">
                                      <p:cBhvr>
                                        <p:cTn dur="500" id="97"/>
                                        <p:tgtEl>
                                          <p:spTgt spid="42"/>
                                        </p:tgtEl>
                                      </p:cBhvr>
                                    </p:animEffect>
                                  </p:childTnLst>
                                </p:cTn>
                              </p:par>
                            </p:childTnLst>
                          </p:cTn>
                        </p:par>
                        <p:par>
                          <p:cTn fill="hold" id="98" nodeType="afterGroup">
                            <p:stCondLst>
                              <p:cond delay="4500"/>
                            </p:stCondLst>
                            <p:childTnLst>
                              <p:par>
                                <p:cTn fill="hold" id="99" nodeType="afterEffect" presetClass="entr" presetID="22" presetSubtype="8">
                                  <p:stCondLst>
                                    <p:cond delay="0"/>
                                  </p:stCondLst>
                                  <p:childTnLst>
                                    <p:set>
                                      <p:cBhvr>
                                        <p:cTn dur="1" fill="hold" id="100">
                                          <p:stCondLst>
                                            <p:cond delay="0"/>
                                          </p:stCondLst>
                                        </p:cTn>
                                        <p:tgtEl>
                                          <p:spTgt spid="46"/>
                                        </p:tgtEl>
                                        <p:attrNameLst>
                                          <p:attrName>style.visibility</p:attrName>
                                        </p:attrNameLst>
                                      </p:cBhvr>
                                      <p:to>
                                        <p:strVal val="visible"/>
                                      </p:to>
                                    </p:set>
                                    <p:animEffect filter="wipe(left)" transition="in">
                                      <p:cBhvr>
                                        <p:cTn dur="500" id="10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38"/>
      <p:bldP grpId="0" spid="39"/>
      <p:bldP grpId="0" spid="40"/>
      <p:bldP grpId="0" spid="41"/>
      <p:bldP grpId="0" spid="42"/>
      <p:bldP grpId="0" spid="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3" name="AutoShape 10"/>
          <p:cNvSpPr>
            <a:spLocks noChangeArrowheads="1"/>
          </p:cNvSpPr>
          <p:nvPr/>
        </p:nvSpPr>
        <p:spPr bwMode="auto">
          <a:xfrm rot="16200000">
            <a:off x="3851825" y="-1160148"/>
            <a:ext cx="1258728" cy="7940395"/>
          </a:xfrm>
          <a:prstGeom prst="downArrow">
            <a:avLst>
              <a:gd fmla="val 49074" name="adj1"/>
              <a:gd fmla="val 44819" name="adj2"/>
            </a:avLst>
          </a:prstGeom>
          <a:solidFill>
            <a:schemeClr val="bg1">
              <a:lumMod val="65000"/>
            </a:schemeClr>
          </a:solidFill>
          <a:ln>
            <a:noFill/>
          </a:ln>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fontAlgn="base" hangingPunct="1">
              <a:spcBef>
                <a:spcPct val="0"/>
              </a:spcBef>
              <a:spcAft>
                <a:spcPct val="0"/>
              </a:spcAft>
              <a:buFont charset="0" pitchFamily="34" typeface="Arial"/>
              <a:buNone/>
            </a:pPr>
            <a:endParaRPr altLang="zh-CN" lang="zh-CN" sz="20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 name="矩形标注 31"/>
          <p:cNvSpPr>
            <a:spLocks noChangeArrowheads="1"/>
          </p:cNvSpPr>
          <p:nvPr/>
        </p:nvSpPr>
        <p:spPr bwMode="auto">
          <a:xfrm>
            <a:off x="2894105" y="3785171"/>
            <a:ext cx="1477963" cy="41434"/>
          </a:xfrm>
          <a:prstGeom prst="wedgeRectCallout">
            <a:avLst>
              <a:gd fmla="val -17528" name="adj1"/>
              <a:gd fmla="val -509463" name="adj2"/>
            </a:avLst>
          </a:prstGeom>
          <a:solidFill>
            <a:schemeClr val="accent2"/>
          </a:solidFill>
          <a:ln>
            <a:noFill/>
          </a:ln>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fontAlgn="base" hangingPunct="1">
              <a:spcBef>
                <a:spcPct val="0"/>
              </a:spcBef>
              <a:spcAft>
                <a:spcPct val="0"/>
              </a:spcAft>
              <a:buFont charset="0" pitchFamily="34" typeface="Arial"/>
              <a:buNone/>
            </a:pPr>
            <a:endParaRPr altLang="zh-CN" lang="zh-CN">
              <a:solidFill>
                <a:prstClr val="black">
                  <a:lumMod val="75000"/>
                  <a:lumOff val="25000"/>
                </a:prstClr>
              </a:solidFill>
              <a:latin charset="-122" pitchFamily="2" typeface="宋体"/>
              <a:sym charset="-122" pitchFamily="2" typeface="宋体"/>
            </a:endParaRPr>
          </a:p>
        </p:txBody>
      </p:sp>
      <p:sp>
        <p:nvSpPr>
          <p:cNvPr id="6" name="矩形标注 32"/>
          <p:cNvSpPr>
            <a:spLocks noChangeArrowheads="1"/>
          </p:cNvSpPr>
          <p:nvPr/>
        </p:nvSpPr>
        <p:spPr bwMode="auto">
          <a:xfrm>
            <a:off x="1196694" y="1837785"/>
            <a:ext cx="1584325" cy="57150"/>
          </a:xfrm>
          <a:prstGeom prst="wedgeRectCallout">
            <a:avLst>
              <a:gd fmla="val -23398" name="adj1"/>
              <a:gd fmla="val 403287" name="adj2"/>
            </a:avLst>
          </a:prstGeom>
          <a:solidFill>
            <a:schemeClr val="accent1"/>
          </a:solidFill>
          <a:ln>
            <a:noFill/>
          </a:ln>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fontAlgn="base" hangingPunct="1">
              <a:spcBef>
                <a:spcPct val="0"/>
              </a:spcBef>
              <a:spcAft>
                <a:spcPct val="0"/>
              </a:spcAft>
              <a:buFont charset="0" pitchFamily="34" typeface="Arial"/>
              <a:buNone/>
            </a:pPr>
            <a:endParaRPr altLang="zh-CN" lang="zh-CN">
              <a:solidFill>
                <a:prstClr val="black">
                  <a:lumMod val="75000"/>
                  <a:lumOff val="25000"/>
                </a:prstClr>
              </a:solidFill>
              <a:latin charset="-122" pitchFamily="2" typeface="宋体"/>
              <a:sym charset="-122" pitchFamily="2" typeface="宋体"/>
            </a:endParaRPr>
          </a:p>
        </p:txBody>
      </p:sp>
      <p:sp>
        <p:nvSpPr>
          <p:cNvPr id="7" name="Rectangle 28"/>
          <p:cNvSpPr>
            <a:spLocks noChangeArrowheads="1"/>
          </p:cNvSpPr>
          <p:nvPr/>
        </p:nvSpPr>
        <p:spPr bwMode="auto">
          <a:xfrm>
            <a:off x="2727127" y="3846356"/>
            <a:ext cx="2275098"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详写内容……点击输入本栏的具体文字，简明扼要的说明分项内容，此为概念图解，根据您的内容酌情修改。</a:t>
            </a:r>
          </a:p>
        </p:txBody>
      </p:sp>
      <p:sp>
        <p:nvSpPr>
          <p:cNvPr id="8" name="Rectangle 28"/>
          <p:cNvSpPr>
            <a:spLocks noChangeArrowheads="1"/>
          </p:cNvSpPr>
          <p:nvPr/>
        </p:nvSpPr>
        <p:spPr bwMode="auto">
          <a:xfrm>
            <a:off x="1115442" y="1107089"/>
            <a:ext cx="2275096"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详写内容……点击输入本栏的具体文字，简明扼要的说明分项内容，此为概念图解，根据您的内容酌情修改。</a:t>
            </a:r>
          </a:p>
        </p:txBody>
      </p:sp>
      <p:sp>
        <p:nvSpPr>
          <p:cNvPr id="9" name="矩形标注 35"/>
          <p:cNvSpPr>
            <a:spLocks noChangeArrowheads="1"/>
          </p:cNvSpPr>
          <p:nvPr/>
        </p:nvSpPr>
        <p:spPr bwMode="auto">
          <a:xfrm>
            <a:off x="4603942" y="1837785"/>
            <a:ext cx="1584325" cy="57150"/>
          </a:xfrm>
          <a:prstGeom prst="wedgeRectCallout">
            <a:avLst>
              <a:gd fmla="val -23398" name="adj1"/>
              <a:gd fmla="val 403287" name="adj2"/>
            </a:avLst>
          </a:prstGeom>
          <a:solidFill>
            <a:schemeClr val="accent3"/>
          </a:solidFill>
          <a:ln>
            <a:noFill/>
          </a:ln>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fontAlgn="base" hangingPunct="1">
              <a:spcBef>
                <a:spcPct val="0"/>
              </a:spcBef>
              <a:spcAft>
                <a:spcPct val="0"/>
              </a:spcAft>
              <a:buFont charset="0" pitchFamily="34" typeface="Arial"/>
              <a:buNone/>
            </a:pPr>
            <a:endParaRPr altLang="zh-CN" lang="zh-CN">
              <a:solidFill>
                <a:prstClr val="black">
                  <a:lumMod val="75000"/>
                  <a:lumOff val="25000"/>
                </a:prstClr>
              </a:solidFill>
              <a:latin charset="-122" pitchFamily="2" typeface="宋体"/>
              <a:sym charset="-122" pitchFamily="2" typeface="宋体"/>
            </a:endParaRPr>
          </a:p>
        </p:txBody>
      </p:sp>
      <p:sp>
        <p:nvSpPr>
          <p:cNvPr id="10" name="Rectangle 28"/>
          <p:cNvSpPr>
            <a:spLocks noChangeArrowheads="1"/>
          </p:cNvSpPr>
          <p:nvPr/>
        </p:nvSpPr>
        <p:spPr bwMode="auto">
          <a:xfrm>
            <a:off x="4522689" y="1107088"/>
            <a:ext cx="2275098"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详写内容……点击输入本栏的具体文字，简明扼要的说明分项内容，此为概念图解，根据您的内容酌情修改。</a:t>
            </a:r>
          </a:p>
        </p:txBody>
      </p:sp>
      <p:sp>
        <p:nvSpPr>
          <p:cNvPr id="11" name="矩形标注 37"/>
          <p:cNvSpPr>
            <a:spLocks noChangeArrowheads="1"/>
          </p:cNvSpPr>
          <p:nvPr/>
        </p:nvSpPr>
        <p:spPr bwMode="auto">
          <a:xfrm>
            <a:off x="6210476" y="3785171"/>
            <a:ext cx="1476375" cy="41434"/>
          </a:xfrm>
          <a:prstGeom prst="wedgeRectCallout">
            <a:avLst>
              <a:gd fmla="val -17528" name="adj1"/>
              <a:gd fmla="val -509463" name="adj2"/>
            </a:avLst>
          </a:prstGeom>
          <a:solidFill>
            <a:schemeClr val="accent4"/>
          </a:solidFill>
          <a:ln>
            <a:noFill/>
          </a:ln>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fontAlgn="base" hangingPunct="1">
              <a:spcBef>
                <a:spcPct val="0"/>
              </a:spcBef>
              <a:spcAft>
                <a:spcPct val="0"/>
              </a:spcAft>
              <a:buFont charset="0" pitchFamily="34" typeface="Arial"/>
              <a:buNone/>
            </a:pPr>
            <a:endParaRPr altLang="zh-CN" lang="zh-CN">
              <a:solidFill>
                <a:prstClr val="black">
                  <a:lumMod val="75000"/>
                  <a:lumOff val="25000"/>
                </a:prstClr>
              </a:solidFill>
              <a:latin charset="-122" pitchFamily="2" typeface="宋体"/>
              <a:sym charset="-122" pitchFamily="2" typeface="宋体"/>
            </a:endParaRPr>
          </a:p>
        </p:txBody>
      </p:sp>
      <p:sp>
        <p:nvSpPr>
          <p:cNvPr id="12" name="Rectangle 28"/>
          <p:cNvSpPr>
            <a:spLocks noChangeArrowheads="1"/>
          </p:cNvSpPr>
          <p:nvPr/>
        </p:nvSpPr>
        <p:spPr bwMode="auto">
          <a:xfrm>
            <a:off x="6041911" y="3846356"/>
            <a:ext cx="2275096"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详写内容……点击输入本栏的具体文字，简明扼要的说明分项内容，此为概念图解，根据您的内容酌情修改。</a:t>
            </a:r>
          </a:p>
        </p:txBody>
      </p:sp>
      <p:sp>
        <p:nvSpPr>
          <p:cNvPr id="13" name="Freeform 5"/>
          <p:cNvSpPr/>
          <p:nvPr/>
        </p:nvSpPr>
        <p:spPr bwMode="auto">
          <a:xfrm>
            <a:off x="1002345" y="2216544"/>
            <a:ext cx="1333350" cy="1181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4" name="Freeform 5"/>
          <p:cNvSpPr/>
          <p:nvPr/>
        </p:nvSpPr>
        <p:spPr bwMode="auto">
          <a:xfrm>
            <a:off x="1083216" y="2273468"/>
            <a:ext cx="1188253" cy="10531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1">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5" name="Freeform 5"/>
          <p:cNvSpPr/>
          <p:nvPr/>
        </p:nvSpPr>
        <p:spPr bwMode="auto">
          <a:xfrm>
            <a:off x="2738052" y="2216544"/>
            <a:ext cx="1333350" cy="1181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6" name="Freeform 5"/>
          <p:cNvSpPr/>
          <p:nvPr/>
        </p:nvSpPr>
        <p:spPr bwMode="auto">
          <a:xfrm>
            <a:off x="2818923" y="2273468"/>
            <a:ext cx="1188253" cy="10531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2">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7" name="Freeform 5"/>
          <p:cNvSpPr/>
          <p:nvPr/>
        </p:nvSpPr>
        <p:spPr bwMode="auto">
          <a:xfrm>
            <a:off x="4384536" y="2216544"/>
            <a:ext cx="1333350" cy="1181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8" name="Freeform 5"/>
          <p:cNvSpPr/>
          <p:nvPr/>
        </p:nvSpPr>
        <p:spPr bwMode="auto">
          <a:xfrm>
            <a:off x="4465406" y="2273468"/>
            <a:ext cx="1188253" cy="10531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9" name="矩形 18"/>
          <p:cNvSpPr/>
          <p:nvPr/>
        </p:nvSpPr>
        <p:spPr>
          <a:xfrm>
            <a:off x="1228551" y="2694236"/>
            <a:ext cx="929555" cy="495300"/>
          </a:xfrm>
          <a:prstGeom prst="rect">
            <a:avLst/>
          </a:prstGeom>
        </p:spPr>
        <p:txBody>
          <a:bodyPr bIns="34290" lIns="68580" rIns="68580" tIns="34290" wrap="squar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sp>
        <p:nvSpPr>
          <p:cNvPr id="20" name="矩形 19"/>
          <p:cNvSpPr/>
          <p:nvPr/>
        </p:nvSpPr>
        <p:spPr>
          <a:xfrm>
            <a:off x="4610741" y="2694236"/>
            <a:ext cx="929555" cy="495300"/>
          </a:xfrm>
          <a:prstGeom prst="rect">
            <a:avLst/>
          </a:prstGeom>
        </p:spPr>
        <p:txBody>
          <a:bodyPr bIns="34290" lIns="68580" rIns="68580" tIns="34290" wrap="squar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sp>
        <p:nvSpPr>
          <p:cNvPr id="21" name="矩形 20"/>
          <p:cNvSpPr/>
          <p:nvPr/>
        </p:nvSpPr>
        <p:spPr>
          <a:xfrm>
            <a:off x="2964258" y="2694236"/>
            <a:ext cx="929555" cy="495300"/>
          </a:xfrm>
          <a:prstGeom prst="rect">
            <a:avLst/>
          </a:prstGeom>
        </p:spPr>
        <p:txBody>
          <a:bodyPr bIns="34290" lIns="68580" rIns="68580" tIns="34290" wrap="squar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grpSp>
        <p:nvGrpSpPr>
          <p:cNvPr id="22" name="组合 21"/>
          <p:cNvGrpSpPr/>
          <p:nvPr/>
        </p:nvGrpSpPr>
        <p:grpSpPr>
          <a:xfrm>
            <a:off x="4897898" y="2398167"/>
            <a:ext cx="207186" cy="206089"/>
            <a:chOff x="3856417" y="4248125"/>
            <a:chExt cx="409860" cy="407692"/>
          </a:xfrm>
          <a:solidFill>
            <a:schemeClr val="accent3"/>
          </a:solidFill>
        </p:grpSpPr>
        <p:sp>
          <p:nvSpPr>
            <p:cNvPr id="23" name="Freeform 187"/>
            <p:cNvSpPr/>
            <p:nvPr/>
          </p:nvSpPr>
          <p:spPr bwMode="auto">
            <a:xfrm>
              <a:off x="3969183" y="4489921"/>
              <a:ext cx="279745" cy="165896"/>
            </a:xfrm>
            <a:custGeom>
              <a:gdLst>
                <a:gd fmla="*/ 76 w 109" name="T0"/>
                <a:gd fmla="*/ 0 h 65" name="T1"/>
                <a:gd fmla="*/ 54 w 109" name="T2"/>
                <a:gd fmla="*/ 0 h 65" name="T3"/>
                <a:gd fmla="*/ 69 w 109" name="T4"/>
                <a:gd fmla="*/ 17 h 65" name="T5"/>
                <a:gd fmla="*/ 76 w 109" name="T6"/>
                <a:gd fmla="*/ 17 h 65" name="T7"/>
                <a:gd fmla="*/ 91 w 109" name="T8"/>
                <a:gd fmla="*/ 32 h 65" name="T9"/>
                <a:gd fmla="*/ 76 w 109" name="T10"/>
                <a:gd fmla="*/ 48 h 65" name="T11"/>
                <a:gd fmla="*/ 32 w 109" name="T12"/>
                <a:gd fmla="*/ 48 h 65" name="T13"/>
                <a:gd fmla="*/ 17 w 109" name="T14"/>
                <a:gd fmla="*/ 32 h 65" name="T15"/>
                <a:gd fmla="*/ 20 w 109" name="T16"/>
                <a:gd fmla="*/ 24 h 65" name="T17"/>
                <a:gd fmla="*/ 1 w 109" name="T18"/>
                <a:gd fmla="*/ 24 h 65" name="T19"/>
                <a:gd fmla="*/ 0 w 109" name="T20"/>
                <a:gd fmla="*/ 32 h 65" name="T21"/>
                <a:gd fmla="*/ 32 w 109" name="T22"/>
                <a:gd fmla="*/ 65 h 65" name="T23"/>
                <a:gd fmla="*/ 76 w 109" name="T24"/>
                <a:gd fmla="*/ 65 h 65" name="T25"/>
                <a:gd fmla="*/ 109 w 109" name="T26"/>
                <a:gd fmla="*/ 32 h 65" name="T27"/>
                <a:gd fmla="*/ 76 w 109" name="T28"/>
                <a:gd fmla="*/ 0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109">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4" name="Freeform 188"/>
            <p:cNvSpPr/>
            <p:nvPr/>
          </p:nvSpPr>
          <p:spPr bwMode="auto">
            <a:xfrm>
              <a:off x="3856417" y="4489921"/>
              <a:ext cx="279745" cy="165896"/>
            </a:xfrm>
            <a:custGeom>
              <a:gdLst>
                <a:gd fmla="*/ 41 w 109" name="T0"/>
                <a:gd fmla="*/ 48 h 65" name="T1"/>
                <a:gd fmla="*/ 33 w 109" name="T2"/>
                <a:gd fmla="*/ 48 h 65" name="T3"/>
                <a:gd fmla="*/ 18 w 109" name="T4"/>
                <a:gd fmla="*/ 32 h 65" name="T5"/>
                <a:gd fmla="*/ 33 w 109" name="T6"/>
                <a:gd fmla="*/ 17 h 65" name="T7"/>
                <a:gd fmla="*/ 37 w 109" name="T8"/>
                <a:gd fmla="*/ 17 h 65" name="T9"/>
                <a:gd fmla="*/ 77 w 109" name="T10"/>
                <a:gd fmla="*/ 17 h 65" name="T11"/>
                <a:gd fmla="*/ 92 w 109" name="T12"/>
                <a:gd fmla="*/ 32 h 65" name="T13"/>
                <a:gd fmla="*/ 92 w 109" name="T14"/>
                <a:gd fmla="*/ 35 h 65" name="T15"/>
                <a:gd fmla="*/ 89 w 109" name="T16"/>
                <a:gd fmla="*/ 42 h 65" name="T17"/>
                <a:gd fmla="*/ 108 w 109" name="T18"/>
                <a:gd fmla="*/ 42 h 65" name="T19"/>
                <a:gd fmla="*/ 109 w 109" name="T20"/>
                <a:gd fmla="*/ 35 h 65" name="T21"/>
                <a:gd fmla="*/ 109 w 109" name="T22"/>
                <a:gd fmla="*/ 35 h 65" name="T23"/>
                <a:gd fmla="*/ 109 w 109" name="T24"/>
                <a:gd fmla="*/ 32 h 65" name="T25"/>
                <a:gd fmla="*/ 77 w 109" name="T26"/>
                <a:gd fmla="*/ 0 h 65" name="T27"/>
                <a:gd fmla="*/ 37 w 109" name="T28"/>
                <a:gd fmla="*/ 0 h 65" name="T29"/>
                <a:gd fmla="*/ 33 w 109" name="T30"/>
                <a:gd fmla="*/ 0 h 65" name="T31"/>
                <a:gd fmla="*/ 0 w 109" name="T32"/>
                <a:gd fmla="*/ 32 h 65" name="T33"/>
                <a:gd fmla="*/ 33 w 109" name="T34"/>
                <a:gd fmla="*/ 65 h 65" name="T35"/>
                <a:gd fmla="*/ 56 w 109" name="T36"/>
                <a:gd fmla="*/ 65 h 65" name="T37"/>
                <a:gd fmla="*/ 41 w 109" name="T38"/>
                <a:gd fmla="*/ 48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109">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5" name="Freeform 189"/>
            <p:cNvSpPr>
              <a:spLocks noEditPoints="1"/>
            </p:cNvSpPr>
            <p:nvPr/>
          </p:nvSpPr>
          <p:spPr bwMode="auto">
            <a:xfrm>
              <a:off x="3950749" y="4248125"/>
              <a:ext cx="202761" cy="204930"/>
            </a:xfrm>
            <a:custGeom>
              <a:gdLst>
                <a:gd fmla="*/ 40 w 79" name="T0"/>
                <a:gd fmla="*/ 0 h 80" name="T1"/>
                <a:gd fmla="*/ 0 w 79" name="T2"/>
                <a:gd fmla="*/ 40 h 80" name="T3"/>
                <a:gd fmla="*/ 40 w 79" name="T4"/>
                <a:gd fmla="*/ 80 h 80" name="T5"/>
                <a:gd fmla="*/ 79 w 79" name="T6"/>
                <a:gd fmla="*/ 40 h 80" name="T7"/>
                <a:gd fmla="*/ 40 w 79" name="T8"/>
                <a:gd fmla="*/ 0 h 80" name="T9"/>
                <a:gd fmla="*/ 63 w 79" name="T10"/>
                <a:gd fmla="*/ 46 h 80" name="T11"/>
                <a:gd fmla="*/ 46 w 79" name="T12"/>
                <a:gd fmla="*/ 46 h 80" name="T13"/>
                <a:gd fmla="*/ 46 w 79" name="T14"/>
                <a:gd fmla="*/ 63 h 80" name="T15"/>
                <a:gd fmla="*/ 33 w 79" name="T16"/>
                <a:gd fmla="*/ 63 h 80" name="T17"/>
                <a:gd fmla="*/ 33 w 79" name="T18"/>
                <a:gd fmla="*/ 46 h 80" name="T19"/>
                <a:gd fmla="*/ 17 w 79" name="T20"/>
                <a:gd fmla="*/ 46 h 80" name="T21"/>
                <a:gd fmla="*/ 17 w 79" name="T22"/>
                <a:gd fmla="*/ 34 h 80" name="T23"/>
                <a:gd fmla="*/ 33 w 79" name="T24"/>
                <a:gd fmla="*/ 34 h 80" name="T25"/>
                <a:gd fmla="*/ 33 w 79" name="T26"/>
                <a:gd fmla="*/ 17 h 80" name="T27"/>
                <a:gd fmla="*/ 46 w 79" name="T28"/>
                <a:gd fmla="*/ 17 h 80" name="T29"/>
                <a:gd fmla="*/ 46 w 79" name="T30"/>
                <a:gd fmla="*/ 34 h 80" name="T31"/>
                <a:gd fmla="*/ 63 w 79" name="T32"/>
                <a:gd fmla="*/ 34 h 80" name="T33"/>
                <a:gd fmla="*/ 63 w 79" name="T34"/>
                <a:gd fmla="*/ 46 h 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0" w="79">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6" name="Rectangle 190"/>
            <p:cNvSpPr>
              <a:spLocks noChangeArrowheads="1"/>
            </p:cNvSpPr>
            <p:nvPr/>
          </p:nvSpPr>
          <p:spPr bwMode="auto">
            <a:xfrm>
              <a:off x="4200135" y="4356553"/>
              <a:ext cx="30360" cy="10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7" name="Rectangle 191"/>
            <p:cNvSpPr>
              <a:spLocks noChangeArrowheads="1"/>
            </p:cNvSpPr>
            <p:nvPr/>
          </p:nvSpPr>
          <p:spPr bwMode="auto">
            <a:xfrm>
              <a:off x="4164354" y="4392335"/>
              <a:ext cx="101923" cy="303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8" name="Rectangle 192"/>
            <p:cNvSpPr>
              <a:spLocks noChangeArrowheads="1"/>
            </p:cNvSpPr>
            <p:nvPr/>
          </p:nvSpPr>
          <p:spPr bwMode="auto">
            <a:xfrm>
              <a:off x="3879187" y="4386913"/>
              <a:ext cx="18433" cy="6180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9" name="Rectangle 193"/>
            <p:cNvSpPr>
              <a:spLocks noChangeArrowheads="1"/>
            </p:cNvSpPr>
            <p:nvPr/>
          </p:nvSpPr>
          <p:spPr bwMode="auto">
            <a:xfrm>
              <a:off x="3858586" y="4407515"/>
              <a:ext cx="61805" cy="1734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30" name="组合 29"/>
          <p:cNvGrpSpPr/>
          <p:nvPr/>
        </p:nvGrpSpPr>
        <p:grpSpPr>
          <a:xfrm>
            <a:off x="1561093" y="2364926"/>
            <a:ext cx="245005" cy="281181"/>
            <a:chOff x="2733098" y="4187405"/>
            <a:chExt cx="484675" cy="556238"/>
          </a:xfrm>
          <a:solidFill>
            <a:schemeClr val="accent1"/>
          </a:solidFill>
        </p:grpSpPr>
        <p:sp>
          <p:nvSpPr>
            <p:cNvPr id="31" name="Oval 302"/>
            <p:cNvSpPr>
              <a:spLocks noChangeArrowheads="1"/>
            </p:cNvSpPr>
            <p:nvPr/>
          </p:nvSpPr>
          <p:spPr bwMode="auto">
            <a:xfrm>
              <a:off x="2849117" y="4187405"/>
              <a:ext cx="84574" cy="10734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2" name="Freeform 303"/>
            <p:cNvSpPr>
              <a:spLocks noEditPoints="1"/>
            </p:cNvSpPr>
            <p:nvPr/>
          </p:nvSpPr>
          <p:spPr bwMode="auto">
            <a:xfrm>
              <a:off x="2733098" y="4304508"/>
              <a:ext cx="310105" cy="439135"/>
            </a:xfrm>
            <a:custGeom>
              <a:gdLst>
                <a:gd fmla="*/ 121 w 121" name="T0"/>
                <a:gd fmla="*/ 26 h 171" name="T1"/>
                <a:gd fmla="*/ 120 w 121" name="T2"/>
                <a:gd fmla="*/ 26 h 171" name="T3"/>
                <a:gd fmla="*/ 114 w 121" name="T4"/>
                <a:gd fmla="*/ 21 h 171" name="T5"/>
                <a:gd fmla="*/ 90 w 121" name="T6"/>
                <a:gd fmla="*/ 3 h 171" name="T7"/>
                <a:gd fmla="*/ 84 w 121" name="T8"/>
                <a:gd fmla="*/ 1 h 171" name="T9"/>
                <a:gd fmla="*/ 76 w 121" name="T10"/>
                <a:gd fmla="*/ 1 h 171" name="T11"/>
                <a:gd fmla="*/ 74 w 121" name="T12"/>
                <a:gd fmla="*/ 11 h 171" name="T13"/>
                <a:gd fmla="*/ 67 w 121" name="T14"/>
                <a:gd fmla="*/ 42 h 171" name="T15"/>
                <a:gd fmla="*/ 67 w 121" name="T16"/>
                <a:gd fmla="*/ 7 h 171" name="T17"/>
                <a:gd fmla="*/ 58 w 121" name="T18"/>
                <a:gd fmla="*/ 0 h 171" name="T19"/>
                <a:gd fmla="*/ 58 w 121" name="T20"/>
                <a:gd fmla="*/ 9 h 171" name="T21"/>
                <a:gd fmla="*/ 45 w 121" name="T22"/>
                <a:gd fmla="*/ 18 h 171" name="T23"/>
                <a:gd fmla="*/ 40 w 121" name="T24"/>
                <a:gd fmla="*/ 7 h 171" name="T25"/>
                <a:gd fmla="*/ 47 w 121" name="T26"/>
                <a:gd fmla="*/ 0 h 171" name="T27"/>
                <a:gd fmla="*/ 38 w 121" name="T28"/>
                <a:gd fmla="*/ 1 h 171" name="T29"/>
                <a:gd fmla="*/ 3 w 121" name="T30"/>
                <a:gd fmla="*/ 35 h 171" name="T31"/>
                <a:gd fmla="*/ 3 w 121" name="T32"/>
                <a:gd fmla="*/ 36 h 171" name="T33"/>
                <a:gd fmla="*/ 1 w 121" name="T34"/>
                <a:gd fmla="*/ 48 h 171" name="T35"/>
                <a:gd fmla="*/ 2 w 121" name="T36"/>
                <a:gd fmla="*/ 48 h 171" name="T37"/>
                <a:gd fmla="*/ 2 w 121" name="T38"/>
                <a:gd fmla="*/ 50 h 171" name="T39"/>
                <a:gd fmla="*/ 6 w 121" name="T40"/>
                <a:gd fmla="*/ 57 h 171" name="T41"/>
                <a:gd fmla="*/ 20 w 121" name="T42"/>
                <a:gd fmla="*/ 85 h 171" name="T43"/>
                <a:gd fmla="*/ 33 w 121" name="T44"/>
                <a:gd fmla="*/ 90 h 171" name="T45"/>
                <a:gd fmla="*/ 35 w 121" name="T46"/>
                <a:gd fmla="*/ 90 h 171" name="T47"/>
                <a:gd fmla="*/ 60 w 121" name="T48"/>
                <a:gd fmla="*/ 171 h 171" name="T49"/>
                <a:gd fmla="*/ 56 w 121" name="T50"/>
                <a:gd fmla="*/ 110 h 171" name="T51"/>
                <a:gd fmla="*/ 89 w 121" name="T52"/>
                <a:gd fmla="*/ 33 h 171" name="T53"/>
                <a:gd fmla="*/ 93 w 121" name="T54"/>
                <a:gd fmla="*/ 31 h 171" name="T55"/>
                <a:gd fmla="*/ 75 w 121" name="T56"/>
                <a:gd fmla="*/ 45 h 171" name="T57"/>
                <a:gd fmla="*/ 89 w 121" name="T58"/>
                <a:gd fmla="*/ 33 h 171" name="T59"/>
                <a:gd fmla="*/ 30 w 121" name="T60"/>
                <a:gd fmla="*/ 55 h 171" name="T61"/>
                <a:gd fmla="*/ 24 w 121" name="T62"/>
                <a:gd fmla="*/ 44 h 171" name="T63"/>
                <a:gd fmla="*/ 33 w 121" name="T64"/>
                <a:gd fmla="*/ 60 h 1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1" w="120">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3" name="Freeform 304"/>
            <p:cNvSpPr/>
            <p:nvPr/>
          </p:nvSpPr>
          <p:spPr bwMode="auto">
            <a:xfrm>
              <a:off x="2897909" y="4668827"/>
              <a:ext cx="60720" cy="74816"/>
            </a:xfrm>
            <a:custGeom>
              <a:gdLst>
                <a:gd fmla="*/ 0 w 24" name="T0"/>
                <a:gd fmla="*/ 0 h 29" name="T1"/>
                <a:gd fmla="*/ 1 w 24" name="T2"/>
                <a:gd fmla="*/ 29 h 29" name="T3"/>
                <a:gd fmla="*/ 24 w 24" name="T4"/>
                <a:gd fmla="*/ 29 h 29" name="T5"/>
                <a:gd fmla="*/ 24 w 24" name="T6"/>
                <a:gd fmla="*/ 26 h 29" name="T7"/>
                <a:gd fmla="*/ 0 w 24" name="T8"/>
                <a:gd fmla="*/ 0 h 29" name="T9"/>
              </a:gdLst>
              <a:cxnLst>
                <a:cxn ang="0">
                  <a:pos x="T0" y="T1"/>
                </a:cxn>
                <a:cxn ang="0">
                  <a:pos x="T2" y="T3"/>
                </a:cxn>
                <a:cxn ang="0">
                  <a:pos x="T4" y="T5"/>
                </a:cxn>
                <a:cxn ang="0">
                  <a:pos x="T6" y="T7"/>
                </a:cxn>
                <a:cxn ang="0">
                  <a:pos x="T8" y="T9"/>
                </a:cxn>
              </a:cxnLst>
              <a:rect b="b" l="0" r="r" t="0"/>
              <a:pathLst>
                <a:path h="28"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4" name="Freeform 305"/>
            <p:cNvSpPr/>
            <p:nvPr/>
          </p:nvSpPr>
          <p:spPr bwMode="auto">
            <a:xfrm>
              <a:off x="3035614" y="4422694"/>
              <a:ext cx="54214" cy="41203"/>
            </a:xfrm>
            <a:custGeom>
              <a:gdLst>
                <a:gd fmla="*/ 43 w 50" name="T0"/>
                <a:gd fmla="*/ 0 h 38" name="T1"/>
                <a:gd fmla="*/ 36 w 50" name="T2"/>
                <a:gd fmla="*/ 0 h 38" name="T3"/>
                <a:gd fmla="*/ 14 w 50" name="T4"/>
                <a:gd fmla="*/ 0 h 38" name="T5"/>
                <a:gd fmla="*/ 7 w 50" name="T6"/>
                <a:gd fmla="*/ 0 h 38" name="T7"/>
                <a:gd fmla="*/ 0 w 50" name="T8"/>
                <a:gd fmla="*/ 38 h 38" name="T9"/>
                <a:gd fmla="*/ 14 w 50" name="T10"/>
                <a:gd fmla="*/ 38 h 38" name="T11"/>
                <a:gd fmla="*/ 36 w 50" name="T12"/>
                <a:gd fmla="*/ 38 h 38" name="T13"/>
                <a:gd fmla="*/ 50 w 50" name="T14"/>
                <a:gd fmla="*/ 38 h 38" name="T15"/>
                <a:gd fmla="*/ 43 w 50" name="T16"/>
                <a:gd fmla="*/ 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0">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5" name="Freeform 306"/>
            <p:cNvSpPr/>
            <p:nvPr/>
          </p:nvSpPr>
          <p:spPr bwMode="auto">
            <a:xfrm>
              <a:off x="2964051" y="4430285"/>
              <a:ext cx="61805" cy="59636"/>
            </a:xfrm>
            <a:custGeom>
              <a:gdLst>
                <a:gd fmla="*/ 33 w 57" name="T0"/>
                <a:gd fmla="*/ 0 h 55" name="T1"/>
                <a:gd fmla="*/ 26 w 57" name="T2"/>
                <a:gd fmla="*/ 5 h 55" name="T3"/>
                <a:gd fmla="*/ 7 w 57" name="T4"/>
                <a:gd fmla="*/ 14 h 55" name="T5"/>
                <a:gd fmla="*/ 0 w 57" name="T6"/>
                <a:gd fmla="*/ 19 h 55" name="T7"/>
                <a:gd fmla="*/ 14 w 57" name="T8"/>
                <a:gd fmla="*/ 55 h 55" name="T9"/>
                <a:gd fmla="*/ 28 w 57" name="T10"/>
                <a:gd fmla="*/ 47 h 55" name="T11"/>
                <a:gd fmla="*/ 45 w 57" name="T12"/>
                <a:gd fmla="*/ 38 h 55" name="T13"/>
                <a:gd fmla="*/ 57 w 57" name="T14"/>
                <a:gd fmla="*/ 31 h 55" name="T15"/>
                <a:gd fmla="*/ 33 w 57" name="T16"/>
                <a:gd fmla="*/ 0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6" name="Freeform 307"/>
            <p:cNvSpPr/>
            <p:nvPr/>
          </p:nvSpPr>
          <p:spPr bwMode="auto">
            <a:xfrm>
              <a:off x="2909837" y="4479077"/>
              <a:ext cx="61805" cy="61805"/>
            </a:xfrm>
            <a:custGeom>
              <a:gdLst>
                <a:gd fmla="*/ 19 w 57" name="T0"/>
                <a:gd fmla="*/ 0 h 57" name="T1"/>
                <a:gd fmla="*/ 15 w 57" name="T2"/>
                <a:gd fmla="*/ 7 h 57" name="T3"/>
                <a:gd fmla="*/ 5 w 57" name="T4"/>
                <a:gd fmla="*/ 26 h 57" name="T5"/>
                <a:gd fmla="*/ 0 w 57" name="T6"/>
                <a:gd fmla="*/ 33 h 57" name="T7"/>
                <a:gd fmla="*/ 31 w 57" name="T8"/>
                <a:gd fmla="*/ 57 h 57" name="T9"/>
                <a:gd fmla="*/ 38 w 57" name="T10"/>
                <a:gd fmla="*/ 45 h 57" name="T11"/>
                <a:gd fmla="*/ 50 w 57" name="T12"/>
                <a:gd fmla="*/ 26 h 57" name="T13"/>
                <a:gd fmla="*/ 57 w 57" name="T14"/>
                <a:gd fmla="*/ 14 h 57" name="T15"/>
                <a:gd fmla="*/ 19 w 57"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7" name="Freeform 308"/>
            <p:cNvSpPr/>
            <p:nvPr/>
          </p:nvSpPr>
          <p:spPr bwMode="auto">
            <a:xfrm>
              <a:off x="2897909" y="4550640"/>
              <a:ext cx="40119" cy="52046"/>
            </a:xfrm>
            <a:custGeom>
              <a:gdLst>
                <a:gd fmla="*/ 0 w 37" name="T0"/>
                <a:gd fmla="*/ 5 h 48" name="T1"/>
                <a:gd fmla="*/ 0 w 37" name="T2"/>
                <a:gd fmla="*/ 14 h 48" name="T3"/>
                <a:gd fmla="*/ 0 w 37" name="T4"/>
                <a:gd fmla="*/ 33 h 48" name="T5"/>
                <a:gd fmla="*/ 0 w 37" name="T6"/>
                <a:gd fmla="*/ 43 h 48" name="T7"/>
                <a:gd fmla="*/ 37 w 37" name="T8"/>
                <a:gd fmla="*/ 48 h 48" name="T9"/>
                <a:gd fmla="*/ 37 w 37" name="T10"/>
                <a:gd fmla="*/ 33 h 48" name="T11"/>
                <a:gd fmla="*/ 37 w 37" name="T12"/>
                <a:gd fmla="*/ 14 h 48" name="T13"/>
                <a:gd fmla="*/ 37 w 37" name="T14"/>
                <a:gd fmla="*/ 0 h 48" name="T15"/>
                <a:gd fmla="*/ 0 w 37" name="T16"/>
                <a:gd fmla="*/ 5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7">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8" name="Freeform 309"/>
            <p:cNvSpPr/>
            <p:nvPr/>
          </p:nvSpPr>
          <p:spPr bwMode="auto">
            <a:xfrm>
              <a:off x="2905500" y="4612444"/>
              <a:ext cx="58551" cy="61805"/>
            </a:xfrm>
            <a:custGeom>
              <a:gdLst>
                <a:gd fmla="*/ 0 w 54" name="T0"/>
                <a:gd fmla="*/ 26 h 57" name="T1"/>
                <a:gd fmla="*/ 4 w 54" name="T2"/>
                <a:gd fmla="*/ 33 h 57" name="T3"/>
                <a:gd fmla="*/ 14 w 54" name="T4"/>
                <a:gd fmla="*/ 50 h 57" name="T5"/>
                <a:gd fmla="*/ 19 w 54" name="T6"/>
                <a:gd fmla="*/ 57 h 57" name="T7"/>
                <a:gd fmla="*/ 54 w 54" name="T8"/>
                <a:gd fmla="*/ 43 h 57" name="T9"/>
                <a:gd fmla="*/ 47 w 54" name="T10"/>
                <a:gd fmla="*/ 31 h 57" name="T11"/>
                <a:gd fmla="*/ 37 w 54" name="T12"/>
                <a:gd fmla="*/ 14 h 57" name="T13"/>
                <a:gd fmla="*/ 30 w 54" name="T14"/>
                <a:gd fmla="*/ 0 h 57" name="T15"/>
                <a:gd fmla="*/ 0 w 54" name="T16"/>
                <a:gd fmla="*/ 2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9" name="Freeform 310"/>
            <p:cNvSpPr/>
            <p:nvPr/>
          </p:nvSpPr>
          <p:spPr bwMode="auto">
            <a:xfrm>
              <a:off x="2954292" y="4668827"/>
              <a:ext cx="60720" cy="58551"/>
            </a:xfrm>
            <a:custGeom>
              <a:gdLst>
                <a:gd fmla="*/ 0 w 56" name="T0"/>
                <a:gd fmla="*/ 35 h 54" name="T1"/>
                <a:gd fmla="*/ 7 w 56" name="T2"/>
                <a:gd fmla="*/ 40 h 54" name="T3"/>
                <a:gd fmla="*/ 26 w 56" name="T4"/>
                <a:gd fmla="*/ 50 h 54" name="T5"/>
                <a:gd fmla="*/ 30 w 56" name="T6"/>
                <a:gd fmla="*/ 54 h 54" name="T7"/>
                <a:gd fmla="*/ 56 w 56" name="T8"/>
                <a:gd fmla="*/ 24 h 54" name="T9"/>
                <a:gd fmla="*/ 45 w 56" name="T10"/>
                <a:gd fmla="*/ 17 h 54" name="T11"/>
                <a:gd fmla="*/ 26 w 56" name="T12"/>
                <a:gd fmla="*/ 7 h 54" name="T13"/>
                <a:gd fmla="*/ 14 w 56" name="T14"/>
                <a:gd fmla="*/ 0 h 54" name="T15"/>
                <a:gd fmla="*/ 0 w 56" name="T16"/>
                <a:gd fmla="*/ 35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0" name="Freeform 311"/>
            <p:cNvSpPr/>
            <p:nvPr/>
          </p:nvSpPr>
          <p:spPr bwMode="auto">
            <a:xfrm>
              <a:off x="3022602" y="4699187"/>
              <a:ext cx="54214" cy="44456"/>
            </a:xfrm>
            <a:custGeom>
              <a:gdLst>
                <a:gd fmla="*/ 8 w 50" name="T0"/>
                <a:gd fmla="*/ 41 h 41" name="T1"/>
                <a:gd fmla="*/ 15 w 50" name="T2"/>
                <a:gd fmla="*/ 41 h 41" name="T3"/>
                <a:gd fmla="*/ 36 w 50" name="T4"/>
                <a:gd fmla="*/ 41 h 41" name="T5"/>
                <a:gd fmla="*/ 43 w 50" name="T6"/>
                <a:gd fmla="*/ 41 h 41" name="T7"/>
                <a:gd fmla="*/ 50 w 50" name="T8"/>
                <a:gd fmla="*/ 0 h 41" name="T9"/>
                <a:gd fmla="*/ 36 w 50" name="T10"/>
                <a:gd fmla="*/ 0 h 41" name="T11"/>
                <a:gd fmla="*/ 15 w 50" name="T12"/>
                <a:gd fmla="*/ 0 h 41" name="T13"/>
                <a:gd fmla="*/ 0 w 50" name="T14"/>
                <a:gd fmla="*/ 0 h 41" name="T15"/>
                <a:gd fmla="*/ 8 w 50" name="T16"/>
                <a:gd fmla="*/ 41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0">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1" name="Freeform 312"/>
            <p:cNvSpPr/>
            <p:nvPr/>
          </p:nvSpPr>
          <p:spPr bwMode="auto">
            <a:xfrm>
              <a:off x="3087659" y="4674248"/>
              <a:ext cx="60720" cy="58551"/>
            </a:xfrm>
            <a:custGeom>
              <a:gdLst>
                <a:gd fmla="*/ 26 w 56" name="T0"/>
                <a:gd fmla="*/ 54 h 54" name="T1"/>
                <a:gd fmla="*/ 30 w 56" name="T2"/>
                <a:gd fmla="*/ 52 h 54" name="T3"/>
                <a:gd fmla="*/ 49 w 56" name="T4"/>
                <a:gd fmla="*/ 40 h 54" name="T5"/>
                <a:gd fmla="*/ 56 w 56" name="T6"/>
                <a:gd fmla="*/ 38 h 54" name="T7"/>
                <a:gd fmla="*/ 42 w 56" name="T8"/>
                <a:gd fmla="*/ 0 h 54" name="T9"/>
                <a:gd fmla="*/ 30 w 56" name="T10"/>
                <a:gd fmla="*/ 7 h 54" name="T11"/>
                <a:gd fmla="*/ 11 w 56" name="T12"/>
                <a:gd fmla="*/ 19 h 54" name="T13"/>
                <a:gd fmla="*/ 0 w 56" name="T14"/>
                <a:gd fmla="*/ 26 h 54" name="T15"/>
                <a:gd fmla="*/ 26 w 56"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2" name="Freeform 313"/>
            <p:cNvSpPr/>
            <p:nvPr/>
          </p:nvSpPr>
          <p:spPr bwMode="auto">
            <a:xfrm>
              <a:off x="3144042" y="4625456"/>
              <a:ext cx="58551" cy="58551"/>
            </a:xfrm>
            <a:custGeom>
              <a:gdLst>
                <a:gd fmla="*/ 35 w 54" name="T0"/>
                <a:gd fmla="*/ 54 h 54" name="T1"/>
                <a:gd fmla="*/ 40 w 54" name="T2"/>
                <a:gd fmla="*/ 47 h 54" name="T3"/>
                <a:gd fmla="*/ 49 w 54" name="T4"/>
                <a:gd fmla="*/ 31 h 54" name="T5"/>
                <a:gd fmla="*/ 54 w 54" name="T6"/>
                <a:gd fmla="*/ 23 h 54" name="T7"/>
                <a:gd fmla="*/ 23 w 54" name="T8"/>
                <a:gd fmla="*/ 0 h 54" name="T9"/>
                <a:gd fmla="*/ 16 w 54" name="T10"/>
                <a:gd fmla="*/ 12 h 54" name="T11"/>
                <a:gd fmla="*/ 7 w 54" name="T12"/>
                <a:gd fmla="*/ 28 h 54" name="T13"/>
                <a:gd fmla="*/ 0 w 54" name="T14"/>
                <a:gd fmla="*/ 40 h 54" name="T15"/>
                <a:gd fmla="*/ 35 w 54"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3" name="Freeform 314"/>
            <p:cNvSpPr/>
            <p:nvPr/>
          </p:nvSpPr>
          <p:spPr bwMode="auto">
            <a:xfrm>
              <a:off x="3174402" y="4563651"/>
              <a:ext cx="43371" cy="50962"/>
            </a:xfrm>
            <a:custGeom>
              <a:gdLst>
                <a:gd fmla="*/ 40 w 40" name="T0"/>
                <a:gd fmla="*/ 43 h 47" name="T1"/>
                <a:gd fmla="*/ 40 w 40" name="T2"/>
                <a:gd fmla="*/ 33 h 47" name="T3"/>
                <a:gd fmla="*/ 40 w 40" name="T4"/>
                <a:gd fmla="*/ 14 h 47" name="T5"/>
                <a:gd fmla="*/ 40 w 40" name="T6"/>
                <a:gd fmla="*/ 5 h 47" name="T7"/>
                <a:gd fmla="*/ 0 w 40" name="T8"/>
                <a:gd fmla="*/ 0 h 47" name="T9"/>
                <a:gd fmla="*/ 0 w 40" name="T10"/>
                <a:gd fmla="*/ 14 h 47" name="T11"/>
                <a:gd fmla="*/ 0 w 40" name="T12"/>
                <a:gd fmla="*/ 33 h 47" name="T13"/>
                <a:gd fmla="*/ 0 w 40" name="T14"/>
                <a:gd fmla="*/ 47 h 47" name="T15"/>
                <a:gd fmla="*/ 40 w 40" name="T16"/>
                <a:gd fmla="*/ 43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40">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4" name="Freeform 315"/>
            <p:cNvSpPr/>
            <p:nvPr/>
          </p:nvSpPr>
          <p:spPr bwMode="auto">
            <a:xfrm>
              <a:off x="3148379" y="4492088"/>
              <a:ext cx="59636" cy="58551"/>
            </a:xfrm>
            <a:custGeom>
              <a:gdLst>
                <a:gd fmla="*/ 55 w 55" name="T0"/>
                <a:gd fmla="*/ 31 h 54" name="T1"/>
                <a:gd fmla="*/ 52 w 55" name="T2"/>
                <a:gd fmla="*/ 24 h 54" name="T3"/>
                <a:gd fmla="*/ 40 w 55" name="T4"/>
                <a:gd fmla="*/ 7 h 54" name="T5"/>
                <a:gd fmla="*/ 38 w 55" name="T6"/>
                <a:gd fmla="*/ 0 h 54" name="T7"/>
                <a:gd fmla="*/ 0 w 55" name="T8"/>
                <a:gd fmla="*/ 14 h 54" name="T9"/>
                <a:gd fmla="*/ 7 w 55" name="T10"/>
                <a:gd fmla="*/ 26 h 54" name="T11"/>
                <a:gd fmla="*/ 17 w 55" name="T12"/>
                <a:gd fmla="*/ 42 h 54" name="T13"/>
                <a:gd fmla="*/ 24 w 55" name="T14"/>
                <a:gd fmla="*/ 54 h 54" name="T15"/>
                <a:gd fmla="*/ 55 w 55" name="T16"/>
                <a:gd fmla="*/ 31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5">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5" name="Freeform 316"/>
            <p:cNvSpPr/>
            <p:nvPr/>
          </p:nvSpPr>
          <p:spPr bwMode="auto">
            <a:xfrm>
              <a:off x="3097418" y="4437874"/>
              <a:ext cx="61805" cy="59636"/>
            </a:xfrm>
            <a:custGeom>
              <a:gdLst>
                <a:gd fmla="*/ 57 w 57" name="T0"/>
                <a:gd fmla="*/ 17 h 55" name="T1"/>
                <a:gd fmla="*/ 50 w 57" name="T2"/>
                <a:gd fmla="*/ 14 h 55" name="T3"/>
                <a:gd fmla="*/ 33 w 57" name="T4"/>
                <a:gd fmla="*/ 3 h 55" name="T5"/>
                <a:gd fmla="*/ 26 w 57" name="T6"/>
                <a:gd fmla="*/ 0 h 55" name="T7"/>
                <a:gd fmla="*/ 0 w 57" name="T8"/>
                <a:gd fmla="*/ 31 h 55" name="T9"/>
                <a:gd fmla="*/ 14 w 57" name="T10"/>
                <a:gd fmla="*/ 38 h 55" name="T11"/>
                <a:gd fmla="*/ 31 w 57" name="T12"/>
                <a:gd fmla="*/ 48 h 55" name="T13"/>
                <a:gd fmla="*/ 43 w 57" name="T14"/>
                <a:gd fmla="*/ 55 h 55" name="T15"/>
                <a:gd fmla="*/ 57 w 57" name="T16"/>
                <a:gd fmla="*/ 17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6" name="Freeform 317"/>
            <p:cNvSpPr>
              <a:spLocks noEditPoints="1"/>
            </p:cNvSpPr>
            <p:nvPr/>
          </p:nvSpPr>
          <p:spPr bwMode="auto">
            <a:xfrm>
              <a:off x="2926101" y="4448717"/>
              <a:ext cx="263481" cy="266734"/>
            </a:xfrm>
            <a:custGeom>
              <a:gdLst>
                <a:gd fmla="*/ 51 w 103" name="T0"/>
                <a:gd fmla="*/ 104 h 104" name="T1"/>
                <a:gd fmla="*/ 0 w 103" name="T2"/>
                <a:gd fmla="*/ 52 h 104" name="T3"/>
                <a:gd fmla="*/ 51 w 103" name="T4"/>
                <a:gd fmla="*/ 0 h 104" name="T5"/>
                <a:gd fmla="*/ 103 w 103" name="T6"/>
                <a:gd fmla="*/ 52 h 104" name="T7"/>
                <a:gd fmla="*/ 51 w 103" name="T8"/>
                <a:gd fmla="*/ 104 h 104" name="T9"/>
                <a:gd fmla="*/ 51 w 103" name="T10"/>
                <a:gd fmla="*/ 16 h 104" name="T11"/>
                <a:gd fmla="*/ 15 w 103" name="T12"/>
                <a:gd fmla="*/ 52 h 104" name="T13"/>
                <a:gd fmla="*/ 51 w 103" name="T14"/>
                <a:gd fmla="*/ 89 h 104" name="T15"/>
                <a:gd fmla="*/ 87 w 103" name="T16"/>
                <a:gd fmla="*/ 52 h 104" name="T17"/>
                <a:gd fmla="*/ 51 w 103" name="T18"/>
                <a:gd fmla="*/ 1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3">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7" name="Oval 318"/>
            <p:cNvSpPr>
              <a:spLocks noChangeArrowheads="1"/>
            </p:cNvSpPr>
            <p:nvPr/>
          </p:nvSpPr>
          <p:spPr bwMode="auto">
            <a:xfrm>
              <a:off x="2999832" y="4525702"/>
              <a:ext cx="112766" cy="1127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48" name="组合 47"/>
          <p:cNvGrpSpPr/>
          <p:nvPr/>
        </p:nvGrpSpPr>
        <p:grpSpPr>
          <a:xfrm>
            <a:off x="3304445" y="2402292"/>
            <a:ext cx="288853" cy="196770"/>
            <a:chOff x="4895160" y="4287159"/>
            <a:chExt cx="571418" cy="389258"/>
          </a:xfrm>
          <a:solidFill>
            <a:schemeClr val="accent2"/>
          </a:solidFill>
        </p:grpSpPr>
        <p:sp>
          <p:nvSpPr>
            <p:cNvPr id="49"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0"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1"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2"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3"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4"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5"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6"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7"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sp>
        <p:nvSpPr>
          <p:cNvPr id="58" name="Freeform 5"/>
          <p:cNvSpPr/>
          <p:nvPr/>
        </p:nvSpPr>
        <p:spPr bwMode="auto">
          <a:xfrm>
            <a:off x="6048012" y="2216543"/>
            <a:ext cx="1333350" cy="1181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9" name="Freeform 5"/>
          <p:cNvSpPr/>
          <p:nvPr/>
        </p:nvSpPr>
        <p:spPr bwMode="auto">
          <a:xfrm>
            <a:off x="6128882" y="2273467"/>
            <a:ext cx="1188253" cy="10531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60" name="矩形 59"/>
          <p:cNvSpPr/>
          <p:nvPr/>
        </p:nvSpPr>
        <p:spPr>
          <a:xfrm>
            <a:off x="6274217" y="2694235"/>
            <a:ext cx="929555" cy="495300"/>
          </a:xfrm>
          <a:prstGeom prst="rect">
            <a:avLst/>
          </a:prstGeom>
        </p:spPr>
        <p:txBody>
          <a:bodyPr bIns="34290" lIns="68580" rIns="68580" tIns="34290" wrap="squar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grpSp>
        <p:nvGrpSpPr>
          <p:cNvPr id="61" name="组合 60"/>
          <p:cNvGrpSpPr/>
          <p:nvPr/>
        </p:nvGrpSpPr>
        <p:grpSpPr>
          <a:xfrm>
            <a:off x="6593507" y="2402267"/>
            <a:ext cx="185723" cy="175428"/>
            <a:chOff x="4882149" y="3025052"/>
            <a:chExt cx="489013" cy="461905"/>
          </a:xfrm>
          <a:solidFill>
            <a:schemeClr val="accent4"/>
          </a:solidFill>
        </p:grpSpPr>
        <p:sp>
          <p:nvSpPr>
            <p:cNvPr id="62" name="Freeform 250"/>
            <p:cNvSpPr/>
            <p:nvPr/>
          </p:nvSpPr>
          <p:spPr bwMode="auto">
            <a:xfrm>
              <a:off x="4882149" y="3161672"/>
              <a:ext cx="468411" cy="325285"/>
            </a:xfrm>
            <a:custGeom>
              <a:gdLst>
                <a:gd fmla="*/ 102 w 183" name="T0"/>
                <a:gd fmla="*/ 127 h 127" name="T1"/>
                <a:gd fmla="*/ 65 w 183" name="T2"/>
                <a:gd fmla="*/ 119 h 127" name="T3"/>
                <a:gd fmla="*/ 20 w 183" name="T4"/>
                <a:gd fmla="*/ 0 h 127" name="T5"/>
                <a:gd fmla="*/ 50 w 183" name="T6"/>
                <a:gd fmla="*/ 14 h 127" name="T7"/>
                <a:gd fmla="*/ 78 w 183" name="T8"/>
                <a:gd fmla="*/ 89 h 127" name="T9"/>
                <a:gd fmla="*/ 154 w 183" name="T10"/>
                <a:gd fmla="*/ 60 h 127" name="T11"/>
                <a:gd fmla="*/ 183 w 183" name="T12"/>
                <a:gd fmla="*/ 74 h 127" name="T13"/>
                <a:gd fmla="*/ 134 w 183" name="T14"/>
                <a:gd fmla="*/ 121 h 127" name="T15"/>
                <a:gd fmla="*/ 102 w 183" name="T16"/>
                <a:gd fmla="*/ 127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83">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3" name="Freeform 251"/>
            <p:cNvSpPr/>
            <p:nvPr/>
          </p:nvSpPr>
          <p:spPr bwMode="auto">
            <a:xfrm>
              <a:off x="4942869" y="3028305"/>
              <a:ext cx="179991" cy="148547"/>
            </a:xfrm>
            <a:custGeom>
              <a:gdLst>
                <a:gd fmla="*/ 70 w 70" name="T0"/>
                <a:gd fmla="*/ 0 h 58" name="T1"/>
                <a:gd fmla="*/ 8 w 70" name="T2"/>
                <a:gd fmla="*/ 33 h 58" name="T3"/>
                <a:gd fmla="*/ 0 w 70" name="T4"/>
                <a:gd fmla="*/ 45 h 58" name="T5"/>
                <a:gd fmla="*/ 30 w 70" name="T6"/>
                <a:gd fmla="*/ 58 h 58" name="T7"/>
                <a:gd fmla="*/ 33 w 70" name="T8"/>
                <a:gd fmla="*/ 53 h 58" name="T9"/>
                <a:gd fmla="*/ 70 w 70" name="T10"/>
                <a:gd fmla="*/ 33 h 58" name="T11"/>
                <a:gd fmla="*/ 70 w 7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70">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4" name="Freeform 252"/>
            <p:cNvSpPr/>
            <p:nvPr/>
          </p:nvSpPr>
          <p:spPr bwMode="auto">
            <a:xfrm>
              <a:off x="5284419" y="3276606"/>
              <a:ext cx="86743" cy="54214"/>
            </a:xfrm>
            <a:custGeom>
              <a:gdLst>
                <a:gd fmla="*/ 1 w 34" name="T0"/>
                <a:gd fmla="*/ 0 h 21" name="T1"/>
                <a:gd fmla="*/ 0 w 34" name="T2"/>
                <a:gd fmla="*/ 8 h 21" name="T3"/>
                <a:gd fmla="*/ 29 w 34" name="T4"/>
                <a:gd fmla="*/ 21 h 21" name="T5"/>
                <a:gd fmla="*/ 34 w 34" name="T6"/>
                <a:gd fmla="*/ 0 h 21" name="T7"/>
                <a:gd fmla="*/ 1 w 34" name="T8"/>
                <a:gd fmla="*/ 0 h 21" name="T9"/>
              </a:gdLst>
              <a:cxnLst>
                <a:cxn ang="0">
                  <a:pos x="T0" y="T1"/>
                </a:cxn>
                <a:cxn ang="0">
                  <a:pos x="T2" y="T3"/>
                </a:cxn>
                <a:cxn ang="0">
                  <a:pos x="T4" y="T5"/>
                </a:cxn>
                <a:cxn ang="0">
                  <a:pos x="T6" y="T7"/>
                </a:cxn>
                <a:cxn ang="0">
                  <a:pos x="T8" y="T9"/>
                </a:cxn>
              </a:cxnLst>
              <a:rect b="b" l="0" r="r" t="0"/>
              <a:pathLst>
                <a:path h="21" w="34">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5" name="Freeform 253"/>
            <p:cNvSpPr/>
            <p:nvPr/>
          </p:nvSpPr>
          <p:spPr bwMode="auto">
            <a:xfrm>
              <a:off x="5143462" y="3025052"/>
              <a:ext cx="227700" cy="230953"/>
            </a:xfrm>
            <a:custGeom>
              <a:gdLst>
                <a:gd fmla="*/ 89 w 89" name="T0"/>
                <a:gd fmla="*/ 90 h 90" name="T1"/>
                <a:gd fmla="*/ 57 w 89" name="T2"/>
                <a:gd fmla="*/ 90 h 90" name="T3"/>
                <a:gd fmla="*/ 0 w 89" name="T4"/>
                <a:gd fmla="*/ 33 h 90" name="T5"/>
                <a:gd fmla="*/ 0 w 89" name="T6"/>
                <a:gd fmla="*/ 0 h 90" name="T7"/>
                <a:gd fmla="*/ 89 w 89" name="T8"/>
                <a:gd fmla="*/ 90 h 90" name="T9"/>
              </a:gdLst>
              <a:cxnLst>
                <a:cxn ang="0">
                  <a:pos x="T0" y="T1"/>
                </a:cxn>
                <a:cxn ang="0">
                  <a:pos x="T2" y="T3"/>
                </a:cxn>
                <a:cxn ang="0">
                  <a:pos x="T4" y="T5"/>
                </a:cxn>
                <a:cxn ang="0">
                  <a:pos x="T6" y="T7"/>
                </a:cxn>
                <a:cxn ang="0">
                  <a:pos x="T8" y="T9"/>
                </a:cxn>
              </a:cxnLst>
              <a:rect b="b" l="0" r="r" t="0"/>
              <a:pathLst>
                <a:path h="90" w="89">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6" name="Rectangle 254"/>
            <p:cNvSpPr>
              <a:spLocks noChangeArrowheads="1"/>
            </p:cNvSpPr>
            <p:nvPr/>
          </p:nvSpPr>
          <p:spPr bwMode="auto">
            <a:xfrm>
              <a:off x="5058888" y="3284196"/>
              <a:ext cx="43371" cy="5421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7" name="Rectangle 255"/>
            <p:cNvSpPr>
              <a:spLocks noChangeArrowheads="1"/>
            </p:cNvSpPr>
            <p:nvPr/>
          </p:nvSpPr>
          <p:spPr bwMode="auto">
            <a:xfrm>
              <a:off x="5122860" y="3218054"/>
              <a:ext cx="41203" cy="12035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8" name="Rectangle 256"/>
            <p:cNvSpPr>
              <a:spLocks noChangeArrowheads="1"/>
            </p:cNvSpPr>
            <p:nvPr/>
          </p:nvSpPr>
          <p:spPr bwMode="auto">
            <a:xfrm>
              <a:off x="5184664" y="3182273"/>
              <a:ext cx="41203" cy="1561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spTree>
    <p:extLst>
      <p:ext uri="{BB962C8B-B14F-4D97-AF65-F5344CB8AC3E}">
        <p14:creationId val="508456267"/>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par>
                                <p:cTn fill="hold" grpId="0" id="15" nodeType="withEffect" presetClass="entr" presetID="53" presetSubtype="0">
                                  <p:stCondLst>
                                    <p:cond delay="200"/>
                                  </p:stCondLst>
                                  <p:childTnLst>
                                    <p:set>
                                      <p:cBhvr>
                                        <p:cTn dur="1" fill="hold" id="16">
                                          <p:stCondLst>
                                            <p:cond delay="0"/>
                                          </p:stCondLst>
                                        </p:cTn>
                                        <p:tgtEl>
                                          <p:spTgt spid="15"/>
                                        </p:tgtEl>
                                        <p:attrNameLst>
                                          <p:attrName>style.visibility</p:attrName>
                                        </p:attrNameLst>
                                      </p:cBhvr>
                                      <p:to>
                                        <p:strVal val="visible"/>
                                      </p:to>
                                    </p:set>
                                    <p:anim calcmode="lin" valueType="num">
                                      <p:cBhvr>
                                        <p:cTn dur="500" fill="hold" id="17"/>
                                        <p:tgtEl>
                                          <p:spTgt spid="15"/>
                                        </p:tgtEl>
                                        <p:attrNameLst>
                                          <p:attrName>ppt_w</p:attrName>
                                        </p:attrNameLst>
                                      </p:cBhvr>
                                      <p:tavLst>
                                        <p:tav tm="0">
                                          <p:val>
                                            <p:fltVal val="0"/>
                                          </p:val>
                                        </p:tav>
                                        <p:tav tm="100000">
                                          <p:val>
                                            <p:strVal val="#ppt_w"/>
                                          </p:val>
                                        </p:tav>
                                      </p:tavLst>
                                    </p:anim>
                                    <p:anim calcmode="lin" valueType="num">
                                      <p:cBhvr>
                                        <p:cTn dur="500" fill="hold" id="18"/>
                                        <p:tgtEl>
                                          <p:spTgt spid="15"/>
                                        </p:tgtEl>
                                        <p:attrNameLst>
                                          <p:attrName>ppt_h</p:attrName>
                                        </p:attrNameLst>
                                      </p:cBhvr>
                                      <p:tavLst>
                                        <p:tav tm="0">
                                          <p:val>
                                            <p:fltVal val="0"/>
                                          </p:val>
                                        </p:tav>
                                        <p:tav tm="100000">
                                          <p:val>
                                            <p:strVal val="#ppt_h"/>
                                          </p:val>
                                        </p:tav>
                                      </p:tavLst>
                                    </p:anim>
                                    <p:animEffect filter="fade" transition="in">
                                      <p:cBhvr>
                                        <p:cTn dur="500" id="19"/>
                                        <p:tgtEl>
                                          <p:spTgt spid="15"/>
                                        </p:tgtEl>
                                      </p:cBhvr>
                                    </p:animEffect>
                                  </p:childTnLst>
                                </p:cTn>
                              </p:par>
                              <p:par>
                                <p:cTn fill="hold" grpId="0" id="20" nodeType="withEffect" presetClass="entr" presetID="53" presetSubtype="0">
                                  <p:stCondLst>
                                    <p:cond delay="40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par>
                                <p:cTn fill="hold" grpId="0" id="25" nodeType="withEffect" presetClass="entr" presetID="53" presetSubtype="0">
                                  <p:stCondLst>
                                    <p:cond delay="600"/>
                                  </p:stCondLst>
                                  <p:childTnLst>
                                    <p:set>
                                      <p:cBhvr>
                                        <p:cTn dur="1" fill="hold" id="26">
                                          <p:stCondLst>
                                            <p:cond delay="0"/>
                                          </p:stCondLst>
                                        </p:cTn>
                                        <p:tgtEl>
                                          <p:spTgt spid="58"/>
                                        </p:tgtEl>
                                        <p:attrNameLst>
                                          <p:attrName>style.visibility</p:attrName>
                                        </p:attrNameLst>
                                      </p:cBhvr>
                                      <p:to>
                                        <p:strVal val="visible"/>
                                      </p:to>
                                    </p:set>
                                    <p:anim calcmode="lin" valueType="num">
                                      <p:cBhvr>
                                        <p:cTn dur="500" fill="hold" id="27"/>
                                        <p:tgtEl>
                                          <p:spTgt spid="58"/>
                                        </p:tgtEl>
                                        <p:attrNameLst>
                                          <p:attrName>ppt_w</p:attrName>
                                        </p:attrNameLst>
                                      </p:cBhvr>
                                      <p:tavLst>
                                        <p:tav tm="0">
                                          <p:val>
                                            <p:fltVal val="0"/>
                                          </p:val>
                                        </p:tav>
                                        <p:tav tm="100000">
                                          <p:val>
                                            <p:strVal val="#ppt_w"/>
                                          </p:val>
                                        </p:tav>
                                      </p:tavLst>
                                    </p:anim>
                                    <p:anim calcmode="lin" valueType="num">
                                      <p:cBhvr>
                                        <p:cTn dur="500" fill="hold" id="28"/>
                                        <p:tgtEl>
                                          <p:spTgt spid="58"/>
                                        </p:tgtEl>
                                        <p:attrNameLst>
                                          <p:attrName>ppt_h</p:attrName>
                                        </p:attrNameLst>
                                      </p:cBhvr>
                                      <p:tavLst>
                                        <p:tav tm="0">
                                          <p:val>
                                            <p:fltVal val="0"/>
                                          </p:val>
                                        </p:tav>
                                        <p:tav tm="100000">
                                          <p:val>
                                            <p:strVal val="#ppt_h"/>
                                          </p:val>
                                        </p:tav>
                                      </p:tavLst>
                                    </p:anim>
                                    <p:animEffect filter="fade" transition="in">
                                      <p:cBhvr>
                                        <p:cTn dur="500" id="29"/>
                                        <p:tgtEl>
                                          <p:spTgt spid="58"/>
                                        </p:tgtEl>
                                      </p:cBhvr>
                                    </p:animEffect>
                                  </p:childTnLst>
                                </p:cTn>
                              </p:par>
                            </p:childTnLst>
                          </p:cTn>
                        </p:par>
                        <p:par>
                          <p:cTn fill="hold" id="30" nodeType="afterGroup">
                            <p:stCondLst>
                              <p:cond delay="1600"/>
                            </p:stCondLst>
                            <p:childTnLst>
                              <p:par>
                                <p:cTn fill="hold" grpId="0" id="31" nodeType="afterEffect" presetClass="entr" presetID="21" presetSubtype="1">
                                  <p:stCondLst>
                                    <p:cond delay="0"/>
                                  </p:stCondLst>
                                  <p:childTnLst>
                                    <p:set>
                                      <p:cBhvr>
                                        <p:cTn dur="1" fill="hold" id="32">
                                          <p:stCondLst>
                                            <p:cond delay="0"/>
                                          </p:stCondLst>
                                        </p:cTn>
                                        <p:tgtEl>
                                          <p:spTgt spid="14"/>
                                        </p:tgtEl>
                                        <p:attrNameLst>
                                          <p:attrName>style.visibility</p:attrName>
                                        </p:attrNameLst>
                                      </p:cBhvr>
                                      <p:to>
                                        <p:strVal val="visible"/>
                                      </p:to>
                                    </p:set>
                                    <p:animEffect filter="wheel(1)" transition="in">
                                      <p:cBhvr>
                                        <p:cTn dur="500" id="33"/>
                                        <p:tgtEl>
                                          <p:spTgt spid="14"/>
                                        </p:tgtEl>
                                      </p:cBhvr>
                                    </p:animEffect>
                                  </p:childTnLst>
                                </p:cTn>
                              </p:par>
                              <p:par>
                                <p:cTn fill="hold" grpId="0" id="34" nodeType="withEffect" presetClass="entr" presetID="21" presetSubtype="1">
                                  <p:stCondLst>
                                    <p:cond delay="200"/>
                                  </p:stCondLst>
                                  <p:childTnLst>
                                    <p:set>
                                      <p:cBhvr>
                                        <p:cTn dur="1" fill="hold" id="35">
                                          <p:stCondLst>
                                            <p:cond delay="0"/>
                                          </p:stCondLst>
                                        </p:cTn>
                                        <p:tgtEl>
                                          <p:spTgt spid="16"/>
                                        </p:tgtEl>
                                        <p:attrNameLst>
                                          <p:attrName>style.visibility</p:attrName>
                                        </p:attrNameLst>
                                      </p:cBhvr>
                                      <p:to>
                                        <p:strVal val="visible"/>
                                      </p:to>
                                    </p:set>
                                    <p:animEffect filter="wheel(1)" transition="in">
                                      <p:cBhvr>
                                        <p:cTn dur="500" id="36"/>
                                        <p:tgtEl>
                                          <p:spTgt spid="16"/>
                                        </p:tgtEl>
                                      </p:cBhvr>
                                    </p:animEffect>
                                  </p:childTnLst>
                                </p:cTn>
                              </p:par>
                              <p:par>
                                <p:cTn fill="hold" grpId="0" id="37" nodeType="withEffect" presetClass="entr" presetID="21" presetSubtype="1">
                                  <p:stCondLst>
                                    <p:cond delay="400"/>
                                  </p:stCondLst>
                                  <p:childTnLst>
                                    <p:set>
                                      <p:cBhvr>
                                        <p:cTn dur="1" fill="hold" id="38">
                                          <p:stCondLst>
                                            <p:cond delay="0"/>
                                          </p:stCondLst>
                                        </p:cTn>
                                        <p:tgtEl>
                                          <p:spTgt spid="18"/>
                                        </p:tgtEl>
                                        <p:attrNameLst>
                                          <p:attrName>style.visibility</p:attrName>
                                        </p:attrNameLst>
                                      </p:cBhvr>
                                      <p:to>
                                        <p:strVal val="visible"/>
                                      </p:to>
                                    </p:set>
                                    <p:animEffect filter="wheel(1)" transition="in">
                                      <p:cBhvr>
                                        <p:cTn dur="500" id="39"/>
                                        <p:tgtEl>
                                          <p:spTgt spid="18"/>
                                        </p:tgtEl>
                                      </p:cBhvr>
                                    </p:animEffect>
                                  </p:childTnLst>
                                </p:cTn>
                              </p:par>
                              <p:par>
                                <p:cTn fill="hold" grpId="0" id="40" nodeType="withEffect" presetClass="entr" presetID="21" presetSubtype="1">
                                  <p:stCondLst>
                                    <p:cond delay="600"/>
                                  </p:stCondLst>
                                  <p:childTnLst>
                                    <p:set>
                                      <p:cBhvr>
                                        <p:cTn dur="1" fill="hold" id="41">
                                          <p:stCondLst>
                                            <p:cond delay="0"/>
                                          </p:stCondLst>
                                        </p:cTn>
                                        <p:tgtEl>
                                          <p:spTgt spid="59"/>
                                        </p:tgtEl>
                                        <p:attrNameLst>
                                          <p:attrName>style.visibility</p:attrName>
                                        </p:attrNameLst>
                                      </p:cBhvr>
                                      <p:to>
                                        <p:strVal val="visible"/>
                                      </p:to>
                                    </p:set>
                                    <p:animEffect filter="wheel(1)" transition="in">
                                      <p:cBhvr>
                                        <p:cTn dur="500" id="42"/>
                                        <p:tgtEl>
                                          <p:spTgt spid="59"/>
                                        </p:tgtEl>
                                      </p:cBhvr>
                                    </p:animEffect>
                                  </p:childTnLst>
                                </p:cTn>
                              </p:par>
                            </p:childTnLst>
                          </p:cTn>
                        </p:par>
                        <p:par>
                          <p:cTn fill="hold" id="43" nodeType="afterGroup">
                            <p:stCondLst>
                              <p:cond delay="2700"/>
                            </p:stCondLst>
                            <p:childTnLst>
                              <p:par>
                                <p:cTn fill="hold" id="44" nodeType="afterEffect" presetClass="entr" presetID="45" presetSubtype="0">
                                  <p:stCondLst>
                                    <p:cond delay="0"/>
                                  </p:stCondLst>
                                  <p:childTnLst>
                                    <p:set>
                                      <p:cBhvr>
                                        <p:cTn dur="1" fill="hold" id="45">
                                          <p:stCondLst>
                                            <p:cond delay="0"/>
                                          </p:stCondLst>
                                        </p:cTn>
                                        <p:tgtEl>
                                          <p:spTgt spid="30"/>
                                        </p:tgtEl>
                                        <p:attrNameLst>
                                          <p:attrName>style.visibility</p:attrName>
                                        </p:attrNameLst>
                                      </p:cBhvr>
                                      <p:to>
                                        <p:strVal val="visible"/>
                                      </p:to>
                                    </p:set>
                                    <p:animEffect filter="fade" transition="in">
                                      <p:cBhvr>
                                        <p:cTn dur="500" id="46"/>
                                        <p:tgtEl>
                                          <p:spTgt spid="30"/>
                                        </p:tgtEl>
                                      </p:cBhvr>
                                    </p:animEffect>
                                    <p:anim calcmode="lin" valueType="num">
                                      <p:cBhvr>
                                        <p:cTn dur="500" fill="hold" id="47"/>
                                        <p:tgtEl>
                                          <p:spTgt spid="30"/>
                                        </p:tgtEl>
                                        <p:attrNameLst>
                                          <p:attrName>ppt_w</p:attrName>
                                        </p:attrNameLst>
                                      </p:cBhvr>
                                      <p:tavLst>
                                        <p:tav fmla="#ppt_w*sin(2.5*pi*$)" tm="0">
                                          <p:val>
                                            <p:fltVal val="0"/>
                                          </p:val>
                                        </p:tav>
                                        <p:tav tm="100000">
                                          <p:val>
                                            <p:fltVal val="1"/>
                                          </p:val>
                                        </p:tav>
                                      </p:tavLst>
                                    </p:anim>
                                    <p:anim calcmode="lin" valueType="num">
                                      <p:cBhvr>
                                        <p:cTn dur="500" fill="hold" id="48"/>
                                        <p:tgtEl>
                                          <p:spTgt spid="30"/>
                                        </p:tgtEl>
                                        <p:attrNameLst>
                                          <p:attrName>ppt_h</p:attrName>
                                        </p:attrNameLst>
                                      </p:cBhvr>
                                      <p:tavLst>
                                        <p:tav tm="0">
                                          <p:val>
                                            <p:strVal val="#ppt_h"/>
                                          </p:val>
                                        </p:tav>
                                        <p:tav tm="100000">
                                          <p:val>
                                            <p:strVal val="#ppt_h"/>
                                          </p:val>
                                        </p:tav>
                                      </p:tavLst>
                                    </p:anim>
                                  </p:childTnLst>
                                </p:cTn>
                              </p:par>
                              <p:par>
                                <p:cTn fill="hold" grpId="0" id="49" nodeType="withEffect" presetClass="entr" presetID="53" presetSubtype="0">
                                  <p:stCondLst>
                                    <p:cond delay="0"/>
                                  </p:stCondLst>
                                  <p:iterate type="lt">
                                    <p:tmPct val="10000"/>
                                  </p:iterate>
                                  <p:childTnLst>
                                    <p:set>
                                      <p:cBhvr>
                                        <p:cTn dur="1" fill="hold" id="50">
                                          <p:stCondLst>
                                            <p:cond delay="0"/>
                                          </p:stCondLst>
                                        </p:cTn>
                                        <p:tgtEl>
                                          <p:spTgt spid="19"/>
                                        </p:tgtEl>
                                        <p:attrNameLst>
                                          <p:attrName>style.visibility</p:attrName>
                                        </p:attrNameLst>
                                      </p:cBhvr>
                                      <p:to>
                                        <p:strVal val="visible"/>
                                      </p:to>
                                    </p:set>
                                    <p:anim calcmode="lin" valueType="num">
                                      <p:cBhvr>
                                        <p:cTn dur="500" fill="hold" id="51"/>
                                        <p:tgtEl>
                                          <p:spTgt spid="19"/>
                                        </p:tgtEl>
                                        <p:attrNameLst>
                                          <p:attrName>ppt_w</p:attrName>
                                        </p:attrNameLst>
                                      </p:cBhvr>
                                      <p:tavLst>
                                        <p:tav tm="0">
                                          <p:val>
                                            <p:fltVal val="0"/>
                                          </p:val>
                                        </p:tav>
                                        <p:tav tm="100000">
                                          <p:val>
                                            <p:strVal val="#ppt_w"/>
                                          </p:val>
                                        </p:tav>
                                      </p:tavLst>
                                    </p:anim>
                                    <p:anim calcmode="lin" valueType="num">
                                      <p:cBhvr>
                                        <p:cTn dur="500" fill="hold" id="52"/>
                                        <p:tgtEl>
                                          <p:spTgt spid="19"/>
                                        </p:tgtEl>
                                        <p:attrNameLst>
                                          <p:attrName>ppt_h</p:attrName>
                                        </p:attrNameLst>
                                      </p:cBhvr>
                                      <p:tavLst>
                                        <p:tav tm="0">
                                          <p:val>
                                            <p:fltVal val="0"/>
                                          </p:val>
                                        </p:tav>
                                        <p:tav tm="100000">
                                          <p:val>
                                            <p:strVal val="#ppt_h"/>
                                          </p:val>
                                        </p:tav>
                                      </p:tavLst>
                                    </p:anim>
                                    <p:animEffect filter="fade" transition="in">
                                      <p:cBhvr>
                                        <p:cTn dur="500" id="53"/>
                                        <p:tgtEl>
                                          <p:spTgt spid="19"/>
                                        </p:tgtEl>
                                      </p:cBhvr>
                                    </p:animEffect>
                                  </p:childTnLst>
                                </p:cTn>
                              </p:par>
                            </p:childTnLst>
                          </p:cTn>
                        </p:par>
                        <p:par>
                          <p:cTn fill="hold" id="54" nodeType="afterGroup">
                            <p:stCondLst>
                              <p:cond delay="3200"/>
                            </p:stCondLst>
                            <p:childTnLst>
                              <p:par>
                                <p:cTn fill="hold" grpId="0" id="55" nodeType="afterEffect" presetClass="entr" presetID="2" presetSubtype="1">
                                  <p:stCondLst>
                                    <p:cond delay="0"/>
                                  </p:stCondLst>
                                  <p:childTnLst>
                                    <p:set>
                                      <p:cBhvr>
                                        <p:cTn dur="1" fill="hold" id="56">
                                          <p:stCondLst>
                                            <p:cond delay="0"/>
                                          </p:stCondLst>
                                        </p:cTn>
                                        <p:tgtEl>
                                          <p:spTgt spid="6"/>
                                        </p:tgtEl>
                                        <p:attrNameLst>
                                          <p:attrName>style.visibility</p:attrName>
                                        </p:attrNameLst>
                                      </p:cBhvr>
                                      <p:to>
                                        <p:strVal val="visible"/>
                                      </p:to>
                                    </p:set>
                                    <p:anim calcmode="lin" valueType="num">
                                      <p:cBhvr additive="base">
                                        <p:cTn dur="500" fill="hold" id="57"/>
                                        <p:tgtEl>
                                          <p:spTgt spid="6"/>
                                        </p:tgtEl>
                                        <p:attrNameLst>
                                          <p:attrName>ppt_x</p:attrName>
                                        </p:attrNameLst>
                                      </p:cBhvr>
                                      <p:tavLst>
                                        <p:tav tm="0">
                                          <p:val>
                                            <p:strVal val="#ppt_x"/>
                                          </p:val>
                                        </p:tav>
                                        <p:tav tm="100000">
                                          <p:val>
                                            <p:strVal val="#ppt_x"/>
                                          </p:val>
                                        </p:tav>
                                      </p:tavLst>
                                    </p:anim>
                                    <p:anim calcmode="lin" valueType="num">
                                      <p:cBhvr additive="base">
                                        <p:cTn dur="500" fill="hold" id="58"/>
                                        <p:tgtEl>
                                          <p:spTgt spid="6"/>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3700"/>
                            </p:stCondLst>
                            <p:childTnLst>
                              <p:par>
                                <p:cTn fill="hold" grpId="0" id="60" nodeType="afterEffect" presetClass="entr" presetID="14" presetSubtype="10">
                                  <p:stCondLst>
                                    <p:cond delay="0"/>
                                  </p:stCondLst>
                                  <p:childTnLst>
                                    <p:set>
                                      <p:cBhvr>
                                        <p:cTn dur="1" fill="hold" id="61">
                                          <p:stCondLst>
                                            <p:cond delay="0"/>
                                          </p:stCondLst>
                                        </p:cTn>
                                        <p:tgtEl>
                                          <p:spTgt spid="8"/>
                                        </p:tgtEl>
                                        <p:attrNameLst>
                                          <p:attrName>style.visibility</p:attrName>
                                        </p:attrNameLst>
                                      </p:cBhvr>
                                      <p:to>
                                        <p:strVal val="visible"/>
                                      </p:to>
                                    </p:set>
                                    <p:animEffect filter="randombar(horizontal)" transition="in">
                                      <p:cBhvr>
                                        <p:cTn dur="500" id="62"/>
                                        <p:tgtEl>
                                          <p:spTgt spid="8"/>
                                        </p:tgtEl>
                                      </p:cBhvr>
                                    </p:animEffect>
                                  </p:childTnLst>
                                </p:cTn>
                              </p:par>
                            </p:childTnLst>
                          </p:cTn>
                        </p:par>
                        <p:par>
                          <p:cTn fill="hold" id="63" nodeType="afterGroup">
                            <p:stCondLst>
                              <p:cond delay="4200"/>
                            </p:stCondLst>
                            <p:childTnLst>
                              <p:par>
                                <p:cTn fill="hold" id="64" nodeType="afterEffect" presetClass="entr" presetID="45" presetSubtype="0">
                                  <p:stCondLst>
                                    <p:cond delay="0"/>
                                  </p:stCondLst>
                                  <p:childTnLst>
                                    <p:set>
                                      <p:cBhvr>
                                        <p:cTn dur="1" fill="hold" id="65">
                                          <p:stCondLst>
                                            <p:cond delay="0"/>
                                          </p:stCondLst>
                                        </p:cTn>
                                        <p:tgtEl>
                                          <p:spTgt spid="48"/>
                                        </p:tgtEl>
                                        <p:attrNameLst>
                                          <p:attrName>style.visibility</p:attrName>
                                        </p:attrNameLst>
                                      </p:cBhvr>
                                      <p:to>
                                        <p:strVal val="visible"/>
                                      </p:to>
                                    </p:set>
                                    <p:animEffect filter="fade" transition="in">
                                      <p:cBhvr>
                                        <p:cTn dur="500" id="66"/>
                                        <p:tgtEl>
                                          <p:spTgt spid="48"/>
                                        </p:tgtEl>
                                      </p:cBhvr>
                                    </p:animEffect>
                                    <p:anim calcmode="lin" valueType="num">
                                      <p:cBhvr>
                                        <p:cTn dur="500" fill="hold" id="67"/>
                                        <p:tgtEl>
                                          <p:spTgt spid="48"/>
                                        </p:tgtEl>
                                        <p:attrNameLst>
                                          <p:attrName>ppt_w</p:attrName>
                                        </p:attrNameLst>
                                      </p:cBhvr>
                                      <p:tavLst>
                                        <p:tav fmla="#ppt_w*sin(2.5*pi*$)" tm="0">
                                          <p:val>
                                            <p:fltVal val="0"/>
                                          </p:val>
                                        </p:tav>
                                        <p:tav tm="100000">
                                          <p:val>
                                            <p:fltVal val="1"/>
                                          </p:val>
                                        </p:tav>
                                      </p:tavLst>
                                    </p:anim>
                                    <p:anim calcmode="lin" valueType="num">
                                      <p:cBhvr>
                                        <p:cTn dur="500" fill="hold" id="68"/>
                                        <p:tgtEl>
                                          <p:spTgt spid="48"/>
                                        </p:tgtEl>
                                        <p:attrNameLst>
                                          <p:attrName>ppt_h</p:attrName>
                                        </p:attrNameLst>
                                      </p:cBhvr>
                                      <p:tavLst>
                                        <p:tav tm="0">
                                          <p:val>
                                            <p:strVal val="#ppt_h"/>
                                          </p:val>
                                        </p:tav>
                                        <p:tav tm="100000">
                                          <p:val>
                                            <p:strVal val="#ppt_h"/>
                                          </p:val>
                                        </p:tav>
                                      </p:tavLst>
                                    </p:anim>
                                  </p:childTnLst>
                                </p:cTn>
                              </p:par>
                              <p:par>
                                <p:cTn fill="hold" grpId="0" id="69" nodeType="withEffect" presetClass="entr" presetID="53" presetSubtype="0">
                                  <p:stCondLst>
                                    <p:cond delay="0"/>
                                  </p:stCondLst>
                                  <p:iterate type="lt">
                                    <p:tmPct val="10000"/>
                                  </p:iterate>
                                  <p:childTnLst>
                                    <p:set>
                                      <p:cBhvr>
                                        <p:cTn dur="1" fill="hold" id="70">
                                          <p:stCondLst>
                                            <p:cond delay="0"/>
                                          </p:stCondLst>
                                        </p:cTn>
                                        <p:tgtEl>
                                          <p:spTgt spid="21"/>
                                        </p:tgtEl>
                                        <p:attrNameLst>
                                          <p:attrName>style.visibility</p:attrName>
                                        </p:attrNameLst>
                                      </p:cBhvr>
                                      <p:to>
                                        <p:strVal val="visible"/>
                                      </p:to>
                                    </p:set>
                                    <p:anim calcmode="lin" valueType="num">
                                      <p:cBhvr>
                                        <p:cTn dur="500" fill="hold" id="71"/>
                                        <p:tgtEl>
                                          <p:spTgt spid="21"/>
                                        </p:tgtEl>
                                        <p:attrNameLst>
                                          <p:attrName>ppt_w</p:attrName>
                                        </p:attrNameLst>
                                      </p:cBhvr>
                                      <p:tavLst>
                                        <p:tav tm="0">
                                          <p:val>
                                            <p:fltVal val="0"/>
                                          </p:val>
                                        </p:tav>
                                        <p:tav tm="100000">
                                          <p:val>
                                            <p:strVal val="#ppt_w"/>
                                          </p:val>
                                        </p:tav>
                                      </p:tavLst>
                                    </p:anim>
                                    <p:anim calcmode="lin" valueType="num">
                                      <p:cBhvr>
                                        <p:cTn dur="500" fill="hold" id="72"/>
                                        <p:tgtEl>
                                          <p:spTgt spid="21"/>
                                        </p:tgtEl>
                                        <p:attrNameLst>
                                          <p:attrName>ppt_h</p:attrName>
                                        </p:attrNameLst>
                                      </p:cBhvr>
                                      <p:tavLst>
                                        <p:tav tm="0">
                                          <p:val>
                                            <p:fltVal val="0"/>
                                          </p:val>
                                        </p:tav>
                                        <p:tav tm="100000">
                                          <p:val>
                                            <p:strVal val="#ppt_h"/>
                                          </p:val>
                                        </p:tav>
                                      </p:tavLst>
                                    </p:anim>
                                    <p:animEffect filter="fade" transition="in">
                                      <p:cBhvr>
                                        <p:cTn dur="500" id="73"/>
                                        <p:tgtEl>
                                          <p:spTgt spid="21"/>
                                        </p:tgtEl>
                                      </p:cBhvr>
                                    </p:animEffect>
                                  </p:childTnLst>
                                </p:cTn>
                              </p:par>
                            </p:childTnLst>
                          </p:cTn>
                        </p:par>
                        <p:par>
                          <p:cTn fill="hold" id="74" nodeType="afterGroup">
                            <p:stCondLst>
                              <p:cond delay="4700"/>
                            </p:stCondLst>
                            <p:childTnLst>
                              <p:par>
                                <p:cTn fill="hold" grpId="0" id="75" nodeType="afterEffect" presetClass="entr" presetID="2" presetSubtype="4">
                                  <p:stCondLst>
                                    <p:cond delay="0"/>
                                  </p:stCondLst>
                                  <p:childTnLst>
                                    <p:set>
                                      <p:cBhvr>
                                        <p:cTn dur="1" fill="hold" id="76">
                                          <p:stCondLst>
                                            <p:cond delay="0"/>
                                          </p:stCondLst>
                                        </p:cTn>
                                        <p:tgtEl>
                                          <p:spTgt spid="4"/>
                                        </p:tgtEl>
                                        <p:attrNameLst>
                                          <p:attrName>style.visibility</p:attrName>
                                        </p:attrNameLst>
                                      </p:cBhvr>
                                      <p:to>
                                        <p:strVal val="visible"/>
                                      </p:to>
                                    </p:set>
                                    <p:anim calcmode="lin" valueType="num">
                                      <p:cBhvr additive="base">
                                        <p:cTn dur="500" fill="hold" id="77"/>
                                        <p:tgtEl>
                                          <p:spTgt spid="4"/>
                                        </p:tgtEl>
                                        <p:attrNameLst>
                                          <p:attrName>ppt_x</p:attrName>
                                        </p:attrNameLst>
                                      </p:cBhvr>
                                      <p:tavLst>
                                        <p:tav tm="0">
                                          <p:val>
                                            <p:strVal val="#ppt_x"/>
                                          </p:val>
                                        </p:tav>
                                        <p:tav tm="100000">
                                          <p:val>
                                            <p:strVal val="#ppt_x"/>
                                          </p:val>
                                        </p:tav>
                                      </p:tavLst>
                                    </p:anim>
                                    <p:anim calcmode="lin" valueType="num">
                                      <p:cBhvr additive="base">
                                        <p:cTn dur="500" fill="hold" id="78"/>
                                        <p:tgtEl>
                                          <p:spTgt spid="4"/>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5200"/>
                            </p:stCondLst>
                            <p:childTnLst>
                              <p:par>
                                <p:cTn fill="hold" grpId="0" id="80" nodeType="afterEffect" presetClass="entr" presetID="14" presetSubtype="10">
                                  <p:stCondLst>
                                    <p:cond delay="0"/>
                                  </p:stCondLst>
                                  <p:childTnLst>
                                    <p:set>
                                      <p:cBhvr>
                                        <p:cTn dur="1" fill="hold" id="81">
                                          <p:stCondLst>
                                            <p:cond delay="0"/>
                                          </p:stCondLst>
                                        </p:cTn>
                                        <p:tgtEl>
                                          <p:spTgt spid="7"/>
                                        </p:tgtEl>
                                        <p:attrNameLst>
                                          <p:attrName>style.visibility</p:attrName>
                                        </p:attrNameLst>
                                      </p:cBhvr>
                                      <p:to>
                                        <p:strVal val="visible"/>
                                      </p:to>
                                    </p:set>
                                    <p:animEffect filter="randombar(horizontal)" transition="in">
                                      <p:cBhvr>
                                        <p:cTn dur="500" id="82"/>
                                        <p:tgtEl>
                                          <p:spTgt spid="7"/>
                                        </p:tgtEl>
                                      </p:cBhvr>
                                    </p:animEffect>
                                  </p:childTnLst>
                                </p:cTn>
                              </p:par>
                            </p:childTnLst>
                          </p:cTn>
                        </p:par>
                        <p:par>
                          <p:cTn fill="hold" id="83" nodeType="afterGroup">
                            <p:stCondLst>
                              <p:cond delay="5700"/>
                            </p:stCondLst>
                            <p:childTnLst>
                              <p:par>
                                <p:cTn fill="hold" id="84" nodeType="afterEffect" presetClass="entr" presetID="45" presetSubtype="0">
                                  <p:stCondLst>
                                    <p:cond delay="0"/>
                                  </p:stCondLst>
                                  <p:childTnLst>
                                    <p:set>
                                      <p:cBhvr>
                                        <p:cTn dur="1" fill="hold" id="85">
                                          <p:stCondLst>
                                            <p:cond delay="0"/>
                                          </p:stCondLst>
                                        </p:cTn>
                                        <p:tgtEl>
                                          <p:spTgt spid="22"/>
                                        </p:tgtEl>
                                        <p:attrNameLst>
                                          <p:attrName>style.visibility</p:attrName>
                                        </p:attrNameLst>
                                      </p:cBhvr>
                                      <p:to>
                                        <p:strVal val="visible"/>
                                      </p:to>
                                    </p:set>
                                    <p:animEffect filter="fade" transition="in">
                                      <p:cBhvr>
                                        <p:cTn dur="500" id="86"/>
                                        <p:tgtEl>
                                          <p:spTgt spid="22"/>
                                        </p:tgtEl>
                                      </p:cBhvr>
                                    </p:animEffect>
                                    <p:anim calcmode="lin" valueType="num">
                                      <p:cBhvr>
                                        <p:cTn dur="500" fill="hold" id="87"/>
                                        <p:tgtEl>
                                          <p:spTgt spid="22"/>
                                        </p:tgtEl>
                                        <p:attrNameLst>
                                          <p:attrName>ppt_w</p:attrName>
                                        </p:attrNameLst>
                                      </p:cBhvr>
                                      <p:tavLst>
                                        <p:tav fmla="#ppt_w*sin(2.5*pi*$)" tm="0">
                                          <p:val>
                                            <p:fltVal val="0"/>
                                          </p:val>
                                        </p:tav>
                                        <p:tav tm="100000">
                                          <p:val>
                                            <p:fltVal val="1"/>
                                          </p:val>
                                        </p:tav>
                                      </p:tavLst>
                                    </p:anim>
                                    <p:anim calcmode="lin" valueType="num">
                                      <p:cBhvr>
                                        <p:cTn dur="500" fill="hold" id="88"/>
                                        <p:tgtEl>
                                          <p:spTgt spid="22"/>
                                        </p:tgtEl>
                                        <p:attrNameLst>
                                          <p:attrName>ppt_h</p:attrName>
                                        </p:attrNameLst>
                                      </p:cBhvr>
                                      <p:tavLst>
                                        <p:tav tm="0">
                                          <p:val>
                                            <p:strVal val="#ppt_h"/>
                                          </p:val>
                                        </p:tav>
                                        <p:tav tm="100000">
                                          <p:val>
                                            <p:strVal val="#ppt_h"/>
                                          </p:val>
                                        </p:tav>
                                      </p:tavLst>
                                    </p:anim>
                                  </p:childTnLst>
                                </p:cTn>
                              </p:par>
                              <p:par>
                                <p:cTn fill="hold" grpId="0" id="89" nodeType="withEffect" presetClass="entr" presetID="53" presetSubtype="0">
                                  <p:stCondLst>
                                    <p:cond delay="0"/>
                                  </p:stCondLst>
                                  <p:iterate type="lt">
                                    <p:tmPct val="10000"/>
                                  </p:iterate>
                                  <p:childTnLst>
                                    <p:set>
                                      <p:cBhvr>
                                        <p:cTn dur="1" fill="hold" id="90">
                                          <p:stCondLst>
                                            <p:cond delay="0"/>
                                          </p:stCondLst>
                                        </p:cTn>
                                        <p:tgtEl>
                                          <p:spTgt spid="20"/>
                                        </p:tgtEl>
                                        <p:attrNameLst>
                                          <p:attrName>style.visibility</p:attrName>
                                        </p:attrNameLst>
                                      </p:cBhvr>
                                      <p:to>
                                        <p:strVal val="visible"/>
                                      </p:to>
                                    </p:set>
                                    <p:anim calcmode="lin" valueType="num">
                                      <p:cBhvr>
                                        <p:cTn dur="500" fill="hold" id="91"/>
                                        <p:tgtEl>
                                          <p:spTgt spid="20"/>
                                        </p:tgtEl>
                                        <p:attrNameLst>
                                          <p:attrName>ppt_w</p:attrName>
                                        </p:attrNameLst>
                                      </p:cBhvr>
                                      <p:tavLst>
                                        <p:tav tm="0">
                                          <p:val>
                                            <p:fltVal val="0"/>
                                          </p:val>
                                        </p:tav>
                                        <p:tav tm="100000">
                                          <p:val>
                                            <p:strVal val="#ppt_w"/>
                                          </p:val>
                                        </p:tav>
                                      </p:tavLst>
                                    </p:anim>
                                    <p:anim calcmode="lin" valueType="num">
                                      <p:cBhvr>
                                        <p:cTn dur="500" fill="hold" id="92"/>
                                        <p:tgtEl>
                                          <p:spTgt spid="20"/>
                                        </p:tgtEl>
                                        <p:attrNameLst>
                                          <p:attrName>ppt_h</p:attrName>
                                        </p:attrNameLst>
                                      </p:cBhvr>
                                      <p:tavLst>
                                        <p:tav tm="0">
                                          <p:val>
                                            <p:fltVal val="0"/>
                                          </p:val>
                                        </p:tav>
                                        <p:tav tm="100000">
                                          <p:val>
                                            <p:strVal val="#ppt_h"/>
                                          </p:val>
                                        </p:tav>
                                      </p:tavLst>
                                    </p:anim>
                                    <p:animEffect filter="fade" transition="in">
                                      <p:cBhvr>
                                        <p:cTn dur="500" id="93"/>
                                        <p:tgtEl>
                                          <p:spTgt spid="20"/>
                                        </p:tgtEl>
                                      </p:cBhvr>
                                    </p:animEffect>
                                  </p:childTnLst>
                                </p:cTn>
                              </p:par>
                            </p:childTnLst>
                          </p:cTn>
                        </p:par>
                        <p:par>
                          <p:cTn fill="hold" id="94" nodeType="afterGroup">
                            <p:stCondLst>
                              <p:cond delay="6200"/>
                            </p:stCondLst>
                            <p:childTnLst>
                              <p:par>
                                <p:cTn fill="hold" grpId="0" id="95" nodeType="afterEffect" presetClass="entr" presetID="2" presetSubtype="1">
                                  <p:stCondLst>
                                    <p:cond delay="0"/>
                                  </p:stCondLst>
                                  <p:childTnLst>
                                    <p:set>
                                      <p:cBhvr>
                                        <p:cTn dur="1" fill="hold" id="96">
                                          <p:stCondLst>
                                            <p:cond delay="0"/>
                                          </p:stCondLst>
                                        </p:cTn>
                                        <p:tgtEl>
                                          <p:spTgt spid="9"/>
                                        </p:tgtEl>
                                        <p:attrNameLst>
                                          <p:attrName>style.visibility</p:attrName>
                                        </p:attrNameLst>
                                      </p:cBhvr>
                                      <p:to>
                                        <p:strVal val="visible"/>
                                      </p:to>
                                    </p:set>
                                    <p:anim calcmode="lin" valueType="num">
                                      <p:cBhvr additive="base">
                                        <p:cTn dur="500" fill="hold" id="97"/>
                                        <p:tgtEl>
                                          <p:spTgt spid="9"/>
                                        </p:tgtEl>
                                        <p:attrNameLst>
                                          <p:attrName>ppt_x</p:attrName>
                                        </p:attrNameLst>
                                      </p:cBhvr>
                                      <p:tavLst>
                                        <p:tav tm="0">
                                          <p:val>
                                            <p:strVal val="#ppt_x"/>
                                          </p:val>
                                        </p:tav>
                                        <p:tav tm="100000">
                                          <p:val>
                                            <p:strVal val="#ppt_x"/>
                                          </p:val>
                                        </p:tav>
                                      </p:tavLst>
                                    </p:anim>
                                    <p:anim calcmode="lin" valueType="num">
                                      <p:cBhvr additive="base">
                                        <p:cTn dur="500" fill="hold" id="98"/>
                                        <p:tgtEl>
                                          <p:spTgt spid="9"/>
                                        </p:tgtEl>
                                        <p:attrNameLst>
                                          <p:attrName>ppt_y</p:attrName>
                                        </p:attrNameLst>
                                      </p:cBhvr>
                                      <p:tavLst>
                                        <p:tav tm="0">
                                          <p:val>
                                            <p:strVal val="0-#ppt_h/2"/>
                                          </p:val>
                                        </p:tav>
                                        <p:tav tm="100000">
                                          <p:val>
                                            <p:strVal val="#ppt_y"/>
                                          </p:val>
                                        </p:tav>
                                      </p:tavLst>
                                    </p:anim>
                                  </p:childTnLst>
                                </p:cTn>
                              </p:par>
                            </p:childTnLst>
                          </p:cTn>
                        </p:par>
                        <p:par>
                          <p:cTn fill="hold" id="99" nodeType="afterGroup">
                            <p:stCondLst>
                              <p:cond delay="6700"/>
                            </p:stCondLst>
                            <p:childTnLst>
                              <p:par>
                                <p:cTn fill="hold" grpId="0" id="100" nodeType="afterEffect" presetClass="entr" presetID="14" presetSubtype="10">
                                  <p:stCondLst>
                                    <p:cond delay="0"/>
                                  </p:stCondLst>
                                  <p:childTnLst>
                                    <p:set>
                                      <p:cBhvr>
                                        <p:cTn dur="1" fill="hold" id="101">
                                          <p:stCondLst>
                                            <p:cond delay="0"/>
                                          </p:stCondLst>
                                        </p:cTn>
                                        <p:tgtEl>
                                          <p:spTgt spid="10"/>
                                        </p:tgtEl>
                                        <p:attrNameLst>
                                          <p:attrName>style.visibility</p:attrName>
                                        </p:attrNameLst>
                                      </p:cBhvr>
                                      <p:to>
                                        <p:strVal val="visible"/>
                                      </p:to>
                                    </p:set>
                                    <p:animEffect filter="randombar(horizontal)" transition="in">
                                      <p:cBhvr>
                                        <p:cTn dur="500" id="102"/>
                                        <p:tgtEl>
                                          <p:spTgt spid="10"/>
                                        </p:tgtEl>
                                      </p:cBhvr>
                                    </p:animEffect>
                                  </p:childTnLst>
                                </p:cTn>
                              </p:par>
                            </p:childTnLst>
                          </p:cTn>
                        </p:par>
                        <p:par>
                          <p:cTn fill="hold" id="103" nodeType="afterGroup">
                            <p:stCondLst>
                              <p:cond delay="7200"/>
                            </p:stCondLst>
                            <p:childTnLst>
                              <p:par>
                                <p:cTn fill="hold" id="104" nodeType="afterEffect" presetClass="entr" presetID="45" presetSubtype="0">
                                  <p:stCondLst>
                                    <p:cond delay="0"/>
                                  </p:stCondLst>
                                  <p:childTnLst>
                                    <p:set>
                                      <p:cBhvr>
                                        <p:cTn dur="1" fill="hold" id="105">
                                          <p:stCondLst>
                                            <p:cond delay="0"/>
                                          </p:stCondLst>
                                        </p:cTn>
                                        <p:tgtEl>
                                          <p:spTgt spid="61"/>
                                        </p:tgtEl>
                                        <p:attrNameLst>
                                          <p:attrName>style.visibility</p:attrName>
                                        </p:attrNameLst>
                                      </p:cBhvr>
                                      <p:to>
                                        <p:strVal val="visible"/>
                                      </p:to>
                                    </p:set>
                                    <p:animEffect filter="fade" transition="in">
                                      <p:cBhvr>
                                        <p:cTn dur="500" id="106"/>
                                        <p:tgtEl>
                                          <p:spTgt spid="61"/>
                                        </p:tgtEl>
                                      </p:cBhvr>
                                    </p:animEffect>
                                    <p:anim calcmode="lin" valueType="num">
                                      <p:cBhvr>
                                        <p:cTn dur="500" fill="hold" id="107"/>
                                        <p:tgtEl>
                                          <p:spTgt spid="61"/>
                                        </p:tgtEl>
                                        <p:attrNameLst>
                                          <p:attrName>ppt_w</p:attrName>
                                        </p:attrNameLst>
                                      </p:cBhvr>
                                      <p:tavLst>
                                        <p:tav fmla="#ppt_w*sin(2.5*pi*$)" tm="0">
                                          <p:val>
                                            <p:fltVal val="0"/>
                                          </p:val>
                                        </p:tav>
                                        <p:tav tm="100000">
                                          <p:val>
                                            <p:fltVal val="1"/>
                                          </p:val>
                                        </p:tav>
                                      </p:tavLst>
                                    </p:anim>
                                    <p:anim calcmode="lin" valueType="num">
                                      <p:cBhvr>
                                        <p:cTn dur="500" fill="hold" id="108"/>
                                        <p:tgtEl>
                                          <p:spTgt spid="61"/>
                                        </p:tgtEl>
                                        <p:attrNameLst>
                                          <p:attrName>ppt_h</p:attrName>
                                        </p:attrNameLst>
                                      </p:cBhvr>
                                      <p:tavLst>
                                        <p:tav tm="0">
                                          <p:val>
                                            <p:strVal val="#ppt_h"/>
                                          </p:val>
                                        </p:tav>
                                        <p:tav tm="100000">
                                          <p:val>
                                            <p:strVal val="#ppt_h"/>
                                          </p:val>
                                        </p:tav>
                                      </p:tavLst>
                                    </p:anim>
                                  </p:childTnLst>
                                </p:cTn>
                              </p:par>
                              <p:par>
                                <p:cTn fill="hold" grpId="0" id="109" nodeType="withEffect" presetClass="entr" presetID="53" presetSubtype="0">
                                  <p:stCondLst>
                                    <p:cond delay="0"/>
                                  </p:stCondLst>
                                  <p:iterate type="lt">
                                    <p:tmPct val="10000"/>
                                  </p:iterate>
                                  <p:childTnLst>
                                    <p:set>
                                      <p:cBhvr>
                                        <p:cTn dur="1" fill="hold" id="110">
                                          <p:stCondLst>
                                            <p:cond delay="0"/>
                                          </p:stCondLst>
                                        </p:cTn>
                                        <p:tgtEl>
                                          <p:spTgt spid="60"/>
                                        </p:tgtEl>
                                        <p:attrNameLst>
                                          <p:attrName>style.visibility</p:attrName>
                                        </p:attrNameLst>
                                      </p:cBhvr>
                                      <p:to>
                                        <p:strVal val="visible"/>
                                      </p:to>
                                    </p:set>
                                    <p:anim calcmode="lin" valueType="num">
                                      <p:cBhvr>
                                        <p:cTn dur="500" fill="hold" id="111"/>
                                        <p:tgtEl>
                                          <p:spTgt spid="60"/>
                                        </p:tgtEl>
                                        <p:attrNameLst>
                                          <p:attrName>ppt_w</p:attrName>
                                        </p:attrNameLst>
                                      </p:cBhvr>
                                      <p:tavLst>
                                        <p:tav tm="0">
                                          <p:val>
                                            <p:fltVal val="0"/>
                                          </p:val>
                                        </p:tav>
                                        <p:tav tm="100000">
                                          <p:val>
                                            <p:strVal val="#ppt_w"/>
                                          </p:val>
                                        </p:tav>
                                      </p:tavLst>
                                    </p:anim>
                                    <p:anim calcmode="lin" valueType="num">
                                      <p:cBhvr>
                                        <p:cTn dur="500" fill="hold" id="112"/>
                                        <p:tgtEl>
                                          <p:spTgt spid="60"/>
                                        </p:tgtEl>
                                        <p:attrNameLst>
                                          <p:attrName>ppt_h</p:attrName>
                                        </p:attrNameLst>
                                      </p:cBhvr>
                                      <p:tavLst>
                                        <p:tav tm="0">
                                          <p:val>
                                            <p:fltVal val="0"/>
                                          </p:val>
                                        </p:tav>
                                        <p:tav tm="100000">
                                          <p:val>
                                            <p:strVal val="#ppt_h"/>
                                          </p:val>
                                        </p:tav>
                                      </p:tavLst>
                                    </p:anim>
                                    <p:animEffect filter="fade" transition="in">
                                      <p:cBhvr>
                                        <p:cTn dur="500" id="113"/>
                                        <p:tgtEl>
                                          <p:spTgt spid="60"/>
                                        </p:tgtEl>
                                      </p:cBhvr>
                                    </p:animEffect>
                                  </p:childTnLst>
                                </p:cTn>
                              </p:par>
                            </p:childTnLst>
                          </p:cTn>
                        </p:par>
                        <p:par>
                          <p:cTn fill="hold" id="114" nodeType="afterGroup">
                            <p:stCondLst>
                              <p:cond delay="7700"/>
                            </p:stCondLst>
                            <p:childTnLst>
                              <p:par>
                                <p:cTn fill="hold" grpId="0" id="115" nodeType="afterEffect" presetClass="entr" presetID="2" presetSubtype="4">
                                  <p:stCondLst>
                                    <p:cond delay="0"/>
                                  </p:stCondLst>
                                  <p:childTnLst>
                                    <p:set>
                                      <p:cBhvr>
                                        <p:cTn dur="1" fill="hold" id="116">
                                          <p:stCondLst>
                                            <p:cond delay="0"/>
                                          </p:stCondLst>
                                        </p:cTn>
                                        <p:tgtEl>
                                          <p:spTgt spid="11"/>
                                        </p:tgtEl>
                                        <p:attrNameLst>
                                          <p:attrName>style.visibility</p:attrName>
                                        </p:attrNameLst>
                                      </p:cBhvr>
                                      <p:to>
                                        <p:strVal val="visible"/>
                                      </p:to>
                                    </p:set>
                                    <p:anim calcmode="lin" valueType="num">
                                      <p:cBhvr additive="base">
                                        <p:cTn dur="500" fill="hold" id="117"/>
                                        <p:tgtEl>
                                          <p:spTgt spid="11"/>
                                        </p:tgtEl>
                                        <p:attrNameLst>
                                          <p:attrName>ppt_x</p:attrName>
                                        </p:attrNameLst>
                                      </p:cBhvr>
                                      <p:tavLst>
                                        <p:tav tm="0">
                                          <p:val>
                                            <p:strVal val="#ppt_x"/>
                                          </p:val>
                                        </p:tav>
                                        <p:tav tm="100000">
                                          <p:val>
                                            <p:strVal val="#ppt_x"/>
                                          </p:val>
                                        </p:tav>
                                      </p:tavLst>
                                    </p:anim>
                                    <p:anim calcmode="lin" valueType="num">
                                      <p:cBhvr additive="base">
                                        <p:cTn dur="500" fill="hold" id="118"/>
                                        <p:tgtEl>
                                          <p:spTgt spid="11"/>
                                        </p:tgtEl>
                                        <p:attrNameLst>
                                          <p:attrName>ppt_y</p:attrName>
                                        </p:attrNameLst>
                                      </p:cBhvr>
                                      <p:tavLst>
                                        <p:tav tm="0">
                                          <p:val>
                                            <p:strVal val="1+#ppt_h/2"/>
                                          </p:val>
                                        </p:tav>
                                        <p:tav tm="100000">
                                          <p:val>
                                            <p:strVal val="#ppt_y"/>
                                          </p:val>
                                        </p:tav>
                                      </p:tavLst>
                                    </p:anim>
                                  </p:childTnLst>
                                </p:cTn>
                              </p:par>
                            </p:childTnLst>
                          </p:cTn>
                        </p:par>
                        <p:par>
                          <p:cTn fill="hold" id="119" nodeType="afterGroup">
                            <p:stCondLst>
                              <p:cond delay="8200"/>
                            </p:stCondLst>
                            <p:childTnLst>
                              <p:par>
                                <p:cTn fill="hold" grpId="0" id="120" nodeType="afterEffect" presetClass="entr" presetID="14" presetSubtype="10">
                                  <p:stCondLst>
                                    <p:cond delay="0"/>
                                  </p:stCondLst>
                                  <p:childTnLst>
                                    <p:set>
                                      <p:cBhvr>
                                        <p:cTn dur="1" fill="hold" id="121">
                                          <p:stCondLst>
                                            <p:cond delay="0"/>
                                          </p:stCondLst>
                                        </p:cTn>
                                        <p:tgtEl>
                                          <p:spTgt spid="12"/>
                                        </p:tgtEl>
                                        <p:attrNameLst>
                                          <p:attrName>style.visibility</p:attrName>
                                        </p:attrNameLst>
                                      </p:cBhvr>
                                      <p:to>
                                        <p:strVal val="visible"/>
                                      </p:to>
                                    </p:set>
                                    <p:animEffect filter="randombar(horizontal)" transition="in">
                                      <p:cBhvr>
                                        <p:cTn dur="500" id="1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58"/>
      <p:bldP grpId="0" spid="59"/>
      <p:bldP grpId="0" spid="6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3" name="Shape 2012"/>
          <p:cNvSpPr/>
          <p:nvPr/>
        </p:nvSpPr>
        <p:spPr>
          <a:xfrm>
            <a:off x="5291568" y="1431335"/>
            <a:ext cx="2671029" cy="1264960"/>
          </a:xfrm>
          <a:prstGeom prst="roundRect">
            <a:avLst>
              <a:gd fmla="val 6918" name="adj"/>
            </a:avLst>
          </a:prstGeom>
          <a:noFill/>
          <a:ln w="12700">
            <a:solidFill>
              <a:srgbClr val="A6AAA9"/>
            </a:solidFill>
            <a:miter lim="400000"/>
          </a:ln>
        </p:spPr>
        <p:txBody>
          <a:bodyPr anchor="ctr" bIns="14288" lIns="14288" rIns="14288" tIns="14288"/>
          <a:lstStyle/>
          <a:p>
            <a:pPr lvl="0"/>
            <a:endParaRPr sz="1300"/>
          </a:p>
        </p:txBody>
      </p:sp>
      <p:sp>
        <p:nvSpPr>
          <p:cNvPr id="4" name="Shape 2013"/>
          <p:cNvSpPr/>
          <p:nvPr/>
        </p:nvSpPr>
        <p:spPr>
          <a:xfrm>
            <a:off x="5291568" y="2879192"/>
            <a:ext cx="2671029" cy="1263620"/>
          </a:xfrm>
          <a:prstGeom prst="roundRect">
            <a:avLst>
              <a:gd fmla="val 6925" name="adj"/>
            </a:avLst>
          </a:prstGeom>
          <a:noFill/>
          <a:ln w="12700">
            <a:solidFill>
              <a:srgbClr val="A6AAA9"/>
            </a:solidFill>
            <a:miter lim="400000"/>
          </a:ln>
        </p:spPr>
        <p:txBody>
          <a:bodyPr anchor="ctr" bIns="14288" lIns="14288" rIns="14288" tIns="14288"/>
          <a:lstStyle/>
          <a:p>
            <a:pPr lvl="0"/>
            <a:endParaRPr sz="1300"/>
          </a:p>
        </p:txBody>
      </p:sp>
      <p:sp>
        <p:nvSpPr>
          <p:cNvPr id="6" name="Shape 2014"/>
          <p:cNvSpPr/>
          <p:nvPr/>
        </p:nvSpPr>
        <p:spPr>
          <a:xfrm>
            <a:off x="1186463" y="2878522"/>
            <a:ext cx="2671029" cy="1264959"/>
          </a:xfrm>
          <a:prstGeom prst="roundRect">
            <a:avLst>
              <a:gd fmla="val 6918" name="adj"/>
            </a:avLst>
          </a:prstGeom>
          <a:noFill/>
          <a:ln w="12700">
            <a:solidFill>
              <a:srgbClr val="A6AAA9"/>
            </a:solidFill>
            <a:miter lim="400000"/>
          </a:ln>
        </p:spPr>
        <p:txBody>
          <a:bodyPr anchor="ctr" bIns="14288" lIns="14288" rIns="14288" tIns="14288"/>
          <a:lstStyle/>
          <a:p>
            <a:pPr lvl="0"/>
            <a:endParaRPr sz="1300"/>
          </a:p>
        </p:txBody>
      </p:sp>
      <p:sp>
        <p:nvSpPr>
          <p:cNvPr id="7" name="Shape 2015"/>
          <p:cNvSpPr/>
          <p:nvPr/>
        </p:nvSpPr>
        <p:spPr>
          <a:xfrm>
            <a:off x="1186463" y="1431335"/>
            <a:ext cx="2671029" cy="1264960"/>
          </a:xfrm>
          <a:prstGeom prst="roundRect">
            <a:avLst>
              <a:gd fmla="val 6918" name="adj"/>
            </a:avLst>
          </a:prstGeom>
          <a:noFill/>
          <a:ln w="12700">
            <a:solidFill>
              <a:srgbClr val="A6AAA9"/>
            </a:solidFill>
            <a:miter lim="400000"/>
          </a:ln>
        </p:spPr>
        <p:txBody>
          <a:bodyPr anchor="ctr" bIns="14288" lIns="14288" rIns="14288" tIns="14288"/>
          <a:lstStyle/>
          <a:p>
            <a:pPr lvl="0"/>
            <a:endParaRPr sz="1300"/>
          </a:p>
        </p:txBody>
      </p:sp>
      <p:sp>
        <p:nvSpPr>
          <p:cNvPr id="9" name="Shape 2021"/>
          <p:cNvSpPr/>
          <p:nvPr/>
        </p:nvSpPr>
        <p:spPr>
          <a:xfrm>
            <a:off x="1747495" y="1851670"/>
            <a:ext cx="1741450" cy="382439"/>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algn="l">
              <a:lnSpc>
                <a:spcPct val="120000"/>
              </a:lnSpc>
              <a:spcBef>
                <a:spcPts val="2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0" name="Shape 2022"/>
          <p:cNvSpPr/>
          <p:nvPr/>
        </p:nvSpPr>
        <p:spPr>
          <a:xfrm>
            <a:off x="1741649" y="1537860"/>
            <a:ext cx="1401999" cy="301211"/>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lstStyle>
            <a:lvl1pPr algn="l">
              <a:lnSpc>
                <a:spcPct val="120000"/>
              </a:lnSpc>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11" name="Shape 2023"/>
          <p:cNvSpPr/>
          <p:nvPr/>
        </p:nvSpPr>
        <p:spPr>
          <a:xfrm>
            <a:off x="1747495" y="3304099"/>
            <a:ext cx="1741450" cy="364164"/>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algn="l">
              <a:lnSpc>
                <a:spcPct val="120000"/>
              </a:lnSpc>
              <a:spcBef>
                <a:spcPts val="2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2" name="Shape 2024"/>
          <p:cNvSpPr/>
          <p:nvPr/>
        </p:nvSpPr>
        <p:spPr>
          <a:xfrm>
            <a:off x="1741649" y="3011260"/>
            <a:ext cx="1401999" cy="301211"/>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lstStyle>
            <a:lvl1pPr algn="l">
              <a:lnSpc>
                <a:spcPct val="120000"/>
              </a:lnSpc>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13" name="Shape 2025"/>
          <p:cNvSpPr/>
          <p:nvPr/>
        </p:nvSpPr>
        <p:spPr>
          <a:xfrm>
            <a:off x="5654872" y="1851670"/>
            <a:ext cx="1734500" cy="382439"/>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algn="r">
              <a:lnSpc>
                <a:spcPct val="120000"/>
              </a:lnSpc>
              <a:spcBef>
                <a:spcPts val="4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4" name="Shape 2026"/>
          <p:cNvSpPr/>
          <p:nvPr/>
        </p:nvSpPr>
        <p:spPr>
          <a:xfrm>
            <a:off x="5987765" y="1537860"/>
            <a:ext cx="1401999" cy="301211"/>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lstStyle>
            <a:lvl1pPr algn="r">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15" name="Shape 2027"/>
          <p:cNvSpPr/>
          <p:nvPr/>
        </p:nvSpPr>
        <p:spPr>
          <a:xfrm>
            <a:off x="5654873" y="3304101"/>
            <a:ext cx="1734500" cy="364163"/>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algn="r">
              <a:lnSpc>
                <a:spcPct val="120000"/>
              </a:lnSpc>
              <a:spcBef>
                <a:spcPts val="4500"/>
              </a:spcBef>
              <a:defRPr sz="2000">
                <a:solidFill>
                  <a:srgbClr val="53585F"/>
                </a:solidFill>
              </a:defRPr>
            </a:lvl1p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6" name="Shape 2028"/>
          <p:cNvSpPr/>
          <p:nvPr/>
        </p:nvSpPr>
        <p:spPr>
          <a:xfrm>
            <a:off x="5987765" y="3011260"/>
            <a:ext cx="1401999" cy="301211"/>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a:lstStyle>
            <a:lvl1pPr algn="r">
              <a:defRPr sz="3500">
                <a:solidFill>
                  <a:srgbClr val="53585F"/>
                </a:solidFill>
              </a:defRPr>
            </a:lvl1pPr>
          </a:lstStyle>
          <a:p>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grpSp>
        <p:nvGrpSpPr>
          <p:cNvPr id="57" name="组合 56"/>
          <p:cNvGrpSpPr/>
          <p:nvPr/>
        </p:nvGrpSpPr>
        <p:grpSpPr>
          <a:xfrm>
            <a:off x="3488945" y="1702369"/>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59" name="椭圆 58"/>
            <p:cNvSpPr/>
            <p:nvPr/>
          </p:nvSpPr>
          <p:spPr>
            <a:xfrm>
              <a:off x="2345502" y="2051726"/>
              <a:ext cx="2116756" cy="2116756"/>
            </a:xfrm>
            <a:prstGeom prst="ellipse">
              <a:avLst/>
            </a:prstGeom>
            <a:solidFill>
              <a:schemeClr val="bg1">
                <a:lumMod val="95000"/>
              </a:schemeClr>
            </a:solidFill>
            <a:ln w="50800">
              <a:noFill/>
            </a:ln>
            <a:effectLst>
              <a:outerShdw algn="tl" blurRad="165100" dir="2700000" dist="88900" rotWithShape="0">
                <a:schemeClr val="accent3">
                  <a:lumMod val="50000"/>
                  <a:alpha val="64000"/>
                </a:schemeClr>
              </a:outerShdw>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60" name="矩形 59"/>
          <p:cNvSpPr/>
          <p:nvPr/>
        </p:nvSpPr>
        <p:spPr>
          <a:xfrm>
            <a:off x="3736467" y="2423166"/>
            <a:ext cx="1630868" cy="701040"/>
          </a:xfrm>
          <a:prstGeom prst="rect">
            <a:avLst/>
          </a:prstGeom>
        </p:spPr>
        <p:txBody>
          <a:bodyPr wrap="square">
            <a:spAutoFit/>
          </a:bodyPr>
          <a:lstStyle/>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年度工作</a:t>
            </a:r>
          </a:p>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内容概述</a:t>
            </a:r>
          </a:p>
        </p:txBody>
      </p:sp>
      <p:grpSp>
        <p:nvGrpSpPr>
          <p:cNvPr id="61" name="组合 60"/>
          <p:cNvGrpSpPr/>
          <p:nvPr/>
        </p:nvGrpSpPr>
        <p:grpSpPr>
          <a:xfrm>
            <a:off x="618867" y="152730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grpSp>
        <p:nvGrpSpPr>
          <p:cNvPr id="66" name="组合 65"/>
          <p:cNvGrpSpPr/>
          <p:nvPr/>
        </p:nvGrpSpPr>
        <p:grpSpPr>
          <a:xfrm>
            <a:off x="612144" y="292687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2">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grpSp>
        <p:nvGrpSpPr>
          <p:cNvPr id="71" name="组合 70"/>
          <p:cNvGrpSpPr/>
          <p:nvPr/>
        </p:nvGrpSpPr>
        <p:grpSpPr>
          <a:xfrm>
            <a:off x="7387113" y="1513856"/>
            <a:ext cx="1139838" cy="1139838"/>
            <a:chOff x="4184106" y="2952206"/>
            <a:chExt cx="3823790" cy="3823790"/>
          </a:xfrm>
        </p:grpSpPr>
        <p:sp>
          <p:nvSpPr>
            <p:cNvPr id="72" name="椭圆 7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73" name="组合 72"/>
            <p:cNvGrpSpPr/>
            <p:nvPr/>
          </p:nvGrpSpPr>
          <p:grpSpPr>
            <a:xfrm>
              <a:off x="4710169" y="3478269"/>
              <a:ext cx="2771663" cy="2771663"/>
              <a:chOff x="2193191" y="1899415"/>
              <a:chExt cx="2421376" cy="2421376"/>
            </a:xfrm>
            <a:effectLst/>
          </p:grpSpPr>
          <p:sp>
            <p:nvSpPr>
              <p:cNvPr id="74" name="椭圆 73"/>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75" name="椭圆 74"/>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grpSp>
        <p:nvGrpSpPr>
          <p:cNvPr id="76" name="组合 75"/>
          <p:cNvGrpSpPr/>
          <p:nvPr/>
        </p:nvGrpSpPr>
        <p:grpSpPr>
          <a:xfrm>
            <a:off x="7385954" y="2947808"/>
            <a:ext cx="1139838" cy="1139838"/>
            <a:chOff x="4184106" y="2952206"/>
            <a:chExt cx="3823790" cy="3823790"/>
          </a:xfrm>
        </p:grpSpPr>
        <p:sp>
          <p:nvSpPr>
            <p:cNvPr id="77" name="椭圆 7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78" name="组合 77"/>
            <p:cNvGrpSpPr/>
            <p:nvPr/>
          </p:nvGrpSpPr>
          <p:grpSpPr>
            <a:xfrm>
              <a:off x="4710167" y="3478267"/>
              <a:ext cx="2771663" cy="2771663"/>
              <a:chOff x="2193190" y="1899413"/>
              <a:chExt cx="2421376" cy="2421376"/>
            </a:xfrm>
            <a:effectLst/>
          </p:grpSpPr>
          <p:sp>
            <p:nvSpPr>
              <p:cNvPr id="79" name="椭圆 78"/>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80" name="椭圆 79"/>
              <p:cNvSpPr/>
              <p:nvPr/>
            </p:nvSpPr>
            <p:spPr>
              <a:xfrm>
                <a:off x="2386802" y="2093027"/>
                <a:ext cx="2034160" cy="2034159"/>
              </a:xfrm>
              <a:prstGeom prst="ellipse">
                <a:avLst/>
              </a:prstGeom>
              <a:solidFill>
                <a:schemeClr val="bg1">
                  <a:lumMod val="95000"/>
                </a:schemeClr>
              </a:solidFill>
              <a:ln w="50800">
                <a:noFill/>
              </a:ln>
              <a:effectLst>
                <a:outerShdw algn="tl" blurRad="76200" dir="2700000" dist="38100" rotWithShape="0">
                  <a:schemeClr val="accent4">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sp>
        <p:nvSpPr>
          <p:cNvPr id="81" name="TextBox 80"/>
          <p:cNvSpPr txBox="1"/>
          <p:nvPr/>
        </p:nvSpPr>
        <p:spPr>
          <a:xfrm>
            <a:off x="840749" y="1855873"/>
            <a:ext cx="696074" cy="478032"/>
          </a:xfrm>
          <a:prstGeom prst="rect">
            <a:avLst/>
          </a:prstGeom>
          <a:noFill/>
        </p:spPr>
        <p:txBody>
          <a:bodyPr bIns="56136" lIns="112274" rIns="112274" rtlCol="0" tIns="56136" wrap="square">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82" name="TextBox 81"/>
          <p:cNvSpPr txBox="1"/>
          <p:nvPr/>
        </p:nvSpPr>
        <p:spPr>
          <a:xfrm>
            <a:off x="834026" y="3255446"/>
            <a:ext cx="696074" cy="478032"/>
          </a:xfrm>
          <a:prstGeom prst="rect">
            <a:avLst/>
          </a:prstGeom>
          <a:noFill/>
        </p:spPr>
        <p:txBody>
          <a:bodyPr bIns="56136" lIns="112274" rIns="112274" rtlCol="0" tIns="56136" wrap="square">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83" name="TextBox 82"/>
          <p:cNvSpPr txBox="1"/>
          <p:nvPr/>
        </p:nvSpPr>
        <p:spPr>
          <a:xfrm>
            <a:off x="7608996" y="1842425"/>
            <a:ext cx="696074" cy="478032"/>
          </a:xfrm>
          <a:prstGeom prst="rect">
            <a:avLst/>
          </a:prstGeom>
          <a:noFill/>
        </p:spPr>
        <p:txBody>
          <a:bodyPr bIns="56136" lIns="112274" rIns="112274" rtlCol="0" tIns="56136" wrap="square">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84" name="TextBox 83"/>
          <p:cNvSpPr txBox="1"/>
          <p:nvPr/>
        </p:nvSpPr>
        <p:spPr>
          <a:xfrm>
            <a:off x="7607836" y="3276377"/>
            <a:ext cx="696074" cy="478032"/>
          </a:xfrm>
          <a:prstGeom prst="rect">
            <a:avLst/>
          </a:prstGeom>
          <a:noFill/>
        </p:spPr>
        <p:txBody>
          <a:bodyPr bIns="56136" lIns="112274" rIns="112274" rtlCol="0" tIns="56136" wrap="square">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Tree>
    <p:extLst>
      <p:ext uri="{BB962C8B-B14F-4D97-AF65-F5344CB8AC3E}">
        <p14:creationId val="1982339617"/>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57"/>
                                        </p:tgtEl>
                                        <p:attrNameLst>
                                          <p:attrName>style.visibility</p:attrName>
                                        </p:attrNameLst>
                                      </p:cBhvr>
                                      <p:to>
                                        <p:strVal val="visible"/>
                                      </p:to>
                                    </p:set>
                                    <p:animEffect filter="wheel(1)"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0"/>
                                        </p:tgtEl>
                                        <p:attrNameLst>
                                          <p:attrName>style.visibility</p:attrName>
                                        </p:attrNameLst>
                                      </p:cBhvr>
                                      <p:to>
                                        <p:strVal val="visible"/>
                                      </p:to>
                                    </p:set>
                                    <p:animEffect filter="fade" transition="in">
                                      <p:cBhvr>
                                        <p:cTn dur="500" id="11"/>
                                        <p:tgtEl>
                                          <p:spTgt spid="60"/>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p:cTn dur="500" fill="hold" id="21"/>
                                        <p:tgtEl>
                                          <p:spTgt spid="61"/>
                                        </p:tgtEl>
                                        <p:attrNameLst>
                                          <p:attrName>ppt_w</p:attrName>
                                        </p:attrNameLst>
                                      </p:cBhvr>
                                      <p:tavLst>
                                        <p:tav tm="0">
                                          <p:val>
                                            <p:fltVal val="0"/>
                                          </p:val>
                                        </p:tav>
                                        <p:tav tm="100000">
                                          <p:val>
                                            <p:strVal val="#ppt_w"/>
                                          </p:val>
                                        </p:tav>
                                      </p:tavLst>
                                    </p:anim>
                                    <p:anim calcmode="lin" valueType="num">
                                      <p:cBhvr>
                                        <p:cTn dur="500" fill="hold" id="22"/>
                                        <p:tgtEl>
                                          <p:spTgt spid="61"/>
                                        </p:tgtEl>
                                        <p:attrNameLst>
                                          <p:attrName>ppt_h</p:attrName>
                                        </p:attrNameLst>
                                      </p:cBhvr>
                                      <p:tavLst>
                                        <p:tav tm="0">
                                          <p:val>
                                            <p:fltVal val="0"/>
                                          </p:val>
                                        </p:tav>
                                        <p:tav tm="100000">
                                          <p:val>
                                            <p:strVal val="#ppt_h"/>
                                          </p:val>
                                        </p:tav>
                                      </p:tavLst>
                                    </p:anim>
                                    <p:animEffect filter="fade" transition="in">
                                      <p:cBhvr>
                                        <p:cTn dur="500" id="23"/>
                                        <p:tgtEl>
                                          <p:spTgt spid="61"/>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81"/>
                                        </p:tgtEl>
                                        <p:attrNameLst>
                                          <p:attrName>style.visibility</p:attrName>
                                        </p:attrNameLst>
                                      </p:cBhvr>
                                      <p:to>
                                        <p:strVal val="visible"/>
                                      </p:to>
                                    </p:set>
                                    <p:anim calcmode="lin" valueType="num">
                                      <p:cBhvr>
                                        <p:cTn dur="500" fill="hold" id="26"/>
                                        <p:tgtEl>
                                          <p:spTgt spid="81"/>
                                        </p:tgtEl>
                                        <p:attrNameLst>
                                          <p:attrName>ppt_w</p:attrName>
                                        </p:attrNameLst>
                                      </p:cBhvr>
                                      <p:tavLst>
                                        <p:tav tm="0">
                                          <p:val>
                                            <p:fltVal val="0"/>
                                          </p:val>
                                        </p:tav>
                                        <p:tav tm="100000">
                                          <p:val>
                                            <p:strVal val="#ppt_w"/>
                                          </p:val>
                                        </p:tav>
                                      </p:tavLst>
                                    </p:anim>
                                    <p:anim calcmode="lin" valueType="num">
                                      <p:cBhvr>
                                        <p:cTn dur="500" fill="hold" id="27"/>
                                        <p:tgtEl>
                                          <p:spTgt spid="81"/>
                                        </p:tgtEl>
                                        <p:attrNameLst>
                                          <p:attrName>ppt_h</p:attrName>
                                        </p:attrNameLst>
                                      </p:cBhvr>
                                      <p:tavLst>
                                        <p:tav tm="0">
                                          <p:val>
                                            <p:fltVal val="0"/>
                                          </p:val>
                                        </p:tav>
                                        <p:tav tm="100000">
                                          <p:val>
                                            <p:strVal val="#ppt_h"/>
                                          </p:val>
                                        </p:tav>
                                      </p:tavLst>
                                    </p:anim>
                                    <p:animEffect filter="fade" transition="in">
                                      <p:cBhvr>
                                        <p:cTn dur="500" id="28"/>
                                        <p:tgtEl>
                                          <p:spTgt spid="81"/>
                                        </p:tgtEl>
                                      </p:cBhvr>
                                    </p:animEffect>
                                  </p:childTnLst>
                                </p:cTn>
                              </p:par>
                            </p:childTnLst>
                          </p:cTn>
                        </p:par>
                        <p:par>
                          <p:cTn fill="hold" id="29" nodeType="afterGroup">
                            <p:stCondLst>
                              <p:cond delay="2000"/>
                            </p:stCondLst>
                            <p:childTnLst>
                              <p:par>
                                <p:cTn fill="hold" grpId="0" id="30" nodeType="afterEffect" presetClass="entr" presetID="10"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500" id="32"/>
                                        <p:tgtEl>
                                          <p:spTgt spid="10"/>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500" id="35"/>
                                        <p:tgtEl>
                                          <p:spTgt spid="9"/>
                                        </p:tgtEl>
                                      </p:cBhvr>
                                    </p:animEffect>
                                  </p:childTnLst>
                                </p:cTn>
                              </p:par>
                            </p:childTnLst>
                          </p:cTn>
                        </p:par>
                        <p:par>
                          <p:cTn fill="hold" id="36" nodeType="afterGroup">
                            <p:stCondLst>
                              <p:cond delay="2500"/>
                            </p:stCondLst>
                            <p:childTnLst>
                              <p:par>
                                <p:cTn fill="hold" grpId="0" id="37" nodeType="afterEffect" presetClass="entr" presetID="53" presetSubtype="0">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p:cTn dur="500" fill="hold" id="39"/>
                                        <p:tgtEl>
                                          <p:spTgt spid="6"/>
                                        </p:tgtEl>
                                        <p:attrNameLst>
                                          <p:attrName>ppt_w</p:attrName>
                                        </p:attrNameLst>
                                      </p:cBhvr>
                                      <p:tavLst>
                                        <p:tav tm="0">
                                          <p:val>
                                            <p:fltVal val="0"/>
                                          </p:val>
                                        </p:tav>
                                        <p:tav tm="100000">
                                          <p:val>
                                            <p:strVal val="#ppt_w"/>
                                          </p:val>
                                        </p:tav>
                                      </p:tavLst>
                                    </p:anim>
                                    <p:anim calcmode="lin" valueType="num">
                                      <p:cBhvr>
                                        <p:cTn dur="500" fill="hold" id="40"/>
                                        <p:tgtEl>
                                          <p:spTgt spid="6"/>
                                        </p:tgtEl>
                                        <p:attrNameLst>
                                          <p:attrName>ppt_h</p:attrName>
                                        </p:attrNameLst>
                                      </p:cBhvr>
                                      <p:tavLst>
                                        <p:tav tm="0">
                                          <p:val>
                                            <p:fltVal val="0"/>
                                          </p:val>
                                        </p:tav>
                                        <p:tav tm="100000">
                                          <p:val>
                                            <p:strVal val="#ppt_h"/>
                                          </p:val>
                                        </p:tav>
                                      </p:tavLst>
                                    </p:anim>
                                    <p:animEffect filter="fade" transition="in">
                                      <p:cBhvr>
                                        <p:cTn dur="500" id="41"/>
                                        <p:tgtEl>
                                          <p:spTgt spid="6"/>
                                        </p:tgtEl>
                                      </p:cBhvr>
                                    </p:animEffect>
                                  </p:childTnLst>
                                </p:cTn>
                              </p:par>
                            </p:childTnLst>
                          </p:cTn>
                        </p:par>
                        <p:par>
                          <p:cTn fill="hold" id="42" nodeType="afterGroup">
                            <p:stCondLst>
                              <p:cond delay="3000"/>
                            </p:stCondLst>
                            <p:childTnLst>
                              <p:par>
                                <p:cTn fill="hold" id="43" nodeType="afterEffect" presetClass="entr" presetID="53" presetSubtype="0">
                                  <p:stCondLst>
                                    <p:cond delay="0"/>
                                  </p:stCondLst>
                                  <p:childTnLst>
                                    <p:set>
                                      <p:cBhvr>
                                        <p:cTn dur="1" fill="hold" id="44">
                                          <p:stCondLst>
                                            <p:cond delay="0"/>
                                          </p:stCondLst>
                                        </p:cTn>
                                        <p:tgtEl>
                                          <p:spTgt spid="66"/>
                                        </p:tgtEl>
                                        <p:attrNameLst>
                                          <p:attrName>style.visibility</p:attrName>
                                        </p:attrNameLst>
                                      </p:cBhvr>
                                      <p:to>
                                        <p:strVal val="visible"/>
                                      </p:to>
                                    </p:set>
                                    <p:anim calcmode="lin" valueType="num">
                                      <p:cBhvr>
                                        <p:cTn dur="500" fill="hold" id="45"/>
                                        <p:tgtEl>
                                          <p:spTgt spid="66"/>
                                        </p:tgtEl>
                                        <p:attrNameLst>
                                          <p:attrName>ppt_w</p:attrName>
                                        </p:attrNameLst>
                                      </p:cBhvr>
                                      <p:tavLst>
                                        <p:tav tm="0">
                                          <p:val>
                                            <p:fltVal val="0"/>
                                          </p:val>
                                        </p:tav>
                                        <p:tav tm="100000">
                                          <p:val>
                                            <p:strVal val="#ppt_w"/>
                                          </p:val>
                                        </p:tav>
                                      </p:tavLst>
                                    </p:anim>
                                    <p:anim calcmode="lin" valueType="num">
                                      <p:cBhvr>
                                        <p:cTn dur="500" fill="hold" id="46"/>
                                        <p:tgtEl>
                                          <p:spTgt spid="66"/>
                                        </p:tgtEl>
                                        <p:attrNameLst>
                                          <p:attrName>ppt_h</p:attrName>
                                        </p:attrNameLst>
                                      </p:cBhvr>
                                      <p:tavLst>
                                        <p:tav tm="0">
                                          <p:val>
                                            <p:fltVal val="0"/>
                                          </p:val>
                                        </p:tav>
                                        <p:tav tm="100000">
                                          <p:val>
                                            <p:strVal val="#ppt_h"/>
                                          </p:val>
                                        </p:tav>
                                      </p:tavLst>
                                    </p:anim>
                                    <p:animEffect filter="fade" transition="in">
                                      <p:cBhvr>
                                        <p:cTn dur="500" id="47"/>
                                        <p:tgtEl>
                                          <p:spTgt spid="66"/>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82"/>
                                        </p:tgtEl>
                                        <p:attrNameLst>
                                          <p:attrName>style.visibility</p:attrName>
                                        </p:attrNameLst>
                                      </p:cBhvr>
                                      <p:to>
                                        <p:strVal val="visible"/>
                                      </p:to>
                                    </p:set>
                                    <p:anim calcmode="lin" valueType="num">
                                      <p:cBhvr>
                                        <p:cTn dur="500" fill="hold" id="50"/>
                                        <p:tgtEl>
                                          <p:spTgt spid="82"/>
                                        </p:tgtEl>
                                        <p:attrNameLst>
                                          <p:attrName>ppt_w</p:attrName>
                                        </p:attrNameLst>
                                      </p:cBhvr>
                                      <p:tavLst>
                                        <p:tav tm="0">
                                          <p:val>
                                            <p:fltVal val="0"/>
                                          </p:val>
                                        </p:tav>
                                        <p:tav tm="100000">
                                          <p:val>
                                            <p:strVal val="#ppt_w"/>
                                          </p:val>
                                        </p:tav>
                                      </p:tavLst>
                                    </p:anim>
                                    <p:anim calcmode="lin" valueType="num">
                                      <p:cBhvr>
                                        <p:cTn dur="500" fill="hold" id="51"/>
                                        <p:tgtEl>
                                          <p:spTgt spid="82"/>
                                        </p:tgtEl>
                                        <p:attrNameLst>
                                          <p:attrName>ppt_h</p:attrName>
                                        </p:attrNameLst>
                                      </p:cBhvr>
                                      <p:tavLst>
                                        <p:tav tm="0">
                                          <p:val>
                                            <p:fltVal val="0"/>
                                          </p:val>
                                        </p:tav>
                                        <p:tav tm="100000">
                                          <p:val>
                                            <p:strVal val="#ppt_h"/>
                                          </p:val>
                                        </p:tav>
                                      </p:tavLst>
                                    </p:anim>
                                    <p:animEffect filter="fade" transition="in">
                                      <p:cBhvr>
                                        <p:cTn dur="500" id="52"/>
                                        <p:tgtEl>
                                          <p:spTgt spid="82"/>
                                        </p:tgtEl>
                                      </p:cBhvr>
                                    </p:animEffect>
                                  </p:childTnLst>
                                </p:cTn>
                              </p:par>
                            </p:childTnLst>
                          </p:cTn>
                        </p:par>
                        <p:par>
                          <p:cTn fill="hold" id="53" nodeType="afterGroup">
                            <p:stCondLst>
                              <p:cond delay="3500"/>
                            </p:stCondLst>
                            <p:childTnLst>
                              <p:par>
                                <p:cTn fill="hold" grpId="0" id="54" nodeType="afterEffect" presetClass="entr" presetID="10" presetSubtype="0">
                                  <p:stCondLst>
                                    <p:cond delay="0"/>
                                  </p:stCondLst>
                                  <p:childTnLst>
                                    <p:set>
                                      <p:cBhvr>
                                        <p:cTn dur="1" fill="hold" id="55">
                                          <p:stCondLst>
                                            <p:cond delay="0"/>
                                          </p:stCondLst>
                                        </p:cTn>
                                        <p:tgtEl>
                                          <p:spTgt spid="12"/>
                                        </p:tgtEl>
                                        <p:attrNameLst>
                                          <p:attrName>style.visibility</p:attrName>
                                        </p:attrNameLst>
                                      </p:cBhvr>
                                      <p:to>
                                        <p:strVal val="visible"/>
                                      </p:to>
                                    </p:set>
                                    <p:animEffect filter="fade" transition="in">
                                      <p:cBhvr>
                                        <p:cTn dur="500" id="56"/>
                                        <p:tgtEl>
                                          <p:spTgt spid="12"/>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1"/>
                                        </p:tgtEl>
                                        <p:attrNameLst>
                                          <p:attrName>style.visibility</p:attrName>
                                        </p:attrNameLst>
                                      </p:cBhvr>
                                      <p:to>
                                        <p:strVal val="visible"/>
                                      </p:to>
                                    </p:set>
                                    <p:animEffect filter="fade" transition="in">
                                      <p:cBhvr>
                                        <p:cTn dur="500" id="59"/>
                                        <p:tgtEl>
                                          <p:spTgt spid="11"/>
                                        </p:tgtEl>
                                      </p:cBhvr>
                                    </p:animEffect>
                                  </p:childTnLst>
                                </p:cTn>
                              </p:par>
                            </p:childTnLst>
                          </p:cTn>
                        </p:par>
                        <p:par>
                          <p:cTn fill="hold" id="60" nodeType="afterGroup">
                            <p:stCondLst>
                              <p:cond delay="4000"/>
                            </p:stCondLst>
                            <p:childTnLst>
                              <p:par>
                                <p:cTn fill="hold" grpId="0" id="61" nodeType="afterEffect" presetClass="entr" presetID="53" presetSubtype="0">
                                  <p:stCondLst>
                                    <p:cond delay="0"/>
                                  </p:stCondLst>
                                  <p:childTnLst>
                                    <p:set>
                                      <p:cBhvr>
                                        <p:cTn dur="1" fill="hold" id="62">
                                          <p:stCondLst>
                                            <p:cond delay="0"/>
                                          </p:stCondLst>
                                        </p:cTn>
                                        <p:tgtEl>
                                          <p:spTgt spid="3"/>
                                        </p:tgtEl>
                                        <p:attrNameLst>
                                          <p:attrName>style.visibility</p:attrName>
                                        </p:attrNameLst>
                                      </p:cBhvr>
                                      <p:to>
                                        <p:strVal val="visible"/>
                                      </p:to>
                                    </p:set>
                                    <p:anim calcmode="lin" valueType="num">
                                      <p:cBhvr>
                                        <p:cTn dur="500" fill="hold" id="63"/>
                                        <p:tgtEl>
                                          <p:spTgt spid="3"/>
                                        </p:tgtEl>
                                        <p:attrNameLst>
                                          <p:attrName>ppt_w</p:attrName>
                                        </p:attrNameLst>
                                      </p:cBhvr>
                                      <p:tavLst>
                                        <p:tav tm="0">
                                          <p:val>
                                            <p:fltVal val="0"/>
                                          </p:val>
                                        </p:tav>
                                        <p:tav tm="100000">
                                          <p:val>
                                            <p:strVal val="#ppt_w"/>
                                          </p:val>
                                        </p:tav>
                                      </p:tavLst>
                                    </p:anim>
                                    <p:anim calcmode="lin" valueType="num">
                                      <p:cBhvr>
                                        <p:cTn dur="500" fill="hold" id="64"/>
                                        <p:tgtEl>
                                          <p:spTgt spid="3"/>
                                        </p:tgtEl>
                                        <p:attrNameLst>
                                          <p:attrName>ppt_h</p:attrName>
                                        </p:attrNameLst>
                                      </p:cBhvr>
                                      <p:tavLst>
                                        <p:tav tm="0">
                                          <p:val>
                                            <p:fltVal val="0"/>
                                          </p:val>
                                        </p:tav>
                                        <p:tav tm="100000">
                                          <p:val>
                                            <p:strVal val="#ppt_h"/>
                                          </p:val>
                                        </p:tav>
                                      </p:tavLst>
                                    </p:anim>
                                    <p:animEffect filter="fade" transition="in">
                                      <p:cBhvr>
                                        <p:cTn dur="500" id="65"/>
                                        <p:tgtEl>
                                          <p:spTgt spid="3"/>
                                        </p:tgtEl>
                                      </p:cBhvr>
                                    </p:animEffect>
                                  </p:childTnLst>
                                </p:cTn>
                              </p:par>
                            </p:childTnLst>
                          </p:cTn>
                        </p:par>
                        <p:par>
                          <p:cTn fill="hold" id="66" nodeType="afterGroup">
                            <p:stCondLst>
                              <p:cond delay="4500"/>
                            </p:stCondLst>
                            <p:childTnLst>
                              <p:par>
                                <p:cTn fill="hold" id="67" nodeType="afterEffect" presetClass="entr" presetID="53" presetSubtype="0">
                                  <p:stCondLst>
                                    <p:cond delay="0"/>
                                  </p:stCondLst>
                                  <p:childTnLst>
                                    <p:set>
                                      <p:cBhvr>
                                        <p:cTn dur="1" fill="hold" id="68">
                                          <p:stCondLst>
                                            <p:cond delay="0"/>
                                          </p:stCondLst>
                                        </p:cTn>
                                        <p:tgtEl>
                                          <p:spTgt spid="71"/>
                                        </p:tgtEl>
                                        <p:attrNameLst>
                                          <p:attrName>style.visibility</p:attrName>
                                        </p:attrNameLst>
                                      </p:cBhvr>
                                      <p:to>
                                        <p:strVal val="visible"/>
                                      </p:to>
                                    </p:set>
                                    <p:anim calcmode="lin" valueType="num">
                                      <p:cBhvr>
                                        <p:cTn dur="500" fill="hold" id="69"/>
                                        <p:tgtEl>
                                          <p:spTgt spid="71"/>
                                        </p:tgtEl>
                                        <p:attrNameLst>
                                          <p:attrName>ppt_w</p:attrName>
                                        </p:attrNameLst>
                                      </p:cBhvr>
                                      <p:tavLst>
                                        <p:tav tm="0">
                                          <p:val>
                                            <p:fltVal val="0"/>
                                          </p:val>
                                        </p:tav>
                                        <p:tav tm="100000">
                                          <p:val>
                                            <p:strVal val="#ppt_w"/>
                                          </p:val>
                                        </p:tav>
                                      </p:tavLst>
                                    </p:anim>
                                    <p:anim calcmode="lin" valueType="num">
                                      <p:cBhvr>
                                        <p:cTn dur="500" fill="hold" id="70"/>
                                        <p:tgtEl>
                                          <p:spTgt spid="71"/>
                                        </p:tgtEl>
                                        <p:attrNameLst>
                                          <p:attrName>ppt_h</p:attrName>
                                        </p:attrNameLst>
                                      </p:cBhvr>
                                      <p:tavLst>
                                        <p:tav tm="0">
                                          <p:val>
                                            <p:fltVal val="0"/>
                                          </p:val>
                                        </p:tav>
                                        <p:tav tm="100000">
                                          <p:val>
                                            <p:strVal val="#ppt_h"/>
                                          </p:val>
                                        </p:tav>
                                      </p:tavLst>
                                    </p:anim>
                                    <p:animEffect filter="fade" transition="in">
                                      <p:cBhvr>
                                        <p:cTn dur="500" id="71"/>
                                        <p:tgtEl>
                                          <p:spTgt spid="71"/>
                                        </p:tgtEl>
                                      </p:cBhvr>
                                    </p:animEffect>
                                  </p:childTnLst>
                                </p:cTn>
                              </p:par>
                              <p:par>
                                <p:cTn fill="hold" grpId="0" id="72" nodeType="withEffect" presetClass="entr" presetID="53" presetSubtype="0">
                                  <p:stCondLst>
                                    <p:cond delay="0"/>
                                  </p:stCondLst>
                                  <p:childTnLst>
                                    <p:set>
                                      <p:cBhvr>
                                        <p:cTn dur="1" fill="hold" id="73">
                                          <p:stCondLst>
                                            <p:cond delay="0"/>
                                          </p:stCondLst>
                                        </p:cTn>
                                        <p:tgtEl>
                                          <p:spTgt spid="83"/>
                                        </p:tgtEl>
                                        <p:attrNameLst>
                                          <p:attrName>style.visibility</p:attrName>
                                        </p:attrNameLst>
                                      </p:cBhvr>
                                      <p:to>
                                        <p:strVal val="visible"/>
                                      </p:to>
                                    </p:set>
                                    <p:anim calcmode="lin" valueType="num">
                                      <p:cBhvr>
                                        <p:cTn dur="500" fill="hold" id="74"/>
                                        <p:tgtEl>
                                          <p:spTgt spid="83"/>
                                        </p:tgtEl>
                                        <p:attrNameLst>
                                          <p:attrName>ppt_w</p:attrName>
                                        </p:attrNameLst>
                                      </p:cBhvr>
                                      <p:tavLst>
                                        <p:tav tm="0">
                                          <p:val>
                                            <p:fltVal val="0"/>
                                          </p:val>
                                        </p:tav>
                                        <p:tav tm="100000">
                                          <p:val>
                                            <p:strVal val="#ppt_w"/>
                                          </p:val>
                                        </p:tav>
                                      </p:tavLst>
                                    </p:anim>
                                    <p:anim calcmode="lin" valueType="num">
                                      <p:cBhvr>
                                        <p:cTn dur="500" fill="hold" id="75"/>
                                        <p:tgtEl>
                                          <p:spTgt spid="83"/>
                                        </p:tgtEl>
                                        <p:attrNameLst>
                                          <p:attrName>ppt_h</p:attrName>
                                        </p:attrNameLst>
                                      </p:cBhvr>
                                      <p:tavLst>
                                        <p:tav tm="0">
                                          <p:val>
                                            <p:fltVal val="0"/>
                                          </p:val>
                                        </p:tav>
                                        <p:tav tm="100000">
                                          <p:val>
                                            <p:strVal val="#ppt_h"/>
                                          </p:val>
                                        </p:tav>
                                      </p:tavLst>
                                    </p:anim>
                                    <p:animEffect filter="fade" transition="in">
                                      <p:cBhvr>
                                        <p:cTn dur="500" id="76"/>
                                        <p:tgtEl>
                                          <p:spTgt spid="83"/>
                                        </p:tgtEl>
                                      </p:cBhvr>
                                    </p:animEffect>
                                  </p:childTnLst>
                                </p:cTn>
                              </p:par>
                            </p:childTnLst>
                          </p:cTn>
                        </p:par>
                        <p:par>
                          <p:cTn fill="hold" id="77" nodeType="afterGroup">
                            <p:stCondLst>
                              <p:cond delay="5000"/>
                            </p:stCondLst>
                            <p:childTnLst>
                              <p:par>
                                <p:cTn fill="hold" grpId="0" id="78" nodeType="afterEffect" presetClass="entr" presetID="10" presetSubtype="0">
                                  <p:stCondLst>
                                    <p:cond delay="0"/>
                                  </p:stCondLst>
                                  <p:childTnLst>
                                    <p:set>
                                      <p:cBhvr>
                                        <p:cTn dur="1" fill="hold" id="79">
                                          <p:stCondLst>
                                            <p:cond delay="0"/>
                                          </p:stCondLst>
                                        </p:cTn>
                                        <p:tgtEl>
                                          <p:spTgt spid="14"/>
                                        </p:tgtEl>
                                        <p:attrNameLst>
                                          <p:attrName>style.visibility</p:attrName>
                                        </p:attrNameLst>
                                      </p:cBhvr>
                                      <p:to>
                                        <p:strVal val="visible"/>
                                      </p:to>
                                    </p:set>
                                    <p:animEffect filter="fade" transition="in">
                                      <p:cBhvr>
                                        <p:cTn dur="500" id="80"/>
                                        <p:tgtEl>
                                          <p:spTgt spid="14"/>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13"/>
                                        </p:tgtEl>
                                        <p:attrNameLst>
                                          <p:attrName>style.visibility</p:attrName>
                                        </p:attrNameLst>
                                      </p:cBhvr>
                                      <p:to>
                                        <p:strVal val="visible"/>
                                      </p:to>
                                    </p:set>
                                    <p:animEffect filter="fade" transition="in">
                                      <p:cBhvr>
                                        <p:cTn dur="500" id="83"/>
                                        <p:tgtEl>
                                          <p:spTgt spid="13"/>
                                        </p:tgtEl>
                                      </p:cBhvr>
                                    </p:animEffect>
                                  </p:childTnLst>
                                </p:cTn>
                              </p:par>
                            </p:childTnLst>
                          </p:cTn>
                        </p:par>
                        <p:par>
                          <p:cTn fill="hold" id="84" nodeType="afterGroup">
                            <p:stCondLst>
                              <p:cond delay="5500"/>
                            </p:stCondLst>
                            <p:childTnLst>
                              <p:par>
                                <p:cTn fill="hold" grpId="0" id="85" nodeType="afterEffect" presetClass="entr" presetID="53" presetSubtype="0">
                                  <p:stCondLst>
                                    <p:cond delay="0"/>
                                  </p:stCondLst>
                                  <p:childTnLst>
                                    <p:set>
                                      <p:cBhvr>
                                        <p:cTn dur="1" fill="hold" id="86">
                                          <p:stCondLst>
                                            <p:cond delay="0"/>
                                          </p:stCondLst>
                                        </p:cTn>
                                        <p:tgtEl>
                                          <p:spTgt spid="4"/>
                                        </p:tgtEl>
                                        <p:attrNameLst>
                                          <p:attrName>style.visibility</p:attrName>
                                        </p:attrNameLst>
                                      </p:cBhvr>
                                      <p:to>
                                        <p:strVal val="visible"/>
                                      </p:to>
                                    </p:set>
                                    <p:anim calcmode="lin" valueType="num">
                                      <p:cBhvr>
                                        <p:cTn dur="500" fill="hold" id="87"/>
                                        <p:tgtEl>
                                          <p:spTgt spid="4"/>
                                        </p:tgtEl>
                                        <p:attrNameLst>
                                          <p:attrName>ppt_w</p:attrName>
                                        </p:attrNameLst>
                                      </p:cBhvr>
                                      <p:tavLst>
                                        <p:tav tm="0">
                                          <p:val>
                                            <p:fltVal val="0"/>
                                          </p:val>
                                        </p:tav>
                                        <p:tav tm="100000">
                                          <p:val>
                                            <p:strVal val="#ppt_w"/>
                                          </p:val>
                                        </p:tav>
                                      </p:tavLst>
                                    </p:anim>
                                    <p:anim calcmode="lin" valueType="num">
                                      <p:cBhvr>
                                        <p:cTn dur="500" fill="hold" id="88"/>
                                        <p:tgtEl>
                                          <p:spTgt spid="4"/>
                                        </p:tgtEl>
                                        <p:attrNameLst>
                                          <p:attrName>ppt_h</p:attrName>
                                        </p:attrNameLst>
                                      </p:cBhvr>
                                      <p:tavLst>
                                        <p:tav tm="0">
                                          <p:val>
                                            <p:fltVal val="0"/>
                                          </p:val>
                                        </p:tav>
                                        <p:tav tm="100000">
                                          <p:val>
                                            <p:strVal val="#ppt_h"/>
                                          </p:val>
                                        </p:tav>
                                      </p:tavLst>
                                    </p:anim>
                                    <p:animEffect filter="fade" transition="in">
                                      <p:cBhvr>
                                        <p:cTn dur="500" id="89"/>
                                        <p:tgtEl>
                                          <p:spTgt spid="4"/>
                                        </p:tgtEl>
                                      </p:cBhvr>
                                    </p:animEffect>
                                  </p:childTnLst>
                                </p:cTn>
                              </p:par>
                            </p:childTnLst>
                          </p:cTn>
                        </p:par>
                        <p:par>
                          <p:cTn fill="hold" id="90" nodeType="afterGroup">
                            <p:stCondLst>
                              <p:cond delay="6000"/>
                            </p:stCondLst>
                            <p:childTnLst>
                              <p:par>
                                <p:cTn fill="hold" id="91" nodeType="afterEffect" presetClass="entr" presetID="53" presetSubtype="0">
                                  <p:stCondLst>
                                    <p:cond delay="0"/>
                                  </p:stCondLst>
                                  <p:childTnLst>
                                    <p:set>
                                      <p:cBhvr>
                                        <p:cTn dur="1" fill="hold" id="92">
                                          <p:stCondLst>
                                            <p:cond delay="0"/>
                                          </p:stCondLst>
                                        </p:cTn>
                                        <p:tgtEl>
                                          <p:spTgt spid="76"/>
                                        </p:tgtEl>
                                        <p:attrNameLst>
                                          <p:attrName>style.visibility</p:attrName>
                                        </p:attrNameLst>
                                      </p:cBhvr>
                                      <p:to>
                                        <p:strVal val="visible"/>
                                      </p:to>
                                    </p:set>
                                    <p:anim calcmode="lin" valueType="num">
                                      <p:cBhvr>
                                        <p:cTn dur="500" fill="hold" id="93"/>
                                        <p:tgtEl>
                                          <p:spTgt spid="76"/>
                                        </p:tgtEl>
                                        <p:attrNameLst>
                                          <p:attrName>ppt_w</p:attrName>
                                        </p:attrNameLst>
                                      </p:cBhvr>
                                      <p:tavLst>
                                        <p:tav tm="0">
                                          <p:val>
                                            <p:fltVal val="0"/>
                                          </p:val>
                                        </p:tav>
                                        <p:tav tm="100000">
                                          <p:val>
                                            <p:strVal val="#ppt_w"/>
                                          </p:val>
                                        </p:tav>
                                      </p:tavLst>
                                    </p:anim>
                                    <p:anim calcmode="lin" valueType="num">
                                      <p:cBhvr>
                                        <p:cTn dur="500" fill="hold" id="94"/>
                                        <p:tgtEl>
                                          <p:spTgt spid="76"/>
                                        </p:tgtEl>
                                        <p:attrNameLst>
                                          <p:attrName>ppt_h</p:attrName>
                                        </p:attrNameLst>
                                      </p:cBhvr>
                                      <p:tavLst>
                                        <p:tav tm="0">
                                          <p:val>
                                            <p:fltVal val="0"/>
                                          </p:val>
                                        </p:tav>
                                        <p:tav tm="100000">
                                          <p:val>
                                            <p:strVal val="#ppt_h"/>
                                          </p:val>
                                        </p:tav>
                                      </p:tavLst>
                                    </p:anim>
                                    <p:animEffect filter="fade" transition="in">
                                      <p:cBhvr>
                                        <p:cTn dur="500" id="95"/>
                                        <p:tgtEl>
                                          <p:spTgt spid="76"/>
                                        </p:tgtEl>
                                      </p:cBhvr>
                                    </p:animEffect>
                                  </p:childTnLst>
                                </p:cTn>
                              </p:par>
                              <p:par>
                                <p:cTn fill="hold" grpId="0" id="96" nodeType="withEffect" presetClass="entr" presetID="53" presetSubtype="0">
                                  <p:stCondLst>
                                    <p:cond delay="0"/>
                                  </p:stCondLst>
                                  <p:childTnLst>
                                    <p:set>
                                      <p:cBhvr>
                                        <p:cTn dur="1" fill="hold" id="97">
                                          <p:stCondLst>
                                            <p:cond delay="0"/>
                                          </p:stCondLst>
                                        </p:cTn>
                                        <p:tgtEl>
                                          <p:spTgt spid="84"/>
                                        </p:tgtEl>
                                        <p:attrNameLst>
                                          <p:attrName>style.visibility</p:attrName>
                                        </p:attrNameLst>
                                      </p:cBhvr>
                                      <p:to>
                                        <p:strVal val="visible"/>
                                      </p:to>
                                    </p:set>
                                    <p:anim calcmode="lin" valueType="num">
                                      <p:cBhvr>
                                        <p:cTn dur="500" fill="hold" id="98"/>
                                        <p:tgtEl>
                                          <p:spTgt spid="84"/>
                                        </p:tgtEl>
                                        <p:attrNameLst>
                                          <p:attrName>ppt_w</p:attrName>
                                        </p:attrNameLst>
                                      </p:cBhvr>
                                      <p:tavLst>
                                        <p:tav tm="0">
                                          <p:val>
                                            <p:fltVal val="0"/>
                                          </p:val>
                                        </p:tav>
                                        <p:tav tm="100000">
                                          <p:val>
                                            <p:strVal val="#ppt_w"/>
                                          </p:val>
                                        </p:tav>
                                      </p:tavLst>
                                    </p:anim>
                                    <p:anim calcmode="lin" valueType="num">
                                      <p:cBhvr>
                                        <p:cTn dur="500" fill="hold" id="99"/>
                                        <p:tgtEl>
                                          <p:spTgt spid="84"/>
                                        </p:tgtEl>
                                        <p:attrNameLst>
                                          <p:attrName>ppt_h</p:attrName>
                                        </p:attrNameLst>
                                      </p:cBhvr>
                                      <p:tavLst>
                                        <p:tav tm="0">
                                          <p:val>
                                            <p:fltVal val="0"/>
                                          </p:val>
                                        </p:tav>
                                        <p:tav tm="100000">
                                          <p:val>
                                            <p:strVal val="#ppt_h"/>
                                          </p:val>
                                        </p:tav>
                                      </p:tavLst>
                                    </p:anim>
                                    <p:animEffect filter="fade" transition="in">
                                      <p:cBhvr>
                                        <p:cTn dur="500" id="100"/>
                                        <p:tgtEl>
                                          <p:spTgt spid="84"/>
                                        </p:tgtEl>
                                      </p:cBhvr>
                                    </p:animEffect>
                                  </p:childTnLst>
                                </p:cTn>
                              </p:par>
                            </p:childTnLst>
                          </p:cTn>
                        </p:par>
                        <p:par>
                          <p:cTn fill="hold" id="101" nodeType="afterGroup">
                            <p:stCondLst>
                              <p:cond delay="6500"/>
                            </p:stCondLst>
                            <p:childTnLst>
                              <p:par>
                                <p:cTn fill="hold" grpId="0" id="102" nodeType="afterEffect" presetClass="entr" presetID="10" presetSubtype="0">
                                  <p:stCondLst>
                                    <p:cond delay="0"/>
                                  </p:stCondLst>
                                  <p:childTnLst>
                                    <p:set>
                                      <p:cBhvr>
                                        <p:cTn dur="1" fill="hold" id="103">
                                          <p:stCondLst>
                                            <p:cond delay="0"/>
                                          </p:stCondLst>
                                        </p:cTn>
                                        <p:tgtEl>
                                          <p:spTgt spid="16"/>
                                        </p:tgtEl>
                                        <p:attrNameLst>
                                          <p:attrName>style.visibility</p:attrName>
                                        </p:attrNameLst>
                                      </p:cBhvr>
                                      <p:to>
                                        <p:strVal val="visible"/>
                                      </p:to>
                                    </p:set>
                                    <p:animEffect filter="fade" transition="in">
                                      <p:cBhvr>
                                        <p:cTn dur="500" id="104"/>
                                        <p:tgtEl>
                                          <p:spTgt spid="16"/>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15"/>
                                        </p:tgtEl>
                                        <p:attrNameLst>
                                          <p:attrName>style.visibility</p:attrName>
                                        </p:attrNameLst>
                                      </p:cBhvr>
                                      <p:to>
                                        <p:strVal val="visible"/>
                                      </p:to>
                                    </p:set>
                                    <p:animEffect filter="fade" transition="in">
                                      <p:cBhvr>
                                        <p:cTn dur="500" id="10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9"/>
      <p:bldP grpId="0" spid="10"/>
      <p:bldP grpId="0" spid="11"/>
      <p:bldP grpId="0" spid="12"/>
      <p:bldP grpId="0" spid="13"/>
      <p:bldP grpId="0" spid="14"/>
      <p:bldP grpId="0" spid="15"/>
      <p:bldP grpId="0" spid="16"/>
      <p:bldP grpId="0" spid="60"/>
      <p:bldP grpId="0" spid="81"/>
      <p:bldP grpId="0" spid="82"/>
      <p:bldP grpId="0" spid="83"/>
      <p:bldP grpId="0" spid="8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rot="2700000">
            <a:off x="931649" y="2323665"/>
            <a:ext cx="1123506" cy="1110268"/>
            <a:chOff x="3237545" y="4561747"/>
            <a:chExt cx="1146960" cy="1146960"/>
          </a:xfrm>
        </p:grpSpPr>
        <p:sp>
          <p:nvSpPr>
            <p:cNvPr id="30" name="圆角矩形 29"/>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31" name="圆角矩形 30"/>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32" name="组合 31"/>
          <p:cNvGrpSpPr/>
          <p:nvPr/>
        </p:nvGrpSpPr>
        <p:grpSpPr>
          <a:xfrm rot="2700000">
            <a:off x="2483422" y="2323665"/>
            <a:ext cx="1123506" cy="1110268"/>
            <a:chOff x="3237545" y="4561747"/>
            <a:chExt cx="1146960" cy="1146960"/>
          </a:xfrm>
        </p:grpSpPr>
        <p:sp>
          <p:nvSpPr>
            <p:cNvPr id="33" name="圆角矩形 32"/>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34" name="圆角矩形 33"/>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35" name="组合 34"/>
          <p:cNvGrpSpPr/>
          <p:nvPr/>
        </p:nvGrpSpPr>
        <p:grpSpPr>
          <a:xfrm rot="2700000">
            <a:off x="4025835" y="2323665"/>
            <a:ext cx="1123506" cy="1110268"/>
            <a:chOff x="3237545" y="4561747"/>
            <a:chExt cx="1146960" cy="1146960"/>
          </a:xfrm>
        </p:grpSpPr>
        <p:sp>
          <p:nvSpPr>
            <p:cNvPr id="36" name="圆角矩形 35"/>
            <p:cNvSpPr/>
            <p:nvPr/>
          </p:nvSpPr>
          <p:spPr>
            <a:xfrm>
              <a:off x="3237545" y="4561747"/>
              <a:ext cx="1146960" cy="1146960"/>
            </a:xfrm>
            <a:prstGeom prst="roundRect">
              <a:avLst>
                <a:gd fmla="val 9039"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37" name="圆角矩形 36"/>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38" name="组合 37"/>
          <p:cNvGrpSpPr/>
          <p:nvPr/>
        </p:nvGrpSpPr>
        <p:grpSpPr>
          <a:xfrm rot="2700000">
            <a:off x="5580621" y="2323665"/>
            <a:ext cx="1123506" cy="1110268"/>
            <a:chOff x="3237545" y="4561747"/>
            <a:chExt cx="1146960" cy="1146960"/>
          </a:xfrm>
        </p:grpSpPr>
        <p:sp>
          <p:nvSpPr>
            <p:cNvPr id="39" name="圆角矩形 38"/>
            <p:cNvSpPr/>
            <p:nvPr/>
          </p:nvSpPr>
          <p:spPr>
            <a:xfrm>
              <a:off x="3237545" y="4561747"/>
              <a:ext cx="1146960" cy="1146960"/>
            </a:xfrm>
            <a:prstGeom prst="roundRect">
              <a:avLst>
                <a:gd fmla="val 9039"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40" name="圆角矩形 39"/>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41" name="组合 40"/>
          <p:cNvGrpSpPr/>
          <p:nvPr/>
        </p:nvGrpSpPr>
        <p:grpSpPr>
          <a:xfrm rot="2700000">
            <a:off x="7118077" y="2323665"/>
            <a:ext cx="1123506" cy="1110268"/>
            <a:chOff x="3237545" y="4561747"/>
            <a:chExt cx="1146960" cy="1146960"/>
          </a:xfrm>
        </p:grpSpPr>
        <p:sp>
          <p:nvSpPr>
            <p:cNvPr id="42" name="圆角矩形 41"/>
            <p:cNvSpPr/>
            <p:nvPr/>
          </p:nvSpPr>
          <p:spPr>
            <a:xfrm>
              <a:off x="3237545" y="4561747"/>
              <a:ext cx="1146960" cy="1146960"/>
            </a:xfrm>
            <a:prstGeom prst="roundRect">
              <a:avLst>
                <a:gd fmla="val 9039" name="adj"/>
              </a:avLst>
            </a:prstGeom>
            <a:solidFill>
              <a:schemeClr val="accent5"/>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43" name="圆角矩形 42"/>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19" name="Text Placeholder 4"/>
          <p:cNvSpPr txBox="1"/>
          <p:nvPr/>
        </p:nvSpPr>
        <p:spPr>
          <a:xfrm>
            <a:off x="1034102" y="2765846"/>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sp>
        <p:nvSpPr>
          <p:cNvPr id="20" name="Text Placeholder 4"/>
          <p:cNvSpPr txBox="1"/>
          <p:nvPr/>
        </p:nvSpPr>
        <p:spPr>
          <a:xfrm>
            <a:off x="2599346" y="2765846"/>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sp>
        <p:nvSpPr>
          <p:cNvPr id="21" name="Text Placeholder 4"/>
          <p:cNvSpPr txBox="1"/>
          <p:nvPr/>
        </p:nvSpPr>
        <p:spPr>
          <a:xfrm>
            <a:off x="4143885" y="2765846"/>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sp>
        <p:nvSpPr>
          <p:cNvPr id="22" name="Text Placeholder 4"/>
          <p:cNvSpPr txBox="1"/>
          <p:nvPr/>
        </p:nvSpPr>
        <p:spPr>
          <a:xfrm>
            <a:off x="5688957" y="2765846"/>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sp>
        <p:nvSpPr>
          <p:cNvPr id="23" name="Text Placeholder 4"/>
          <p:cNvSpPr txBox="1"/>
          <p:nvPr/>
        </p:nvSpPr>
        <p:spPr>
          <a:xfrm>
            <a:off x="7248014" y="2765846"/>
            <a:ext cx="908114" cy="200824"/>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sp>
        <p:nvSpPr>
          <p:cNvPr id="24" name="TextBox 23"/>
          <p:cNvSpPr txBox="1"/>
          <p:nvPr/>
        </p:nvSpPr>
        <p:spPr>
          <a:xfrm>
            <a:off x="642124" y="1249930"/>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25" name="TextBox 24"/>
          <p:cNvSpPr txBox="1"/>
          <p:nvPr/>
        </p:nvSpPr>
        <p:spPr>
          <a:xfrm>
            <a:off x="2158204" y="3860802"/>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26" name="TextBox 25"/>
          <p:cNvSpPr txBox="1"/>
          <p:nvPr/>
        </p:nvSpPr>
        <p:spPr>
          <a:xfrm>
            <a:off x="3722238" y="1249930"/>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27" name="TextBox 26"/>
          <p:cNvSpPr txBox="1"/>
          <p:nvPr/>
        </p:nvSpPr>
        <p:spPr>
          <a:xfrm>
            <a:off x="5287297" y="3860802"/>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28" name="TextBox 27"/>
          <p:cNvSpPr txBox="1"/>
          <p:nvPr/>
        </p:nvSpPr>
        <p:spPr>
          <a:xfrm>
            <a:off x="6797834" y="1249930"/>
            <a:ext cx="1746277" cy="731520"/>
          </a:xfrm>
          <a:prstGeom prst="rect">
            <a:avLst/>
          </a:prstGeom>
          <a:noFill/>
        </p:spPr>
        <p:txBody>
          <a:bodyPr bIns="0" lIns="0" rIns="0" rtlCol="0" tIns="0"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Tree>
    <p:extLst>
      <p:ext uri="{BB962C8B-B14F-4D97-AF65-F5344CB8AC3E}">
        <p14:creationId val="645809197"/>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19">
                                            <p:txEl>
                                              <p:pRg end="0" st="0"/>
                                            </p:txEl>
                                          </p:spTgt>
                                        </p:tgtEl>
                                        <p:attrNameLst>
                                          <p:attrName>style.visibility</p:attrName>
                                        </p:attrNameLst>
                                      </p:cBhvr>
                                      <p:to>
                                        <p:strVal val="visible"/>
                                      </p:to>
                                    </p:set>
                                    <p:animEffect filter="fade" transition="in">
                                      <p:cBhvr>
                                        <p:cTn dur="500" id="13"/>
                                        <p:tgtEl>
                                          <p:spTgt spid="19">
                                            <p:txEl>
                                              <p:pRg end="0" st="0"/>
                                            </p:txEl>
                                          </p:spTgt>
                                        </p:tgtEl>
                                      </p:cBhvr>
                                    </p:animEffect>
                                  </p:childTnLst>
                                </p:cTn>
                              </p:par>
                            </p:childTnLst>
                          </p:cTn>
                        </p:par>
                        <p:par>
                          <p:cTn fill="hold" id="14" nodeType="afterGroup">
                            <p:stCondLst>
                              <p:cond delay="1000"/>
                            </p:stCondLst>
                            <p:childTnLst>
                              <p:par>
                                <p:cTn fill="hold" grpId="0" id="15" nodeType="afterEffect" presetClass="entr" presetID="18" presetSubtype="6">
                                  <p:stCondLst>
                                    <p:cond delay="0"/>
                                  </p:stCondLst>
                                  <p:childTnLst>
                                    <p:set>
                                      <p:cBhvr>
                                        <p:cTn dur="1" fill="hold" id="16">
                                          <p:stCondLst>
                                            <p:cond delay="0"/>
                                          </p:stCondLst>
                                        </p:cTn>
                                        <p:tgtEl>
                                          <p:spTgt spid="24"/>
                                        </p:tgtEl>
                                        <p:attrNameLst>
                                          <p:attrName>style.visibility</p:attrName>
                                        </p:attrNameLst>
                                      </p:cBhvr>
                                      <p:to>
                                        <p:strVal val="visible"/>
                                      </p:to>
                                    </p:set>
                                    <p:animEffect filter="strips(downRight)" transition="in">
                                      <p:cBhvr>
                                        <p:cTn dur="500" id="17"/>
                                        <p:tgtEl>
                                          <p:spTgt spid="24"/>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p:cTn dur="500" fill="hold" id="21"/>
                                        <p:tgtEl>
                                          <p:spTgt spid="32"/>
                                        </p:tgtEl>
                                        <p:attrNameLst>
                                          <p:attrName>ppt_w</p:attrName>
                                        </p:attrNameLst>
                                      </p:cBhvr>
                                      <p:tavLst>
                                        <p:tav tm="0">
                                          <p:val>
                                            <p:fltVal val="0"/>
                                          </p:val>
                                        </p:tav>
                                        <p:tav tm="100000">
                                          <p:val>
                                            <p:strVal val="#ppt_w"/>
                                          </p:val>
                                        </p:tav>
                                      </p:tavLst>
                                    </p:anim>
                                    <p:anim calcmode="lin" valueType="num">
                                      <p:cBhvr>
                                        <p:cTn dur="500" fill="hold" id="22"/>
                                        <p:tgtEl>
                                          <p:spTgt spid="32"/>
                                        </p:tgtEl>
                                        <p:attrNameLst>
                                          <p:attrName>ppt_h</p:attrName>
                                        </p:attrNameLst>
                                      </p:cBhvr>
                                      <p:tavLst>
                                        <p:tav tm="0">
                                          <p:val>
                                            <p:fltVal val="0"/>
                                          </p:val>
                                        </p:tav>
                                        <p:tav tm="100000">
                                          <p:val>
                                            <p:strVal val="#ppt_h"/>
                                          </p:val>
                                        </p:tav>
                                      </p:tavLst>
                                    </p:anim>
                                    <p:animEffect filter="fade" transition="in">
                                      <p:cBhvr>
                                        <p:cTn dur="500" id="23"/>
                                        <p:tgtEl>
                                          <p:spTgt spid="32"/>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20">
                                            <p:txEl>
                                              <p:pRg end="0" st="0"/>
                                            </p:txEl>
                                          </p:spTgt>
                                        </p:tgtEl>
                                        <p:attrNameLst>
                                          <p:attrName>style.visibility</p:attrName>
                                        </p:attrNameLst>
                                      </p:cBhvr>
                                      <p:to>
                                        <p:strVal val="visible"/>
                                      </p:to>
                                    </p:set>
                                    <p:animEffect filter="fade" transition="in">
                                      <p:cBhvr>
                                        <p:cTn dur="500" id="27"/>
                                        <p:tgtEl>
                                          <p:spTgt spid="20">
                                            <p:txEl>
                                              <p:pRg end="0" st="0"/>
                                            </p:txEl>
                                          </p:spTgt>
                                        </p:tgtEl>
                                      </p:cBhvr>
                                    </p:animEffect>
                                  </p:childTnLst>
                                </p:cTn>
                              </p:par>
                            </p:childTnLst>
                          </p:cTn>
                        </p:par>
                        <p:par>
                          <p:cTn fill="hold" id="28" nodeType="afterGroup">
                            <p:stCondLst>
                              <p:cond delay="2500"/>
                            </p:stCondLst>
                            <p:childTnLst>
                              <p:par>
                                <p:cTn fill="hold" grpId="0" id="29" nodeType="afterEffect" presetClass="entr" presetID="18" presetSubtype="6">
                                  <p:stCondLst>
                                    <p:cond delay="0"/>
                                  </p:stCondLst>
                                  <p:childTnLst>
                                    <p:set>
                                      <p:cBhvr>
                                        <p:cTn dur="1" fill="hold" id="30">
                                          <p:stCondLst>
                                            <p:cond delay="0"/>
                                          </p:stCondLst>
                                        </p:cTn>
                                        <p:tgtEl>
                                          <p:spTgt spid="25"/>
                                        </p:tgtEl>
                                        <p:attrNameLst>
                                          <p:attrName>style.visibility</p:attrName>
                                        </p:attrNameLst>
                                      </p:cBhvr>
                                      <p:to>
                                        <p:strVal val="visible"/>
                                      </p:to>
                                    </p:set>
                                    <p:animEffect filter="strips(downRight)" transition="in">
                                      <p:cBhvr>
                                        <p:cTn dur="500" id="31"/>
                                        <p:tgtEl>
                                          <p:spTgt spid="25"/>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35"/>
                                        </p:tgtEl>
                                        <p:attrNameLst>
                                          <p:attrName>style.visibility</p:attrName>
                                        </p:attrNameLst>
                                      </p:cBhvr>
                                      <p:to>
                                        <p:strVal val="visible"/>
                                      </p:to>
                                    </p:set>
                                    <p:anim calcmode="lin" valueType="num">
                                      <p:cBhvr>
                                        <p:cTn dur="500" fill="hold" id="35"/>
                                        <p:tgtEl>
                                          <p:spTgt spid="35"/>
                                        </p:tgtEl>
                                        <p:attrNameLst>
                                          <p:attrName>ppt_w</p:attrName>
                                        </p:attrNameLst>
                                      </p:cBhvr>
                                      <p:tavLst>
                                        <p:tav tm="0">
                                          <p:val>
                                            <p:fltVal val="0"/>
                                          </p:val>
                                        </p:tav>
                                        <p:tav tm="100000">
                                          <p:val>
                                            <p:strVal val="#ppt_w"/>
                                          </p:val>
                                        </p:tav>
                                      </p:tavLst>
                                    </p:anim>
                                    <p:anim calcmode="lin" valueType="num">
                                      <p:cBhvr>
                                        <p:cTn dur="500" fill="hold" id="36"/>
                                        <p:tgtEl>
                                          <p:spTgt spid="35"/>
                                        </p:tgtEl>
                                        <p:attrNameLst>
                                          <p:attrName>ppt_h</p:attrName>
                                        </p:attrNameLst>
                                      </p:cBhvr>
                                      <p:tavLst>
                                        <p:tav tm="0">
                                          <p:val>
                                            <p:fltVal val="0"/>
                                          </p:val>
                                        </p:tav>
                                        <p:tav tm="100000">
                                          <p:val>
                                            <p:strVal val="#ppt_h"/>
                                          </p:val>
                                        </p:tav>
                                      </p:tavLst>
                                    </p:anim>
                                    <p:animEffect filter="fade" transition="in">
                                      <p:cBhvr>
                                        <p:cTn dur="500" id="37"/>
                                        <p:tgtEl>
                                          <p:spTgt spid="35"/>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21">
                                            <p:txEl>
                                              <p:pRg end="0" st="0"/>
                                            </p:txEl>
                                          </p:spTgt>
                                        </p:tgtEl>
                                        <p:attrNameLst>
                                          <p:attrName>style.visibility</p:attrName>
                                        </p:attrNameLst>
                                      </p:cBhvr>
                                      <p:to>
                                        <p:strVal val="visible"/>
                                      </p:to>
                                    </p:set>
                                    <p:animEffect filter="fade" transition="in">
                                      <p:cBhvr>
                                        <p:cTn dur="500" id="41"/>
                                        <p:tgtEl>
                                          <p:spTgt spid="21">
                                            <p:txEl>
                                              <p:pRg end="0" st="0"/>
                                            </p:txEl>
                                          </p:spTgt>
                                        </p:tgtEl>
                                      </p:cBhvr>
                                    </p:animEffect>
                                  </p:childTnLst>
                                </p:cTn>
                              </p:par>
                            </p:childTnLst>
                          </p:cTn>
                        </p:par>
                        <p:par>
                          <p:cTn fill="hold" id="42" nodeType="afterGroup">
                            <p:stCondLst>
                              <p:cond delay="4000"/>
                            </p:stCondLst>
                            <p:childTnLst>
                              <p:par>
                                <p:cTn fill="hold" grpId="0" id="43" nodeType="afterEffect" presetClass="entr" presetID="18" presetSubtype="6">
                                  <p:stCondLst>
                                    <p:cond delay="0"/>
                                  </p:stCondLst>
                                  <p:childTnLst>
                                    <p:set>
                                      <p:cBhvr>
                                        <p:cTn dur="1" fill="hold" id="44">
                                          <p:stCondLst>
                                            <p:cond delay="0"/>
                                          </p:stCondLst>
                                        </p:cTn>
                                        <p:tgtEl>
                                          <p:spTgt spid="26"/>
                                        </p:tgtEl>
                                        <p:attrNameLst>
                                          <p:attrName>style.visibility</p:attrName>
                                        </p:attrNameLst>
                                      </p:cBhvr>
                                      <p:to>
                                        <p:strVal val="visible"/>
                                      </p:to>
                                    </p:set>
                                    <p:animEffect filter="strips(downRight)" transition="in">
                                      <p:cBhvr>
                                        <p:cTn dur="500" id="45"/>
                                        <p:tgtEl>
                                          <p:spTgt spid="26"/>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ur="500" fill="hold" id="49"/>
                                        <p:tgtEl>
                                          <p:spTgt spid="38"/>
                                        </p:tgtEl>
                                        <p:attrNameLst>
                                          <p:attrName>ppt_w</p:attrName>
                                        </p:attrNameLst>
                                      </p:cBhvr>
                                      <p:tavLst>
                                        <p:tav tm="0">
                                          <p:val>
                                            <p:fltVal val="0"/>
                                          </p:val>
                                        </p:tav>
                                        <p:tav tm="100000">
                                          <p:val>
                                            <p:strVal val="#ppt_w"/>
                                          </p:val>
                                        </p:tav>
                                      </p:tavLst>
                                    </p:anim>
                                    <p:anim calcmode="lin" valueType="num">
                                      <p:cBhvr>
                                        <p:cTn dur="500" fill="hold" id="50"/>
                                        <p:tgtEl>
                                          <p:spTgt spid="38"/>
                                        </p:tgtEl>
                                        <p:attrNameLst>
                                          <p:attrName>ppt_h</p:attrName>
                                        </p:attrNameLst>
                                      </p:cBhvr>
                                      <p:tavLst>
                                        <p:tav tm="0">
                                          <p:val>
                                            <p:fltVal val="0"/>
                                          </p:val>
                                        </p:tav>
                                        <p:tav tm="100000">
                                          <p:val>
                                            <p:strVal val="#ppt_h"/>
                                          </p:val>
                                        </p:tav>
                                      </p:tavLst>
                                    </p:anim>
                                    <p:animEffect filter="fade" transition="in">
                                      <p:cBhvr>
                                        <p:cTn dur="500" id="51"/>
                                        <p:tgtEl>
                                          <p:spTgt spid="38"/>
                                        </p:tgtEl>
                                      </p:cBhvr>
                                    </p:animEffect>
                                  </p:childTnLst>
                                </p:cTn>
                              </p:par>
                            </p:childTnLst>
                          </p:cTn>
                        </p:par>
                        <p:par>
                          <p:cTn fill="hold" id="52" nodeType="afterGroup">
                            <p:stCondLst>
                              <p:cond delay="5000"/>
                            </p:stCondLst>
                            <p:childTnLst>
                              <p:par>
                                <p:cTn fill="hold" grpId="0" id="53" nodeType="afterEffect" presetClass="entr" presetID="10" presetSubtype="0">
                                  <p:stCondLst>
                                    <p:cond delay="0"/>
                                  </p:stCondLst>
                                  <p:childTnLst>
                                    <p:set>
                                      <p:cBhvr>
                                        <p:cTn dur="1" fill="hold" id="54">
                                          <p:stCondLst>
                                            <p:cond delay="0"/>
                                          </p:stCondLst>
                                        </p:cTn>
                                        <p:tgtEl>
                                          <p:spTgt spid="22">
                                            <p:txEl>
                                              <p:pRg end="0" st="0"/>
                                            </p:txEl>
                                          </p:spTgt>
                                        </p:tgtEl>
                                        <p:attrNameLst>
                                          <p:attrName>style.visibility</p:attrName>
                                        </p:attrNameLst>
                                      </p:cBhvr>
                                      <p:to>
                                        <p:strVal val="visible"/>
                                      </p:to>
                                    </p:set>
                                    <p:animEffect filter="fade" transition="in">
                                      <p:cBhvr>
                                        <p:cTn dur="500" id="55"/>
                                        <p:tgtEl>
                                          <p:spTgt spid="22">
                                            <p:txEl>
                                              <p:pRg end="0" st="0"/>
                                            </p:txEl>
                                          </p:spTgt>
                                        </p:tgtEl>
                                      </p:cBhvr>
                                    </p:animEffect>
                                  </p:childTnLst>
                                </p:cTn>
                              </p:par>
                            </p:childTnLst>
                          </p:cTn>
                        </p:par>
                        <p:par>
                          <p:cTn fill="hold" id="56" nodeType="afterGroup">
                            <p:stCondLst>
                              <p:cond delay="5500"/>
                            </p:stCondLst>
                            <p:childTnLst>
                              <p:par>
                                <p:cTn fill="hold" grpId="0" id="57" nodeType="afterEffect" presetClass="entr" presetID="18" presetSubtype="6">
                                  <p:stCondLst>
                                    <p:cond delay="0"/>
                                  </p:stCondLst>
                                  <p:childTnLst>
                                    <p:set>
                                      <p:cBhvr>
                                        <p:cTn dur="1" fill="hold" id="58">
                                          <p:stCondLst>
                                            <p:cond delay="0"/>
                                          </p:stCondLst>
                                        </p:cTn>
                                        <p:tgtEl>
                                          <p:spTgt spid="27"/>
                                        </p:tgtEl>
                                        <p:attrNameLst>
                                          <p:attrName>style.visibility</p:attrName>
                                        </p:attrNameLst>
                                      </p:cBhvr>
                                      <p:to>
                                        <p:strVal val="visible"/>
                                      </p:to>
                                    </p:set>
                                    <p:animEffect filter="strips(downRight)" transition="in">
                                      <p:cBhvr>
                                        <p:cTn dur="500" id="59"/>
                                        <p:tgtEl>
                                          <p:spTgt spid="27"/>
                                        </p:tgtEl>
                                      </p:cBhvr>
                                    </p:animEffect>
                                  </p:childTnLst>
                                </p:cTn>
                              </p:par>
                            </p:childTnLst>
                          </p:cTn>
                        </p:par>
                        <p:par>
                          <p:cTn fill="hold" id="60" nodeType="afterGroup">
                            <p:stCondLst>
                              <p:cond delay="6000"/>
                            </p:stCondLst>
                            <p:childTnLst>
                              <p:par>
                                <p:cTn fill="hold" id="61" nodeType="afterEffect" presetClass="entr" presetID="53" presetSubtype="0">
                                  <p:stCondLst>
                                    <p:cond delay="0"/>
                                  </p:stCondLst>
                                  <p:childTnLst>
                                    <p:set>
                                      <p:cBhvr>
                                        <p:cTn dur="1" fill="hold" id="62">
                                          <p:stCondLst>
                                            <p:cond delay="0"/>
                                          </p:stCondLst>
                                        </p:cTn>
                                        <p:tgtEl>
                                          <p:spTgt spid="41"/>
                                        </p:tgtEl>
                                        <p:attrNameLst>
                                          <p:attrName>style.visibility</p:attrName>
                                        </p:attrNameLst>
                                      </p:cBhvr>
                                      <p:to>
                                        <p:strVal val="visible"/>
                                      </p:to>
                                    </p:set>
                                    <p:anim calcmode="lin" valueType="num">
                                      <p:cBhvr>
                                        <p:cTn dur="500" fill="hold" id="63"/>
                                        <p:tgtEl>
                                          <p:spTgt spid="41"/>
                                        </p:tgtEl>
                                        <p:attrNameLst>
                                          <p:attrName>ppt_w</p:attrName>
                                        </p:attrNameLst>
                                      </p:cBhvr>
                                      <p:tavLst>
                                        <p:tav tm="0">
                                          <p:val>
                                            <p:fltVal val="0"/>
                                          </p:val>
                                        </p:tav>
                                        <p:tav tm="100000">
                                          <p:val>
                                            <p:strVal val="#ppt_w"/>
                                          </p:val>
                                        </p:tav>
                                      </p:tavLst>
                                    </p:anim>
                                    <p:anim calcmode="lin" valueType="num">
                                      <p:cBhvr>
                                        <p:cTn dur="500" fill="hold" id="64"/>
                                        <p:tgtEl>
                                          <p:spTgt spid="41"/>
                                        </p:tgtEl>
                                        <p:attrNameLst>
                                          <p:attrName>ppt_h</p:attrName>
                                        </p:attrNameLst>
                                      </p:cBhvr>
                                      <p:tavLst>
                                        <p:tav tm="0">
                                          <p:val>
                                            <p:fltVal val="0"/>
                                          </p:val>
                                        </p:tav>
                                        <p:tav tm="100000">
                                          <p:val>
                                            <p:strVal val="#ppt_h"/>
                                          </p:val>
                                        </p:tav>
                                      </p:tavLst>
                                    </p:anim>
                                    <p:animEffect filter="fade" transition="in">
                                      <p:cBhvr>
                                        <p:cTn dur="500" id="65"/>
                                        <p:tgtEl>
                                          <p:spTgt spid="41"/>
                                        </p:tgtEl>
                                      </p:cBhvr>
                                    </p:animEffect>
                                  </p:childTnLst>
                                </p:cTn>
                              </p:par>
                            </p:childTnLst>
                          </p:cTn>
                        </p:par>
                        <p:par>
                          <p:cTn fill="hold" id="66" nodeType="afterGroup">
                            <p:stCondLst>
                              <p:cond delay="6500"/>
                            </p:stCondLst>
                            <p:childTnLst>
                              <p:par>
                                <p:cTn fill="hold" grpId="0" id="67" nodeType="afterEffect" presetClass="entr" presetID="10" presetSubtype="0">
                                  <p:stCondLst>
                                    <p:cond delay="0"/>
                                  </p:stCondLst>
                                  <p:childTnLst>
                                    <p:set>
                                      <p:cBhvr>
                                        <p:cTn dur="1" fill="hold" id="68">
                                          <p:stCondLst>
                                            <p:cond delay="0"/>
                                          </p:stCondLst>
                                        </p:cTn>
                                        <p:tgtEl>
                                          <p:spTgt spid="23">
                                            <p:txEl>
                                              <p:pRg end="0" st="0"/>
                                            </p:txEl>
                                          </p:spTgt>
                                        </p:tgtEl>
                                        <p:attrNameLst>
                                          <p:attrName>style.visibility</p:attrName>
                                        </p:attrNameLst>
                                      </p:cBhvr>
                                      <p:to>
                                        <p:strVal val="visible"/>
                                      </p:to>
                                    </p:set>
                                    <p:animEffect filter="fade" transition="in">
                                      <p:cBhvr>
                                        <p:cTn dur="500" id="69"/>
                                        <p:tgtEl>
                                          <p:spTgt spid="23">
                                            <p:txEl>
                                              <p:pRg end="0" st="0"/>
                                            </p:txEl>
                                          </p:spTgt>
                                        </p:tgtEl>
                                      </p:cBhvr>
                                    </p:animEffect>
                                  </p:childTnLst>
                                </p:cTn>
                              </p:par>
                            </p:childTnLst>
                          </p:cTn>
                        </p:par>
                        <p:par>
                          <p:cTn fill="hold" id="70" nodeType="afterGroup">
                            <p:stCondLst>
                              <p:cond delay="7000"/>
                            </p:stCondLst>
                            <p:childTnLst>
                              <p:par>
                                <p:cTn fill="hold" grpId="0" id="71" nodeType="afterEffect" presetClass="entr" presetID="18" presetSubtype="6">
                                  <p:stCondLst>
                                    <p:cond delay="0"/>
                                  </p:stCondLst>
                                  <p:childTnLst>
                                    <p:set>
                                      <p:cBhvr>
                                        <p:cTn dur="1" fill="hold" id="72">
                                          <p:stCondLst>
                                            <p:cond delay="0"/>
                                          </p:stCondLst>
                                        </p:cTn>
                                        <p:tgtEl>
                                          <p:spTgt spid="28"/>
                                        </p:tgtEl>
                                        <p:attrNameLst>
                                          <p:attrName>style.visibility</p:attrName>
                                        </p:attrNameLst>
                                      </p:cBhvr>
                                      <p:to>
                                        <p:strVal val="visible"/>
                                      </p:to>
                                    </p:set>
                                    <p:animEffect filter="strips(downRight)" transition="in">
                                      <p:cBhvr>
                                        <p:cTn dur="500" id="7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9"/>
      <p:bldP build="p" grpId="0" spid="20"/>
      <p:bldP build="p" grpId="0" spid="21"/>
      <p:bldP build="p" grpId="0" spid="22"/>
      <p:bldP build="p" grpId="0" spid="23"/>
      <p:bldP grpId="0" spid="24"/>
      <p:bldP grpId="0" spid="25"/>
      <p:bldP grpId="0" spid="26"/>
      <p:bldP grpId="0" spid="27"/>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52400" dir="2700000" dist="63500" rotWithShape="0">
                  <a:schemeClr val="accent3">
                    <a:lumMod val="50000"/>
                    <a:alpha val="64000"/>
                  </a:schemeClr>
                </a:outerShdw>
              </a:effectLst>
              <a:scene3d>
                <a:camera prst="orthographicFront"/>
                <a:lightRig dir="t" rig="threePt"/>
              </a:scene3d>
              <a:sp3d prstMaterial="softEdge">
                <a:bevelT h="2540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24" name="任意多边形 23"/>
          <p:cNvSpPr/>
          <p:nvPr/>
        </p:nvSpPr>
        <p:spPr>
          <a:xfrm>
            <a:off x="-89125" y="-427943"/>
            <a:ext cx="2128342" cy="6001429"/>
          </a:xfrm>
          <a:custGeom>
            <a:gdLst>
              <a:gd fmla="*/ 0 w 2837789" name="connsiteX0"/>
              <a:gd fmla="*/ 0 h 8001905" name="connsiteY0"/>
              <a:gd fmla="*/ 2837788 w 2837789" name="connsiteX1"/>
              <a:gd fmla="*/ 0 h 8001905" name="connsiteY1"/>
              <a:gd fmla="*/ 2837788 w 2837789" name="connsiteX2"/>
              <a:gd fmla="*/ 1968500 h 8001905" name="connsiteY2"/>
              <a:gd fmla="*/ 2837789 w 2837789" name="connsiteX3"/>
              <a:gd fmla="*/ 1968500 h 8001905" name="connsiteY3"/>
              <a:gd fmla="*/ 2837789 w 2837789" name="connsiteX4"/>
              <a:gd fmla="*/ 2363879 h 8001905" name="connsiteY4"/>
              <a:gd fmla="*/ 2618085 w 2837789" name="connsiteX5"/>
              <a:gd fmla="*/ 2386026 h 8001905" name="connsiteY5"/>
              <a:gd fmla="*/ 1747634 w 2837789" name="connsiteX6"/>
              <a:gd fmla="*/ 3454034 h 8001905" name="connsiteY6"/>
              <a:gd fmla="*/ 2618085 w 2837789" name="connsiteX7"/>
              <a:gd fmla="*/ 4522042 h 8001905" name="connsiteY7"/>
              <a:gd fmla="*/ 2837789 w 2837789" name="connsiteX8"/>
              <a:gd fmla="*/ 4544190 h 8001905" name="connsiteY8"/>
              <a:gd fmla="*/ 2837789 w 2837789" name="connsiteX9"/>
              <a:gd fmla="*/ 6858000 h 8001905" name="connsiteY9"/>
              <a:gd fmla="*/ 2837788 w 2837789" name="connsiteX10"/>
              <a:gd fmla="*/ 6858000 h 8001905" name="connsiteY10"/>
              <a:gd fmla="*/ 2837788 w 2837789" name="connsiteX11"/>
              <a:gd fmla="*/ 8001905 h 8001905" name="connsiteY11"/>
              <a:gd fmla="*/ 0 w 2837789" name="connsiteX12"/>
              <a:gd fmla="*/ 8001905 h 8001905" name="connsiteY12"/>
              <a:gd fmla="*/ 0 w 2837789" name="connsiteX13"/>
              <a:gd fmla="*/ 6858000 h 8001905" name="connsiteY13"/>
              <a:gd fmla="*/ 0 w 2837789" name="connsiteX14"/>
              <a:gd fmla="*/ 6376305 h 8001905" name="connsiteY14"/>
              <a:gd fmla="*/ 0 w 2837789" name="connsiteX15"/>
              <a:gd fmla="*/ 2133600 h 8001905" name="connsiteY15"/>
              <a:gd fmla="*/ 0 w 2837789" name="connsiteX16"/>
              <a:gd fmla="*/ 1968500 h 800190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8001905" w="2837789">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4" name="圆角矩形 13"/>
          <p:cNvSpPr/>
          <p:nvPr/>
        </p:nvSpPr>
        <p:spPr>
          <a:xfrm>
            <a:off x="3001095" y="3284307"/>
            <a:ext cx="512867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16" name="文本框 15"/>
          <p:cNvSpPr txBox="1"/>
          <p:nvPr/>
        </p:nvSpPr>
        <p:spPr>
          <a:xfrm>
            <a:off x="2891915" y="1569133"/>
            <a:ext cx="3603777" cy="1165860"/>
          </a:xfrm>
          <a:prstGeom prst="rect">
            <a:avLst/>
          </a:prstGeom>
          <a:noFill/>
        </p:spPr>
        <p:txBody>
          <a:bodyPr bIns="34290" lIns="68580" rIns="68580" rtlCol="0" tIns="34290" wrap="square">
            <a:spAutoFit/>
          </a:bodyPr>
          <a:lstStyle/>
          <a:p>
            <a:r>
              <a:rPr altLang="zh-CN" lang="en-US" sz="7200">
                <a:solidFill>
                  <a:schemeClr val="accent3"/>
                </a:solidFill>
                <a:latin charset="0" panose="020b0806030902050204" pitchFamily="34" typeface="Impact"/>
              </a:rPr>
              <a:t>PART 03</a:t>
            </a:r>
          </a:p>
        </p:txBody>
      </p:sp>
      <p:sp>
        <p:nvSpPr>
          <p:cNvPr id="18" name="文本框 17"/>
          <p:cNvSpPr txBox="1"/>
          <p:nvPr/>
        </p:nvSpPr>
        <p:spPr>
          <a:xfrm>
            <a:off x="2899391" y="2833300"/>
            <a:ext cx="2486156" cy="396240"/>
          </a:xfrm>
          <a:prstGeom prst="rect">
            <a:avLst/>
          </a:prstGeom>
          <a:noFill/>
        </p:spPr>
        <p:txBody>
          <a:bodyPr rtlCol="0" wrap="square">
            <a:spAutoFit/>
          </a:bodyPr>
          <a:lstStyle/>
          <a:p>
            <a:r>
              <a:rPr altLang="en-US" b="1" lang="zh-CN" sz="2000">
                <a:solidFill>
                  <a:schemeClr val="tx1">
                    <a:lumMod val="75000"/>
                    <a:lumOff val="25000"/>
                  </a:schemeClr>
                </a:solidFill>
                <a:latin charset="0" panose="020b0502020202020204" pitchFamily="34" typeface="ITC Avant Garde Std Bk"/>
              </a:rPr>
              <a:t>点击添加标题内容</a:t>
            </a:r>
          </a:p>
        </p:txBody>
      </p:sp>
      <p:sp>
        <p:nvSpPr>
          <p:cNvPr id="20" name="文本框 19"/>
          <p:cNvSpPr txBox="1"/>
          <p:nvPr/>
        </p:nvSpPr>
        <p:spPr bwMode="auto">
          <a:xfrm>
            <a:off x="2926288" y="3383092"/>
            <a:ext cx="5203480" cy="617220"/>
          </a:xfrm>
          <a:prstGeom prst="rect">
            <a:avLst/>
          </a:prstGeom>
          <a:noFill/>
        </p:spPr>
        <p:txBody>
          <a:bodyPr bIns="34290" lIns="68580" rIns="68580" tIns="34290" wrap="square">
            <a:spAutoFit/>
          </a:bodyPr>
          <a:lstStyle/>
          <a:p>
            <a:pPr>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详细内容……点击输入本栏的具体文字，简明扼要的说明分项内容，此为概念图解，请根据您的具体内容酌情修改。</a:t>
            </a:r>
          </a:p>
        </p:txBody>
      </p:sp>
      <p:grpSp>
        <p:nvGrpSpPr>
          <p:cNvPr id="19" name="组合 18"/>
          <p:cNvGrpSpPr/>
          <p:nvPr/>
        </p:nvGrpSpPr>
        <p:grpSpPr>
          <a:xfrm>
            <a:off x="1786271" y="1916023"/>
            <a:ext cx="505891" cy="433796"/>
            <a:chOff x="3546346" y="2339026"/>
            <a:chExt cx="897787" cy="769842"/>
          </a:xfrm>
          <a:solidFill>
            <a:schemeClr val="accent3"/>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2"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3"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spTree>
    <p:extLst>
      <p:ext uri="{BB962C8B-B14F-4D97-AF65-F5344CB8AC3E}">
        <p14:creationId val="716024935"/>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1500"/>
                            </p:stCondLst>
                            <p:childTnLst>
                              <p:par>
                                <p:cTn fill="hold" grpId="0" id="19" nodeType="afterEffect" presetClass="entr" presetID="22" presetSubtype="2">
                                  <p:stCondLst>
                                    <p:cond delay="0"/>
                                  </p:stCondLst>
                                  <p:iterate type="lt">
                                    <p:tmPct val="4878"/>
                                  </p:iterate>
                                  <p:childTnLst>
                                    <p:set>
                                      <p:cBhvr>
                                        <p:cTn dur="1" fill="hold" id="20">
                                          <p:stCondLst>
                                            <p:cond delay="0"/>
                                          </p:stCondLst>
                                        </p:cTn>
                                        <p:tgtEl>
                                          <p:spTgt spid="20"/>
                                        </p:tgtEl>
                                        <p:attrNameLst>
                                          <p:attrName>style.visibility</p:attrName>
                                        </p:attrNameLst>
                                      </p:cBhvr>
                                      <p:to>
                                        <p:strVal val="visible"/>
                                      </p:to>
                                    </p:set>
                                    <p:animEffect filter="wipe(right)" transition="in">
                                      <p:cBhvr>
                                        <p:cTn dur="500" id="2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8"/>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Shape 1787"/>
          <p:cNvSpPr/>
          <p:nvPr/>
        </p:nvSpPr>
        <p:spPr>
          <a:xfrm>
            <a:off x="4596246" y="1685669"/>
            <a:ext cx="1" cy="102266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29" name="Shape 1785"/>
          <p:cNvSpPr/>
          <p:nvPr/>
        </p:nvSpPr>
        <p:spPr>
          <a:xfrm>
            <a:off x="4596246" y="1685670"/>
            <a:ext cx="3103813" cy="1017139"/>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30" name="Shape 1786"/>
          <p:cNvSpPr/>
          <p:nvPr/>
        </p:nvSpPr>
        <p:spPr>
          <a:xfrm>
            <a:off x="4600697" y="1685669"/>
            <a:ext cx="1561255" cy="101714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31" name="Shape 1788"/>
          <p:cNvSpPr/>
          <p:nvPr/>
        </p:nvSpPr>
        <p:spPr>
          <a:xfrm flipH="1">
            <a:off x="3041579" y="1685669"/>
            <a:ext cx="1555238" cy="101162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32" name="Shape 1789"/>
          <p:cNvSpPr/>
          <p:nvPr/>
        </p:nvSpPr>
        <p:spPr>
          <a:xfrm flipH="1">
            <a:off x="1486914" y="1685669"/>
            <a:ext cx="3109333" cy="1022660"/>
          </a:xfrm>
          <a:prstGeom prst="line">
            <a:avLst/>
          </a:prstGeom>
          <a:ln w="12700">
            <a:solidFill>
              <a:srgbClr val="A6AAA9"/>
            </a:solidFill>
            <a:miter lim="400000"/>
          </a:ln>
        </p:spPr>
        <p:txBody>
          <a:bodyPr bIns="0" lIns="0" rIns="0" tIns="0"/>
          <a:lstStyle/>
          <a:p>
            <a:pPr defTabSz="171450">
              <a:defRPr sz="1200">
                <a:solidFill>
                  <a:srgbClr val="000000"/>
                </a:solidFill>
                <a:latin typeface="Helvetica"/>
                <a:ea typeface="Helvetica"/>
                <a:cs typeface="Helvetica"/>
                <a:sym typeface="Helvetica"/>
              </a:defRPr>
            </a:pPr>
            <a:endParaRPr sz="500"/>
          </a:p>
        </p:txBody>
      </p:sp>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3" name="组合 2"/>
          <p:cNvGrpSpPr/>
          <p:nvPr/>
        </p:nvGrpSpPr>
        <p:grpSpPr>
          <a:xfrm>
            <a:off x="3811785" y="930608"/>
            <a:ext cx="1504459" cy="1504459"/>
            <a:chOff x="4184106" y="2952206"/>
            <a:chExt cx="3823790" cy="3823790"/>
          </a:xfrm>
        </p:grpSpPr>
        <p:sp>
          <p:nvSpPr>
            <p:cNvPr id="4" name="椭圆 3"/>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8" name="椭圆 7"/>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sp>
        <p:nvSpPr>
          <p:cNvPr id="9" name="TextBox 8"/>
          <p:cNvSpPr txBox="1"/>
          <p:nvPr/>
        </p:nvSpPr>
        <p:spPr>
          <a:xfrm>
            <a:off x="4184846" y="1403986"/>
            <a:ext cx="771787" cy="538992"/>
          </a:xfrm>
          <a:prstGeom prst="rect">
            <a:avLst/>
          </a:prstGeom>
          <a:noFill/>
        </p:spPr>
        <p:txBody>
          <a:bodyPr bIns="56136" lIns="112274" rIns="112274" rtlCol="0" tIns="56136"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grpSp>
        <p:nvGrpSpPr>
          <p:cNvPr id="10" name="组合 9"/>
          <p:cNvGrpSpPr/>
          <p:nvPr/>
        </p:nvGrpSpPr>
        <p:grpSpPr>
          <a:xfrm>
            <a:off x="1532026" y="3281910"/>
            <a:ext cx="6129582" cy="1041780"/>
            <a:chOff x="2207942" y="2018652"/>
            <a:chExt cx="7776116" cy="1220497"/>
          </a:xfrm>
        </p:grpSpPr>
        <p:sp>
          <p:nvSpPr>
            <p:cNvPr id="11" name="圆角矩形 10"/>
            <p:cNvSpPr/>
            <p:nvPr/>
          </p:nvSpPr>
          <p:spPr>
            <a:xfrm>
              <a:off x="2207942" y="2018652"/>
              <a:ext cx="7776116" cy="1220497"/>
            </a:xfrm>
            <a:prstGeom prst="roundRect">
              <a:avLst>
                <a:gd fmla="val 50000"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2" name="圆角矩形 11"/>
            <p:cNvSpPr/>
            <p:nvPr/>
          </p:nvSpPr>
          <p:spPr>
            <a:xfrm>
              <a:off x="2314903" y="2115844"/>
              <a:ext cx="7562195" cy="1026111"/>
            </a:xfrm>
            <a:prstGeom prst="roundRect">
              <a:avLst>
                <a:gd fmla="val 50000" name="adj"/>
              </a:avLst>
            </a:prstGeom>
            <a:solidFill>
              <a:schemeClr val="bg1">
                <a:lumMod val="95000"/>
              </a:schemeClr>
            </a:solidFill>
            <a:ln w="50800">
              <a:noFill/>
            </a:ln>
            <a:effectLst>
              <a:outerShdw algn="tl" blurRad="127000" dir="2700000" dist="63500" rotWithShape="0">
                <a:schemeClr val="tx1">
                  <a:lumMod val="65000"/>
                  <a:lumOff val="35000"/>
                  <a:alpha val="64000"/>
                </a:schemeClr>
              </a:outerShdw>
            </a:effectLst>
            <a:scene3d>
              <a:camera prst="orthographicFront"/>
              <a:lightRig dir="t" rig="threePt"/>
            </a:scene3d>
            <a:sp3d prstMaterial="softEdge">
              <a:bevelT h="12700" prst="angle" w="571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n-ea"/>
              </a:endParaRPr>
            </a:p>
          </p:txBody>
        </p:sp>
      </p:grpSp>
      <p:grpSp>
        <p:nvGrpSpPr>
          <p:cNvPr id="13" name="组合 12"/>
          <p:cNvGrpSpPr/>
          <p:nvPr/>
        </p:nvGrpSpPr>
        <p:grpSpPr>
          <a:xfrm>
            <a:off x="799050" y="2499707"/>
            <a:ext cx="1387598" cy="467674"/>
            <a:chOff x="3237545" y="4561747"/>
            <a:chExt cx="1146960" cy="1146960"/>
          </a:xfrm>
        </p:grpSpPr>
        <p:sp>
          <p:nvSpPr>
            <p:cNvPr id="14" name="圆角矩形 13"/>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5" name="圆角矩形 14"/>
            <p:cNvSpPr/>
            <p:nvPr/>
          </p:nvSpPr>
          <p:spPr>
            <a:xfrm>
              <a:off x="3294838" y="4757465"/>
              <a:ext cx="1032367" cy="773634"/>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6" name="组合 15"/>
          <p:cNvGrpSpPr/>
          <p:nvPr/>
        </p:nvGrpSpPr>
        <p:grpSpPr>
          <a:xfrm>
            <a:off x="2353494" y="2499707"/>
            <a:ext cx="1387598" cy="467674"/>
            <a:chOff x="3237545" y="4561747"/>
            <a:chExt cx="1146960" cy="1146960"/>
          </a:xfrm>
        </p:grpSpPr>
        <p:sp>
          <p:nvSpPr>
            <p:cNvPr id="17" name="圆角矩形 16"/>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8" name="圆角矩形 17"/>
            <p:cNvSpPr/>
            <p:nvPr/>
          </p:nvSpPr>
          <p:spPr>
            <a:xfrm>
              <a:off x="3294838" y="4757465"/>
              <a:ext cx="1032367" cy="773634"/>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9" name="组合 18"/>
          <p:cNvGrpSpPr/>
          <p:nvPr/>
        </p:nvGrpSpPr>
        <p:grpSpPr>
          <a:xfrm>
            <a:off x="3882780" y="2499707"/>
            <a:ext cx="1387598" cy="467674"/>
            <a:chOff x="3237545" y="4561747"/>
            <a:chExt cx="1146960" cy="1146960"/>
          </a:xfrm>
        </p:grpSpPr>
        <p:sp>
          <p:nvSpPr>
            <p:cNvPr id="20" name="圆角矩形 19"/>
            <p:cNvSpPr/>
            <p:nvPr/>
          </p:nvSpPr>
          <p:spPr>
            <a:xfrm>
              <a:off x="3237545" y="4561747"/>
              <a:ext cx="1146960" cy="1146960"/>
            </a:xfrm>
            <a:prstGeom prst="roundRect">
              <a:avLst>
                <a:gd fmla="val 9039"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1" name="圆角矩形 20"/>
            <p:cNvSpPr/>
            <p:nvPr/>
          </p:nvSpPr>
          <p:spPr>
            <a:xfrm>
              <a:off x="3294838" y="4757465"/>
              <a:ext cx="1032367" cy="773634"/>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22" name="组合 21"/>
          <p:cNvGrpSpPr/>
          <p:nvPr/>
        </p:nvGrpSpPr>
        <p:grpSpPr>
          <a:xfrm>
            <a:off x="5398110" y="2499707"/>
            <a:ext cx="1387598" cy="467674"/>
            <a:chOff x="3237545" y="4561747"/>
            <a:chExt cx="1146960" cy="1146960"/>
          </a:xfrm>
        </p:grpSpPr>
        <p:sp>
          <p:nvSpPr>
            <p:cNvPr id="23" name="圆角矩形 22"/>
            <p:cNvSpPr/>
            <p:nvPr/>
          </p:nvSpPr>
          <p:spPr>
            <a:xfrm>
              <a:off x="3237545" y="4561747"/>
              <a:ext cx="1146960" cy="1146960"/>
            </a:xfrm>
            <a:prstGeom prst="roundRect">
              <a:avLst>
                <a:gd fmla="val 9039"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4" name="圆角矩形 23"/>
            <p:cNvSpPr/>
            <p:nvPr/>
          </p:nvSpPr>
          <p:spPr>
            <a:xfrm>
              <a:off x="3294838" y="4757465"/>
              <a:ext cx="1032367" cy="773634"/>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25" name="组合 24"/>
          <p:cNvGrpSpPr/>
          <p:nvPr/>
        </p:nvGrpSpPr>
        <p:grpSpPr>
          <a:xfrm>
            <a:off x="6927432" y="2499707"/>
            <a:ext cx="1387598" cy="467674"/>
            <a:chOff x="3237545" y="4561747"/>
            <a:chExt cx="1146960" cy="1146960"/>
          </a:xfrm>
        </p:grpSpPr>
        <p:sp>
          <p:nvSpPr>
            <p:cNvPr id="26" name="圆角矩形 25"/>
            <p:cNvSpPr/>
            <p:nvPr/>
          </p:nvSpPr>
          <p:spPr>
            <a:xfrm>
              <a:off x="3237545" y="4561747"/>
              <a:ext cx="1146960" cy="1146960"/>
            </a:xfrm>
            <a:prstGeom prst="roundRect">
              <a:avLst>
                <a:gd fmla="val 9039" name="adj"/>
              </a:avLst>
            </a:prstGeom>
            <a:solidFill>
              <a:schemeClr val="accent5"/>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7" name="圆角矩形 26"/>
            <p:cNvSpPr/>
            <p:nvPr/>
          </p:nvSpPr>
          <p:spPr>
            <a:xfrm>
              <a:off x="3294838" y="4757465"/>
              <a:ext cx="1032367" cy="773634"/>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33" name="Text Placeholder 3"/>
          <p:cNvSpPr txBox="1"/>
          <p:nvPr/>
        </p:nvSpPr>
        <p:spPr>
          <a:xfrm>
            <a:off x="2166476" y="3495180"/>
            <a:ext cx="4796980" cy="567616"/>
          </a:xfrm>
          <a:prstGeom prst="rect">
            <a:avLst/>
          </a:prstGeom>
        </p:spPr>
        <p:txBody>
          <a:bodyPr anchor="ctr" bIns="0" lIns="0" rIns="0" rtlCol="0" tIns="0" vert="horz">
            <a:no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just">
              <a:lnSpc>
                <a:spcPct val="12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34" name="Text Placeholder 3"/>
          <p:cNvSpPr txBox="1"/>
          <p:nvPr/>
        </p:nvSpPr>
        <p:spPr>
          <a:xfrm>
            <a:off x="2339137" y="2584112"/>
            <a:ext cx="1407470" cy="306559"/>
          </a:xfrm>
          <a:prstGeom prst="rect">
            <a:avLst/>
          </a:prstGeom>
        </p:spPr>
        <p:txBody>
          <a:bodyPr anchor="ct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点击输入内容</a:t>
            </a:r>
          </a:p>
        </p:txBody>
      </p:sp>
      <p:sp>
        <p:nvSpPr>
          <p:cNvPr id="35" name="Text Placeholder 3"/>
          <p:cNvSpPr txBox="1"/>
          <p:nvPr/>
        </p:nvSpPr>
        <p:spPr>
          <a:xfrm>
            <a:off x="3875146" y="258411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点击输入内容</a:t>
            </a:r>
          </a:p>
        </p:txBody>
      </p:sp>
      <p:sp>
        <p:nvSpPr>
          <p:cNvPr id="36" name="Text Placeholder 3"/>
          <p:cNvSpPr txBox="1"/>
          <p:nvPr/>
        </p:nvSpPr>
        <p:spPr>
          <a:xfrm>
            <a:off x="5391686" y="258411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点击输入内容</a:t>
            </a:r>
          </a:p>
        </p:txBody>
      </p:sp>
      <p:sp>
        <p:nvSpPr>
          <p:cNvPr id="37" name="Text Placeholder 3"/>
          <p:cNvSpPr txBox="1"/>
          <p:nvPr/>
        </p:nvSpPr>
        <p:spPr>
          <a:xfrm>
            <a:off x="804028" y="258411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点击输入内容</a:t>
            </a:r>
          </a:p>
        </p:txBody>
      </p:sp>
      <p:sp>
        <p:nvSpPr>
          <p:cNvPr id="38" name="Text Placeholder 3"/>
          <p:cNvSpPr txBox="1"/>
          <p:nvPr/>
        </p:nvSpPr>
        <p:spPr>
          <a:xfrm>
            <a:off x="6931285" y="2583392"/>
            <a:ext cx="1407470" cy="30655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点击输入内容</a:t>
            </a:r>
          </a:p>
        </p:txBody>
      </p:sp>
    </p:spTree>
    <p:extLst>
      <p:ext uri="{BB962C8B-B14F-4D97-AF65-F5344CB8AC3E}">
        <p14:creationId val="1399588415"/>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childTnLst>
                          </p:cTn>
                        </p:par>
                        <p:par>
                          <p:cTn fill="hold" id="15" nodeType="afterGroup">
                            <p:stCondLst>
                              <p:cond delay="500"/>
                            </p:stCondLst>
                            <p:childTnLst>
                              <p:par>
                                <p:cTn fill="hold" grpId="0" id="16" nodeType="afterEffect" presetClass="entr" presetID="22" presetSubtype="1">
                                  <p:stCondLst>
                                    <p:cond delay="0"/>
                                  </p:stCondLst>
                                  <p:childTnLst>
                                    <p:set>
                                      <p:cBhvr>
                                        <p:cTn dur="1" fill="hold" id="17">
                                          <p:stCondLst>
                                            <p:cond delay="0"/>
                                          </p:stCondLst>
                                        </p:cTn>
                                        <p:tgtEl>
                                          <p:spTgt spid="32"/>
                                        </p:tgtEl>
                                        <p:attrNameLst>
                                          <p:attrName>style.visibility</p:attrName>
                                        </p:attrNameLst>
                                      </p:cBhvr>
                                      <p:to>
                                        <p:strVal val="visible"/>
                                      </p:to>
                                    </p:set>
                                    <p:animEffect filter="wipe(up)" transition="in">
                                      <p:cBhvr>
                                        <p:cTn dur="300" id="18"/>
                                        <p:tgtEl>
                                          <p:spTgt spid="32"/>
                                        </p:tgtEl>
                                      </p:cBhvr>
                                    </p:animEffect>
                                  </p:childTnLst>
                                </p:cTn>
                              </p:par>
                            </p:childTnLst>
                          </p:cTn>
                        </p:par>
                        <p:par>
                          <p:cTn fill="hold" id="19" nodeType="afterGroup">
                            <p:stCondLst>
                              <p:cond delay="800"/>
                            </p:stCondLst>
                            <p:childTnLst>
                              <p:par>
                                <p:cTn fill="hold"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childTnLst>
                          </p:cTn>
                        </p:par>
                        <p:par>
                          <p:cTn fill="hold" id="25" nodeType="afterGroup">
                            <p:stCondLst>
                              <p:cond delay="1300"/>
                            </p:stCondLst>
                            <p:childTnLst>
                              <p:par>
                                <p:cTn fill="hold" grpId="0" id="26" nodeType="afterEffect" presetClass="entr" presetID="10" presetSubtype="0">
                                  <p:stCondLst>
                                    <p:cond delay="0"/>
                                  </p:stCondLst>
                                  <p:childTnLst>
                                    <p:set>
                                      <p:cBhvr>
                                        <p:cTn dur="1" fill="hold" id="27">
                                          <p:stCondLst>
                                            <p:cond delay="0"/>
                                          </p:stCondLst>
                                        </p:cTn>
                                        <p:tgtEl>
                                          <p:spTgt spid="37"/>
                                        </p:tgtEl>
                                        <p:attrNameLst>
                                          <p:attrName>style.visibility</p:attrName>
                                        </p:attrNameLst>
                                      </p:cBhvr>
                                      <p:to>
                                        <p:strVal val="visible"/>
                                      </p:to>
                                    </p:set>
                                    <p:animEffect filter="fade" transition="in">
                                      <p:cBhvr>
                                        <p:cTn dur="500" id="28"/>
                                        <p:tgtEl>
                                          <p:spTgt spid="37"/>
                                        </p:tgtEl>
                                      </p:cBhvr>
                                    </p:animEffect>
                                  </p:childTnLst>
                                </p:cTn>
                              </p:par>
                            </p:childTnLst>
                          </p:cTn>
                        </p:par>
                        <p:par>
                          <p:cTn fill="hold" id="29" nodeType="afterGroup">
                            <p:stCondLst>
                              <p:cond delay="1800"/>
                            </p:stCondLst>
                            <p:childTnLst>
                              <p:par>
                                <p:cTn fill="hold" grpId="0" id="30" nodeType="afterEffect" presetClass="entr" presetID="22" presetSubtype="1">
                                  <p:stCondLst>
                                    <p:cond delay="0"/>
                                  </p:stCondLst>
                                  <p:childTnLst>
                                    <p:set>
                                      <p:cBhvr>
                                        <p:cTn dur="1" fill="hold" id="31">
                                          <p:stCondLst>
                                            <p:cond delay="0"/>
                                          </p:stCondLst>
                                        </p:cTn>
                                        <p:tgtEl>
                                          <p:spTgt spid="31"/>
                                        </p:tgtEl>
                                        <p:attrNameLst>
                                          <p:attrName>style.visibility</p:attrName>
                                        </p:attrNameLst>
                                      </p:cBhvr>
                                      <p:to>
                                        <p:strVal val="visible"/>
                                      </p:to>
                                    </p:set>
                                    <p:animEffect filter="wipe(up)" transition="in">
                                      <p:cBhvr>
                                        <p:cTn dur="300" id="32"/>
                                        <p:tgtEl>
                                          <p:spTgt spid="31"/>
                                        </p:tgtEl>
                                      </p:cBhvr>
                                    </p:animEffect>
                                  </p:childTnLst>
                                </p:cTn>
                              </p:par>
                            </p:childTnLst>
                          </p:cTn>
                        </p:par>
                        <p:par>
                          <p:cTn fill="hold" id="33" nodeType="afterGroup">
                            <p:stCondLst>
                              <p:cond delay="2100"/>
                            </p:stCondLst>
                            <p:childTnLst>
                              <p:par>
                                <p:cTn fill="hold" id="34" nodeType="afterEffect" presetClass="entr" presetID="53" presetSubtype="0">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p:cTn dur="500" fill="hold" id="36"/>
                                        <p:tgtEl>
                                          <p:spTgt spid="16"/>
                                        </p:tgtEl>
                                        <p:attrNameLst>
                                          <p:attrName>ppt_w</p:attrName>
                                        </p:attrNameLst>
                                      </p:cBhvr>
                                      <p:tavLst>
                                        <p:tav tm="0">
                                          <p:val>
                                            <p:fltVal val="0"/>
                                          </p:val>
                                        </p:tav>
                                        <p:tav tm="100000">
                                          <p:val>
                                            <p:strVal val="#ppt_w"/>
                                          </p:val>
                                        </p:tav>
                                      </p:tavLst>
                                    </p:anim>
                                    <p:anim calcmode="lin" valueType="num">
                                      <p:cBhvr>
                                        <p:cTn dur="500" fill="hold" id="37"/>
                                        <p:tgtEl>
                                          <p:spTgt spid="16"/>
                                        </p:tgtEl>
                                        <p:attrNameLst>
                                          <p:attrName>ppt_h</p:attrName>
                                        </p:attrNameLst>
                                      </p:cBhvr>
                                      <p:tavLst>
                                        <p:tav tm="0">
                                          <p:val>
                                            <p:fltVal val="0"/>
                                          </p:val>
                                        </p:tav>
                                        <p:tav tm="100000">
                                          <p:val>
                                            <p:strVal val="#ppt_h"/>
                                          </p:val>
                                        </p:tav>
                                      </p:tavLst>
                                    </p:anim>
                                    <p:animEffect filter="fade" transition="in">
                                      <p:cBhvr>
                                        <p:cTn dur="500" id="38"/>
                                        <p:tgtEl>
                                          <p:spTgt spid="16"/>
                                        </p:tgtEl>
                                      </p:cBhvr>
                                    </p:animEffect>
                                  </p:childTnLst>
                                </p:cTn>
                              </p:par>
                            </p:childTnLst>
                          </p:cTn>
                        </p:par>
                        <p:par>
                          <p:cTn fill="hold" id="39" nodeType="afterGroup">
                            <p:stCondLst>
                              <p:cond delay="2600"/>
                            </p:stCondLst>
                            <p:childTnLst>
                              <p:par>
                                <p:cTn fill="hold" grpId="0" id="40" nodeType="afterEffect" presetClass="entr" presetID="10" presetSubtype="0">
                                  <p:stCondLst>
                                    <p:cond delay="0"/>
                                  </p:stCondLst>
                                  <p:childTnLst>
                                    <p:set>
                                      <p:cBhvr>
                                        <p:cTn dur="1" fill="hold" id="41">
                                          <p:stCondLst>
                                            <p:cond delay="0"/>
                                          </p:stCondLst>
                                        </p:cTn>
                                        <p:tgtEl>
                                          <p:spTgt spid="34">
                                            <p:txEl>
                                              <p:pRg end="0" st="0"/>
                                            </p:txEl>
                                          </p:spTgt>
                                        </p:tgtEl>
                                        <p:attrNameLst>
                                          <p:attrName>style.visibility</p:attrName>
                                        </p:attrNameLst>
                                      </p:cBhvr>
                                      <p:to>
                                        <p:strVal val="visible"/>
                                      </p:to>
                                    </p:set>
                                    <p:animEffect filter="fade" transition="in">
                                      <p:cBhvr>
                                        <p:cTn dur="500" id="42"/>
                                        <p:tgtEl>
                                          <p:spTgt spid="34">
                                            <p:txEl>
                                              <p:pRg end="0" st="0"/>
                                            </p:txEl>
                                          </p:spTgt>
                                        </p:tgtEl>
                                      </p:cBhvr>
                                    </p:animEffect>
                                  </p:childTnLst>
                                </p:cTn>
                              </p:par>
                            </p:childTnLst>
                          </p:cTn>
                        </p:par>
                        <p:par>
                          <p:cTn fill="hold" id="43" nodeType="afterGroup">
                            <p:stCondLst>
                              <p:cond delay="3100"/>
                            </p:stCondLst>
                            <p:childTnLst>
                              <p:par>
                                <p:cTn fill="hold" grpId="0" id="44" nodeType="afterEffect" presetClass="entr" presetID="22" presetSubtype="1">
                                  <p:stCondLst>
                                    <p:cond delay="0"/>
                                  </p:stCondLst>
                                  <p:childTnLst>
                                    <p:set>
                                      <p:cBhvr>
                                        <p:cTn dur="1" fill="hold" id="45">
                                          <p:stCondLst>
                                            <p:cond delay="0"/>
                                          </p:stCondLst>
                                        </p:cTn>
                                        <p:tgtEl>
                                          <p:spTgt spid="28"/>
                                        </p:tgtEl>
                                        <p:attrNameLst>
                                          <p:attrName>style.visibility</p:attrName>
                                        </p:attrNameLst>
                                      </p:cBhvr>
                                      <p:to>
                                        <p:strVal val="visible"/>
                                      </p:to>
                                    </p:set>
                                    <p:animEffect filter="wipe(up)" transition="in">
                                      <p:cBhvr>
                                        <p:cTn dur="300" id="46"/>
                                        <p:tgtEl>
                                          <p:spTgt spid="28"/>
                                        </p:tgtEl>
                                      </p:cBhvr>
                                    </p:animEffect>
                                  </p:childTnLst>
                                </p:cTn>
                              </p:par>
                            </p:childTnLst>
                          </p:cTn>
                        </p:par>
                        <p:par>
                          <p:cTn fill="hold" id="47" nodeType="afterGroup">
                            <p:stCondLst>
                              <p:cond delay="3400"/>
                            </p:stCondLst>
                            <p:childTnLst>
                              <p:par>
                                <p:cTn fill="hold" id="48" nodeType="afterEffect" presetClass="entr" presetID="53" presetSubtype="0">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p:cTn dur="500" fill="hold" id="50"/>
                                        <p:tgtEl>
                                          <p:spTgt spid="19"/>
                                        </p:tgtEl>
                                        <p:attrNameLst>
                                          <p:attrName>ppt_w</p:attrName>
                                        </p:attrNameLst>
                                      </p:cBhvr>
                                      <p:tavLst>
                                        <p:tav tm="0">
                                          <p:val>
                                            <p:fltVal val="0"/>
                                          </p:val>
                                        </p:tav>
                                        <p:tav tm="100000">
                                          <p:val>
                                            <p:strVal val="#ppt_w"/>
                                          </p:val>
                                        </p:tav>
                                      </p:tavLst>
                                    </p:anim>
                                    <p:anim calcmode="lin" valueType="num">
                                      <p:cBhvr>
                                        <p:cTn dur="500" fill="hold" id="51"/>
                                        <p:tgtEl>
                                          <p:spTgt spid="19"/>
                                        </p:tgtEl>
                                        <p:attrNameLst>
                                          <p:attrName>ppt_h</p:attrName>
                                        </p:attrNameLst>
                                      </p:cBhvr>
                                      <p:tavLst>
                                        <p:tav tm="0">
                                          <p:val>
                                            <p:fltVal val="0"/>
                                          </p:val>
                                        </p:tav>
                                        <p:tav tm="100000">
                                          <p:val>
                                            <p:strVal val="#ppt_h"/>
                                          </p:val>
                                        </p:tav>
                                      </p:tavLst>
                                    </p:anim>
                                    <p:animEffect filter="fade" transition="in">
                                      <p:cBhvr>
                                        <p:cTn dur="500" id="52"/>
                                        <p:tgtEl>
                                          <p:spTgt spid="19"/>
                                        </p:tgtEl>
                                      </p:cBhvr>
                                    </p:animEffect>
                                  </p:childTnLst>
                                </p:cTn>
                              </p:par>
                            </p:childTnLst>
                          </p:cTn>
                        </p:par>
                        <p:par>
                          <p:cTn fill="hold" id="53" nodeType="afterGroup">
                            <p:stCondLst>
                              <p:cond delay="3900"/>
                            </p:stCondLst>
                            <p:childTnLst>
                              <p:par>
                                <p:cTn fill="hold" grpId="0" id="54" nodeType="afterEffect" presetClass="entr" presetID="10" presetSubtype="0">
                                  <p:stCondLst>
                                    <p:cond delay="0"/>
                                  </p:stCondLst>
                                  <p:childTnLst>
                                    <p:set>
                                      <p:cBhvr>
                                        <p:cTn dur="1" fill="hold" id="55">
                                          <p:stCondLst>
                                            <p:cond delay="0"/>
                                          </p:stCondLst>
                                        </p:cTn>
                                        <p:tgtEl>
                                          <p:spTgt spid="35"/>
                                        </p:tgtEl>
                                        <p:attrNameLst>
                                          <p:attrName>style.visibility</p:attrName>
                                        </p:attrNameLst>
                                      </p:cBhvr>
                                      <p:to>
                                        <p:strVal val="visible"/>
                                      </p:to>
                                    </p:set>
                                    <p:animEffect filter="fade" transition="in">
                                      <p:cBhvr>
                                        <p:cTn dur="500" id="56"/>
                                        <p:tgtEl>
                                          <p:spTgt spid="35"/>
                                        </p:tgtEl>
                                      </p:cBhvr>
                                    </p:animEffect>
                                  </p:childTnLst>
                                </p:cTn>
                              </p:par>
                            </p:childTnLst>
                          </p:cTn>
                        </p:par>
                        <p:par>
                          <p:cTn fill="hold" id="57" nodeType="afterGroup">
                            <p:stCondLst>
                              <p:cond delay="4400"/>
                            </p:stCondLst>
                            <p:childTnLst>
                              <p:par>
                                <p:cTn fill="hold" grpId="0" id="58" nodeType="afterEffect" presetClass="entr" presetID="22" presetSubtype="1">
                                  <p:stCondLst>
                                    <p:cond delay="0"/>
                                  </p:stCondLst>
                                  <p:childTnLst>
                                    <p:set>
                                      <p:cBhvr>
                                        <p:cTn dur="1" fill="hold" id="59">
                                          <p:stCondLst>
                                            <p:cond delay="0"/>
                                          </p:stCondLst>
                                        </p:cTn>
                                        <p:tgtEl>
                                          <p:spTgt spid="30"/>
                                        </p:tgtEl>
                                        <p:attrNameLst>
                                          <p:attrName>style.visibility</p:attrName>
                                        </p:attrNameLst>
                                      </p:cBhvr>
                                      <p:to>
                                        <p:strVal val="visible"/>
                                      </p:to>
                                    </p:set>
                                    <p:animEffect filter="wipe(up)" transition="in">
                                      <p:cBhvr>
                                        <p:cTn dur="300" id="60"/>
                                        <p:tgtEl>
                                          <p:spTgt spid="30"/>
                                        </p:tgtEl>
                                      </p:cBhvr>
                                    </p:animEffect>
                                  </p:childTnLst>
                                </p:cTn>
                              </p:par>
                            </p:childTnLst>
                          </p:cTn>
                        </p:par>
                        <p:par>
                          <p:cTn fill="hold" id="61" nodeType="afterGroup">
                            <p:stCondLst>
                              <p:cond delay="4700"/>
                            </p:stCondLst>
                            <p:childTnLst>
                              <p:par>
                                <p:cTn fill="hold" id="62" nodeType="afterEffect" presetClass="entr" presetID="53" presetSubtype="0">
                                  <p:stCondLst>
                                    <p:cond delay="0"/>
                                  </p:stCondLst>
                                  <p:childTnLst>
                                    <p:set>
                                      <p:cBhvr>
                                        <p:cTn dur="1" fill="hold" id="63">
                                          <p:stCondLst>
                                            <p:cond delay="0"/>
                                          </p:stCondLst>
                                        </p:cTn>
                                        <p:tgtEl>
                                          <p:spTgt spid="22"/>
                                        </p:tgtEl>
                                        <p:attrNameLst>
                                          <p:attrName>style.visibility</p:attrName>
                                        </p:attrNameLst>
                                      </p:cBhvr>
                                      <p:to>
                                        <p:strVal val="visible"/>
                                      </p:to>
                                    </p:set>
                                    <p:anim calcmode="lin" valueType="num">
                                      <p:cBhvr>
                                        <p:cTn dur="500" fill="hold" id="64"/>
                                        <p:tgtEl>
                                          <p:spTgt spid="22"/>
                                        </p:tgtEl>
                                        <p:attrNameLst>
                                          <p:attrName>ppt_w</p:attrName>
                                        </p:attrNameLst>
                                      </p:cBhvr>
                                      <p:tavLst>
                                        <p:tav tm="0">
                                          <p:val>
                                            <p:fltVal val="0"/>
                                          </p:val>
                                        </p:tav>
                                        <p:tav tm="100000">
                                          <p:val>
                                            <p:strVal val="#ppt_w"/>
                                          </p:val>
                                        </p:tav>
                                      </p:tavLst>
                                    </p:anim>
                                    <p:anim calcmode="lin" valueType="num">
                                      <p:cBhvr>
                                        <p:cTn dur="500" fill="hold" id="65"/>
                                        <p:tgtEl>
                                          <p:spTgt spid="22"/>
                                        </p:tgtEl>
                                        <p:attrNameLst>
                                          <p:attrName>ppt_h</p:attrName>
                                        </p:attrNameLst>
                                      </p:cBhvr>
                                      <p:tavLst>
                                        <p:tav tm="0">
                                          <p:val>
                                            <p:fltVal val="0"/>
                                          </p:val>
                                        </p:tav>
                                        <p:tav tm="100000">
                                          <p:val>
                                            <p:strVal val="#ppt_h"/>
                                          </p:val>
                                        </p:tav>
                                      </p:tavLst>
                                    </p:anim>
                                    <p:animEffect filter="fade" transition="in">
                                      <p:cBhvr>
                                        <p:cTn dur="500" id="66"/>
                                        <p:tgtEl>
                                          <p:spTgt spid="22"/>
                                        </p:tgtEl>
                                      </p:cBhvr>
                                    </p:animEffect>
                                  </p:childTnLst>
                                </p:cTn>
                              </p:par>
                            </p:childTnLst>
                          </p:cTn>
                        </p:par>
                        <p:par>
                          <p:cTn fill="hold" id="67" nodeType="afterGroup">
                            <p:stCondLst>
                              <p:cond delay="5200"/>
                            </p:stCondLst>
                            <p:childTnLst>
                              <p:par>
                                <p:cTn fill="hold" grpId="0" id="68" nodeType="afterEffect" presetClass="entr" presetID="10" presetSubtype="0">
                                  <p:stCondLst>
                                    <p:cond delay="0"/>
                                  </p:stCondLst>
                                  <p:childTnLst>
                                    <p:set>
                                      <p:cBhvr>
                                        <p:cTn dur="1" fill="hold" id="69">
                                          <p:stCondLst>
                                            <p:cond delay="0"/>
                                          </p:stCondLst>
                                        </p:cTn>
                                        <p:tgtEl>
                                          <p:spTgt spid="36"/>
                                        </p:tgtEl>
                                        <p:attrNameLst>
                                          <p:attrName>style.visibility</p:attrName>
                                        </p:attrNameLst>
                                      </p:cBhvr>
                                      <p:to>
                                        <p:strVal val="visible"/>
                                      </p:to>
                                    </p:set>
                                    <p:animEffect filter="fade" transition="in">
                                      <p:cBhvr>
                                        <p:cTn dur="500" id="70"/>
                                        <p:tgtEl>
                                          <p:spTgt spid="36"/>
                                        </p:tgtEl>
                                      </p:cBhvr>
                                    </p:animEffect>
                                  </p:childTnLst>
                                </p:cTn>
                              </p:par>
                            </p:childTnLst>
                          </p:cTn>
                        </p:par>
                        <p:par>
                          <p:cTn fill="hold" id="71" nodeType="afterGroup">
                            <p:stCondLst>
                              <p:cond delay="5700"/>
                            </p:stCondLst>
                            <p:childTnLst>
                              <p:par>
                                <p:cTn fill="hold" grpId="0" id="72" nodeType="afterEffect" presetClass="entr" presetID="22" presetSubtype="1">
                                  <p:stCondLst>
                                    <p:cond delay="0"/>
                                  </p:stCondLst>
                                  <p:childTnLst>
                                    <p:set>
                                      <p:cBhvr>
                                        <p:cTn dur="1" fill="hold" id="73">
                                          <p:stCondLst>
                                            <p:cond delay="0"/>
                                          </p:stCondLst>
                                        </p:cTn>
                                        <p:tgtEl>
                                          <p:spTgt spid="29"/>
                                        </p:tgtEl>
                                        <p:attrNameLst>
                                          <p:attrName>style.visibility</p:attrName>
                                        </p:attrNameLst>
                                      </p:cBhvr>
                                      <p:to>
                                        <p:strVal val="visible"/>
                                      </p:to>
                                    </p:set>
                                    <p:animEffect filter="wipe(up)" transition="in">
                                      <p:cBhvr>
                                        <p:cTn dur="300" id="74"/>
                                        <p:tgtEl>
                                          <p:spTgt spid="29"/>
                                        </p:tgtEl>
                                      </p:cBhvr>
                                    </p:animEffect>
                                  </p:childTnLst>
                                </p:cTn>
                              </p:par>
                            </p:childTnLst>
                          </p:cTn>
                        </p:par>
                        <p:par>
                          <p:cTn fill="hold" id="75" nodeType="afterGroup">
                            <p:stCondLst>
                              <p:cond delay="6000"/>
                            </p:stCondLst>
                            <p:childTnLst>
                              <p:par>
                                <p:cTn fill="hold" id="76" nodeType="afterEffect" presetClass="entr" presetID="53" presetSubtype="0">
                                  <p:stCondLst>
                                    <p:cond delay="0"/>
                                  </p:stCondLst>
                                  <p:childTnLst>
                                    <p:set>
                                      <p:cBhvr>
                                        <p:cTn dur="1" fill="hold" id="77">
                                          <p:stCondLst>
                                            <p:cond delay="0"/>
                                          </p:stCondLst>
                                        </p:cTn>
                                        <p:tgtEl>
                                          <p:spTgt spid="25"/>
                                        </p:tgtEl>
                                        <p:attrNameLst>
                                          <p:attrName>style.visibility</p:attrName>
                                        </p:attrNameLst>
                                      </p:cBhvr>
                                      <p:to>
                                        <p:strVal val="visible"/>
                                      </p:to>
                                    </p:set>
                                    <p:anim calcmode="lin" valueType="num">
                                      <p:cBhvr>
                                        <p:cTn dur="500" fill="hold" id="78"/>
                                        <p:tgtEl>
                                          <p:spTgt spid="25"/>
                                        </p:tgtEl>
                                        <p:attrNameLst>
                                          <p:attrName>ppt_w</p:attrName>
                                        </p:attrNameLst>
                                      </p:cBhvr>
                                      <p:tavLst>
                                        <p:tav tm="0">
                                          <p:val>
                                            <p:fltVal val="0"/>
                                          </p:val>
                                        </p:tav>
                                        <p:tav tm="100000">
                                          <p:val>
                                            <p:strVal val="#ppt_w"/>
                                          </p:val>
                                        </p:tav>
                                      </p:tavLst>
                                    </p:anim>
                                    <p:anim calcmode="lin" valueType="num">
                                      <p:cBhvr>
                                        <p:cTn dur="500" fill="hold" id="79"/>
                                        <p:tgtEl>
                                          <p:spTgt spid="25"/>
                                        </p:tgtEl>
                                        <p:attrNameLst>
                                          <p:attrName>ppt_h</p:attrName>
                                        </p:attrNameLst>
                                      </p:cBhvr>
                                      <p:tavLst>
                                        <p:tav tm="0">
                                          <p:val>
                                            <p:fltVal val="0"/>
                                          </p:val>
                                        </p:tav>
                                        <p:tav tm="100000">
                                          <p:val>
                                            <p:strVal val="#ppt_h"/>
                                          </p:val>
                                        </p:tav>
                                      </p:tavLst>
                                    </p:anim>
                                    <p:animEffect filter="fade" transition="in">
                                      <p:cBhvr>
                                        <p:cTn dur="500" id="80"/>
                                        <p:tgtEl>
                                          <p:spTgt spid="25"/>
                                        </p:tgtEl>
                                      </p:cBhvr>
                                    </p:animEffect>
                                  </p:childTnLst>
                                </p:cTn>
                              </p:par>
                            </p:childTnLst>
                          </p:cTn>
                        </p:par>
                        <p:par>
                          <p:cTn fill="hold" id="81" nodeType="afterGroup">
                            <p:stCondLst>
                              <p:cond delay="6500"/>
                            </p:stCondLst>
                            <p:childTnLst>
                              <p:par>
                                <p:cTn fill="hold" grpId="0" id="82" nodeType="afterEffect" presetClass="entr" presetID="10" presetSubtype="0">
                                  <p:stCondLst>
                                    <p:cond delay="0"/>
                                  </p:stCondLst>
                                  <p:childTnLst>
                                    <p:set>
                                      <p:cBhvr>
                                        <p:cTn dur="1" fill="hold" id="83">
                                          <p:stCondLst>
                                            <p:cond delay="0"/>
                                          </p:stCondLst>
                                        </p:cTn>
                                        <p:tgtEl>
                                          <p:spTgt spid="38"/>
                                        </p:tgtEl>
                                        <p:attrNameLst>
                                          <p:attrName>style.visibility</p:attrName>
                                        </p:attrNameLst>
                                      </p:cBhvr>
                                      <p:to>
                                        <p:strVal val="visible"/>
                                      </p:to>
                                    </p:set>
                                    <p:animEffect filter="fade" transition="in">
                                      <p:cBhvr>
                                        <p:cTn dur="500" id="84"/>
                                        <p:tgtEl>
                                          <p:spTgt spid="38"/>
                                        </p:tgtEl>
                                      </p:cBhvr>
                                    </p:animEffect>
                                  </p:childTnLst>
                                </p:cTn>
                              </p:par>
                            </p:childTnLst>
                          </p:cTn>
                        </p:par>
                        <p:par>
                          <p:cTn fill="hold" id="85" nodeType="afterGroup">
                            <p:stCondLst>
                              <p:cond delay="7000"/>
                            </p:stCondLst>
                            <p:childTnLst>
                              <p:par>
                                <p:cTn fill="hold" id="86" nodeType="afterEffect" presetClass="entr" presetID="22" presetSubtype="8">
                                  <p:stCondLst>
                                    <p:cond delay="0"/>
                                  </p:stCondLst>
                                  <p:childTnLst>
                                    <p:set>
                                      <p:cBhvr>
                                        <p:cTn dur="1" fill="hold" id="87">
                                          <p:stCondLst>
                                            <p:cond delay="0"/>
                                          </p:stCondLst>
                                        </p:cTn>
                                        <p:tgtEl>
                                          <p:spTgt spid="10"/>
                                        </p:tgtEl>
                                        <p:attrNameLst>
                                          <p:attrName>style.visibility</p:attrName>
                                        </p:attrNameLst>
                                      </p:cBhvr>
                                      <p:to>
                                        <p:strVal val="visible"/>
                                      </p:to>
                                    </p:set>
                                    <p:animEffect filter="wipe(left)" transition="in">
                                      <p:cBhvr>
                                        <p:cTn dur="500" id="88"/>
                                        <p:tgtEl>
                                          <p:spTgt spid="10"/>
                                        </p:tgtEl>
                                      </p:cBhvr>
                                    </p:animEffect>
                                  </p:childTnLst>
                                </p:cTn>
                              </p:par>
                            </p:childTnLst>
                          </p:cTn>
                        </p:par>
                        <p:par>
                          <p:cTn fill="hold" id="89" nodeType="afterGroup">
                            <p:stCondLst>
                              <p:cond delay="7500"/>
                            </p:stCondLst>
                            <p:childTnLst>
                              <p:par>
                                <p:cTn fill="hold" grpId="0" id="90" nodeType="afterEffect" presetClass="entr" presetID="53" presetSubtype="0">
                                  <p:stCondLst>
                                    <p:cond delay="0"/>
                                  </p:stCondLst>
                                  <p:childTnLst>
                                    <p:set>
                                      <p:cBhvr>
                                        <p:cTn dur="1" fill="hold" id="91">
                                          <p:stCondLst>
                                            <p:cond delay="0"/>
                                          </p:stCondLst>
                                        </p:cTn>
                                        <p:tgtEl>
                                          <p:spTgt spid="33"/>
                                        </p:tgtEl>
                                        <p:attrNameLst>
                                          <p:attrName>style.visibility</p:attrName>
                                        </p:attrNameLst>
                                      </p:cBhvr>
                                      <p:to>
                                        <p:strVal val="visible"/>
                                      </p:to>
                                    </p:set>
                                    <p:anim calcmode="lin" valueType="num">
                                      <p:cBhvr>
                                        <p:cTn dur="500" fill="hold" id="92"/>
                                        <p:tgtEl>
                                          <p:spTgt spid="33"/>
                                        </p:tgtEl>
                                        <p:attrNameLst>
                                          <p:attrName>ppt_w</p:attrName>
                                        </p:attrNameLst>
                                      </p:cBhvr>
                                      <p:tavLst>
                                        <p:tav tm="0">
                                          <p:val>
                                            <p:fltVal val="0"/>
                                          </p:val>
                                        </p:tav>
                                        <p:tav tm="100000">
                                          <p:val>
                                            <p:strVal val="#ppt_w"/>
                                          </p:val>
                                        </p:tav>
                                      </p:tavLst>
                                    </p:anim>
                                    <p:anim calcmode="lin" valueType="num">
                                      <p:cBhvr>
                                        <p:cTn dur="500" fill="hold" id="93"/>
                                        <p:tgtEl>
                                          <p:spTgt spid="33"/>
                                        </p:tgtEl>
                                        <p:attrNameLst>
                                          <p:attrName>ppt_h</p:attrName>
                                        </p:attrNameLst>
                                      </p:cBhvr>
                                      <p:tavLst>
                                        <p:tav tm="0">
                                          <p:val>
                                            <p:fltVal val="0"/>
                                          </p:val>
                                        </p:tav>
                                        <p:tav tm="100000">
                                          <p:val>
                                            <p:strVal val="#ppt_h"/>
                                          </p:val>
                                        </p:tav>
                                      </p:tavLst>
                                    </p:anim>
                                    <p:animEffect filter="fade" transition="in">
                                      <p:cBhvr>
                                        <p:cTn dur="500" id="94"/>
                                        <p:tgtEl>
                                          <p:spTgt spid="33"/>
                                        </p:tgtEl>
                                      </p:cBhvr>
                                    </p:animEffect>
                                    <p:anim calcmode="lin" valueType="num">
                                      <p:cBhvr>
                                        <p:cTn dur="500" fill="hold" id="95"/>
                                        <p:tgtEl>
                                          <p:spTgt spid="33"/>
                                        </p:tgtEl>
                                        <p:attrNameLst>
                                          <p:attrName>ppt_x</p:attrName>
                                        </p:attrNameLst>
                                      </p:cBhvr>
                                      <p:tavLst>
                                        <p:tav tm="0">
                                          <p:val>
                                            <p:fltVal val="0.5"/>
                                          </p:val>
                                        </p:tav>
                                        <p:tav tm="100000">
                                          <p:val>
                                            <p:strVal val="#ppt_x"/>
                                          </p:val>
                                        </p:tav>
                                      </p:tavLst>
                                    </p:anim>
                                    <p:anim calcmode="lin" valueType="num">
                                      <p:cBhvr>
                                        <p:cTn dur="500" fill="hold" id="96"/>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9"/>
      <p:bldP grpId="0" spid="33"/>
      <p:bldP build="p" grpId="0" spid="34"/>
      <p:bldP grpId="0" spid="35"/>
      <p:bldP grpId="0" spid="36"/>
      <p:bldP grpId="0" spid="37"/>
      <p:bldP grpId="0" spid="3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4" name="Freeform 5"/>
          <p:cNvSpPr/>
          <p:nvPr/>
        </p:nvSpPr>
        <p:spPr bwMode="auto">
          <a:xfrm>
            <a:off x="1760501" y="1384164"/>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6" name="Freeform 5"/>
          <p:cNvSpPr/>
          <p:nvPr/>
        </p:nvSpPr>
        <p:spPr bwMode="auto">
          <a:xfrm>
            <a:off x="1841371" y="1455839"/>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1">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8" name="Freeform 5"/>
          <p:cNvSpPr/>
          <p:nvPr/>
        </p:nvSpPr>
        <p:spPr bwMode="auto">
          <a:xfrm>
            <a:off x="3828855" y="1384164"/>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9" name="Freeform 5"/>
          <p:cNvSpPr/>
          <p:nvPr/>
        </p:nvSpPr>
        <p:spPr bwMode="auto">
          <a:xfrm>
            <a:off x="3909725" y="1455839"/>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2">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1" name="Freeform 5"/>
          <p:cNvSpPr/>
          <p:nvPr/>
        </p:nvSpPr>
        <p:spPr bwMode="auto">
          <a:xfrm>
            <a:off x="5897209" y="1384164"/>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2" name="Freeform 5"/>
          <p:cNvSpPr/>
          <p:nvPr/>
        </p:nvSpPr>
        <p:spPr bwMode="auto">
          <a:xfrm>
            <a:off x="5978078" y="1455839"/>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3" name="文本框 17"/>
          <p:cNvSpPr txBox="1"/>
          <p:nvPr/>
        </p:nvSpPr>
        <p:spPr bwMode="auto">
          <a:xfrm>
            <a:off x="1020279" y="3943694"/>
            <a:ext cx="7103443" cy="525780"/>
          </a:xfrm>
          <a:prstGeom prst="rect">
            <a:avLst/>
          </a:prstGeom>
          <a:noFill/>
        </p:spPr>
        <p:txBody>
          <a:bodyPr bIns="34290" lIns="68580" rIns="68580" tIns="34290" wrap="square">
            <a:spAutoFit/>
          </a:bodyPr>
          <a:lstStyle/>
          <a:p>
            <a:pPr>
              <a:lnSpc>
                <a:spcPct val="15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14" name="矩形 13"/>
          <p:cNvSpPr/>
          <p:nvPr/>
        </p:nvSpPr>
        <p:spPr>
          <a:xfrm>
            <a:off x="1975015" y="1917273"/>
            <a:ext cx="1051560" cy="251460"/>
          </a:xfrm>
          <a:prstGeom prst="rect">
            <a:avLst/>
          </a:prstGeom>
        </p:spPr>
        <p:txBody>
          <a:bodyPr bIns="34290" lIns="68580" rIns="68580" tIns="34290" wrap="none">
            <a:spAutoFit/>
          </a:bodyPr>
          <a:lstStyle/>
          <a:p>
            <a:pPr algn="ctr"/>
            <a:r>
              <a:rPr altLang="en-US" b="1" lang="zh-CN" sz="1200">
                <a:solidFill>
                  <a:schemeClr val="tx1">
                    <a:lumMod val="65000"/>
                    <a:lumOff val="35000"/>
                  </a:schemeClr>
                </a:solidFill>
                <a:latin typeface="+mn-ea"/>
              </a:rPr>
              <a:t>添加文字内容</a:t>
            </a:r>
          </a:p>
        </p:txBody>
      </p:sp>
      <p:sp>
        <p:nvSpPr>
          <p:cNvPr id="15" name="矩形 14"/>
          <p:cNvSpPr/>
          <p:nvPr/>
        </p:nvSpPr>
        <p:spPr>
          <a:xfrm>
            <a:off x="6111723" y="1917273"/>
            <a:ext cx="1051560" cy="251460"/>
          </a:xfrm>
          <a:prstGeom prst="rect">
            <a:avLst/>
          </a:prstGeom>
        </p:spPr>
        <p:txBody>
          <a:bodyPr bIns="34290" lIns="68580" rIns="68580" tIns="34290" wrap="none">
            <a:spAutoFit/>
          </a:bodyPr>
          <a:lstStyle/>
          <a:p>
            <a:pPr algn="ctr"/>
            <a:r>
              <a:rPr altLang="en-US" b="1" lang="zh-CN" sz="1200">
                <a:solidFill>
                  <a:schemeClr val="tx1">
                    <a:lumMod val="65000"/>
                    <a:lumOff val="35000"/>
                  </a:schemeClr>
                </a:solidFill>
                <a:latin typeface="+mn-ea"/>
              </a:rPr>
              <a:t>添加文字内容</a:t>
            </a:r>
          </a:p>
        </p:txBody>
      </p:sp>
      <p:sp>
        <p:nvSpPr>
          <p:cNvPr id="16" name="矩形 15"/>
          <p:cNvSpPr/>
          <p:nvPr/>
        </p:nvSpPr>
        <p:spPr>
          <a:xfrm>
            <a:off x="4043371" y="1917273"/>
            <a:ext cx="1051560" cy="251460"/>
          </a:xfrm>
          <a:prstGeom prst="rect">
            <a:avLst/>
          </a:prstGeom>
        </p:spPr>
        <p:txBody>
          <a:bodyPr bIns="34290" lIns="68580" rIns="68580" tIns="34290" wrap="none">
            <a:spAutoFit/>
          </a:bodyPr>
          <a:lstStyle/>
          <a:p>
            <a:pPr algn="ctr"/>
            <a:r>
              <a:rPr altLang="en-US" b="1" lang="zh-CN" sz="1200">
                <a:solidFill>
                  <a:schemeClr val="tx1">
                    <a:lumMod val="65000"/>
                    <a:lumOff val="35000"/>
                  </a:schemeClr>
                </a:solidFill>
                <a:latin typeface="+mn-ea"/>
              </a:rPr>
              <a:t>添加文字内容</a:t>
            </a:r>
          </a:p>
        </p:txBody>
      </p:sp>
      <p:grpSp>
        <p:nvGrpSpPr>
          <p:cNvPr id="17" name="组合 16"/>
          <p:cNvGrpSpPr/>
          <p:nvPr/>
        </p:nvGrpSpPr>
        <p:grpSpPr>
          <a:xfrm>
            <a:off x="6524878" y="1619554"/>
            <a:ext cx="230951" cy="229729"/>
            <a:chOff x="3856417" y="4248125"/>
            <a:chExt cx="409860" cy="407692"/>
          </a:xfrm>
          <a:solidFill>
            <a:schemeClr val="accent3"/>
          </a:solidFill>
        </p:grpSpPr>
        <p:sp>
          <p:nvSpPr>
            <p:cNvPr id="18" name="Freeform 187"/>
            <p:cNvSpPr/>
            <p:nvPr/>
          </p:nvSpPr>
          <p:spPr bwMode="auto">
            <a:xfrm>
              <a:off x="3969183" y="4489921"/>
              <a:ext cx="279745" cy="165896"/>
            </a:xfrm>
            <a:custGeom>
              <a:gdLst>
                <a:gd fmla="*/ 76 w 109" name="T0"/>
                <a:gd fmla="*/ 0 h 65" name="T1"/>
                <a:gd fmla="*/ 54 w 109" name="T2"/>
                <a:gd fmla="*/ 0 h 65" name="T3"/>
                <a:gd fmla="*/ 69 w 109" name="T4"/>
                <a:gd fmla="*/ 17 h 65" name="T5"/>
                <a:gd fmla="*/ 76 w 109" name="T6"/>
                <a:gd fmla="*/ 17 h 65" name="T7"/>
                <a:gd fmla="*/ 91 w 109" name="T8"/>
                <a:gd fmla="*/ 32 h 65" name="T9"/>
                <a:gd fmla="*/ 76 w 109" name="T10"/>
                <a:gd fmla="*/ 48 h 65" name="T11"/>
                <a:gd fmla="*/ 32 w 109" name="T12"/>
                <a:gd fmla="*/ 48 h 65" name="T13"/>
                <a:gd fmla="*/ 17 w 109" name="T14"/>
                <a:gd fmla="*/ 32 h 65" name="T15"/>
                <a:gd fmla="*/ 20 w 109" name="T16"/>
                <a:gd fmla="*/ 24 h 65" name="T17"/>
                <a:gd fmla="*/ 1 w 109" name="T18"/>
                <a:gd fmla="*/ 24 h 65" name="T19"/>
                <a:gd fmla="*/ 0 w 109" name="T20"/>
                <a:gd fmla="*/ 32 h 65" name="T21"/>
                <a:gd fmla="*/ 32 w 109" name="T22"/>
                <a:gd fmla="*/ 65 h 65" name="T23"/>
                <a:gd fmla="*/ 76 w 109" name="T24"/>
                <a:gd fmla="*/ 65 h 65" name="T25"/>
                <a:gd fmla="*/ 109 w 109" name="T26"/>
                <a:gd fmla="*/ 32 h 65" name="T27"/>
                <a:gd fmla="*/ 76 w 109" name="T28"/>
                <a:gd fmla="*/ 0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109">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9" name="Freeform 188"/>
            <p:cNvSpPr/>
            <p:nvPr/>
          </p:nvSpPr>
          <p:spPr bwMode="auto">
            <a:xfrm>
              <a:off x="3856417" y="4489921"/>
              <a:ext cx="279745" cy="165896"/>
            </a:xfrm>
            <a:custGeom>
              <a:gdLst>
                <a:gd fmla="*/ 41 w 109" name="T0"/>
                <a:gd fmla="*/ 48 h 65" name="T1"/>
                <a:gd fmla="*/ 33 w 109" name="T2"/>
                <a:gd fmla="*/ 48 h 65" name="T3"/>
                <a:gd fmla="*/ 18 w 109" name="T4"/>
                <a:gd fmla="*/ 32 h 65" name="T5"/>
                <a:gd fmla="*/ 33 w 109" name="T6"/>
                <a:gd fmla="*/ 17 h 65" name="T7"/>
                <a:gd fmla="*/ 37 w 109" name="T8"/>
                <a:gd fmla="*/ 17 h 65" name="T9"/>
                <a:gd fmla="*/ 77 w 109" name="T10"/>
                <a:gd fmla="*/ 17 h 65" name="T11"/>
                <a:gd fmla="*/ 92 w 109" name="T12"/>
                <a:gd fmla="*/ 32 h 65" name="T13"/>
                <a:gd fmla="*/ 92 w 109" name="T14"/>
                <a:gd fmla="*/ 35 h 65" name="T15"/>
                <a:gd fmla="*/ 89 w 109" name="T16"/>
                <a:gd fmla="*/ 42 h 65" name="T17"/>
                <a:gd fmla="*/ 108 w 109" name="T18"/>
                <a:gd fmla="*/ 42 h 65" name="T19"/>
                <a:gd fmla="*/ 109 w 109" name="T20"/>
                <a:gd fmla="*/ 35 h 65" name="T21"/>
                <a:gd fmla="*/ 109 w 109" name="T22"/>
                <a:gd fmla="*/ 35 h 65" name="T23"/>
                <a:gd fmla="*/ 109 w 109" name="T24"/>
                <a:gd fmla="*/ 32 h 65" name="T25"/>
                <a:gd fmla="*/ 77 w 109" name="T26"/>
                <a:gd fmla="*/ 0 h 65" name="T27"/>
                <a:gd fmla="*/ 37 w 109" name="T28"/>
                <a:gd fmla="*/ 0 h 65" name="T29"/>
                <a:gd fmla="*/ 33 w 109" name="T30"/>
                <a:gd fmla="*/ 0 h 65" name="T31"/>
                <a:gd fmla="*/ 0 w 109" name="T32"/>
                <a:gd fmla="*/ 32 h 65" name="T33"/>
                <a:gd fmla="*/ 33 w 109" name="T34"/>
                <a:gd fmla="*/ 65 h 65" name="T35"/>
                <a:gd fmla="*/ 56 w 109" name="T36"/>
                <a:gd fmla="*/ 65 h 65" name="T37"/>
                <a:gd fmla="*/ 41 w 109" name="T38"/>
                <a:gd fmla="*/ 48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109">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0" name="Freeform 189"/>
            <p:cNvSpPr>
              <a:spLocks noEditPoints="1"/>
            </p:cNvSpPr>
            <p:nvPr/>
          </p:nvSpPr>
          <p:spPr bwMode="auto">
            <a:xfrm>
              <a:off x="3950749" y="4248125"/>
              <a:ext cx="202761" cy="204930"/>
            </a:xfrm>
            <a:custGeom>
              <a:gdLst>
                <a:gd fmla="*/ 40 w 79" name="T0"/>
                <a:gd fmla="*/ 0 h 80" name="T1"/>
                <a:gd fmla="*/ 0 w 79" name="T2"/>
                <a:gd fmla="*/ 40 h 80" name="T3"/>
                <a:gd fmla="*/ 40 w 79" name="T4"/>
                <a:gd fmla="*/ 80 h 80" name="T5"/>
                <a:gd fmla="*/ 79 w 79" name="T6"/>
                <a:gd fmla="*/ 40 h 80" name="T7"/>
                <a:gd fmla="*/ 40 w 79" name="T8"/>
                <a:gd fmla="*/ 0 h 80" name="T9"/>
                <a:gd fmla="*/ 63 w 79" name="T10"/>
                <a:gd fmla="*/ 46 h 80" name="T11"/>
                <a:gd fmla="*/ 46 w 79" name="T12"/>
                <a:gd fmla="*/ 46 h 80" name="T13"/>
                <a:gd fmla="*/ 46 w 79" name="T14"/>
                <a:gd fmla="*/ 63 h 80" name="T15"/>
                <a:gd fmla="*/ 33 w 79" name="T16"/>
                <a:gd fmla="*/ 63 h 80" name="T17"/>
                <a:gd fmla="*/ 33 w 79" name="T18"/>
                <a:gd fmla="*/ 46 h 80" name="T19"/>
                <a:gd fmla="*/ 17 w 79" name="T20"/>
                <a:gd fmla="*/ 46 h 80" name="T21"/>
                <a:gd fmla="*/ 17 w 79" name="T22"/>
                <a:gd fmla="*/ 34 h 80" name="T23"/>
                <a:gd fmla="*/ 33 w 79" name="T24"/>
                <a:gd fmla="*/ 34 h 80" name="T25"/>
                <a:gd fmla="*/ 33 w 79" name="T26"/>
                <a:gd fmla="*/ 17 h 80" name="T27"/>
                <a:gd fmla="*/ 46 w 79" name="T28"/>
                <a:gd fmla="*/ 17 h 80" name="T29"/>
                <a:gd fmla="*/ 46 w 79" name="T30"/>
                <a:gd fmla="*/ 34 h 80" name="T31"/>
                <a:gd fmla="*/ 63 w 79" name="T32"/>
                <a:gd fmla="*/ 34 h 80" name="T33"/>
                <a:gd fmla="*/ 63 w 79" name="T34"/>
                <a:gd fmla="*/ 46 h 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0" w="79">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1" name="Rectangle 190"/>
            <p:cNvSpPr>
              <a:spLocks noChangeArrowheads="1"/>
            </p:cNvSpPr>
            <p:nvPr/>
          </p:nvSpPr>
          <p:spPr bwMode="auto">
            <a:xfrm>
              <a:off x="4200135" y="4356553"/>
              <a:ext cx="30360" cy="10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2" name="Rectangle 191"/>
            <p:cNvSpPr>
              <a:spLocks noChangeArrowheads="1"/>
            </p:cNvSpPr>
            <p:nvPr/>
          </p:nvSpPr>
          <p:spPr bwMode="auto">
            <a:xfrm>
              <a:off x="4164354" y="4392335"/>
              <a:ext cx="101923" cy="303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3" name="Rectangle 192"/>
            <p:cNvSpPr>
              <a:spLocks noChangeArrowheads="1"/>
            </p:cNvSpPr>
            <p:nvPr/>
          </p:nvSpPr>
          <p:spPr bwMode="auto">
            <a:xfrm>
              <a:off x="3879187" y="4386913"/>
              <a:ext cx="18433" cy="6180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4" name="Rectangle 193"/>
            <p:cNvSpPr>
              <a:spLocks noChangeArrowheads="1"/>
            </p:cNvSpPr>
            <p:nvPr/>
          </p:nvSpPr>
          <p:spPr bwMode="auto">
            <a:xfrm>
              <a:off x="3858586" y="4407515"/>
              <a:ext cx="61805" cy="1734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25" name="组合 24"/>
          <p:cNvGrpSpPr/>
          <p:nvPr/>
        </p:nvGrpSpPr>
        <p:grpSpPr>
          <a:xfrm>
            <a:off x="2366317" y="1577701"/>
            <a:ext cx="273108" cy="313433"/>
            <a:chOff x="2733098" y="4187405"/>
            <a:chExt cx="484675" cy="556238"/>
          </a:xfrm>
          <a:solidFill>
            <a:schemeClr val="accent1"/>
          </a:solidFill>
        </p:grpSpPr>
        <p:sp>
          <p:nvSpPr>
            <p:cNvPr id="26" name="Oval 302"/>
            <p:cNvSpPr>
              <a:spLocks noChangeArrowheads="1"/>
            </p:cNvSpPr>
            <p:nvPr/>
          </p:nvSpPr>
          <p:spPr bwMode="auto">
            <a:xfrm>
              <a:off x="2849117" y="4187405"/>
              <a:ext cx="84574" cy="10734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7" name="Freeform 303"/>
            <p:cNvSpPr>
              <a:spLocks noEditPoints="1"/>
            </p:cNvSpPr>
            <p:nvPr/>
          </p:nvSpPr>
          <p:spPr bwMode="auto">
            <a:xfrm>
              <a:off x="2733098" y="4304508"/>
              <a:ext cx="310105" cy="439135"/>
            </a:xfrm>
            <a:custGeom>
              <a:gdLst>
                <a:gd fmla="*/ 121 w 121" name="T0"/>
                <a:gd fmla="*/ 26 h 171" name="T1"/>
                <a:gd fmla="*/ 120 w 121" name="T2"/>
                <a:gd fmla="*/ 26 h 171" name="T3"/>
                <a:gd fmla="*/ 114 w 121" name="T4"/>
                <a:gd fmla="*/ 21 h 171" name="T5"/>
                <a:gd fmla="*/ 90 w 121" name="T6"/>
                <a:gd fmla="*/ 3 h 171" name="T7"/>
                <a:gd fmla="*/ 84 w 121" name="T8"/>
                <a:gd fmla="*/ 1 h 171" name="T9"/>
                <a:gd fmla="*/ 76 w 121" name="T10"/>
                <a:gd fmla="*/ 1 h 171" name="T11"/>
                <a:gd fmla="*/ 74 w 121" name="T12"/>
                <a:gd fmla="*/ 11 h 171" name="T13"/>
                <a:gd fmla="*/ 67 w 121" name="T14"/>
                <a:gd fmla="*/ 42 h 171" name="T15"/>
                <a:gd fmla="*/ 67 w 121" name="T16"/>
                <a:gd fmla="*/ 7 h 171" name="T17"/>
                <a:gd fmla="*/ 58 w 121" name="T18"/>
                <a:gd fmla="*/ 0 h 171" name="T19"/>
                <a:gd fmla="*/ 58 w 121" name="T20"/>
                <a:gd fmla="*/ 9 h 171" name="T21"/>
                <a:gd fmla="*/ 45 w 121" name="T22"/>
                <a:gd fmla="*/ 18 h 171" name="T23"/>
                <a:gd fmla="*/ 40 w 121" name="T24"/>
                <a:gd fmla="*/ 7 h 171" name="T25"/>
                <a:gd fmla="*/ 47 w 121" name="T26"/>
                <a:gd fmla="*/ 0 h 171" name="T27"/>
                <a:gd fmla="*/ 38 w 121" name="T28"/>
                <a:gd fmla="*/ 1 h 171" name="T29"/>
                <a:gd fmla="*/ 3 w 121" name="T30"/>
                <a:gd fmla="*/ 35 h 171" name="T31"/>
                <a:gd fmla="*/ 3 w 121" name="T32"/>
                <a:gd fmla="*/ 36 h 171" name="T33"/>
                <a:gd fmla="*/ 1 w 121" name="T34"/>
                <a:gd fmla="*/ 48 h 171" name="T35"/>
                <a:gd fmla="*/ 2 w 121" name="T36"/>
                <a:gd fmla="*/ 48 h 171" name="T37"/>
                <a:gd fmla="*/ 2 w 121" name="T38"/>
                <a:gd fmla="*/ 50 h 171" name="T39"/>
                <a:gd fmla="*/ 6 w 121" name="T40"/>
                <a:gd fmla="*/ 57 h 171" name="T41"/>
                <a:gd fmla="*/ 20 w 121" name="T42"/>
                <a:gd fmla="*/ 85 h 171" name="T43"/>
                <a:gd fmla="*/ 33 w 121" name="T44"/>
                <a:gd fmla="*/ 90 h 171" name="T45"/>
                <a:gd fmla="*/ 35 w 121" name="T46"/>
                <a:gd fmla="*/ 90 h 171" name="T47"/>
                <a:gd fmla="*/ 60 w 121" name="T48"/>
                <a:gd fmla="*/ 171 h 171" name="T49"/>
                <a:gd fmla="*/ 56 w 121" name="T50"/>
                <a:gd fmla="*/ 110 h 171" name="T51"/>
                <a:gd fmla="*/ 89 w 121" name="T52"/>
                <a:gd fmla="*/ 33 h 171" name="T53"/>
                <a:gd fmla="*/ 93 w 121" name="T54"/>
                <a:gd fmla="*/ 31 h 171" name="T55"/>
                <a:gd fmla="*/ 75 w 121" name="T56"/>
                <a:gd fmla="*/ 45 h 171" name="T57"/>
                <a:gd fmla="*/ 89 w 121" name="T58"/>
                <a:gd fmla="*/ 33 h 171" name="T59"/>
                <a:gd fmla="*/ 30 w 121" name="T60"/>
                <a:gd fmla="*/ 55 h 171" name="T61"/>
                <a:gd fmla="*/ 24 w 121" name="T62"/>
                <a:gd fmla="*/ 44 h 171" name="T63"/>
                <a:gd fmla="*/ 33 w 121" name="T64"/>
                <a:gd fmla="*/ 60 h 1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1" w="120">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8" name="Freeform 304"/>
            <p:cNvSpPr/>
            <p:nvPr/>
          </p:nvSpPr>
          <p:spPr bwMode="auto">
            <a:xfrm>
              <a:off x="2897909" y="4668827"/>
              <a:ext cx="60720" cy="74816"/>
            </a:xfrm>
            <a:custGeom>
              <a:gdLst>
                <a:gd fmla="*/ 0 w 24" name="T0"/>
                <a:gd fmla="*/ 0 h 29" name="T1"/>
                <a:gd fmla="*/ 1 w 24" name="T2"/>
                <a:gd fmla="*/ 29 h 29" name="T3"/>
                <a:gd fmla="*/ 24 w 24" name="T4"/>
                <a:gd fmla="*/ 29 h 29" name="T5"/>
                <a:gd fmla="*/ 24 w 24" name="T6"/>
                <a:gd fmla="*/ 26 h 29" name="T7"/>
                <a:gd fmla="*/ 0 w 24" name="T8"/>
                <a:gd fmla="*/ 0 h 29" name="T9"/>
              </a:gdLst>
              <a:cxnLst>
                <a:cxn ang="0">
                  <a:pos x="T0" y="T1"/>
                </a:cxn>
                <a:cxn ang="0">
                  <a:pos x="T2" y="T3"/>
                </a:cxn>
                <a:cxn ang="0">
                  <a:pos x="T4" y="T5"/>
                </a:cxn>
                <a:cxn ang="0">
                  <a:pos x="T6" y="T7"/>
                </a:cxn>
                <a:cxn ang="0">
                  <a:pos x="T8" y="T9"/>
                </a:cxn>
              </a:cxnLst>
              <a:rect b="b" l="0" r="r" t="0"/>
              <a:pathLst>
                <a:path h="28"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29" name="Freeform 305"/>
            <p:cNvSpPr/>
            <p:nvPr/>
          </p:nvSpPr>
          <p:spPr bwMode="auto">
            <a:xfrm>
              <a:off x="3035614" y="4422694"/>
              <a:ext cx="54214" cy="41203"/>
            </a:xfrm>
            <a:custGeom>
              <a:gdLst>
                <a:gd fmla="*/ 43 w 50" name="T0"/>
                <a:gd fmla="*/ 0 h 38" name="T1"/>
                <a:gd fmla="*/ 36 w 50" name="T2"/>
                <a:gd fmla="*/ 0 h 38" name="T3"/>
                <a:gd fmla="*/ 14 w 50" name="T4"/>
                <a:gd fmla="*/ 0 h 38" name="T5"/>
                <a:gd fmla="*/ 7 w 50" name="T6"/>
                <a:gd fmla="*/ 0 h 38" name="T7"/>
                <a:gd fmla="*/ 0 w 50" name="T8"/>
                <a:gd fmla="*/ 38 h 38" name="T9"/>
                <a:gd fmla="*/ 14 w 50" name="T10"/>
                <a:gd fmla="*/ 38 h 38" name="T11"/>
                <a:gd fmla="*/ 36 w 50" name="T12"/>
                <a:gd fmla="*/ 38 h 38" name="T13"/>
                <a:gd fmla="*/ 50 w 50" name="T14"/>
                <a:gd fmla="*/ 38 h 38" name="T15"/>
                <a:gd fmla="*/ 43 w 50" name="T16"/>
                <a:gd fmla="*/ 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0">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0" name="Freeform 306"/>
            <p:cNvSpPr/>
            <p:nvPr/>
          </p:nvSpPr>
          <p:spPr bwMode="auto">
            <a:xfrm>
              <a:off x="2964051" y="4430285"/>
              <a:ext cx="61805" cy="59636"/>
            </a:xfrm>
            <a:custGeom>
              <a:gdLst>
                <a:gd fmla="*/ 33 w 57" name="T0"/>
                <a:gd fmla="*/ 0 h 55" name="T1"/>
                <a:gd fmla="*/ 26 w 57" name="T2"/>
                <a:gd fmla="*/ 5 h 55" name="T3"/>
                <a:gd fmla="*/ 7 w 57" name="T4"/>
                <a:gd fmla="*/ 14 h 55" name="T5"/>
                <a:gd fmla="*/ 0 w 57" name="T6"/>
                <a:gd fmla="*/ 19 h 55" name="T7"/>
                <a:gd fmla="*/ 14 w 57" name="T8"/>
                <a:gd fmla="*/ 55 h 55" name="T9"/>
                <a:gd fmla="*/ 28 w 57" name="T10"/>
                <a:gd fmla="*/ 47 h 55" name="T11"/>
                <a:gd fmla="*/ 45 w 57" name="T12"/>
                <a:gd fmla="*/ 38 h 55" name="T13"/>
                <a:gd fmla="*/ 57 w 57" name="T14"/>
                <a:gd fmla="*/ 31 h 55" name="T15"/>
                <a:gd fmla="*/ 33 w 57" name="T16"/>
                <a:gd fmla="*/ 0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1" name="Freeform 307"/>
            <p:cNvSpPr/>
            <p:nvPr/>
          </p:nvSpPr>
          <p:spPr bwMode="auto">
            <a:xfrm>
              <a:off x="2909837" y="4479077"/>
              <a:ext cx="61805" cy="61805"/>
            </a:xfrm>
            <a:custGeom>
              <a:gdLst>
                <a:gd fmla="*/ 19 w 57" name="T0"/>
                <a:gd fmla="*/ 0 h 57" name="T1"/>
                <a:gd fmla="*/ 15 w 57" name="T2"/>
                <a:gd fmla="*/ 7 h 57" name="T3"/>
                <a:gd fmla="*/ 5 w 57" name="T4"/>
                <a:gd fmla="*/ 26 h 57" name="T5"/>
                <a:gd fmla="*/ 0 w 57" name="T6"/>
                <a:gd fmla="*/ 33 h 57" name="T7"/>
                <a:gd fmla="*/ 31 w 57" name="T8"/>
                <a:gd fmla="*/ 57 h 57" name="T9"/>
                <a:gd fmla="*/ 38 w 57" name="T10"/>
                <a:gd fmla="*/ 45 h 57" name="T11"/>
                <a:gd fmla="*/ 50 w 57" name="T12"/>
                <a:gd fmla="*/ 26 h 57" name="T13"/>
                <a:gd fmla="*/ 57 w 57" name="T14"/>
                <a:gd fmla="*/ 14 h 57" name="T15"/>
                <a:gd fmla="*/ 19 w 57"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2" name="Freeform 308"/>
            <p:cNvSpPr/>
            <p:nvPr/>
          </p:nvSpPr>
          <p:spPr bwMode="auto">
            <a:xfrm>
              <a:off x="2897909" y="4550640"/>
              <a:ext cx="40119" cy="52046"/>
            </a:xfrm>
            <a:custGeom>
              <a:gdLst>
                <a:gd fmla="*/ 0 w 37" name="T0"/>
                <a:gd fmla="*/ 5 h 48" name="T1"/>
                <a:gd fmla="*/ 0 w 37" name="T2"/>
                <a:gd fmla="*/ 14 h 48" name="T3"/>
                <a:gd fmla="*/ 0 w 37" name="T4"/>
                <a:gd fmla="*/ 33 h 48" name="T5"/>
                <a:gd fmla="*/ 0 w 37" name="T6"/>
                <a:gd fmla="*/ 43 h 48" name="T7"/>
                <a:gd fmla="*/ 37 w 37" name="T8"/>
                <a:gd fmla="*/ 48 h 48" name="T9"/>
                <a:gd fmla="*/ 37 w 37" name="T10"/>
                <a:gd fmla="*/ 33 h 48" name="T11"/>
                <a:gd fmla="*/ 37 w 37" name="T12"/>
                <a:gd fmla="*/ 14 h 48" name="T13"/>
                <a:gd fmla="*/ 37 w 37" name="T14"/>
                <a:gd fmla="*/ 0 h 48" name="T15"/>
                <a:gd fmla="*/ 0 w 37" name="T16"/>
                <a:gd fmla="*/ 5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7">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3" name="Freeform 309"/>
            <p:cNvSpPr/>
            <p:nvPr/>
          </p:nvSpPr>
          <p:spPr bwMode="auto">
            <a:xfrm>
              <a:off x="2905500" y="4612444"/>
              <a:ext cx="58551" cy="61805"/>
            </a:xfrm>
            <a:custGeom>
              <a:gdLst>
                <a:gd fmla="*/ 0 w 54" name="T0"/>
                <a:gd fmla="*/ 26 h 57" name="T1"/>
                <a:gd fmla="*/ 4 w 54" name="T2"/>
                <a:gd fmla="*/ 33 h 57" name="T3"/>
                <a:gd fmla="*/ 14 w 54" name="T4"/>
                <a:gd fmla="*/ 50 h 57" name="T5"/>
                <a:gd fmla="*/ 19 w 54" name="T6"/>
                <a:gd fmla="*/ 57 h 57" name="T7"/>
                <a:gd fmla="*/ 54 w 54" name="T8"/>
                <a:gd fmla="*/ 43 h 57" name="T9"/>
                <a:gd fmla="*/ 47 w 54" name="T10"/>
                <a:gd fmla="*/ 31 h 57" name="T11"/>
                <a:gd fmla="*/ 37 w 54" name="T12"/>
                <a:gd fmla="*/ 14 h 57" name="T13"/>
                <a:gd fmla="*/ 30 w 54" name="T14"/>
                <a:gd fmla="*/ 0 h 57" name="T15"/>
                <a:gd fmla="*/ 0 w 54" name="T16"/>
                <a:gd fmla="*/ 2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4" name="Freeform 310"/>
            <p:cNvSpPr/>
            <p:nvPr/>
          </p:nvSpPr>
          <p:spPr bwMode="auto">
            <a:xfrm>
              <a:off x="2954292" y="4668827"/>
              <a:ext cx="60720" cy="58551"/>
            </a:xfrm>
            <a:custGeom>
              <a:gdLst>
                <a:gd fmla="*/ 0 w 56" name="T0"/>
                <a:gd fmla="*/ 35 h 54" name="T1"/>
                <a:gd fmla="*/ 7 w 56" name="T2"/>
                <a:gd fmla="*/ 40 h 54" name="T3"/>
                <a:gd fmla="*/ 26 w 56" name="T4"/>
                <a:gd fmla="*/ 50 h 54" name="T5"/>
                <a:gd fmla="*/ 30 w 56" name="T6"/>
                <a:gd fmla="*/ 54 h 54" name="T7"/>
                <a:gd fmla="*/ 56 w 56" name="T8"/>
                <a:gd fmla="*/ 24 h 54" name="T9"/>
                <a:gd fmla="*/ 45 w 56" name="T10"/>
                <a:gd fmla="*/ 17 h 54" name="T11"/>
                <a:gd fmla="*/ 26 w 56" name="T12"/>
                <a:gd fmla="*/ 7 h 54" name="T13"/>
                <a:gd fmla="*/ 14 w 56" name="T14"/>
                <a:gd fmla="*/ 0 h 54" name="T15"/>
                <a:gd fmla="*/ 0 w 56" name="T16"/>
                <a:gd fmla="*/ 35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5" name="Freeform 311"/>
            <p:cNvSpPr/>
            <p:nvPr/>
          </p:nvSpPr>
          <p:spPr bwMode="auto">
            <a:xfrm>
              <a:off x="3022602" y="4699187"/>
              <a:ext cx="54214" cy="44456"/>
            </a:xfrm>
            <a:custGeom>
              <a:gdLst>
                <a:gd fmla="*/ 8 w 50" name="T0"/>
                <a:gd fmla="*/ 41 h 41" name="T1"/>
                <a:gd fmla="*/ 15 w 50" name="T2"/>
                <a:gd fmla="*/ 41 h 41" name="T3"/>
                <a:gd fmla="*/ 36 w 50" name="T4"/>
                <a:gd fmla="*/ 41 h 41" name="T5"/>
                <a:gd fmla="*/ 43 w 50" name="T6"/>
                <a:gd fmla="*/ 41 h 41" name="T7"/>
                <a:gd fmla="*/ 50 w 50" name="T8"/>
                <a:gd fmla="*/ 0 h 41" name="T9"/>
                <a:gd fmla="*/ 36 w 50" name="T10"/>
                <a:gd fmla="*/ 0 h 41" name="T11"/>
                <a:gd fmla="*/ 15 w 50" name="T12"/>
                <a:gd fmla="*/ 0 h 41" name="T13"/>
                <a:gd fmla="*/ 0 w 50" name="T14"/>
                <a:gd fmla="*/ 0 h 41" name="T15"/>
                <a:gd fmla="*/ 8 w 50" name="T16"/>
                <a:gd fmla="*/ 41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0">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6" name="Freeform 312"/>
            <p:cNvSpPr/>
            <p:nvPr/>
          </p:nvSpPr>
          <p:spPr bwMode="auto">
            <a:xfrm>
              <a:off x="3087659" y="4674248"/>
              <a:ext cx="60720" cy="58551"/>
            </a:xfrm>
            <a:custGeom>
              <a:gdLst>
                <a:gd fmla="*/ 26 w 56" name="T0"/>
                <a:gd fmla="*/ 54 h 54" name="T1"/>
                <a:gd fmla="*/ 30 w 56" name="T2"/>
                <a:gd fmla="*/ 52 h 54" name="T3"/>
                <a:gd fmla="*/ 49 w 56" name="T4"/>
                <a:gd fmla="*/ 40 h 54" name="T5"/>
                <a:gd fmla="*/ 56 w 56" name="T6"/>
                <a:gd fmla="*/ 38 h 54" name="T7"/>
                <a:gd fmla="*/ 42 w 56" name="T8"/>
                <a:gd fmla="*/ 0 h 54" name="T9"/>
                <a:gd fmla="*/ 30 w 56" name="T10"/>
                <a:gd fmla="*/ 7 h 54" name="T11"/>
                <a:gd fmla="*/ 11 w 56" name="T12"/>
                <a:gd fmla="*/ 19 h 54" name="T13"/>
                <a:gd fmla="*/ 0 w 56" name="T14"/>
                <a:gd fmla="*/ 26 h 54" name="T15"/>
                <a:gd fmla="*/ 26 w 56"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7" name="Freeform 313"/>
            <p:cNvSpPr/>
            <p:nvPr/>
          </p:nvSpPr>
          <p:spPr bwMode="auto">
            <a:xfrm>
              <a:off x="3144042" y="4625456"/>
              <a:ext cx="58551" cy="58551"/>
            </a:xfrm>
            <a:custGeom>
              <a:gdLst>
                <a:gd fmla="*/ 35 w 54" name="T0"/>
                <a:gd fmla="*/ 54 h 54" name="T1"/>
                <a:gd fmla="*/ 40 w 54" name="T2"/>
                <a:gd fmla="*/ 47 h 54" name="T3"/>
                <a:gd fmla="*/ 49 w 54" name="T4"/>
                <a:gd fmla="*/ 31 h 54" name="T5"/>
                <a:gd fmla="*/ 54 w 54" name="T6"/>
                <a:gd fmla="*/ 23 h 54" name="T7"/>
                <a:gd fmla="*/ 23 w 54" name="T8"/>
                <a:gd fmla="*/ 0 h 54" name="T9"/>
                <a:gd fmla="*/ 16 w 54" name="T10"/>
                <a:gd fmla="*/ 12 h 54" name="T11"/>
                <a:gd fmla="*/ 7 w 54" name="T12"/>
                <a:gd fmla="*/ 28 h 54" name="T13"/>
                <a:gd fmla="*/ 0 w 54" name="T14"/>
                <a:gd fmla="*/ 40 h 54" name="T15"/>
                <a:gd fmla="*/ 35 w 54"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8" name="Freeform 314"/>
            <p:cNvSpPr/>
            <p:nvPr/>
          </p:nvSpPr>
          <p:spPr bwMode="auto">
            <a:xfrm>
              <a:off x="3174402" y="4563651"/>
              <a:ext cx="43371" cy="50962"/>
            </a:xfrm>
            <a:custGeom>
              <a:gdLst>
                <a:gd fmla="*/ 40 w 40" name="T0"/>
                <a:gd fmla="*/ 43 h 47" name="T1"/>
                <a:gd fmla="*/ 40 w 40" name="T2"/>
                <a:gd fmla="*/ 33 h 47" name="T3"/>
                <a:gd fmla="*/ 40 w 40" name="T4"/>
                <a:gd fmla="*/ 14 h 47" name="T5"/>
                <a:gd fmla="*/ 40 w 40" name="T6"/>
                <a:gd fmla="*/ 5 h 47" name="T7"/>
                <a:gd fmla="*/ 0 w 40" name="T8"/>
                <a:gd fmla="*/ 0 h 47" name="T9"/>
                <a:gd fmla="*/ 0 w 40" name="T10"/>
                <a:gd fmla="*/ 14 h 47" name="T11"/>
                <a:gd fmla="*/ 0 w 40" name="T12"/>
                <a:gd fmla="*/ 33 h 47" name="T13"/>
                <a:gd fmla="*/ 0 w 40" name="T14"/>
                <a:gd fmla="*/ 47 h 47" name="T15"/>
                <a:gd fmla="*/ 40 w 40" name="T16"/>
                <a:gd fmla="*/ 43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40">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9" name="Freeform 315"/>
            <p:cNvSpPr/>
            <p:nvPr/>
          </p:nvSpPr>
          <p:spPr bwMode="auto">
            <a:xfrm>
              <a:off x="3148379" y="4492088"/>
              <a:ext cx="59636" cy="58551"/>
            </a:xfrm>
            <a:custGeom>
              <a:gdLst>
                <a:gd fmla="*/ 55 w 55" name="T0"/>
                <a:gd fmla="*/ 31 h 54" name="T1"/>
                <a:gd fmla="*/ 52 w 55" name="T2"/>
                <a:gd fmla="*/ 24 h 54" name="T3"/>
                <a:gd fmla="*/ 40 w 55" name="T4"/>
                <a:gd fmla="*/ 7 h 54" name="T5"/>
                <a:gd fmla="*/ 38 w 55" name="T6"/>
                <a:gd fmla="*/ 0 h 54" name="T7"/>
                <a:gd fmla="*/ 0 w 55" name="T8"/>
                <a:gd fmla="*/ 14 h 54" name="T9"/>
                <a:gd fmla="*/ 7 w 55" name="T10"/>
                <a:gd fmla="*/ 26 h 54" name="T11"/>
                <a:gd fmla="*/ 17 w 55" name="T12"/>
                <a:gd fmla="*/ 42 h 54" name="T13"/>
                <a:gd fmla="*/ 24 w 55" name="T14"/>
                <a:gd fmla="*/ 54 h 54" name="T15"/>
                <a:gd fmla="*/ 55 w 55" name="T16"/>
                <a:gd fmla="*/ 31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5">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0" name="Freeform 316"/>
            <p:cNvSpPr/>
            <p:nvPr/>
          </p:nvSpPr>
          <p:spPr bwMode="auto">
            <a:xfrm>
              <a:off x="3097418" y="4437874"/>
              <a:ext cx="61805" cy="59636"/>
            </a:xfrm>
            <a:custGeom>
              <a:gdLst>
                <a:gd fmla="*/ 57 w 57" name="T0"/>
                <a:gd fmla="*/ 17 h 55" name="T1"/>
                <a:gd fmla="*/ 50 w 57" name="T2"/>
                <a:gd fmla="*/ 14 h 55" name="T3"/>
                <a:gd fmla="*/ 33 w 57" name="T4"/>
                <a:gd fmla="*/ 3 h 55" name="T5"/>
                <a:gd fmla="*/ 26 w 57" name="T6"/>
                <a:gd fmla="*/ 0 h 55" name="T7"/>
                <a:gd fmla="*/ 0 w 57" name="T8"/>
                <a:gd fmla="*/ 31 h 55" name="T9"/>
                <a:gd fmla="*/ 14 w 57" name="T10"/>
                <a:gd fmla="*/ 38 h 55" name="T11"/>
                <a:gd fmla="*/ 31 w 57" name="T12"/>
                <a:gd fmla="*/ 48 h 55" name="T13"/>
                <a:gd fmla="*/ 43 w 57" name="T14"/>
                <a:gd fmla="*/ 55 h 55" name="T15"/>
                <a:gd fmla="*/ 57 w 57" name="T16"/>
                <a:gd fmla="*/ 17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1" name="Freeform 317"/>
            <p:cNvSpPr>
              <a:spLocks noEditPoints="1"/>
            </p:cNvSpPr>
            <p:nvPr/>
          </p:nvSpPr>
          <p:spPr bwMode="auto">
            <a:xfrm>
              <a:off x="2926101" y="4448717"/>
              <a:ext cx="263481" cy="266734"/>
            </a:xfrm>
            <a:custGeom>
              <a:gdLst>
                <a:gd fmla="*/ 51 w 103" name="T0"/>
                <a:gd fmla="*/ 104 h 104" name="T1"/>
                <a:gd fmla="*/ 0 w 103" name="T2"/>
                <a:gd fmla="*/ 52 h 104" name="T3"/>
                <a:gd fmla="*/ 51 w 103" name="T4"/>
                <a:gd fmla="*/ 0 h 104" name="T5"/>
                <a:gd fmla="*/ 103 w 103" name="T6"/>
                <a:gd fmla="*/ 52 h 104" name="T7"/>
                <a:gd fmla="*/ 51 w 103" name="T8"/>
                <a:gd fmla="*/ 104 h 104" name="T9"/>
                <a:gd fmla="*/ 51 w 103" name="T10"/>
                <a:gd fmla="*/ 16 h 104" name="T11"/>
                <a:gd fmla="*/ 15 w 103" name="T12"/>
                <a:gd fmla="*/ 52 h 104" name="T13"/>
                <a:gd fmla="*/ 51 w 103" name="T14"/>
                <a:gd fmla="*/ 89 h 104" name="T15"/>
                <a:gd fmla="*/ 87 w 103" name="T16"/>
                <a:gd fmla="*/ 52 h 104" name="T17"/>
                <a:gd fmla="*/ 51 w 103" name="T18"/>
                <a:gd fmla="*/ 1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3">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2" name="Oval 318"/>
            <p:cNvSpPr>
              <a:spLocks noChangeArrowheads="1"/>
            </p:cNvSpPr>
            <p:nvPr/>
          </p:nvSpPr>
          <p:spPr bwMode="auto">
            <a:xfrm>
              <a:off x="2999832" y="4525702"/>
              <a:ext cx="112766" cy="1127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43" name="组合 42"/>
          <p:cNvGrpSpPr/>
          <p:nvPr/>
        </p:nvGrpSpPr>
        <p:grpSpPr>
          <a:xfrm>
            <a:off x="4428868" y="1624748"/>
            <a:ext cx="321986" cy="219341"/>
            <a:chOff x="4895160" y="4287159"/>
            <a:chExt cx="571418" cy="389258"/>
          </a:xfrm>
          <a:solidFill>
            <a:schemeClr val="accent2"/>
          </a:solidFill>
        </p:grpSpPr>
        <p:sp>
          <p:nvSpPr>
            <p:cNvPr id="44"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5"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6"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7"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8"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49"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0"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1"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52"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53" name="组合 52"/>
          <p:cNvGrpSpPr/>
          <p:nvPr/>
        </p:nvGrpSpPr>
        <p:grpSpPr>
          <a:xfrm>
            <a:off x="1517121" y="2870494"/>
            <a:ext cx="1952099" cy="1109782"/>
            <a:chOff x="2061936" y="5182965"/>
            <a:chExt cx="2349784" cy="1479706"/>
          </a:xfrm>
        </p:grpSpPr>
        <p:sp>
          <p:nvSpPr>
            <p:cNvPr id="54" name="文本框 65"/>
            <p:cNvSpPr txBox="1"/>
            <p:nvPr/>
          </p:nvSpPr>
          <p:spPr bwMode="auto">
            <a:xfrm>
              <a:off x="2217364" y="5498594"/>
              <a:ext cx="2038928" cy="914398"/>
            </a:xfrm>
            <a:prstGeom prst="rect">
              <a:avLst/>
            </a:prstGeom>
            <a:noFill/>
          </p:spPr>
          <p:txBody>
            <a:bodyPr wrap="square">
              <a:spAutoFit/>
            </a:bodyPr>
            <a:lstStyle/>
            <a:p>
              <a:pPr algn="ct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点击输入本栏的具体文字简明扼要的说明分项内容根据您的内容酌情修改。</a:t>
              </a:r>
            </a:p>
          </p:txBody>
        </p:sp>
        <p:sp>
          <p:nvSpPr>
            <p:cNvPr id="55" name="文本框 66"/>
            <p:cNvSpPr txBox="1"/>
            <p:nvPr/>
          </p:nvSpPr>
          <p:spPr bwMode="auto">
            <a:xfrm>
              <a:off x="2061936" y="5182965"/>
              <a:ext cx="2349784" cy="365759"/>
            </a:xfrm>
            <a:prstGeom prst="rect">
              <a:avLst/>
            </a:prstGeom>
            <a:noFill/>
          </p:spPr>
          <p:txBody>
            <a:bodyPr wrap="square">
              <a:spAutoFit/>
            </a:bodyPr>
            <a:lstStyle/>
            <a:p>
              <a:pPr algn="ctr">
                <a:defRPr/>
              </a:pPr>
              <a:r>
                <a:rPr altLang="en-US" b="1" lang="zh-CN" spc="75" sz="1200">
                  <a:solidFill>
                    <a:schemeClr val="tx1">
                      <a:lumMod val="65000"/>
                      <a:lumOff val="35000"/>
                    </a:schemeClr>
                  </a:solidFill>
                  <a:latin typeface="+mn-ea"/>
                </a:rPr>
                <a:t>在此添加标题</a:t>
              </a:r>
            </a:p>
          </p:txBody>
        </p:sp>
      </p:grpSp>
      <p:grpSp>
        <p:nvGrpSpPr>
          <p:cNvPr id="56" name="组合 55"/>
          <p:cNvGrpSpPr/>
          <p:nvPr/>
        </p:nvGrpSpPr>
        <p:grpSpPr>
          <a:xfrm>
            <a:off x="3611682" y="2857047"/>
            <a:ext cx="1952099" cy="1123230"/>
            <a:chOff x="2061936" y="5165035"/>
            <a:chExt cx="2349784" cy="1497636"/>
          </a:xfrm>
        </p:grpSpPr>
        <p:sp>
          <p:nvSpPr>
            <p:cNvPr id="57" name="文本框 68"/>
            <p:cNvSpPr txBox="1"/>
            <p:nvPr/>
          </p:nvSpPr>
          <p:spPr bwMode="auto">
            <a:xfrm>
              <a:off x="2217364" y="5498593"/>
              <a:ext cx="2038928" cy="914397"/>
            </a:xfrm>
            <a:prstGeom prst="rect">
              <a:avLst/>
            </a:prstGeom>
            <a:noFill/>
          </p:spPr>
          <p:txBody>
            <a:bodyPr wrap="square">
              <a:spAutoFit/>
            </a:bodyPr>
            <a:lstStyle/>
            <a:p>
              <a:pPr algn="ct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点击输入本栏的具体文字简明扼要的说明分项内容根据您的内容酌情修改。</a:t>
              </a:r>
            </a:p>
          </p:txBody>
        </p:sp>
        <p:sp>
          <p:nvSpPr>
            <p:cNvPr id="58" name="文本框 69"/>
            <p:cNvSpPr txBox="1"/>
            <p:nvPr/>
          </p:nvSpPr>
          <p:spPr bwMode="auto">
            <a:xfrm>
              <a:off x="2061936" y="5165035"/>
              <a:ext cx="2349784" cy="365759"/>
            </a:xfrm>
            <a:prstGeom prst="rect">
              <a:avLst/>
            </a:prstGeom>
            <a:noFill/>
          </p:spPr>
          <p:txBody>
            <a:bodyPr wrap="square">
              <a:spAutoFit/>
            </a:bodyPr>
            <a:lstStyle/>
            <a:p>
              <a:pPr algn="ctr">
                <a:defRPr/>
              </a:pPr>
              <a:r>
                <a:rPr altLang="en-US" b="1" lang="zh-CN" spc="75" sz="1200">
                  <a:solidFill>
                    <a:schemeClr val="tx1">
                      <a:lumMod val="65000"/>
                      <a:lumOff val="35000"/>
                    </a:schemeClr>
                  </a:solidFill>
                  <a:latin typeface="+mn-ea"/>
                </a:rPr>
                <a:t>在此添加标题</a:t>
              </a:r>
            </a:p>
          </p:txBody>
        </p:sp>
      </p:grpSp>
      <p:grpSp>
        <p:nvGrpSpPr>
          <p:cNvPr id="59" name="组合 58"/>
          <p:cNvGrpSpPr/>
          <p:nvPr/>
        </p:nvGrpSpPr>
        <p:grpSpPr>
          <a:xfrm>
            <a:off x="5677209" y="2870494"/>
            <a:ext cx="1952099" cy="1109782"/>
            <a:chOff x="2061936" y="5182965"/>
            <a:chExt cx="2349784" cy="1479706"/>
          </a:xfrm>
        </p:grpSpPr>
        <p:sp>
          <p:nvSpPr>
            <p:cNvPr id="60" name="文本框 71"/>
            <p:cNvSpPr txBox="1"/>
            <p:nvPr/>
          </p:nvSpPr>
          <p:spPr bwMode="auto">
            <a:xfrm>
              <a:off x="2217364" y="5498594"/>
              <a:ext cx="2038928" cy="914398"/>
            </a:xfrm>
            <a:prstGeom prst="rect">
              <a:avLst/>
            </a:prstGeom>
            <a:noFill/>
          </p:spPr>
          <p:txBody>
            <a:bodyPr wrap="square">
              <a:spAutoFit/>
            </a:bodyPr>
            <a:lstStyle/>
            <a:p>
              <a:pPr algn="ctr">
                <a:lnSpc>
                  <a:spcPct val="130000"/>
                </a:lnSpc>
                <a:defRPr/>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点击输入本栏的具体文字简明扼要的说明分项内容根据您的内容酌情修改。</a:t>
              </a:r>
            </a:p>
          </p:txBody>
        </p:sp>
        <p:sp>
          <p:nvSpPr>
            <p:cNvPr id="61" name="文本框 72"/>
            <p:cNvSpPr txBox="1"/>
            <p:nvPr/>
          </p:nvSpPr>
          <p:spPr bwMode="auto">
            <a:xfrm>
              <a:off x="2061936" y="5182965"/>
              <a:ext cx="2349784" cy="365759"/>
            </a:xfrm>
            <a:prstGeom prst="rect">
              <a:avLst/>
            </a:prstGeom>
            <a:noFill/>
          </p:spPr>
          <p:txBody>
            <a:bodyPr wrap="square">
              <a:spAutoFit/>
            </a:bodyPr>
            <a:lstStyle/>
            <a:p>
              <a:pPr algn="ctr">
                <a:defRPr/>
              </a:pPr>
              <a:r>
                <a:rPr altLang="en-US" b="1" lang="zh-CN" spc="75" sz="1200">
                  <a:solidFill>
                    <a:schemeClr val="tx1">
                      <a:lumMod val="65000"/>
                      <a:lumOff val="35000"/>
                    </a:schemeClr>
                  </a:solidFill>
                  <a:latin typeface="+mn-ea"/>
                </a:rPr>
                <a:t>在此添加标题</a:t>
              </a:r>
            </a:p>
          </p:txBody>
        </p:sp>
      </p:grpSp>
      <p:cxnSp>
        <p:nvCxnSpPr>
          <p:cNvPr id="62" name="直接连接符 61"/>
          <p:cNvCxnSpPr/>
          <p:nvPr/>
        </p:nvCxnSpPr>
        <p:spPr>
          <a:xfrm>
            <a:off x="1059503" y="3915773"/>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95151554"/>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par>
                                <p:cTn fill="hold" grpId="0" id="15" nodeType="withEffect" presetClass="entr" presetID="53" presetSubtype="0">
                                  <p:stCondLst>
                                    <p:cond delay="40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animEffect filter="fade" transition="in">
                                      <p:cBhvr>
                                        <p:cTn dur="500" id="19"/>
                                        <p:tgtEl>
                                          <p:spTgt spid="11"/>
                                        </p:tgtEl>
                                      </p:cBhvr>
                                    </p:animEffect>
                                  </p:childTnLst>
                                </p:cTn>
                              </p:par>
                            </p:childTnLst>
                          </p:cTn>
                        </p:par>
                        <p:par>
                          <p:cTn fill="hold" id="20" nodeType="afterGroup">
                            <p:stCondLst>
                              <p:cond delay="900"/>
                            </p:stCondLst>
                            <p:childTnLst>
                              <p:par>
                                <p:cTn fill="hold" grpId="0" id="21" nodeType="afterEffect" presetClass="entr" presetID="21" presetSubtype="1">
                                  <p:stCondLst>
                                    <p:cond delay="0"/>
                                  </p:stCondLst>
                                  <p:childTnLst>
                                    <p:set>
                                      <p:cBhvr>
                                        <p:cTn dur="1" fill="hold" id="22">
                                          <p:stCondLst>
                                            <p:cond delay="0"/>
                                          </p:stCondLst>
                                        </p:cTn>
                                        <p:tgtEl>
                                          <p:spTgt spid="6"/>
                                        </p:tgtEl>
                                        <p:attrNameLst>
                                          <p:attrName>style.visibility</p:attrName>
                                        </p:attrNameLst>
                                      </p:cBhvr>
                                      <p:to>
                                        <p:strVal val="visible"/>
                                      </p:to>
                                    </p:set>
                                    <p:animEffect filter="wheel(1)" transition="in">
                                      <p:cBhvr>
                                        <p:cTn dur="500" id="23"/>
                                        <p:tgtEl>
                                          <p:spTgt spid="6"/>
                                        </p:tgtEl>
                                      </p:cBhvr>
                                    </p:animEffect>
                                  </p:childTnLst>
                                </p:cTn>
                              </p:par>
                              <p:par>
                                <p:cTn fill="hold" grpId="0" id="24" nodeType="withEffect" presetClass="entr" presetID="21" presetSubtype="1">
                                  <p:stCondLst>
                                    <p:cond delay="200"/>
                                  </p:stCondLst>
                                  <p:childTnLst>
                                    <p:set>
                                      <p:cBhvr>
                                        <p:cTn dur="1" fill="hold" id="25">
                                          <p:stCondLst>
                                            <p:cond delay="0"/>
                                          </p:stCondLst>
                                        </p:cTn>
                                        <p:tgtEl>
                                          <p:spTgt spid="9"/>
                                        </p:tgtEl>
                                        <p:attrNameLst>
                                          <p:attrName>style.visibility</p:attrName>
                                        </p:attrNameLst>
                                      </p:cBhvr>
                                      <p:to>
                                        <p:strVal val="visible"/>
                                      </p:to>
                                    </p:set>
                                    <p:animEffect filter="wheel(1)" transition="in">
                                      <p:cBhvr>
                                        <p:cTn dur="500" id="26"/>
                                        <p:tgtEl>
                                          <p:spTgt spid="9"/>
                                        </p:tgtEl>
                                      </p:cBhvr>
                                    </p:animEffect>
                                  </p:childTnLst>
                                </p:cTn>
                              </p:par>
                              <p:par>
                                <p:cTn fill="hold" grpId="0" id="27" nodeType="withEffect" presetClass="entr" presetID="21" presetSubtype="1">
                                  <p:stCondLst>
                                    <p:cond delay="400"/>
                                  </p:stCondLst>
                                  <p:childTnLst>
                                    <p:set>
                                      <p:cBhvr>
                                        <p:cTn dur="1" fill="hold" id="28">
                                          <p:stCondLst>
                                            <p:cond delay="0"/>
                                          </p:stCondLst>
                                        </p:cTn>
                                        <p:tgtEl>
                                          <p:spTgt spid="12"/>
                                        </p:tgtEl>
                                        <p:attrNameLst>
                                          <p:attrName>style.visibility</p:attrName>
                                        </p:attrNameLst>
                                      </p:cBhvr>
                                      <p:to>
                                        <p:strVal val="visible"/>
                                      </p:to>
                                    </p:set>
                                    <p:animEffect filter="wheel(1)" transition="in">
                                      <p:cBhvr>
                                        <p:cTn dur="500" id="29"/>
                                        <p:tgtEl>
                                          <p:spTgt spid="12"/>
                                        </p:tgtEl>
                                      </p:cBhvr>
                                    </p:animEffect>
                                  </p:childTnLst>
                                </p:cTn>
                              </p:par>
                            </p:childTnLst>
                          </p:cTn>
                        </p:par>
                        <p:par>
                          <p:cTn fill="hold" id="30" nodeType="afterGroup">
                            <p:stCondLst>
                              <p:cond delay="1800"/>
                            </p:stCondLst>
                            <p:childTnLst>
                              <p:par>
                                <p:cTn fill="hold" id="31" nodeType="afterEffect" presetClass="entr" presetID="45" presetSubtype="0">
                                  <p:stCondLst>
                                    <p:cond delay="0"/>
                                  </p:stCondLst>
                                  <p:childTnLst>
                                    <p:set>
                                      <p:cBhvr>
                                        <p:cTn dur="1" fill="hold" id="32">
                                          <p:stCondLst>
                                            <p:cond delay="0"/>
                                          </p:stCondLst>
                                        </p:cTn>
                                        <p:tgtEl>
                                          <p:spTgt spid="25"/>
                                        </p:tgtEl>
                                        <p:attrNameLst>
                                          <p:attrName>style.visibility</p:attrName>
                                        </p:attrNameLst>
                                      </p:cBhvr>
                                      <p:to>
                                        <p:strVal val="visible"/>
                                      </p:to>
                                    </p:set>
                                    <p:animEffect filter="fade" transition="in">
                                      <p:cBhvr>
                                        <p:cTn dur="500" id="33"/>
                                        <p:tgtEl>
                                          <p:spTgt spid="25"/>
                                        </p:tgtEl>
                                      </p:cBhvr>
                                    </p:animEffect>
                                    <p:anim calcmode="lin" valueType="num">
                                      <p:cBhvr>
                                        <p:cTn dur="500" fill="hold" id="34"/>
                                        <p:tgtEl>
                                          <p:spTgt spid="25"/>
                                        </p:tgtEl>
                                        <p:attrNameLst>
                                          <p:attrName>ppt_w</p:attrName>
                                        </p:attrNameLst>
                                      </p:cBhvr>
                                      <p:tavLst>
                                        <p:tav fmla="#ppt_w*sin(2.5*pi*$)" tm="0">
                                          <p:val>
                                            <p:fltVal val="0"/>
                                          </p:val>
                                        </p:tav>
                                        <p:tav tm="100000">
                                          <p:val>
                                            <p:fltVal val="1"/>
                                          </p:val>
                                        </p:tav>
                                      </p:tavLst>
                                    </p:anim>
                                    <p:anim calcmode="lin" valueType="num">
                                      <p:cBhvr>
                                        <p:cTn dur="500" fill="hold" id="35"/>
                                        <p:tgtEl>
                                          <p:spTgt spid="25"/>
                                        </p:tgtEl>
                                        <p:attrNameLst>
                                          <p:attrName>ppt_h</p:attrName>
                                        </p:attrNameLst>
                                      </p:cBhvr>
                                      <p:tavLst>
                                        <p:tav tm="0">
                                          <p:val>
                                            <p:strVal val="#ppt_h"/>
                                          </p:val>
                                        </p:tav>
                                        <p:tav tm="100000">
                                          <p:val>
                                            <p:strVal val="#ppt_h"/>
                                          </p:val>
                                        </p:tav>
                                      </p:tavLst>
                                    </p:anim>
                                  </p:childTnLst>
                                </p:cTn>
                              </p:par>
                              <p:par>
                                <p:cTn fill="hold" grpId="0" id="36" nodeType="withEffect" presetClass="entr" presetID="53" presetSubtype="0">
                                  <p:stCondLst>
                                    <p:cond delay="0"/>
                                  </p:stCondLst>
                                  <p:iterate type="lt">
                                    <p:tmPct val="10000"/>
                                  </p:iterate>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2300"/>
                            </p:stCondLst>
                            <p:childTnLst>
                              <p:par>
                                <p:cTn fill="hold" id="42" nodeType="afterEffect" presetClass="entr" presetID="16" presetSubtype="37">
                                  <p:stCondLst>
                                    <p:cond delay="0"/>
                                  </p:stCondLst>
                                  <p:childTnLst>
                                    <p:set>
                                      <p:cBhvr>
                                        <p:cTn dur="1" fill="hold" id="43">
                                          <p:stCondLst>
                                            <p:cond delay="0"/>
                                          </p:stCondLst>
                                        </p:cTn>
                                        <p:tgtEl>
                                          <p:spTgt spid="53"/>
                                        </p:tgtEl>
                                        <p:attrNameLst>
                                          <p:attrName>style.visibility</p:attrName>
                                        </p:attrNameLst>
                                      </p:cBhvr>
                                      <p:to>
                                        <p:strVal val="visible"/>
                                      </p:to>
                                    </p:set>
                                    <p:animEffect filter="barn(outVertical)" transition="in">
                                      <p:cBhvr>
                                        <p:cTn dur="500" id="44"/>
                                        <p:tgtEl>
                                          <p:spTgt spid="53"/>
                                        </p:tgtEl>
                                      </p:cBhvr>
                                    </p:animEffect>
                                  </p:childTnLst>
                                </p:cTn>
                              </p:par>
                            </p:childTnLst>
                          </p:cTn>
                        </p:par>
                        <p:par>
                          <p:cTn fill="hold" id="45" nodeType="afterGroup">
                            <p:stCondLst>
                              <p:cond delay="2800"/>
                            </p:stCondLst>
                            <p:childTnLst>
                              <p:par>
                                <p:cTn fill="hold" id="46" nodeType="afterEffect" presetClass="entr" presetID="45" presetSubtype="0">
                                  <p:stCondLst>
                                    <p:cond delay="0"/>
                                  </p:stCondLst>
                                  <p:childTnLst>
                                    <p:set>
                                      <p:cBhvr>
                                        <p:cTn dur="1" fill="hold" id="47">
                                          <p:stCondLst>
                                            <p:cond delay="0"/>
                                          </p:stCondLst>
                                        </p:cTn>
                                        <p:tgtEl>
                                          <p:spTgt spid="43"/>
                                        </p:tgtEl>
                                        <p:attrNameLst>
                                          <p:attrName>style.visibility</p:attrName>
                                        </p:attrNameLst>
                                      </p:cBhvr>
                                      <p:to>
                                        <p:strVal val="visible"/>
                                      </p:to>
                                    </p:set>
                                    <p:animEffect filter="fade" transition="in">
                                      <p:cBhvr>
                                        <p:cTn dur="500" id="48"/>
                                        <p:tgtEl>
                                          <p:spTgt spid="43"/>
                                        </p:tgtEl>
                                      </p:cBhvr>
                                    </p:animEffect>
                                    <p:anim calcmode="lin" valueType="num">
                                      <p:cBhvr>
                                        <p:cTn dur="500" fill="hold" id="49"/>
                                        <p:tgtEl>
                                          <p:spTgt spid="43"/>
                                        </p:tgtEl>
                                        <p:attrNameLst>
                                          <p:attrName>ppt_w</p:attrName>
                                        </p:attrNameLst>
                                      </p:cBhvr>
                                      <p:tavLst>
                                        <p:tav fmla="#ppt_w*sin(2.5*pi*$)" tm="0">
                                          <p:val>
                                            <p:fltVal val="0"/>
                                          </p:val>
                                        </p:tav>
                                        <p:tav tm="100000">
                                          <p:val>
                                            <p:fltVal val="1"/>
                                          </p:val>
                                        </p:tav>
                                      </p:tavLst>
                                    </p:anim>
                                    <p:anim calcmode="lin" valueType="num">
                                      <p:cBhvr>
                                        <p:cTn dur="500" fill="hold" id="50"/>
                                        <p:tgtEl>
                                          <p:spTgt spid="43"/>
                                        </p:tgtEl>
                                        <p:attrNameLst>
                                          <p:attrName>ppt_h</p:attrName>
                                        </p:attrNameLst>
                                      </p:cBhvr>
                                      <p:tavLst>
                                        <p:tav tm="0">
                                          <p:val>
                                            <p:strVal val="#ppt_h"/>
                                          </p:val>
                                        </p:tav>
                                        <p:tav tm="100000">
                                          <p:val>
                                            <p:strVal val="#ppt_h"/>
                                          </p:val>
                                        </p:tav>
                                      </p:tavLst>
                                    </p:anim>
                                  </p:childTnLst>
                                </p:cTn>
                              </p:par>
                              <p:par>
                                <p:cTn fill="hold" grpId="0" id="51" nodeType="withEffect" presetClass="entr" presetID="53" presetSubtype="0">
                                  <p:stCondLst>
                                    <p:cond delay="0"/>
                                  </p:stCondLst>
                                  <p:iterate type="lt">
                                    <p:tmPct val="10000"/>
                                  </p:iterate>
                                  <p:childTnLst>
                                    <p:set>
                                      <p:cBhvr>
                                        <p:cTn dur="1" fill="hold" id="52">
                                          <p:stCondLst>
                                            <p:cond delay="0"/>
                                          </p:stCondLst>
                                        </p:cTn>
                                        <p:tgtEl>
                                          <p:spTgt spid="16"/>
                                        </p:tgtEl>
                                        <p:attrNameLst>
                                          <p:attrName>style.visibility</p:attrName>
                                        </p:attrNameLst>
                                      </p:cBhvr>
                                      <p:to>
                                        <p:strVal val="visible"/>
                                      </p:to>
                                    </p:set>
                                    <p:anim calcmode="lin" valueType="num">
                                      <p:cBhvr>
                                        <p:cTn dur="500" fill="hold" id="53"/>
                                        <p:tgtEl>
                                          <p:spTgt spid="16"/>
                                        </p:tgtEl>
                                        <p:attrNameLst>
                                          <p:attrName>ppt_w</p:attrName>
                                        </p:attrNameLst>
                                      </p:cBhvr>
                                      <p:tavLst>
                                        <p:tav tm="0">
                                          <p:val>
                                            <p:fltVal val="0"/>
                                          </p:val>
                                        </p:tav>
                                        <p:tav tm="100000">
                                          <p:val>
                                            <p:strVal val="#ppt_w"/>
                                          </p:val>
                                        </p:tav>
                                      </p:tavLst>
                                    </p:anim>
                                    <p:anim calcmode="lin" valueType="num">
                                      <p:cBhvr>
                                        <p:cTn dur="500" fill="hold" id="54"/>
                                        <p:tgtEl>
                                          <p:spTgt spid="16"/>
                                        </p:tgtEl>
                                        <p:attrNameLst>
                                          <p:attrName>ppt_h</p:attrName>
                                        </p:attrNameLst>
                                      </p:cBhvr>
                                      <p:tavLst>
                                        <p:tav tm="0">
                                          <p:val>
                                            <p:fltVal val="0"/>
                                          </p:val>
                                        </p:tav>
                                        <p:tav tm="100000">
                                          <p:val>
                                            <p:strVal val="#ppt_h"/>
                                          </p:val>
                                        </p:tav>
                                      </p:tavLst>
                                    </p:anim>
                                    <p:animEffect filter="fade" transition="in">
                                      <p:cBhvr>
                                        <p:cTn dur="500" id="55"/>
                                        <p:tgtEl>
                                          <p:spTgt spid="16"/>
                                        </p:tgtEl>
                                      </p:cBhvr>
                                    </p:animEffect>
                                  </p:childTnLst>
                                </p:cTn>
                              </p:par>
                            </p:childTnLst>
                          </p:cTn>
                        </p:par>
                        <p:par>
                          <p:cTn fill="hold" id="56" nodeType="afterGroup">
                            <p:stCondLst>
                              <p:cond delay="3300"/>
                            </p:stCondLst>
                            <p:childTnLst>
                              <p:par>
                                <p:cTn fill="hold" id="57" nodeType="afterEffect" presetClass="entr" presetID="16" presetSubtype="37">
                                  <p:stCondLst>
                                    <p:cond delay="0"/>
                                  </p:stCondLst>
                                  <p:childTnLst>
                                    <p:set>
                                      <p:cBhvr>
                                        <p:cTn dur="1" fill="hold" id="58">
                                          <p:stCondLst>
                                            <p:cond delay="0"/>
                                          </p:stCondLst>
                                        </p:cTn>
                                        <p:tgtEl>
                                          <p:spTgt spid="56"/>
                                        </p:tgtEl>
                                        <p:attrNameLst>
                                          <p:attrName>style.visibility</p:attrName>
                                        </p:attrNameLst>
                                      </p:cBhvr>
                                      <p:to>
                                        <p:strVal val="visible"/>
                                      </p:to>
                                    </p:set>
                                    <p:animEffect filter="barn(outVertical)" transition="in">
                                      <p:cBhvr>
                                        <p:cTn dur="500" id="59"/>
                                        <p:tgtEl>
                                          <p:spTgt spid="56"/>
                                        </p:tgtEl>
                                      </p:cBhvr>
                                    </p:animEffect>
                                  </p:childTnLst>
                                </p:cTn>
                              </p:par>
                            </p:childTnLst>
                          </p:cTn>
                        </p:par>
                        <p:par>
                          <p:cTn fill="hold" id="60" nodeType="afterGroup">
                            <p:stCondLst>
                              <p:cond delay="3800"/>
                            </p:stCondLst>
                            <p:childTnLst>
                              <p:par>
                                <p:cTn fill="hold" id="61" nodeType="afterEffect" presetClass="entr" presetID="45" presetSubtype="0">
                                  <p:stCondLst>
                                    <p:cond delay="0"/>
                                  </p:stCondLst>
                                  <p:childTnLst>
                                    <p:set>
                                      <p:cBhvr>
                                        <p:cTn dur="1" fill="hold" id="62">
                                          <p:stCondLst>
                                            <p:cond delay="0"/>
                                          </p:stCondLst>
                                        </p:cTn>
                                        <p:tgtEl>
                                          <p:spTgt spid="17"/>
                                        </p:tgtEl>
                                        <p:attrNameLst>
                                          <p:attrName>style.visibility</p:attrName>
                                        </p:attrNameLst>
                                      </p:cBhvr>
                                      <p:to>
                                        <p:strVal val="visible"/>
                                      </p:to>
                                    </p:set>
                                    <p:animEffect filter="fade" transition="in">
                                      <p:cBhvr>
                                        <p:cTn dur="500" id="63"/>
                                        <p:tgtEl>
                                          <p:spTgt spid="17"/>
                                        </p:tgtEl>
                                      </p:cBhvr>
                                    </p:animEffect>
                                    <p:anim calcmode="lin" valueType="num">
                                      <p:cBhvr>
                                        <p:cTn dur="500" fill="hold" id="64"/>
                                        <p:tgtEl>
                                          <p:spTgt spid="17"/>
                                        </p:tgtEl>
                                        <p:attrNameLst>
                                          <p:attrName>ppt_w</p:attrName>
                                        </p:attrNameLst>
                                      </p:cBhvr>
                                      <p:tavLst>
                                        <p:tav fmla="#ppt_w*sin(2.5*pi*$)" tm="0">
                                          <p:val>
                                            <p:fltVal val="0"/>
                                          </p:val>
                                        </p:tav>
                                        <p:tav tm="100000">
                                          <p:val>
                                            <p:fltVal val="1"/>
                                          </p:val>
                                        </p:tav>
                                      </p:tavLst>
                                    </p:anim>
                                    <p:anim calcmode="lin" valueType="num">
                                      <p:cBhvr>
                                        <p:cTn dur="500" fill="hold" id="65"/>
                                        <p:tgtEl>
                                          <p:spTgt spid="17"/>
                                        </p:tgtEl>
                                        <p:attrNameLst>
                                          <p:attrName>ppt_h</p:attrName>
                                        </p:attrNameLst>
                                      </p:cBhvr>
                                      <p:tavLst>
                                        <p:tav tm="0">
                                          <p:val>
                                            <p:strVal val="#ppt_h"/>
                                          </p:val>
                                        </p:tav>
                                        <p:tav tm="100000">
                                          <p:val>
                                            <p:strVal val="#ppt_h"/>
                                          </p:val>
                                        </p:tav>
                                      </p:tavLst>
                                    </p:anim>
                                  </p:childTnLst>
                                </p:cTn>
                              </p:par>
                              <p:par>
                                <p:cTn fill="hold" grpId="0" id="66" nodeType="withEffect" presetClass="entr" presetID="53" presetSubtype="0">
                                  <p:stCondLst>
                                    <p:cond delay="0"/>
                                  </p:stCondLst>
                                  <p:iterate type="lt">
                                    <p:tmPct val="10000"/>
                                  </p:iterate>
                                  <p:childTnLst>
                                    <p:set>
                                      <p:cBhvr>
                                        <p:cTn dur="1" fill="hold" id="67">
                                          <p:stCondLst>
                                            <p:cond delay="0"/>
                                          </p:stCondLst>
                                        </p:cTn>
                                        <p:tgtEl>
                                          <p:spTgt spid="15"/>
                                        </p:tgtEl>
                                        <p:attrNameLst>
                                          <p:attrName>style.visibility</p:attrName>
                                        </p:attrNameLst>
                                      </p:cBhvr>
                                      <p:to>
                                        <p:strVal val="visible"/>
                                      </p:to>
                                    </p:set>
                                    <p:anim calcmode="lin" valueType="num">
                                      <p:cBhvr>
                                        <p:cTn dur="500" fill="hold" id="68"/>
                                        <p:tgtEl>
                                          <p:spTgt spid="15"/>
                                        </p:tgtEl>
                                        <p:attrNameLst>
                                          <p:attrName>ppt_w</p:attrName>
                                        </p:attrNameLst>
                                      </p:cBhvr>
                                      <p:tavLst>
                                        <p:tav tm="0">
                                          <p:val>
                                            <p:fltVal val="0"/>
                                          </p:val>
                                        </p:tav>
                                        <p:tav tm="100000">
                                          <p:val>
                                            <p:strVal val="#ppt_w"/>
                                          </p:val>
                                        </p:tav>
                                      </p:tavLst>
                                    </p:anim>
                                    <p:anim calcmode="lin" valueType="num">
                                      <p:cBhvr>
                                        <p:cTn dur="500" fill="hold" id="69"/>
                                        <p:tgtEl>
                                          <p:spTgt spid="15"/>
                                        </p:tgtEl>
                                        <p:attrNameLst>
                                          <p:attrName>ppt_h</p:attrName>
                                        </p:attrNameLst>
                                      </p:cBhvr>
                                      <p:tavLst>
                                        <p:tav tm="0">
                                          <p:val>
                                            <p:fltVal val="0"/>
                                          </p:val>
                                        </p:tav>
                                        <p:tav tm="100000">
                                          <p:val>
                                            <p:strVal val="#ppt_h"/>
                                          </p:val>
                                        </p:tav>
                                      </p:tavLst>
                                    </p:anim>
                                    <p:animEffect filter="fade" transition="in">
                                      <p:cBhvr>
                                        <p:cTn dur="500" id="70"/>
                                        <p:tgtEl>
                                          <p:spTgt spid="15"/>
                                        </p:tgtEl>
                                      </p:cBhvr>
                                    </p:animEffect>
                                  </p:childTnLst>
                                </p:cTn>
                              </p:par>
                            </p:childTnLst>
                          </p:cTn>
                        </p:par>
                        <p:par>
                          <p:cTn fill="hold" id="71" nodeType="afterGroup">
                            <p:stCondLst>
                              <p:cond delay="4300"/>
                            </p:stCondLst>
                            <p:childTnLst>
                              <p:par>
                                <p:cTn fill="hold" id="72" nodeType="afterEffect" presetClass="entr" presetID="16" presetSubtype="37">
                                  <p:stCondLst>
                                    <p:cond delay="0"/>
                                  </p:stCondLst>
                                  <p:childTnLst>
                                    <p:set>
                                      <p:cBhvr>
                                        <p:cTn dur="1" fill="hold" id="73">
                                          <p:stCondLst>
                                            <p:cond delay="0"/>
                                          </p:stCondLst>
                                        </p:cTn>
                                        <p:tgtEl>
                                          <p:spTgt spid="59"/>
                                        </p:tgtEl>
                                        <p:attrNameLst>
                                          <p:attrName>style.visibility</p:attrName>
                                        </p:attrNameLst>
                                      </p:cBhvr>
                                      <p:to>
                                        <p:strVal val="visible"/>
                                      </p:to>
                                    </p:set>
                                    <p:animEffect filter="barn(outVertical)" transition="in">
                                      <p:cBhvr>
                                        <p:cTn dur="500" id="74"/>
                                        <p:tgtEl>
                                          <p:spTgt spid="59"/>
                                        </p:tgtEl>
                                      </p:cBhvr>
                                    </p:animEffect>
                                  </p:childTnLst>
                                </p:cTn>
                              </p:par>
                            </p:childTnLst>
                          </p:cTn>
                        </p:par>
                        <p:par>
                          <p:cTn fill="hold" id="75" nodeType="afterGroup">
                            <p:stCondLst>
                              <p:cond delay="4800"/>
                            </p:stCondLst>
                            <p:childTnLst>
                              <p:par>
                                <p:cTn fill="hold" id="76" nodeType="afterEffect" presetClass="entr" presetID="16" presetSubtype="37">
                                  <p:stCondLst>
                                    <p:cond delay="0"/>
                                  </p:stCondLst>
                                  <p:childTnLst>
                                    <p:set>
                                      <p:cBhvr>
                                        <p:cTn dur="1" fill="hold" id="77">
                                          <p:stCondLst>
                                            <p:cond delay="0"/>
                                          </p:stCondLst>
                                        </p:cTn>
                                        <p:tgtEl>
                                          <p:spTgt spid="62"/>
                                        </p:tgtEl>
                                        <p:attrNameLst>
                                          <p:attrName>style.visibility</p:attrName>
                                        </p:attrNameLst>
                                      </p:cBhvr>
                                      <p:to>
                                        <p:strVal val="visible"/>
                                      </p:to>
                                    </p:set>
                                    <p:animEffect filter="barn(outVertical)" transition="in">
                                      <p:cBhvr>
                                        <p:cTn dur="500" id="78"/>
                                        <p:tgtEl>
                                          <p:spTgt spid="62"/>
                                        </p:tgtEl>
                                      </p:cBhvr>
                                    </p:animEffect>
                                  </p:childTnLst>
                                </p:cTn>
                              </p:par>
                            </p:childTnLst>
                          </p:cTn>
                        </p:par>
                        <p:par>
                          <p:cTn fill="hold" id="79" nodeType="afterGroup">
                            <p:stCondLst>
                              <p:cond delay="5300"/>
                            </p:stCondLst>
                            <p:childTnLst>
                              <p:par>
                                <p:cTn fill="hold" grpId="0" id="80" nodeType="afterEffect" presetClass="entr" presetID="16" presetSubtype="37">
                                  <p:stCondLst>
                                    <p:cond delay="0"/>
                                  </p:stCondLst>
                                  <p:childTnLst>
                                    <p:set>
                                      <p:cBhvr>
                                        <p:cTn dur="1" fill="hold" id="81">
                                          <p:stCondLst>
                                            <p:cond delay="0"/>
                                          </p:stCondLst>
                                        </p:cTn>
                                        <p:tgtEl>
                                          <p:spTgt spid="13"/>
                                        </p:tgtEl>
                                        <p:attrNameLst>
                                          <p:attrName>style.visibility</p:attrName>
                                        </p:attrNameLst>
                                      </p:cBhvr>
                                      <p:to>
                                        <p:strVal val="visible"/>
                                      </p:to>
                                    </p:set>
                                    <p:animEffect filter="barn(outVertical)" transition="in">
                                      <p:cBhvr>
                                        <p:cTn dur="500" id="8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8"/>
      <p:bldP grpId="0" spid="9"/>
      <p:bldP grpId="0" spid="11"/>
      <p:bldP grpId="0" spid="12"/>
      <p:bldP grpId="0" spid="13"/>
      <p:bldP grpId="0" spid="14"/>
      <p:bldP grpId="0" spid="15"/>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63" name="组合 62"/>
          <p:cNvGrpSpPr/>
          <p:nvPr/>
        </p:nvGrpSpPr>
        <p:grpSpPr>
          <a:xfrm>
            <a:off x="1457952" y="1165384"/>
            <a:ext cx="6228098" cy="1282133"/>
            <a:chOff x="8121873" y="2010009"/>
            <a:chExt cx="1739454" cy="1412819"/>
          </a:xfrm>
        </p:grpSpPr>
        <p:sp>
          <p:nvSpPr>
            <p:cNvPr id="64" name="圆角矩形 63"/>
            <p:cNvSpPr/>
            <p:nvPr/>
          </p:nvSpPr>
          <p:spPr>
            <a:xfrm>
              <a:off x="8121873" y="2010009"/>
              <a:ext cx="1739454" cy="1412819"/>
            </a:xfrm>
            <a:prstGeom prst="roundRect">
              <a:avLst>
                <a:gd fmla="val 0"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65" name="圆角矩形 64"/>
            <p:cNvSpPr/>
            <p:nvPr/>
          </p:nvSpPr>
          <p:spPr>
            <a:xfrm>
              <a:off x="8147445" y="2102827"/>
              <a:ext cx="1688298" cy="122717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66" name="文本框 7"/>
          <p:cNvSpPr txBox="1"/>
          <p:nvPr/>
        </p:nvSpPr>
        <p:spPr>
          <a:xfrm>
            <a:off x="1766274" y="1388326"/>
            <a:ext cx="943317" cy="800100"/>
          </a:xfrm>
          <a:prstGeom prst="rect">
            <a:avLst/>
          </a:prstGeom>
          <a:noFill/>
        </p:spPr>
        <p:txBody>
          <a:bodyPr bIns="34290" lIns="68580" rIns="68580" rtlCol="0" tIns="34290" wrap="square">
            <a:spAutoFit/>
          </a:bodyPr>
          <a:lstStyle/>
          <a:p>
            <a:pPr algn="ctr"/>
            <a:r>
              <a:rPr altLang="en-US" b="1" lang="zh-CN" sz="2400">
                <a:solidFill>
                  <a:schemeClr val="accent3"/>
                </a:solidFill>
                <a:latin typeface="+mn-ea"/>
              </a:rPr>
              <a:t>添加</a:t>
            </a:r>
          </a:p>
          <a:p>
            <a:pPr algn="ctr"/>
            <a:r>
              <a:rPr altLang="en-US" b="1" lang="zh-CN" sz="2400">
                <a:solidFill>
                  <a:schemeClr val="accent3"/>
                </a:solidFill>
                <a:latin typeface="+mn-ea"/>
              </a:rPr>
              <a:t>标题</a:t>
            </a:r>
          </a:p>
        </p:txBody>
      </p:sp>
      <p:cxnSp>
        <p:nvCxnSpPr>
          <p:cNvPr id="67" name="直接连接符 66"/>
          <p:cNvCxnSpPr/>
          <p:nvPr/>
        </p:nvCxnSpPr>
        <p:spPr>
          <a:xfrm flipH="1">
            <a:off x="2862190" y="1451200"/>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文本框 11"/>
          <p:cNvSpPr txBox="1"/>
          <p:nvPr/>
        </p:nvSpPr>
        <p:spPr bwMode="auto">
          <a:xfrm>
            <a:off x="3061474" y="1419854"/>
            <a:ext cx="4224134" cy="800100"/>
          </a:xfrm>
          <a:prstGeom prst="rect">
            <a:avLst/>
          </a:prstGeom>
          <a:noFill/>
        </p:spPr>
        <p:txBody>
          <a:bodyPr bIns="34290" lIns="68580" rIns="68580" tIns="34290"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grpSp>
        <p:nvGrpSpPr>
          <p:cNvPr id="69" name="组合 68"/>
          <p:cNvGrpSpPr/>
          <p:nvPr/>
        </p:nvGrpSpPr>
        <p:grpSpPr>
          <a:xfrm>
            <a:off x="3821399" y="2836693"/>
            <a:ext cx="593418" cy="593418"/>
            <a:chOff x="3237545" y="4561747"/>
            <a:chExt cx="1146960" cy="1146960"/>
          </a:xfrm>
        </p:grpSpPr>
        <p:sp>
          <p:nvSpPr>
            <p:cNvPr id="70" name="圆角矩形 69"/>
            <p:cNvSpPr/>
            <p:nvPr/>
          </p:nvSpPr>
          <p:spPr>
            <a:xfrm>
              <a:off x="3237545" y="4561747"/>
              <a:ext cx="1146960" cy="1146960"/>
            </a:xfrm>
            <a:prstGeom prst="roundRect">
              <a:avLst>
                <a:gd fmla="val 50000" name="adj"/>
              </a:avLst>
            </a:prstGeom>
            <a:solidFill>
              <a:schemeClr val="accent1"/>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71" name="圆角矩形 70"/>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72" name="组合 71"/>
          <p:cNvGrpSpPr/>
          <p:nvPr/>
        </p:nvGrpSpPr>
        <p:grpSpPr>
          <a:xfrm>
            <a:off x="4735549" y="2836693"/>
            <a:ext cx="593418" cy="593418"/>
            <a:chOff x="3237545" y="4561747"/>
            <a:chExt cx="1146960" cy="1146960"/>
          </a:xfrm>
        </p:grpSpPr>
        <p:sp>
          <p:nvSpPr>
            <p:cNvPr id="73" name="圆角矩形 72"/>
            <p:cNvSpPr/>
            <p:nvPr/>
          </p:nvSpPr>
          <p:spPr>
            <a:xfrm>
              <a:off x="3237545" y="4561747"/>
              <a:ext cx="1146960" cy="1146960"/>
            </a:xfrm>
            <a:prstGeom prst="roundRect">
              <a:avLst>
                <a:gd fmla="val 50000" name="adj"/>
              </a:avLst>
            </a:prstGeom>
            <a:solidFill>
              <a:schemeClr val="accent2"/>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74" name="圆角矩形 73"/>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75" name="组合 74"/>
          <p:cNvGrpSpPr/>
          <p:nvPr/>
        </p:nvGrpSpPr>
        <p:grpSpPr>
          <a:xfrm>
            <a:off x="3821399" y="3751093"/>
            <a:ext cx="593418" cy="593418"/>
            <a:chOff x="3237545" y="4561747"/>
            <a:chExt cx="1146960" cy="1146960"/>
          </a:xfrm>
        </p:grpSpPr>
        <p:sp>
          <p:nvSpPr>
            <p:cNvPr id="76" name="圆角矩形 75"/>
            <p:cNvSpPr/>
            <p:nvPr/>
          </p:nvSpPr>
          <p:spPr>
            <a:xfrm>
              <a:off x="3237545" y="4561747"/>
              <a:ext cx="1146960" cy="1146960"/>
            </a:xfrm>
            <a:prstGeom prst="roundRect">
              <a:avLst>
                <a:gd fmla="val 50000" name="adj"/>
              </a:avLst>
            </a:prstGeom>
            <a:solidFill>
              <a:schemeClr val="accent3"/>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77" name="圆角矩形 76"/>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78" name="组合 77"/>
          <p:cNvGrpSpPr/>
          <p:nvPr/>
        </p:nvGrpSpPr>
        <p:grpSpPr>
          <a:xfrm>
            <a:off x="4735549" y="3751093"/>
            <a:ext cx="593418" cy="593418"/>
            <a:chOff x="3237545" y="4561747"/>
            <a:chExt cx="1146960" cy="1146960"/>
          </a:xfrm>
        </p:grpSpPr>
        <p:sp>
          <p:nvSpPr>
            <p:cNvPr id="79" name="圆角矩形 78"/>
            <p:cNvSpPr/>
            <p:nvPr/>
          </p:nvSpPr>
          <p:spPr>
            <a:xfrm>
              <a:off x="3237545" y="4561747"/>
              <a:ext cx="1146960" cy="1146960"/>
            </a:xfrm>
            <a:prstGeom prst="roundRect">
              <a:avLst>
                <a:gd fmla="val 50000" name="adj"/>
              </a:avLst>
            </a:pr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80" name="圆角矩形 79"/>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81" name="组合 80"/>
          <p:cNvGrpSpPr/>
          <p:nvPr/>
        </p:nvGrpSpPr>
        <p:grpSpPr>
          <a:xfrm>
            <a:off x="5438320" y="2797561"/>
            <a:ext cx="1748341" cy="675416"/>
            <a:chOff x="2744012" y="4525702"/>
            <a:chExt cx="2349784" cy="900551"/>
          </a:xfrm>
        </p:grpSpPr>
        <p:sp>
          <p:nvSpPr>
            <p:cNvPr id="82" name="文本框 30"/>
            <p:cNvSpPr txBox="1"/>
            <p:nvPr/>
          </p:nvSpPr>
          <p:spPr bwMode="auto">
            <a:xfrm>
              <a:off x="2744012" y="4810702"/>
              <a:ext cx="2349784" cy="609598"/>
            </a:xfrm>
            <a:prstGeom prst="rect">
              <a:avLst/>
            </a:prstGeom>
            <a:noFill/>
          </p:spPr>
          <p:txBody>
            <a:bodyPr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点击输入本栏的具体文字请根据您的具体内容酌情修改。</a:t>
              </a:r>
            </a:p>
          </p:txBody>
        </p:sp>
        <p:sp>
          <p:nvSpPr>
            <p:cNvPr id="83" name="文本框 31"/>
            <p:cNvSpPr txBox="1"/>
            <p:nvPr/>
          </p:nvSpPr>
          <p:spPr bwMode="auto">
            <a:xfrm>
              <a:off x="2744012" y="4525702"/>
              <a:ext cx="2349784" cy="365759"/>
            </a:xfrm>
            <a:prstGeom prst="rect">
              <a:avLst/>
            </a:prstGeom>
            <a:noFill/>
          </p:spPr>
          <p:txBody>
            <a:bodyPr wrap="square">
              <a:spAutoFit/>
            </a:bodyPr>
            <a:lstStyle/>
            <a:p>
              <a:pPr>
                <a:defRPr/>
              </a:pPr>
              <a:r>
                <a:rPr altLang="en-US" b="1" lang="zh-CN" spc="75" sz="1200">
                  <a:solidFill>
                    <a:schemeClr val="tx1">
                      <a:lumMod val="65000"/>
                      <a:lumOff val="35000"/>
                    </a:schemeClr>
                  </a:solidFill>
                  <a:latin typeface="+mn-ea"/>
                </a:rPr>
                <a:t>在此添加标题</a:t>
              </a:r>
            </a:p>
          </p:txBody>
        </p:sp>
      </p:grpSp>
      <p:grpSp>
        <p:nvGrpSpPr>
          <p:cNvPr id="84" name="组合 83"/>
          <p:cNvGrpSpPr/>
          <p:nvPr/>
        </p:nvGrpSpPr>
        <p:grpSpPr>
          <a:xfrm>
            <a:off x="5438320" y="3683866"/>
            <a:ext cx="1748341" cy="675416"/>
            <a:chOff x="2744012" y="4525702"/>
            <a:chExt cx="2349784" cy="900551"/>
          </a:xfrm>
        </p:grpSpPr>
        <p:sp>
          <p:nvSpPr>
            <p:cNvPr id="85" name="文本框 33"/>
            <p:cNvSpPr txBox="1"/>
            <p:nvPr/>
          </p:nvSpPr>
          <p:spPr bwMode="auto">
            <a:xfrm>
              <a:off x="2744012" y="4810702"/>
              <a:ext cx="2349784" cy="609598"/>
            </a:xfrm>
            <a:prstGeom prst="rect">
              <a:avLst/>
            </a:prstGeom>
            <a:noFill/>
          </p:spPr>
          <p:txBody>
            <a:bodyPr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点击输入本栏的具体文字请根据您的具体内容酌情修改。</a:t>
              </a:r>
            </a:p>
          </p:txBody>
        </p:sp>
        <p:sp>
          <p:nvSpPr>
            <p:cNvPr id="86" name="文本框 34"/>
            <p:cNvSpPr txBox="1"/>
            <p:nvPr/>
          </p:nvSpPr>
          <p:spPr bwMode="auto">
            <a:xfrm>
              <a:off x="2744012" y="4525701"/>
              <a:ext cx="2349784" cy="365759"/>
            </a:xfrm>
            <a:prstGeom prst="rect">
              <a:avLst/>
            </a:prstGeom>
            <a:noFill/>
          </p:spPr>
          <p:txBody>
            <a:bodyPr wrap="square">
              <a:spAutoFit/>
            </a:bodyPr>
            <a:lstStyle/>
            <a:p>
              <a:pPr>
                <a:defRPr/>
              </a:pPr>
              <a:r>
                <a:rPr altLang="en-US" b="1" lang="zh-CN" spc="75" sz="1200">
                  <a:solidFill>
                    <a:schemeClr val="tx1">
                      <a:lumMod val="65000"/>
                      <a:lumOff val="35000"/>
                    </a:schemeClr>
                  </a:solidFill>
                  <a:latin typeface="+mn-ea"/>
                </a:rPr>
                <a:t>在此添加标题</a:t>
              </a:r>
            </a:p>
          </p:txBody>
        </p:sp>
      </p:grpSp>
      <p:grpSp>
        <p:nvGrpSpPr>
          <p:cNvPr id="87" name="组合 86"/>
          <p:cNvGrpSpPr/>
          <p:nvPr/>
        </p:nvGrpSpPr>
        <p:grpSpPr>
          <a:xfrm>
            <a:off x="1936374" y="2797559"/>
            <a:ext cx="1786332" cy="675416"/>
            <a:chOff x="2228080" y="3819717"/>
            <a:chExt cx="2780356" cy="900551"/>
          </a:xfrm>
        </p:grpSpPr>
        <p:sp>
          <p:nvSpPr>
            <p:cNvPr id="88" name="文本框 36"/>
            <p:cNvSpPr txBox="1"/>
            <p:nvPr/>
          </p:nvSpPr>
          <p:spPr bwMode="auto">
            <a:xfrm>
              <a:off x="2228080" y="4104717"/>
              <a:ext cx="2780356" cy="609598"/>
            </a:xfrm>
            <a:prstGeom prst="rect">
              <a:avLst/>
            </a:prstGeom>
            <a:noFill/>
          </p:spPr>
          <p:txBody>
            <a:bodyPr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点击输入本栏的具体文字请根据您的具体内容酌情修改。</a:t>
              </a:r>
            </a:p>
          </p:txBody>
        </p:sp>
        <p:sp>
          <p:nvSpPr>
            <p:cNvPr id="89" name="文本框 37"/>
            <p:cNvSpPr txBox="1"/>
            <p:nvPr/>
          </p:nvSpPr>
          <p:spPr bwMode="auto">
            <a:xfrm>
              <a:off x="2658654" y="3819717"/>
              <a:ext cx="2349783" cy="365759"/>
            </a:xfrm>
            <a:prstGeom prst="rect">
              <a:avLst/>
            </a:prstGeom>
            <a:noFill/>
          </p:spPr>
          <p:txBody>
            <a:bodyPr wrap="square">
              <a:spAutoFit/>
            </a:bodyPr>
            <a:lstStyle/>
            <a:p>
              <a:pPr algn="r">
                <a:defRPr/>
              </a:pPr>
              <a:r>
                <a:rPr altLang="en-US" b="1" lang="zh-CN" spc="75" sz="1200">
                  <a:solidFill>
                    <a:schemeClr val="tx1">
                      <a:lumMod val="65000"/>
                      <a:lumOff val="35000"/>
                    </a:schemeClr>
                  </a:solidFill>
                  <a:latin typeface="+mn-ea"/>
                </a:rPr>
                <a:t>在此添加标题</a:t>
              </a:r>
            </a:p>
          </p:txBody>
        </p:sp>
      </p:grpSp>
      <p:grpSp>
        <p:nvGrpSpPr>
          <p:cNvPr id="90" name="组合 89"/>
          <p:cNvGrpSpPr/>
          <p:nvPr/>
        </p:nvGrpSpPr>
        <p:grpSpPr>
          <a:xfrm>
            <a:off x="1936374" y="3683869"/>
            <a:ext cx="1786332" cy="675416"/>
            <a:chOff x="2228080" y="5001457"/>
            <a:chExt cx="2780356" cy="900551"/>
          </a:xfrm>
        </p:grpSpPr>
        <p:sp>
          <p:nvSpPr>
            <p:cNvPr id="91" name="文本框 39"/>
            <p:cNvSpPr txBox="1"/>
            <p:nvPr/>
          </p:nvSpPr>
          <p:spPr bwMode="auto">
            <a:xfrm>
              <a:off x="2228080" y="5286458"/>
              <a:ext cx="2780356" cy="609598"/>
            </a:xfrm>
            <a:prstGeom prst="rect">
              <a:avLst/>
            </a:prstGeom>
            <a:noFill/>
          </p:spPr>
          <p:txBody>
            <a:bodyPr wrap="square">
              <a:spAutoFit/>
            </a:bodyPr>
            <a:lstStyle/>
            <a:p>
              <a:pPr algn="just">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点击输入本栏的具体文字请根据您的具体内容酌情修改。</a:t>
              </a:r>
            </a:p>
          </p:txBody>
        </p:sp>
        <p:sp>
          <p:nvSpPr>
            <p:cNvPr id="92" name="文本框 40"/>
            <p:cNvSpPr txBox="1"/>
            <p:nvPr/>
          </p:nvSpPr>
          <p:spPr bwMode="auto">
            <a:xfrm>
              <a:off x="2658654" y="5001456"/>
              <a:ext cx="2349783" cy="365759"/>
            </a:xfrm>
            <a:prstGeom prst="rect">
              <a:avLst/>
            </a:prstGeom>
            <a:noFill/>
          </p:spPr>
          <p:txBody>
            <a:bodyPr wrap="square">
              <a:spAutoFit/>
            </a:bodyPr>
            <a:lstStyle/>
            <a:p>
              <a:pPr algn="r">
                <a:defRPr/>
              </a:pPr>
              <a:r>
                <a:rPr altLang="en-US" b="1" lang="zh-CN" spc="75" sz="1200">
                  <a:solidFill>
                    <a:schemeClr val="tx1">
                      <a:lumMod val="65000"/>
                      <a:lumOff val="35000"/>
                    </a:schemeClr>
                  </a:solidFill>
                  <a:latin typeface="+mn-ea"/>
                </a:rPr>
                <a:t>在此添加标题</a:t>
              </a:r>
            </a:p>
          </p:txBody>
        </p:sp>
      </p:grpSp>
      <p:grpSp>
        <p:nvGrpSpPr>
          <p:cNvPr id="93" name="组合 92"/>
          <p:cNvGrpSpPr/>
          <p:nvPr/>
        </p:nvGrpSpPr>
        <p:grpSpPr>
          <a:xfrm>
            <a:off x="4004726" y="3043447"/>
            <a:ext cx="226765" cy="182696"/>
            <a:chOff x="2702739" y="3017462"/>
            <a:chExt cx="535636" cy="431545"/>
          </a:xfrm>
          <a:solidFill>
            <a:schemeClr val="accent1"/>
          </a:solidFill>
        </p:grpSpPr>
        <p:sp>
          <p:nvSpPr>
            <p:cNvPr id="94" name="Freeform 45"/>
            <p:cNvSpPr/>
            <p:nvPr/>
          </p:nvSpPr>
          <p:spPr bwMode="auto">
            <a:xfrm>
              <a:off x="2772133" y="3189864"/>
              <a:ext cx="176739" cy="35782"/>
            </a:xfrm>
            <a:custGeom>
              <a:gdLst>
                <a:gd fmla="*/ 63 w 69" name="T0"/>
                <a:gd fmla="*/ 14 h 14" name="T1"/>
                <a:gd fmla="*/ 7 w 69" name="T2"/>
                <a:gd fmla="*/ 14 h 14" name="T3"/>
                <a:gd fmla="*/ 0 w 69" name="T4"/>
                <a:gd fmla="*/ 7 h 14" name="T5"/>
                <a:gd fmla="*/ 7 w 69" name="T6"/>
                <a:gd fmla="*/ 0 h 14" name="T7"/>
                <a:gd fmla="*/ 63 w 69" name="T8"/>
                <a:gd fmla="*/ 0 h 14" name="T9"/>
                <a:gd fmla="*/ 69 w 69" name="T10"/>
                <a:gd fmla="*/ 7 h 14" name="T11"/>
                <a:gd fmla="*/ 63 w 69"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69">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5" name="Freeform 46"/>
            <p:cNvSpPr/>
            <p:nvPr/>
          </p:nvSpPr>
          <p:spPr bwMode="auto">
            <a:xfrm>
              <a:off x="2792734" y="3194201"/>
              <a:ext cx="35782" cy="72647"/>
            </a:xfrm>
            <a:custGeom>
              <a:gdLst>
                <a:gd fmla="*/ 7 w 14" name="T0"/>
                <a:gd fmla="*/ 28 h 28" name="T1"/>
                <a:gd fmla="*/ 0 w 14" name="T2"/>
                <a:gd fmla="*/ 21 h 28" name="T3"/>
                <a:gd fmla="*/ 0 w 14" name="T4"/>
                <a:gd fmla="*/ 7 h 28" name="T5"/>
                <a:gd fmla="*/ 7 w 14" name="T6"/>
                <a:gd fmla="*/ 0 h 28" name="T7"/>
                <a:gd fmla="*/ 14 w 14" name="T8"/>
                <a:gd fmla="*/ 7 h 28" name="T9"/>
                <a:gd fmla="*/ 14 w 14" name="T10"/>
                <a:gd fmla="*/ 21 h 28" name="T11"/>
                <a:gd fmla="*/ 7 w 14"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4">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6" name="Freeform 47"/>
            <p:cNvSpPr/>
            <p:nvPr/>
          </p:nvSpPr>
          <p:spPr bwMode="auto">
            <a:xfrm>
              <a:off x="2836106" y="3194201"/>
              <a:ext cx="33613" cy="72647"/>
            </a:xfrm>
            <a:custGeom>
              <a:gdLst>
                <a:gd fmla="*/ 7 w 13" name="T0"/>
                <a:gd fmla="*/ 28 h 28" name="T1"/>
                <a:gd fmla="*/ 0 w 13" name="T2"/>
                <a:gd fmla="*/ 21 h 28" name="T3"/>
                <a:gd fmla="*/ 0 w 13" name="T4"/>
                <a:gd fmla="*/ 7 h 28" name="T5"/>
                <a:gd fmla="*/ 7 w 13" name="T6"/>
                <a:gd fmla="*/ 0 h 28" name="T7"/>
                <a:gd fmla="*/ 13 w 13" name="T8"/>
                <a:gd fmla="*/ 7 h 28" name="T9"/>
                <a:gd fmla="*/ 13 w 13" name="T10"/>
                <a:gd fmla="*/ 21 h 28" name="T11"/>
                <a:gd fmla="*/ 7 w 1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7" name="Freeform 48"/>
            <p:cNvSpPr>
              <a:spLocks noEditPoints="1"/>
            </p:cNvSpPr>
            <p:nvPr/>
          </p:nvSpPr>
          <p:spPr bwMode="auto">
            <a:xfrm>
              <a:off x="2920680" y="3133481"/>
              <a:ext cx="101923" cy="148547"/>
            </a:xfrm>
            <a:custGeom>
              <a:gdLst>
                <a:gd fmla="*/ 20 w 40" name="T0"/>
                <a:gd fmla="*/ 58 h 58" name="T1"/>
                <a:gd fmla="*/ 0 w 40" name="T2"/>
                <a:gd fmla="*/ 38 h 58" name="T3"/>
                <a:gd fmla="*/ 0 w 40" name="T4"/>
                <a:gd fmla="*/ 20 h 58" name="T5"/>
                <a:gd fmla="*/ 20 w 40" name="T6"/>
                <a:gd fmla="*/ 0 h 58" name="T7"/>
                <a:gd fmla="*/ 40 w 40" name="T8"/>
                <a:gd fmla="*/ 20 h 58" name="T9"/>
                <a:gd fmla="*/ 40 w 40" name="T10"/>
                <a:gd fmla="*/ 38 h 58" name="T11"/>
                <a:gd fmla="*/ 20 w 40" name="T12"/>
                <a:gd fmla="*/ 58 h 58" name="T13"/>
                <a:gd fmla="*/ 20 w 40" name="T14"/>
                <a:gd fmla="*/ 13 h 58" name="T15"/>
                <a:gd fmla="*/ 14 w 40" name="T16"/>
                <a:gd fmla="*/ 20 h 58" name="T17"/>
                <a:gd fmla="*/ 14 w 40" name="T18"/>
                <a:gd fmla="*/ 38 h 58" name="T19"/>
                <a:gd fmla="*/ 20 w 40" name="T20"/>
                <a:gd fmla="*/ 45 h 58" name="T21"/>
                <a:gd fmla="*/ 27 w 40" name="T22"/>
                <a:gd fmla="*/ 38 h 58" name="T23"/>
                <a:gd fmla="*/ 27 w 40" name="T24"/>
                <a:gd fmla="*/ 20 h 58" name="T25"/>
                <a:gd fmla="*/ 20 w 40" name="T26"/>
                <a:gd fmla="*/ 13 h 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7" w="40">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8" name="Freeform 49"/>
            <p:cNvSpPr>
              <a:spLocks noEditPoints="1"/>
            </p:cNvSpPr>
            <p:nvPr/>
          </p:nvSpPr>
          <p:spPr bwMode="auto">
            <a:xfrm>
              <a:off x="2702739" y="3017462"/>
              <a:ext cx="535636" cy="431545"/>
            </a:xfrm>
            <a:custGeom>
              <a:gdLst>
                <a:gd fmla="*/ 200 w 209" name="T0"/>
                <a:gd fmla="*/ 140 h 168" name="T1"/>
                <a:gd fmla="*/ 159 w 209" name="T2"/>
                <a:gd fmla="*/ 114 h 168" name="T3"/>
                <a:gd fmla="*/ 148 w 209" name="T4"/>
                <a:gd fmla="*/ 112 h 168" name="T5"/>
                <a:gd fmla="*/ 144 w 209" name="T6"/>
                <a:gd fmla="*/ 113 h 168" name="T7"/>
                <a:gd fmla="*/ 137 w 209" name="T8"/>
                <a:gd fmla="*/ 109 h 168" name="T9"/>
                <a:gd fmla="*/ 144 w 209" name="T10"/>
                <a:gd fmla="*/ 60 h 168" name="T11"/>
                <a:gd fmla="*/ 60 w 209" name="T12"/>
                <a:gd fmla="*/ 9 h 168" name="T13"/>
                <a:gd fmla="*/ 9 w 209" name="T14"/>
                <a:gd fmla="*/ 92 h 168" name="T15"/>
                <a:gd fmla="*/ 93 w 209" name="T16"/>
                <a:gd fmla="*/ 143 h 168" name="T17"/>
                <a:gd fmla="*/ 129 w 209" name="T18"/>
                <a:gd fmla="*/ 121 h 168" name="T19"/>
                <a:gd fmla="*/ 136 w 209" name="T20"/>
                <a:gd fmla="*/ 125 h 168" name="T21"/>
                <a:gd fmla="*/ 143 w 209" name="T22"/>
                <a:gd fmla="*/ 139 h 168" name="T23"/>
                <a:gd fmla="*/ 183 w 209" name="T24"/>
                <a:gd fmla="*/ 165 h 168" name="T25"/>
                <a:gd fmla="*/ 195 w 209" name="T26"/>
                <a:gd fmla="*/ 167 h 168" name="T27"/>
                <a:gd fmla="*/ 204 w 209" name="T28"/>
                <a:gd fmla="*/ 161 h 168" name="T29"/>
                <a:gd fmla="*/ 200 w 209" name="T30"/>
                <a:gd fmla="*/ 140 h 168" name="T31"/>
                <a:gd fmla="*/ 90 w 209" name="T32"/>
                <a:gd fmla="*/ 131 h 168" name="T33"/>
                <a:gd fmla="*/ 22 w 209" name="T34"/>
                <a:gd fmla="*/ 89 h 168" name="T35"/>
                <a:gd fmla="*/ 63 w 209" name="T36"/>
                <a:gd fmla="*/ 21 h 168" name="T37"/>
                <a:gd fmla="*/ 131 w 209" name="T38"/>
                <a:gd fmla="*/ 63 h 168" name="T39"/>
                <a:gd fmla="*/ 90 w 209" name="T40"/>
                <a:gd fmla="*/ 131 h 16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8" w="209">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grpSp>
        <p:nvGrpSpPr>
          <p:cNvPr id="99" name="组合 98"/>
          <p:cNvGrpSpPr/>
          <p:nvPr/>
        </p:nvGrpSpPr>
        <p:grpSpPr>
          <a:xfrm>
            <a:off x="4934244" y="3057551"/>
            <a:ext cx="229061" cy="164794"/>
            <a:chOff x="3820635" y="3071676"/>
            <a:chExt cx="541058" cy="389258"/>
          </a:xfrm>
          <a:solidFill>
            <a:schemeClr val="accent2"/>
          </a:solidFill>
        </p:grpSpPr>
        <p:sp>
          <p:nvSpPr>
            <p:cNvPr id="100" name="Freeform 226"/>
            <p:cNvSpPr>
              <a:spLocks noEditPoints="1"/>
            </p:cNvSpPr>
            <p:nvPr/>
          </p:nvSpPr>
          <p:spPr bwMode="auto">
            <a:xfrm>
              <a:off x="3820635" y="3071676"/>
              <a:ext cx="438051" cy="389258"/>
            </a:xfrm>
            <a:custGeom>
              <a:gdLst>
                <a:gd fmla="*/ 166 w 171" name="T0"/>
                <a:gd fmla="*/ 0 h 152" name="T1"/>
                <a:gd fmla="*/ 6 w 171" name="T2"/>
                <a:gd fmla="*/ 0 h 152" name="T3"/>
                <a:gd fmla="*/ 0 w 171" name="T4"/>
                <a:gd fmla="*/ 6 h 152" name="T5"/>
                <a:gd fmla="*/ 0 w 171" name="T6"/>
                <a:gd fmla="*/ 147 h 152" name="T7"/>
                <a:gd fmla="*/ 6 w 171" name="T8"/>
                <a:gd fmla="*/ 152 h 152" name="T9"/>
                <a:gd fmla="*/ 166 w 171" name="T10"/>
                <a:gd fmla="*/ 152 h 152" name="T11"/>
                <a:gd fmla="*/ 171 w 171" name="T12"/>
                <a:gd fmla="*/ 147 h 152" name="T13"/>
                <a:gd fmla="*/ 171 w 171" name="T14"/>
                <a:gd fmla="*/ 6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1" name="Freeform 227"/>
            <p:cNvSpPr/>
            <p:nvPr/>
          </p:nvSpPr>
          <p:spPr bwMode="auto">
            <a:xfrm>
              <a:off x="4117729" y="3336242"/>
              <a:ext cx="41203" cy="40119"/>
            </a:xfrm>
            <a:custGeom>
              <a:gdLst>
                <a:gd fmla="*/ 12 w 38" name="T0"/>
                <a:gd fmla="*/ 0 h 37" name="T1"/>
                <a:gd fmla="*/ 12 w 38" name="T2"/>
                <a:gd fmla="*/ 2 h 37" name="T3"/>
                <a:gd fmla="*/ 0 w 38" name="T4"/>
                <a:gd fmla="*/ 37 h 37" name="T5"/>
                <a:gd fmla="*/ 36 w 38" name="T6"/>
                <a:gd fmla="*/ 28 h 37" name="T7"/>
                <a:gd fmla="*/ 38 w 38" name="T8"/>
                <a:gd fmla="*/ 26 h 37" name="T9"/>
                <a:gd fmla="*/ 12 w 38" name="T10"/>
                <a:gd fmla="*/ 0 h 37" name="T11"/>
              </a:gdLst>
              <a:cxnLst>
                <a:cxn ang="0">
                  <a:pos x="T0" y="T1"/>
                </a:cxn>
                <a:cxn ang="0">
                  <a:pos x="T2" y="T3"/>
                </a:cxn>
                <a:cxn ang="0">
                  <a:pos x="T4" y="T5"/>
                </a:cxn>
                <a:cxn ang="0">
                  <a:pos x="T6" y="T7"/>
                </a:cxn>
                <a:cxn ang="0">
                  <a:pos x="T8" y="T9"/>
                </a:cxn>
                <a:cxn ang="0">
                  <a:pos x="T10" y="T11"/>
                </a:cxn>
              </a:cxnLst>
              <a:rect b="b" l="0" r="r" t="0"/>
              <a:pathLst>
                <a:path h="37" w="38">
                  <a:moveTo>
                    <a:pt x="12" y="0"/>
                  </a:moveTo>
                  <a:lnTo>
                    <a:pt x="12" y="2"/>
                  </a:lnTo>
                  <a:lnTo>
                    <a:pt x="0" y="37"/>
                  </a:lnTo>
                  <a:lnTo>
                    <a:pt x="36" y="28"/>
                  </a:lnTo>
                  <a:lnTo>
                    <a:pt x="38" y="26"/>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2" name="Freeform 228"/>
            <p:cNvSpPr/>
            <p:nvPr/>
          </p:nvSpPr>
          <p:spPr bwMode="auto">
            <a:xfrm>
              <a:off x="4281456" y="3135649"/>
              <a:ext cx="80237" cy="76984"/>
            </a:xfrm>
            <a:custGeom>
              <a:gdLst>
                <a:gd fmla="*/ 23 w 31" name="T0"/>
                <a:gd fmla="*/ 30 h 30" name="T1"/>
                <a:gd fmla="*/ 29 w 31" name="T2"/>
                <a:gd fmla="*/ 24 h 30" name="T3"/>
                <a:gd fmla="*/ 29 w 31" name="T4"/>
                <a:gd fmla="*/ 17 h 30" name="T5"/>
                <a:gd fmla="*/ 13 w 31" name="T6"/>
                <a:gd fmla="*/ 2 h 30" name="T7"/>
                <a:gd fmla="*/ 6 w 31" name="T8"/>
                <a:gd fmla="*/ 2 h 30" name="T9"/>
                <a:gd fmla="*/ 0 w 31" name="T10"/>
                <a:gd fmla="*/ 8 h 30" name="T11"/>
                <a:gd fmla="*/ 23 w 31"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3" name="Freeform 229"/>
            <p:cNvSpPr/>
            <p:nvPr/>
          </p:nvSpPr>
          <p:spPr bwMode="auto">
            <a:xfrm>
              <a:off x="4151342" y="3161672"/>
              <a:ext cx="182160" cy="184328"/>
            </a:xfrm>
            <a:custGeom>
              <a:gdLst>
                <a:gd fmla="*/ 49 w 71" name="T0"/>
                <a:gd fmla="*/ 0 h 72" name="T1"/>
                <a:gd fmla="*/ 48 w 71" name="T2"/>
                <a:gd fmla="*/ 1 h 72" name="T3"/>
                <a:gd fmla="*/ 2 w 71" name="T4"/>
                <a:gd fmla="*/ 47 h 72" name="T5"/>
                <a:gd fmla="*/ 2 w 71" name="T6"/>
                <a:gd fmla="*/ 55 h 72" name="T7"/>
                <a:gd fmla="*/ 2 w 71" name="T8"/>
                <a:gd fmla="*/ 55 h 72" name="T9"/>
                <a:gd fmla="*/ 8 w 71" name="T10"/>
                <a:gd fmla="*/ 57 h 72" name="T11"/>
                <a:gd fmla="*/ 9 w 71" name="T12"/>
                <a:gd fmla="*/ 62 h 72" name="T13"/>
                <a:gd fmla="*/ 9 w 71" name="T14"/>
                <a:gd fmla="*/ 62 h 72" name="T15"/>
                <a:gd fmla="*/ 15 w 71" name="T16"/>
                <a:gd fmla="*/ 64 h 72" name="T17"/>
                <a:gd fmla="*/ 16 w 71" name="T18"/>
                <a:gd fmla="*/ 69 h 72" name="T19"/>
                <a:gd fmla="*/ 17 w 71" name="T20"/>
                <a:gd fmla="*/ 70 h 72" name="T21"/>
                <a:gd fmla="*/ 24 w 71" name="T22"/>
                <a:gd fmla="*/ 70 h 72" name="T23"/>
                <a:gd fmla="*/ 71 w 71" name="T24"/>
                <a:gd fmla="*/ 23 h 72" name="T25"/>
                <a:gd fmla="*/ 71 w 71" name="T26"/>
                <a:gd fmla="*/ 23 h 72" name="T27"/>
                <a:gd fmla="*/ 49 w 71" name="T28"/>
                <a:gd fmla="*/ 0 h 7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 w="71">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4" name="Rectangle 230"/>
            <p:cNvSpPr>
              <a:spLocks noChangeArrowheads="1"/>
            </p:cNvSpPr>
            <p:nvPr/>
          </p:nvSpPr>
          <p:spPr bwMode="auto">
            <a:xfrm>
              <a:off x="3879187" y="3222392"/>
              <a:ext cx="140957" cy="162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5" name="Rectangle 231"/>
            <p:cNvSpPr>
              <a:spLocks noChangeArrowheads="1"/>
            </p:cNvSpPr>
            <p:nvPr/>
          </p:nvSpPr>
          <p:spPr bwMode="auto">
            <a:xfrm>
              <a:off x="3879187" y="3269016"/>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6" name="Rectangle 232"/>
            <p:cNvSpPr>
              <a:spLocks noChangeArrowheads="1"/>
            </p:cNvSpPr>
            <p:nvPr/>
          </p:nvSpPr>
          <p:spPr bwMode="auto">
            <a:xfrm>
              <a:off x="3879187" y="331564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7" name="Rectangle 233"/>
            <p:cNvSpPr>
              <a:spLocks noChangeArrowheads="1"/>
            </p:cNvSpPr>
            <p:nvPr/>
          </p:nvSpPr>
          <p:spPr bwMode="auto">
            <a:xfrm>
              <a:off x="3879187" y="336118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grpSp>
        <p:nvGrpSpPr>
          <p:cNvPr id="108" name="组合 107"/>
          <p:cNvGrpSpPr/>
          <p:nvPr/>
        </p:nvGrpSpPr>
        <p:grpSpPr>
          <a:xfrm>
            <a:off x="4006096" y="3951828"/>
            <a:ext cx="207026" cy="195550"/>
            <a:chOff x="4882149" y="3025052"/>
            <a:chExt cx="489013" cy="461905"/>
          </a:xfrm>
          <a:solidFill>
            <a:schemeClr val="accent3"/>
          </a:solidFill>
        </p:grpSpPr>
        <p:sp>
          <p:nvSpPr>
            <p:cNvPr id="109" name="Freeform 250"/>
            <p:cNvSpPr/>
            <p:nvPr/>
          </p:nvSpPr>
          <p:spPr bwMode="auto">
            <a:xfrm>
              <a:off x="4882149" y="3161672"/>
              <a:ext cx="468411" cy="325285"/>
            </a:xfrm>
            <a:custGeom>
              <a:gdLst>
                <a:gd fmla="*/ 102 w 183" name="T0"/>
                <a:gd fmla="*/ 127 h 127" name="T1"/>
                <a:gd fmla="*/ 65 w 183" name="T2"/>
                <a:gd fmla="*/ 119 h 127" name="T3"/>
                <a:gd fmla="*/ 20 w 183" name="T4"/>
                <a:gd fmla="*/ 0 h 127" name="T5"/>
                <a:gd fmla="*/ 50 w 183" name="T6"/>
                <a:gd fmla="*/ 14 h 127" name="T7"/>
                <a:gd fmla="*/ 78 w 183" name="T8"/>
                <a:gd fmla="*/ 89 h 127" name="T9"/>
                <a:gd fmla="*/ 154 w 183" name="T10"/>
                <a:gd fmla="*/ 60 h 127" name="T11"/>
                <a:gd fmla="*/ 183 w 183" name="T12"/>
                <a:gd fmla="*/ 74 h 127" name="T13"/>
                <a:gd fmla="*/ 134 w 183" name="T14"/>
                <a:gd fmla="*/ 121 h 127" name="T15"/>
                <a:gd fmla="*/ 102 w 183" name="T16"/>
                <a:gd fmla="*/ 127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83">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0" name="Freeform 251"/>
            <p:cNvSpPr/>
            <p:nvPr/>
          </p:nvSpPr>
          <p:spPr bwMode="auto">
            <a:xfrm>
              <a:off x="4942869" y="3028305"/>
              <a:ext cx="179991" cy="148547"/>
            </a:xfrm>
            <a:custGeom>
              <a:gdLst>
                <a:gd fmla="*/ 70 w 70" name="T0"/>
                <a:gd fmla="*/ 0 h 58" name="T1"/>
                <a:gd fmla="*/ 8 w 70" name="T2"/>
                <a:gd fmla="*/ 33 h 58" name="T3"/>
                <a:gd fmla="*/ 0 w 70" name="T4"/>
                <a:gd fmla="*/ 45 h 58" name="T5"/>
                <a:gd fmla="*/ 30 w 70" name="T6"/>
                <a:gd fmla="*/ 58 h 58" name="T7"/>
                <a:gd fmla="*/ 33 w 70" name="T8"/>
                <a:gd fmla="*/ 53 h 58" name="T9"/>
                <a:gd fmla="*/ 70 w 70" name="T10"/>
                <a:gd fmla="*/ 33 h 58" name="T11"/>
                <a:gd fmla="*/ 70 w 7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70">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1" name="Freeform 252"/>
            <p:cNvSpPr/>
            <p:nvPr/>
          </p:nvSpPr>
          <p:spPr bwMode="auto">
            <a:xfrm>
              <a:off x="5284419" y="3276606"/>
              <a:ext cx="86743" cy="54214"/>
            </a:xfrm>
            <a:custGeom>
              <a:gdLst>
                <a:gd fmla="*/ 1 w 34" name="T0"/>
                <a:gd fmla="*/ 0 h 21" name="T1"/>
                <a:gd fmla="*/ 0 w 34" name="T2"/>
                <a:gd fmla="*/ 8 h 21" name="T3"/>
                <a:gd fmla="*/ 29 w 34" name="T4"/>
                <a:gd fmla="*/ 21 h 21" name="T5"/>
                <a:gd fmla="*/ 34 w 34" name="T6"/>
                <a:gd fmla="*/ 0 h 21" name="T7"/>
                <a:gd fmla="*/ 1 w 34" name="T8"/>
                <a:gd fmla="*/ 0 h 21" name="T9"/>
              </a:gdLst>
              <a:cxnLst>
                <a:cxn ang="0">
                  <a:pos x="T0" y="T1"/>
                </a:cxn>
                <a:cxn ang="0">
                  <a:pos x="T2" y="T3"/>
                </a:cxn>
                <a:cxn ang="0">
                  <a:pos x="T4" y="T5"/>
                </a:cxn>
                <a:cxn ang="0">
                  <a:pos x="T6" y="T7"/>
                </a:cxn>
                <a:cxn ang="0">
                  <a:pos x="T8" y="T9"/>
                </a:cxn>
              </a:cxnLst>
              <a:rect b="b" l="0" r="r" t="0"/>
              <a:pathLst>
                <a:path h="21" w="34">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2" name="Freeform 253"/>
            <p:cNvSpPr/>
            <p:nvPr/>
          </p:nvSpPr>
          <p:spPr bwMode="auto">
            <a:xfrm>
              <a:off x="5143462" y="3025052"/>
              <a:ext cx="227700" cy="230953"/>
            </a:xfrm>
            <a:custGeom>
              <a:gdLst>
                <a:gd fmla="*/ 89 w 89" name="T0"/>
                <a:gd fmla="*/ 90 h 90" name="T1"/>
                <a:gd fmla="*/ 57 w 89" name="T2"/>
                <a:gd fmla="*/ 90 h 90" name="T3"/>
                <a:gd fmla="*/ 0 w 89" name="T4"/>
                <a:gd fmla="*/ 33 h 90" name="T5"/>
                <a:gd fmla="*/ 0 w 89" name="T6"/>
                <a:gd fmla="*/ 0 h 90" name="T7"/>
                <a:gd fmla="*/ 89 w 89" name="T8"/>
                <a:gd fmla="*/ 90 h 90" name="T9"/>
              </a:gdLst>
              <a:cxnLst>
                <a:cxn ang="0">
                  <a:pos x="T0" y="T1"/>
                </a:cxn>
                <a:cxn ang="0">
                  <a:pos x="T2" y="T3"/>
                </a:cxn>
                <a:cxn ang="0">
                  <a:pos x="T4" y="T5"/>
                </a:cxn>
                <a:cxn ang="0">
                  <a:pos x="T6" y="T7"/>
                </a:cxn>
                <a:cxn ang="0">
                  <a:pos x="T8" y="T9"/>
                </a:cxn>
              </a:cxnLst>
              <a:rect b="b" l="0" r="r" t="0"/>
              <a:pathLst>
                <a:path h="90" w="89">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3" name="Rectangle 254"/>
            <p:cNvSpPr>
              <a:spLocks noChangeArrowheads="1"/>
            </p:cNvSpPr>
            <p:nvPr/>
          </p:nvSpPr>
          <p:spPr bwMode="auto">
            <a:xfrm>
              <a:off x="5058888" y="3284196"/>
              <a:ext cx="43371" cy="5421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4" name="Rectangle 255"/>
            <p:cNvSpPr>
              <a:spLocks noChangeArrowheads="1"/>
            </p:cNvSpPr>
            <p:nvPr/>
          </p:nvSpPr>
          <p:spPr bwMode="auto">
            <a:xfrm>
              <a:off x="5122860" y="3218054"/>
              <a:ext cx="41203" cy="12035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5" name="Rectangle 256"/>
            <p:cNvSpPr>
              <a:spLocks noChangeArrowheads="1"/>
            </p:cNvSpPr>
            <p:nvPr/>
          </p:nvSpPr>
          <p:spPr bwMode="auto">
            <a:xfrm>
              <a:off x="5184664" y="3182273"/>
              <a:ext cx="41203" cy="1561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grpSp>
        <p:nvGrpSpPr>
          <p:cNvPr id="116" name="组合 115"/>
          <p:cNvGrpSpPr/>
          <p:nvPr/>
        </p:nvGrpSpPr>
        <p:grpSpPr>
          <a:xfrm>
            <a:off x="4913587" y="3934881"/>
            <a:ext cx="226765" cy="226765"/>
            <a:chOff x="5958843" y="2994692"/>
            <a:chExt cx="535637" cy="535637"/>
          </a:xfrm>
          <a:solidFill>
            <a:schemeClr val="accent4"/>
          </a:solidFill>
        </p:grpSpPr>
        <p:sp>
          <p:nvSpPr>
            <p:cNvPr id="117" name="Freeform 257"/>
            <p:cNvSpPr>
              <a:spLocks noEditPoints="1"/>
            </p:cNvSpPr>
            <p:nvPr/>
          </p:nvSpPr>
          <p:spPr bwMode="auto">
            <a:xfrm>
              <a:off x="6077030" y="3109626"/>
              <a:ext cx="302516" cy="305768"/>
            </a:xfrm>
            <a:custGeom>
              <a:gdLst>
                <a:gd fmla="*/ 101 w 118" name="T0"/>
                <a:gd fmla="*/ 91 h 119" name="T1"/>
                <a:gd fmla="*/ 107 w 118" name="T2"/>
                <a:gd fmla="*/ 77 h 119" name="T3"/>
                <a:gd fmla="*/ 23 w 118" name="T4"/>
                <a:gd fmla="*/ 25 h 119" name="T5"/>
                <a:gd fmla="*/ 30 w 118" name="T6"/>
                <a:gd fmla="*/ 25 h 119" name="T7"/>
                <a:gd fmla="*/ 27 w 118" name="T8"/>
                <a:gd fmla="*/ 24 h 119" name="T9"/>
                <a:gd fmla="*/ 21 w 118" name="T10"/>
                <a:gd fmla="*/ 35 h 119" name="T11"/>
                <a:gd fmla="*/ 28 w 118" name="T12"/>
                <a:gd fmla="*/ 33 h 119" name="T13"/>
                <a:gd fmla="*/ 33 w 118" name="T14"/>
                <a:gd fmla="*/ 41 h 119" name="T15"/>
                <a:gd fmla="*/ 25 w 118" name="T16"/>
                <a:gd fmla="*/ 46 h 119" name="T17"/>
                <a:gd fmla="*/ 15 w 118" name="T18"/>
                <a:gd fmla="*/ 54 h 119" name="T19"/>
                <a:gd fmla="*/ 25 w 118" name="T20"/>
                <a:gd fmla="*/ 63 h 119" name="T21"/>
                <a:gd fmla="*/ 40 w 118" name="T22"/>
                <a:gd fmla="*/ 72 h 119" name="T23"/>
                <a:gd fmla="*/ 34 w 118" name="T24"/>
                <a:gd fmla="*/ 89 h 119" name="T25"/>
                <a:gd fmla="*/ 28 w 118" name="T26"/>
                <a:gd fmla="*/ 102 h 119" name="T27"/>
                <a:gd fmla="*/ 25 w 118" name="T28"/>
                <a:gd fmla="*/ 92 h 119" name="T29"/>
                <a:gd fmla="*/ 21 w 118" name="T30"/>
                <a:gd fmla="*/ 70 h 119" name="T31"/>
                <a:gd fmla="*/ 11 w 118" name="T32"/>
                <a:gd fmla="*/ 57 h 119" name="T33"/>
                <a:gd fmla="*/ 34 w 118" name="T34"/>
                <a:gd fmla="*/ 12 h 119" name="T35"/>
                <a:gd fmla="*/ 23 w 118" name="T36"/>
                <a:gd fmla="*/ 20 h 119" name="T37"/>
                <a:gd fmla="*/ 105 w 118" name="T38"/>
                <a:gd fmla="*/ 50 h 119" name="T39"/>
                <a:gd fmla="*/ 98 w 118" name="T40"/>
                <a:gd fmla="*/ 59 h 119" name="T41"/>
                <a:gd fmla="*/ 94 w 118" name="T42"/>
                <a:gd fmla="*/ 64 h 119" name="T43"/>
                <a:gd fmla="*/ 86 w 118" name="T44"/>
                <a:gd fmla="*/ 65 h 119" name="T45"/>
                <a:gd fmla="*/ 76 w 118" name="T46"/>
                <a:gd fmla="*/ 55 h 119" name="T47"/>
                <a:gd fmla="*/ 70 w 118" name="T48"/>
                <a:gd fmla="*/ 60 h 119" name="T49"/>
                <a:gd fmla="*/ 70 w 118" name="T50"/>
                <a:gd fmla="*/ 70 h 119" name="T51"/>
                <a:gd fmla="*/ 57 w 118" name="T52"/>
                <a:gd fmla="*/ 77 h 119" name="T53"/>
                <a:gd fmla="*/ 45 w 118" name="T54"/>
                <a:gd fmla="*/ 58 h 119" name="T55"/>
                <a:gd fmla="*/ 61 w 118" name="T56"/>
                <a:gd fmla="*/ 51 h 119" name="T57"/>
                <a:gd fmla="*/ 63 w 118" name="T58"/>
                <a:gd fmla="*/ 49 h 119" name="T59"/>
                <a:gd fmla="*/ 59 w 118" name="T60"/>
                <a:gd fmla="*/ 48 h 119" name="T61"/>
                <a:gd fmla="*/ 48 w 118" name="T62"/>
                <a:gd fmla="*/ 48 h 119" name="T63"/>
                <a:gd fmla="*/ 50 w 118" name="T64"/>
                <a:gd fmla="*/ 39 h 119" name="T65"/>
                <a:gd fmla="*/ 54 w 118" name="T66"/>
                <a:gd fmla="*/ 38 h 119" name="T67"/>
                <a:gd fmla="*/ 59 w 118" name="T68"/>
                <a:gd fmla="*/ 24 h 119" name="T69"/>
                <a:gd fmla="*/ 75 w 118" name="T70"/>
                <a:gd fmla="*/ 25 h 119" name="T71"/>
                <a:gd fmla="*/ 83 w 118" name="T72"/>
                <a:gd fmla="*/ 20 h 119" name="T73"/>
                <a:gd fmla="*/ 95 w 118" name="T74"/>
                <a:gd fmla="*/ 21 h 119" name="T75"/>
                <a:gd fmla="*/ 105 w 118" name="T76"/>
                <a:gd fmla="*/ 63 h 119" name="T77"/>
                <a:gd fmla="*/ 105 w 118" name="T78"/>
                <a:gd fmla="*/ 70 h 119" name="T79"/>
                <a:gd fmla="*/ 102 w 118" name="T80"/>
                <a:gd fmla="*/ 68 h 119" name="T81"/>
                <a:gd fmla="*/ 105 w 118" name="T82"/>
                <a:gd fmla="*/ 59 h 119" name="T83"/>
                <a:gd fmla="*/ 107 w 118" name="T84"/>
                <a:gd fmla="*/ 50 h 119" name="T85"/>
                <a:gd fmla="*/ 109 w 118" name="T86"/>
                <a:gd fmla="*/ 39 h 119" name="T87"/>
                <a:gd fmla="*/ 86 w 118" name="T88"/>
                <a:gd fmla="*/ 66 h 119" name="T89"/>
                <a:gd fmla="*/ 73 w 118" name="T90"/>
                <a:gd fmla="*/ 76 h 119" name="T91"/>
                <a:gd fmla="*/ 35 w 118" name="T92"/>
                <a:gd fmla="*/ 26 h 119" name="T93"/>
                <a:gd fmla="*/ 31 w 118" name="T94"/>
                <a:gd fmla="*/ 17 h 119" name="T95"/>
                <a:gd fmla="*/ 46 w 118" name="T96"/>
                <a:gd fmla="*/ 11 h 119" name="T97"/>
                <a:gd fmla="*/ 50 w 118" name="T98"/>
                <a:gd fmla="*/ 18 h 119" name="T99"/>
                <a:gd fmla="*/ 42 w 118" name="T100"/>
                <a:gd fmla="*/ 27 h 119" name="T101"/>
                <a:gd fmla="*/ 57 w 118" name="T102"/>
                <a:gd fmla="*/ 16 h 119" name="T103"/>
                <a:gd fmla="*/ 59 w 118" name="T104"/>
                <a:gd fmla="*/ 14 h 119" name="T105"/>
                <a:gd fmla="*/ 47 w 118" name="T106"/>
                <a:gd fmla="*/ 27 h 119" name="T107"/>
                <a:gd fmla="*/ 75 w 118" name="T108"/>
                <a:gd fmla="*/ 19 h 119" name="T109"/>
                <a:gd fmla="*/ 87 w 118" name="T110"/>
                <a:gd fmla="*/ 15 h 119" name="T111"/>
                <a:gd fmla="*/ 27 w 118" name="T112"/>
                <a:gd fmla="*/ 59 h 119" name="T113"/>
                <a:gd fmla="*/ 24 w 118" name="T114"/>
                <a:gd fmla="*/ 59 h 119" name="T115"/>
                <a:gd fmla="*/ 23 w 118" name="T116"/>
                <a:gd fmla="*/ 55 h 119" name="T117"/>
                <a:gd fmla="*/ 111 w 118" name="T118"/>
                <a:gd fmla="*/ 73 h 11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9" w="118">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8" name="Freeform 258"/>
            <p:cNvSpPr/>
            <p:nvPr/>
          </p:nvSpPr>
          <p:spPr bwMode="auto">
            <a:xfrm flipH="1">
              <a:off x="6143171" y="315841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9" name="Freeform 259"/>
            <p:cNvSpPr/>
            <p:nvPr/>
          </p:nvSpPr>
          <p:spPr bwMode="auto">
            <a:xfrm>
              <a:off x="6335089" y="3227813"/>
              <a:ext cx="3253" cy="5422"/>
            </a:xfrm>
            <a:custGeom>
              <a:gdLst>
                <a:gd fmla="*/ 1 w 1" name="T0"/>
                <a:gd fmla="*/ 1 h 2" name="T1"/>
                <a:gd fmla="*/ 1 w 1" name="T2"/>
                <a:gd fmla="*/ 0 h 2" name="T3"/>
                <a:gd fmla="*/ 0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0" name="Freeform 260"/>
            <p:cNvSpPr/>
            <p:nvPr/>
          </p:nvSpPr>
          <p:spPr bwMode="auto">
            <a:xfrm>
              <a:off x="6310151" y="3163840"/>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1" name="Freeform 261"/>
            <p:cNvSpPr/>
            <p:nvPr/>
          </p:nvSpPr>
          <p:spPr bwMode="auto">
            <a:xfrm flipH="1">
              <a:off x="6312320" y="316384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2" name="Freeform 262"/>
            <p:cNvSpPr/>
            <p:nvPr/>
          </p:nvSpPr>
          <p:spPr bwMode="auto">
            <a:xfrm>
              <a:off x="6278707" y="3171431"/>
              <a:ext cx="3253" cy="3253"/>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1"/>
                    <a:pt x="1" y="1"/>
                  </a:cubicBezTo>
                  <a:cubicBezTo>
                    <a:pt x="1" y="0"/>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3" name="Freeform 263"/>
            <p:cNvSpPr/>
            <p:nvPr/>
          </p:nvSpPr>
          <p:spPr bwMode="auto">
            <a:xfrm flipH="1">
              <a:off x="6099800"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4" name="Freeform 264"/>
            <p:cNvSpPr/>
            <p:nvPr/>
          </p:nvSpPr>
          <p:spPr bwMode="auto">
            <a:xfrm flipH="1">
              <a:off x="6220155" y="322239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5" name="Freeform 265"/>
            <p:cNvSpPr/>
            <p:nvPr/>
          </p:nvSpPr>
          <p:spPr bwMode="auto">
            <a:xfrm>
              <a:off x="6220155" y="3179020"/>
              <a:ext cx="15180" cy="23854"/>
            </a:xfrm>
            <a:custGeom>
              <a:gdLst>
                <a:gd fmla="*/ 5 w 6" name="T0"/>
                <a:gd fmla="*/ 0 h 9" name="T1"/>
                <a:gd fmla="*/ 3 w 6" name="T2"/>
                <a:gd fmla="*/ 4 h 9" name="T3"/>
                <a:gd fmla="*/ 3 w 6" name="T4"/>
                <a:gd fmla="*/ 6 h 9" name="T5"/>
                <a:gd fmla="*/ 2 w 6" name="T6"/>
                <a:gd fmla="*/ 8 h 9" name="T7"/>
                <a:gd fmla="*/ 0 w 6" name="T8"/>
                <a:gd fmla="*/ 6 h 9" name="T9"/>
                <a:gd fmla="*/ 1 w 6" name="T10"/>
                <a:gd fmla="*/ 8 h 9" name="T11"/>
                <a:gd fmla="*/ 1 w 6" name="T12"/>
                <a:gd fmla="*/ 9 h 9" name="T13"/>
                <a:gd fmla="*/ 1 w 6" name="T14"/>
                <a:gd fmla="*/ 9 h 9" name="T15"/>
                <a:gd fmla="*/ 3 w 6" name="T16"/>
                <a:gd fmla="*/ 9 h 9" name="T17"/>
                <a:gd fmla="*/ 4 w 6" name="T18"/>
                <a:gd fmla="*/ 9 h 9" name="T19"/>
                <a:gd fmla="*/ 5 w 6" name="T20"/>
                <a:gd fmla="*/ 6 h 9" name="T21"/>
                <a:gd fmla="*/ 5 w 6" name="T22"/>
                <a:gd fmla="*/ 7 h 9" name="T23"/>
                <a:gd fmla="*/ 5 w 6" name="T24"/>
                <a:gd fmla="*/ 5 h 9" name="T25"/>
                <a:gd fmla="*/ 4 w 6" name="T26"/>
                <a:gd fmla="*/ 4 h 9" name="T27"/>
                <a:gd fmla="*/ 5 w 6" name="T28"/>
                <a:gd fmla="*/ 1 h 9" name="T29"/>
                <a:gd fmla="*/ 5 w 6"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6">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6" name="Freeform 266"/>
            <p:cNvSpPr/>
            <p:nvPr/>
          </p:nvSpPr>
          <p:spPr bwMode="auto">
            <a:xfrm flipH="1">
              <a:off x="6158351" y="320504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7" name="Freeform 267"/>
            <p:cNvSpPr/>
            <p:nvPr/>
          </p:nvSpPr>
          <p:spPr bwMode="auto">
            <a:xfrm>
              <a:off x="6325331" y="3259257"/>
              <a:ext cx="2169" cy="4337"/>
            </a:xfrm>
            <a:custGeom>
              <a:gdLst>
                <a:gd fmla="*/ 0 w 1" name="T0"/>
                <a:gd fmla="*/ 0 h 2" name="T1"/>
                <a:gd fmla="*/ 1 w 1" name="T2"/>
                <a:gd fmla="*/ 2 h 2" name="T3"/>
                <a:gd fmla="*/ 1 w 1" name="T4"/>
                <a:gd fmla="*/ 2 h 2" name="T5"/>
                <a:gd fmla="*/ 1 w 1" name="T6"/>
                <a:gd fmla="*/ 1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8" name="Freeform 268"/>
            <p:cNvSpPr/>
            <p:nvPr/>
          </p:nvSpPr>
          <p:spPr bwMode="auto">
            <a:xfrm>
              <a:off x="6242926" y="3176852"/>
              <a:ext cx="7590" cy="7590"/>
            </a:xfrm>
            <a:custGeom>
              <a:gdLst>
                <a:gd fmla="*/ 0 w 3" name="T0"/>
                <a:gd fmla="*/ 1 h 3" name="T1"/>
                <a:gd fmla="*/ 1 w 3" name="T2"/>
                <a:gd fmla="*/ 2 h 3" name="T3"/>
                <a:gd fmla="*/ 2 w 3" name="T4"/>
                <a:gd fmla="*/ 2 h 3" name="T5"/>
                <a:gd fmla="*/ 3 w 3" name="T6"/>
                <a:gd fmla="*/ 1 h 3" name="T7"/>
                <a:gd fmla="*/ 0 w 3" name="T8"/>
                <a:gd fmla="*/ 1 h 3" name="T9"/>
              </a:gdLst>
              <a:cxnLst>
                <a:cxn ang="0">
                  <a:pos x="T0" y="T1"/>
                </a:cxn>
                <a:cxn ang="0">
                  <a:pos x="T2" y="T3"/>
                </a:cxn>
                <a:cxn ang="0">
                  <a:pos x="T4" y="T5"/>
                </a:cxn>
                <a:cxn ang="0">
                  <a:pos x="T6" y="T7"/>
                </a:cxn>
                <a:cxn ang="0">
                  <a:pos x="T8" y="T9"/>
                </a:cxn>
              </a:cxnLst>
              <a:rect b="b" l="0" r="r" t="0"/>
              <a:pathLst>
                <a:path h="3" w="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29" name="Freeform 269"/>
            <p:cNvSpPr/>
            <p:nvPr/>
          </p:nvSpPr>
          <p:spPr bwMode="auto">
            <a:xfrm>
              <a:off x="6238588" y="3171431"/>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0" name="Freeform 270"/>
            <p:cNvSpPr/>
            <p:nvPr/>
          </p:nvSpPr>
          <p:spPr bwMode="auto">
            <a:xfrm flipH="1">
              <a:off x="6248347"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1" name="Freeform 271"/>
            <p:cNvSpPr/>
            <p:nvPr/>
          </p:nvSpPr>
          <p:spPr bwMode="auto">
            <a:xfrm flipH="1">
              <a:off x="6248347" y="31822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2" name="Freeform 272"/>
            <p:cNvSpPr/>
            <p:nvPr/>
          </p:nvSpPr>
          <p:spPr bwMode="auto">
            <a:xfrm>
              <a:off x="6278707" y="3169262"/>
              <a:ext cx="3253"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3" name="Freeform 273"/>
            <p:cNvSpPr/>
            <p:nvPr/>
          </p:nvSpPr>
          <p:spPr bwMode="auto">
            <a:xfrm>
              <a:off x="6235335" y="3192032"/>
              <a:ext cx="325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4" name="Freeform 274"/>
            <p:cNvSpPr/>
            <p:nvPr/>
          </p:nvSpPr>
          <p:spPr bwMode="auto">
            <a:xfrm>
              <a:off x="6312320" y="3161672"/>
              <a:ext cx="3253"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5" name="Freeform 275"/>
            <p:cNvSpPr/>
            <p:nvPr/>
          </p:nvSpPr>
          <p:spPr bwMode="auto">
            <a:xfrm>
              <a:off x="6191964" y="3141071"/>
              <a:ext cx="7590" cy="2169"/>
            </a:xfrm>
            <a:custGeom>
              <a:gdLst>
                <a:gd fmla="*/ 2 w 3" name="T0"/>
                <a:gd fmla="*/ 1 h 1" name="T1"/>
                <a:gd fmla="*/ 3 w 3" name="T2"/>
                <a:gd fmla="*/ 0 h 1" name="T3"/>
                <a:gd fmla="*/ 0 w 3" name="T4"/>
                <a:gd fmla="*/ 1 h 1" name="T5"/>
                <a:gd fmla="*/ 2 w 3" name="T6"/>
                <a:gd fmla="*/ 1 h 1" name="T7"/>
              </a:gdLst>
              <a:cxnLst>
                <a:cxn ang="0">
                  <a:pos x="T0" y="T1"/>
                </a:cxn>
                <a:cxn ang="0">
                  <a:pos x="T2" y="T3"/>
                </a:cxn>
                <a:cxn ang="0">
                  <a:pos x="T4" y="T5"/>
                </a:cxn>
                <a:cxn ang="0">
                  <a:pos x="T6" y="T7"/>
                </a:cxn>
              </a:cxnLst>
              <a:rect b="b" l="0" r="r" t="0"/>
              <a:pathLst>
                <a:path h="1" w="3">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6" name="Freeform 276"/>
            <p:cNvSpPr/>
            <p:nvPr/>
          </p:nvSpPr>
          <p:spPr bwMode="auto">
            <a:xfrm>
              <a:off x="6194132" y="3163840"/>
              <a:ext cx="3253"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1"/>
                    <a:pt x="1"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7" name="Freeform 277"/>
            <p:cNvSpPr/>
            <p:nvPr/>
          </p:nvSpPr>
          <p:spPr bwMode="auto">
            <a:xfrm>
              <a:off x="6097631" y="3246246"/>
              <a:ext cx="2169" cy="2169"/>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8" name="Freeform 278"/>
            <p:cNvSpPr/>
            <p:nvPr/>
          </p:nvSpPr>
          <p:spPr bwMode="auto">
            <a:xfrm flipH="1">
              <a:off x="6097631" y="3242993"/>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0"/>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39" name="Freeform 279"/>
            <p:cNvSpPr/>
            <p:nvPr/>
          </p:nvSpPr>
          <p:spPr bwMode="auto">
            <a:xfrm>
              <a:off x="5958843" y="3210465"/>
              <a:ext cx="66142" cy="107344"/>
            </a:xfrm>
            <a:custGeom>
              <a:gdLst>
                <a:gd fmla="*/ 0 w 61" name="T0"/>
                <a:gd fmla="*/ 49 h 99" name="T1"/>
                <a:gd fmla="*/ 61 w 61" name="T2"/>
                <a:gd fmla="*/ 99 h 99" name="T3"/>
                <a:gd fmla="*/ 61 w 61" name="T4"/>
                <a:gd fmla="*/ 0 h 99" name="T5"/>
                <a:gd fmla="*/ 0 w 61" name="T6"/>
                <a:gd fmla="*/ 49 h 99" name="T7"/>
              </a:gdLst>
              <a:cxnLst>
                <a:cxn ang="0">
                  <a:pos x="T0" y="T1"/>
                </a:cxn>
                <a:cxn ang="0">
                  <a:pos x="T2" y="T3"/>
                </a:cxn>
                <a:cxn ang="0">
                  <a:pos x="T4" y="T5"/>
                </a:cxn>
                <a:cxn ang="0">
                  <a:pos x="T6" y="T7"/>
                </a:cxn>
              </a:cxnLst>
              <a:rect b="b" l="0" r="r" t="0"/>
              <a:pathLst>
                <a:path h="99" w="61">
                  <a:moveTo>
                    <a:pt x="0" y="49"/>
                  </a:moveTo>
                  <a:lnTo>
                    <a:pt x="61" y="99"/>
                  </a:lnTo>
                  <a:lnTo>
                    <a:pt x="61" y="0"/>
                  </a:lnTo>
                  <a:lnTo>
                    <a:pt x="0"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0" name="Freeform 280"/>
            <p:cNvSpPr/>
            <p:nvPr/>
          </p:nvSpPr>
          <p:spPr bwMode="auto">
            <a:xfrm>
              <a:off x="6020647" y="3240825"/>
              <a:ext cx="40119" cy="43371"/>
            </a:xfrm>
            <a:custGeom>
              <a:gdLst>
                <a:gd fmla="*/ 37 w 37" name="T0"/>
                <a:gd fmla="*/ 40 h 40" name="T1"/>
                <a:gd fmla="*/ 0 w 37" name="T2"/>
                <a:gd fmla="*/ 40 h 40" name="T3"/>
                <a:gd fmla="*/ 0 w 37" name="T4"/>
                <a:gd fmla="*/ 0 h 40" name="T5"/>
                <a:gd fmla="*/ 37 w 37" name="T6"/>
                <a:gd fmla="*/ 0 h 40" name="T7"/>
                <a:gd fmla="*/ 37 w 37" name="T8"/>
                <a:gd fmla="*/ 40 h 40" name="T9"/>
                <a:gd fmla="*/ 37 w 37" name="T10"/>
                <a:gd fmla="*/ 40 h 40" name="T11"/>
              </a:gdLst>
              <a:cxnLst>
                <a:cxn ang="0">
                  <a:pos x="T0" y="T1"/>
                </a:cxn>
                <a:cxn ang="0">
                  <a:pos x="T2" y="T3"/>
                </a:cxn>
                <a:cxn ang="0">
                  <a:pos x="T4" y="T5"/>
                </a:cxn>
                <a:cxn ang="0">
                  <a:pos x="T6" y="T7"/>
                </a:cxn>
                <a:cxn ang="0">
                  <a:pos x="T8" y="T9"/>
                </a:cxn>
                <a:cxn ang="0">
                  <a:pos x="T10" y="T11"/>
                </a:cxn>
              </a:cxnLst>
              <a:rect b="b" l="0" r="r" t="0"/>
              <a:pathLst>
                <a:path h="40" w="37">
                  <a:moveTo>
                    <a:pt x="37" y="40"/>
                  </a:moveTo>
                  <a:lnTo>
                    <a:pt x="0" y="40"/>
                  </a:lnTo>
                  <a:lnTo>
                    <a:pt x="0" y="0"/>
                  </a:lnTo>
                  <a:lnTo>
                    <a:pt x="37" y="0"/>
                  </a:lnTo>
                  <a:lnTo>
                    <a:pt x="37" y="40"/>
                  </a:lnTo>
                  <a:lnTo>
                    <a:pt x="37"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1" name="Freeform 281"/>
            <p:cNvSpPr/>
            <p:nvPr/>
          </p:nvSpPr>
          <p:spPr bwMode="auto">
            <a:xfrm>
              <a:off x="6428338" y="3210465"/>
              <a:ext cx="66142" cy="107344"/>
            </a:xfrm>
            <a:custGeom>
              <a:gdLst>
                <a:gd fmla="*/ 61 w 61" name="T0"/>
                <a:gd fmla="*/ 49 h 99" name="T1"/>
                <a:gd fmla="*/ 0 w 61" name="T2"/>
                <a:gd fmla="*/ 99 h 99" name="T3"/>
                <a:gd fmla="*/ 0 w 61" name="T4"/>
                <a:gd fmla="*/ 0 h 99" name="T5"/>
                <a:gd fmla="*/ 61 w 61" name="T6"/>
                <a:gd fmla="*/ 49 h 99" name="T7"/>
              </a:gdLst>
              <a:cxnLst>
                <a:cxn ang="0">
                  <a:pos x="T0" y="T1"/>
                </a:cxn>
                <a:cxn ang="0">
                  <a:pos x="T2" y="T3"/>
                </a:cxn>
                <a:cxn ang="0">
                  <a:pos x="T4" y="T5"/>
                </a:cxn>
                <a:cxn ang="0">
                  <a:pos x="T6" y="T7"/>
                </a:cxn>
              </a:cxnLst>
              <a:rect b="b" l="0" r="r" t="0"/>
              <a:pathLst>
                <a:path h="99" w="61">
                  <a:moveTo>
                    <a:pt x="61" y="49"/>
                  </a:moveTo>
                  <a:lnTo>
                    <a:pt x="0" y="99"/>
                  </a:lnTo>
                  <a:lnTo>
                    <a:pt x="0" y="0"/>
                  </a:lnTo>
                  <a:lnTo>
                    <a:pt x="61"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2" name="Freeform 282"/>
            <p:cNvSpPr/>
            <p:nvPr/>
          </p:nvSpPr>
          <p:spPr bwMode="auto">
            <a:xfrm>
              <a:off x="6394725" y="3240825"/>
              <a:ext cx="41203" cy="43371"/>
            </a:xfrm>
            <a:custGeom>
              <a:gdLst>
                <a:gd fmla="*/ 38 w 38" name="T0"/>
                <a:gd fmla="*/ 40 h 40" name="T1"/>
                <a:gd fmla="*/ 0 w 38" name="T2"/>
                <a:gd fmla="*/ 40 h 40" name="T3"/>
                <a:gd fmla="*/ 0 w 38" name="T4"/>
                <a:gd fmla="*/ 0 h 40" name="T5"/>
                <a:gd fmla="*/ 38 w 38" name="T6"/>
                <a:gd fmla="*/ 0 h 40" name="T7"/>
                <a:gd fmla="*/ 38 w 38" name="T8"/>
                <a:gd fmla="*/ 40 h 40" name="T9"/>
                <a:gd fmla="*/ 38 w 38" name="T10"/>
                <a:gd fmla="*/ 40 h 40" name="T11"/>
              </a:gdLst>
              <a:cxnLst>
                <a:cxn ang="0">
                  <a:pos x="T0" y="T1"/>
                </a:cxn>
                <a:cxn ang="0">
                  <a:pos x="T2" y="T3"/>
                </a:cxn>
                <a:cxn ang="0">
                  <a:pos x="T4" y="T5"/>
                </a:cxn>
                <a:cxn ang="0">
                  <a:pos x="T6" y="T7"/>
                </a:cxn>
                <a:cxn ang="0">
                  <a:pos x="T8" y="T9"/>
                </a:cxn>
                <a:cxn ang="0">
                  <a:pos x="T10" y="T11"/>
                </a:cxn>
              </a:cxnLst>
              <a:rect b="b" l="0" r="r" t="0"/>
              <a:pathLst>
                <a:path h="40" w="38">
                  <a:moveTo>
                    <a:pt x="38" y="40"/>
                  </a:moveTo>
                  <a:lnTo>
                    <a:pt x="0" y="40"/>
                  </a:lnTo>
                  <a:lnTo>
                    <a:pt x="0" y="0"/>
                  </a:lnTo>
                  <a:lnTo>
                    <a:pt x="38" y="0"/>
                  </a:lnTo>
                  <a:lnTo>
                    <a:pt x="38" y="40"/>
                  </a:lnTo>
                  <a:lnTo>
                    <a:pt x="38"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3" name="Freeform 283"/>
            <p:cNvSpPr/>
            <p:nvPr/>
          </p:nvSpPr>
          <p:spPr bwMode="auto">
            <a:xfrm>
              <a:off x="6173531" y="2994692"/>
              <a:ext cx="108428" cy="67226"/>
            </a:xfrm>
            <a:custGeom>
              <a:gdLst>
                <a:gd fmla="*/ 50 w 100" name="T0"/>
                <a:gd fmla="*/ 0 h 62" name="T1"/>
                <a:gd fmla="*/ 0 w 100" name="T2"/>
                <a:gd fmla="*/ 62 h 62" name="T3"/>
                <a:gd fmla="*/ 100 w 100" name="T4"/>
                <a:gd fmla="*/ 62 h 62" name="T5"/>
                <a:gd fmla="*/ 50 w 100" name="T6"/>
                <a:gd fmla="*/ 0 h 62" name="T7"/>
              </a:gdLst>
              <a:cxnLst>
                <a:cxn ang="0">
                  <a:pos x="T0" y="T1"/>
                </a:cxn>
                <a:cxn ang="0">
                  <a:pos x="T2" y="T3"/>
                </a:cxn>
                <a:cxn ang="0">
                  <a:pos x="T4" y="T5"/>
                </a:cxn>
                <a:cxn ang="0">
                  <a:pos x="T6" y="T7"/>
                </a:cxn>
              </a:cxnLst>
              <a:rect b="b" l="0" r="r" t="0"/>
              <a:pathLst>
                <a:path h="62" w="100">
                  <a:moveTo>
                    <a:pt x="50" y="0"/>
                  </a:moveTo>
                  <a:lnTo>
                    <a:pt x="0" y="62"/>
                  </a:lnTo>
                  <a:lnTo>
                    <a:pt x="100" y="62"/>
                  </a:lnTo>
                  <a:lnTo>
                    <a:pt x="5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4" name="Freeform 284"/>
            <p:cNvSpPr/>
            <p:nvPr/>
          </p:nvSpPr>
          <p:spPr bwMode="auto">
            <a:xfrm>
              <a:off x="6204975" y="3056497"/>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5" name="Freeform 285"/>
            <p:cNvSpPr/>
            <p:nvPr/>
          </p:nvSpPr>
          <p:spPr bwMode="auto">
            <a:xfrm>
              <a:off x="6173531" y="3464187"/>
              <a:ext cx="108428" cy="66142"/>
            </a:xfrm>
            <a:custGeom>
              <a:gdLst>
                <a:gd fmla="*/ 50 w 100" name="T0"/>
                <a:gd fmla="*/ 61 h 61" name="T1"/>
                <a:gd fmla="*/ 0 w 100" name="T2"/>
                <a:gd fmla="*/ 0 h 61" name="T3"/>
                <a:gd fmla="*/ 100 w 100" name="T4"/>
                <a:gd fmla="*/ 0 h 61" name="T5"/>
                <a:gd fmla="*/ 50 w 100" name="T6"/>
                <a:gd fmla="*/ 61 h 61" name="T7"/>
              </a:gdLst>
              <a:cxnLst>
                <a:cxn ang="0">
                  <a:pos x="T0" y="T1"/>
                </a:cxn>
                <a:cxn ang="0">
                  <a:pos x="T2" y="T3"/>
                </a:cxn>
                <a:cxn ang="0">
                  <a:pos x="T4" y="T5"/>
                </a:cxn>
                <a:cxn ang="0">
                  <a:pos x="T6" y="T7"/>
                </a:cxn>
              </a:cxnLst>
              <a:rect b="b" l="0" r="r" t="0"/>
              <a:pathLst>
                <a:path h="61" w="100">
                  <a:moveTo>
                    <a:pt x="50" y="61"/>
                  </a:moveTo>
                  <a:lnTo>
                    <a:pt x="0" y="0"/>
                  </a:lnTo>
                  <a:lnTo>
                    <a:pt x="100" y="0"/>
                  </a:lnTo>
                  <a:lnTo>
                    <a:pt x="50"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6" name="Freeform 286"/>
            <p:cNvSpPr/>
            <p:nvPr/>
          </p:nvSpPr>
          <p:spPr bwMode="auto">
            <a:xfrm>
              <a:off x="6204975" y="3430575"/>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7" name="Freeform 287"/>
            <p:cNvSpPr/>
            <p:nvPr/>
          </p:nvSpPr>
          <p:spPr bwMode="auto">
            <a:xfrm>
              <a:off x="6037996" y="3073845"/>
              <a:ext cx="84574" cy="84574"/>
            </a:xfrm>
            <a:custGeom>
              <a:gdLst>
                <a:gd fmla="*/ 0 w 78" name="T0"/>
                <a:gd fmla="*/ 0 h 78" name="T1"/>
                <a:gd fmla="*/ 7 w 78" name="T2"/>
                <a:gd fmla="*/ 78 h 78" name="T3"/>
                <a:gd fmla="*/ 78 w 78" name="T4"/>
                <a:gd fmla="*/ 7 h 78" name="T5"/>
                <a:gd fmla="*/ 0 w 78" name="T6"/>
                <a:gd fmla="*/ 0 h 78" name="T7"/>
              </a:gdLst>
              <a:cxnLst>
                <a:cxn ang="0">
                  <a:pos x="T0" y="T1"/>
                </a:cxn>
                <a:cxn ang="0">
                  <a:pos x="T2" y="T3"/>
                </a:cxn>
                <a:cxn ang="0">
                  <a:pos x="T4" y="T5"/>
                </a:cxn>
                <a:cxn ang="0">
                  <a:pos x="T6" y="T7"/>
                </a:cxn>
              </a:cxnLst>
              <a:rect b="b" l="0" r="r" t="0"/>
              <a:pathLst>
                <a:path h="78" w="78">
                  <a:moveTo>
                    <a:pt x="0" y="0"/>
                  </a:moveTo>
                  <a:lnTo>
                    <a:pt x="7" y="78"/>
                  </a:lnTo>
                  <a:lnTo>
                    <a:pt x="78" y="7"/>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8" name="Freeform 288"/>
            <p:cNvSpPr/>
            <p:nvPr/>
          </p:nvSpPr>
          <p:spPr bwMode="auto">
            <a:xfrm>
              <a:off x="6064018" y="3099868"/>
              <a:ext cx="61805" cy="61805"/>
            </a:xfrm>
            <a:custGeom>
              <a:gdLst>
                <a:gd fmla="*/ 28 w 57" name="T0"/>
                <a:gd fmla="*/ 57 h 57" name="T1"/>
                <a:gd fmla="*/ 0 w 57" name="T2"/>
                <a:gd fmla="*/ 31 h 57" name="T3"/>
                <a:gd fmla="*/ 31 w 57" name="T4"/>
                <a:gd fmla="*/ 0 h 57" name="T5"/>
                <a:gd fmla="*/ 57 w 57" name="T6"/>
                <a:gd fmla="*/ 28 h 57" name="T7"/>
                <a:gd fmla="*/ 28 w 57" name="T8"/>
                <a:gd fmla="*/ 57 h 57" name="T9"/>
                <a:gd fmla="*/ 28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28" y="57"/>
                  </a:moveTo>
                  <a:lnTo>
                    <a:pt x="0" y="31"/>
                  </a:lnTo>
                  <a:lnTo>
                    <a:pt x="31" y="0"/>
                  </a:lnTo>
                  <a:lnTo>
                    <a:pt x="57" y="28"/>
                  </a:lnTo>
                  <a:lnTo>
                    <a:pt x="28" y="57"/>
                  </a:lnTo>
                  <a:lnTo>
                    <a:pt x="28"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49" name="Freeform 289"/>
            <p:cNvSpPr/>
            <p:nvPr/>
          </p:nvSpPr>
          <p:spPr bwMode="auto">
            <a:xfrm>
              <a:off x="6330752" y="3366602"/>
              <a:ext cx="86743" cy="86743"/>
            </a:xfrm>
            <a:custGeom>
              <a:gdLst>
                <a:gd fmla="*/ 80 w 80" name="T0"/>
                <a:gd fmla="*/ 80 h 80" name="T1"/>
                <a:gd fmla="*/ 0 w 80" name="T2"/>
                <a:gd fmla="*/ 71 h 80" name="T3"/>
                <a:gd fmla="*/ 71 w 80" name="T4"/>
                <a:gd fmla="*/ 0 h 80" name="T5"/>
                <a:gd fmla="*/ 80 w 80" name="T6"/>
                <a:gd fmla="*/ 80 h 80" name="T7"/>
              </a:gdLst>
              <a:cxnLst>
                <a:cxn ang="0">
                  <a:pos x="T0" y="T1"/>
                </a:cxn>
                <a:cxn ang="0">
                  <a:pos x="T2" y="T3"/>
                </a:cxn>
                <a:cxn ang="0">
                  <a:pos x="T4" y="T5"/>
                </a:cxn>
                <a:cxn ang="0">
                  <a:pos x="T6" y="T7"/>
                </a:cxn>
              </a:cxnLst>
              <a:rect b="b" l="0" r="r" t="0"/>
              <a:pathLst>
                <a:path h="80" w="80">
                  <a:moveTo>
                    <a:pt x="80" y="80"/>
                  </a:moveTo>
                  <a:lnTo>
                    <a:pt x="0" y="71"/>
                  </a:lnTo>
                  <a:lnTo>
                    <a:pt x="71" y="0"/>
                  </a:lnTo>
                  <a:lnTo>
                    <a:pt x="8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50" name="Freeform 290"/>
            <p:cNvSpPr/>
            <p:nvPr/>
          </p:nvSpPr>
          <p:spPr bwMode="auto">
            <a:xfrm>
              <a:off x="6327500" y="3364433"/>
              <a:ext cx="61805" cy="60720"/>
            </a:xfrm>
            <a:custGeom>
              <a:gdLst>
                <a:gd fmla="*/ 29 w 57" name="T0"/>
                <a:gd fmla="*/ 56 h 56" name="T1"/>
                <a:gd fmla="*/ 0 w 57" name="T2"/>
                <a:gd fmla="*/ 30 h 56" name="T3"/>
                <a:gd fmla="*/ 31 w 57" name="T4"/>
                <a:gd fmla="*/ 0 h 56" name="T5"/>
                <a:gd fmla="*/ 57 w 57" name="T6"/>
                <a:gd fmla="*/ 28 h 56" name="T7"/>
                <a:gd fmla="*/ 29 w 57" name="T8"/>
                <a:gd fmla="*/ 56 h 56" name="T9"/>
                <a:gd fmla="*/ 29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29" y="56"/>
                  </a:moveTo>
                  <a:lnTo>
                    <a:pt x="0" y="30"/>
                  </a:lnTo>
                  <a:lnTo>
                    <a:pt x="31" y="0"/>
                  </a:lnTo>
                  <a:lnTo>
                    <a:pt x="57" y="28"/>
                  </a:lnTo>
                  <a:lnTo>
                    <a:pt x="29" y="56"/>
                  </a:lnTo>
                  <a:lnTo>
                    <a:pt x="29"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51" name="Freeform 291"/>
            <p:cNvSpPr/>
            <p:nvPr/>
          </p:nvSpPr>
          <p:spPr bwMode="auto">
            <a:xfrm>
              <a:off x="6330752" y="3073845"/>
              <a:ext cx="86743" cy="84574"/>
            </a:xfrm>
            <a:custGeom>
              <a:gdLst>
                <a:gd fmla="*/ 80 w 80" name="T0"/>
                <a:gd fmla="*/ 0 h 78" name="T1"/>
                <a:gd fmla="*/ 0 w 80" name="T2"/>
                <a:gd fmla="*/ 7 h 78" name="T3"/>
                <a:gd fmla="*/ 71 w 80" name="T4"/>
                <a:gd fmla="*/ 78 h 78" name="T5"/>
                <a:gd fmla="*/ 80 w 80" name="T6"/>
                <a:gd fmla="*/ 0 h 78" name="T7"/>
              </a:gdLst>
              <a:cxnLst>
                <a:cxn ang="0">
                  <a:pos x="T0" y="T1"/>
                </a:cxn>
                <a:cxn ang="0">
                  <a:pos x="T2" y="T3"/>
                </a:cxn>
                <a:cxn ang="0">
                  <a:pos x="T4" y="T5"/>
                </a:cxn>
                <a:cxn ang="0">
                  <a:pos x="T6" y="T7"/>
                </a:cxn>
              </a:cxnLst>
              <a:rect b="b" l="0" r="r" t="0"/>
              <a:pathLst>
                <a:path h="78" w="80">
                  <a:moveTo>
                    <a:pt x="80" y="0"/>
                  </a:moveTo>
                  <a:lnTo>
                    <a:pt x="0" y="7"/>
                  </a:lnTo>
                  <a:lnTo>
                    <a:pt x="71" y="78"/>
                  </a:lnTo>
                  <a:lnTo>
                    <a:pt x="8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52" name="Freeform 292"/>
            <p:cNvSpPr/>
            <p:nvPr/>
          </p:nvSpPr>
          <p:spPr bwMode="auto">
            <a:xfrm>
              <a:off x="6327500" y="3099868"/>
              <a:ext cx="61805" cy="61805"/>
            </a:xfrm>
            <a:custGeom>
              <a:gdLst>
                <a:gd fmla="*/ 31 w 57" name="T0"/>
                <a:gd fmla="*/ 57 h 57" name="T1"/>
                <a:gd fmla="*/ 0 w 57" name="T2"/>
                <a:gd fmla="*/ 28 h 57" name="T3"/>
                <a:gd fmla="*/ 29 w 57" name="T4"/>
                <a:gd fmla="*/ 0 h 57" name="T5"/>
                <a:gd fmla="*/ 57 w 57" name="T6"/>
                <a:gd fmla="*/ 31 h 57" name="T7"/>
                <a:gd fmla="*/ 31 w 57" name="T8"/>
                <a:gd fmla="*/ 57 h 57" name="T9"/>
                <a:gd fmla="*/ 31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31" y="57"/>
                  </a:moveTo>
                  <a:lnTo>
                    <a:pt x="0" y="28"/>
                  </a:lnTo>
                  <a:lnTo>
                    <a:pt x="29" y="0"/>
                  </a:lnTo>
                  <a:lnTo>
                    <a:pt x="57" y="31"/>
                  </a:lnTo>
                  <a:lnTo>
                    <a:pt x="31" y="57"/>
                  </a:lnTo>
                  <a:lnTo>
                    <a:pt x="31"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53" name="Freeform 293"/>
            <p:cNvSpPr/>
            <p:nvPr/>
          </p:nvSpPr>
          <p:spPr bwMode="auto">
            <a:xfrm>
              <a:off x="6037996" y="3366602"/>
              <a:ext cx="84574" cy="86743"/>
            </a:xfrm>
            <a:custGeom>
              <a:gdLst>
                <a:gd fmla="*/ 0 w 78" name="T0"/>
                <a:gd fmla="*/ 80 h 80" name="T1"/>
                <a:gd fmla="*/ 7 w 78" name="T2"/>
                <a:gd fmla="*/ 0 h 80" name="T3"/>
                <a:gd fmla="*/ 78 w 78" name="T4"/>
                <a:gd fmla="*/ 71 h 80" name="T5"/>
                <a:gd fmla="*/ 0 w 78" name="T6"/>
                <a:gd fmla="*/ 80 h 80" name="T7"/>
              </a:gdLst>
              <a:cxnLst>
                <a:cxn ang="0">
                  <a:pos x="T0" y="T1"/>
                </a:cxn>
                <a:cxn ang="0">
                  <a:pos x="T2" y="T3"/>
                </a:cxn>
                <a:cxn ang="0">
                  <a:pos x="T4" y="T5"/>
                </a:cxn>
                <a:cxn ang="0">
                  <a:pos x="T6" y="T7"/>
                </a:cxn>
              </a:cxnLst>
              <a:rect b="b" l="0" r="r" t="0"/>
              <a:pathLst>
                <a:path h="80" w="78">
                  <a:moveTo>
                    <a:pt x="0" y="80"/>
                  </a:moveTo>
                  <a:lnTo>
                    <a:pt x="7" y="0"/>
                  </a:lnTo>
                  <a:lnTo>
                    <a:pt x="78" y="71"/>
                  </a:lnTo>
                  <a:lnTo>
                    <a:pt x="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54" name="Freeform 294"/>
            <p:cNvSpPr/>
            <p:nvPr/>
          </p:nvSpPr>
          <p:spPr bwMode="auto">
            <a:xfrm>
              <a:off x="6064018" y="3364433"/>
              <a:ext cx="61805" cy="60720"/>
            </a:xfrm>
            <a:custGeom>
              <a:gdLst>
                <a:gd fmla="*/ 31 w 57" name="T0"/>
                <a:gd fmla="*/ 56 h 56" name="T1"/>
                <a:gd fmla="*/ 0 w 57" name="T2"/>
                <a:gd fmla="*/ 28 h 56" name="T3"/>
                <a:gd fmla="*/ 28 w 57" name="T4"/>
                <a:gd fmla="*/ 0 h 56" name="T5"/>
                <a:gd fmla="*/ 57 w 57" name="T6"/>
                <a:gd fmla="*/ 30 h 56" name="T7"/>
                <a:gd fmla="*/ 31 w 57" name="T8"/>
                <a:gd fmla="*/ 56 h 56" name="T9"/>
                <a:gd fmla="*/ 31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31" y="56"/>
                  </a:moveTo>
                  <a:lnTo>
                    <a:pt x="0" y="28"/>
                  </a:lnTo>
                  <a:lnTo>
                    <a:pt x="28" y="0"/>
                  </a:lnTo>
                  <a:lnTo>
                    <a:pt x="57" y="30"/>
                  </a:lnTo>
                  <a:lnTo>
                    <a:pt x="31" y="56"/>
                  </a:lnTo>
                  <a:lnTo>
                    <a:pt x="31"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spTree>
    <p:extLst>
      <p:ext uri="{BB962C8B-B14F-4D97-AF65-F5344CB8AC3E}">
        <p14:creationId val="4166560609"/>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id="5" nodeType="afterEffect" presetClass="entr" presetID="2" presetSubtype="4">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66"/>
                                        </p:tgtEl>
                                        <p:attrNameLst>
                                          <p:attrName>style.visibility</p:attrName>
                                        </p:attrNameLst>
                                      </p:cBhvr>
                                      <p:to>
                                        <p:strVal val="visible"/>
                                      </p:to>
                                    </p:set>
                                    <p:anim calcmode="lin" valueType="num">
                                      <p:cBhvr>
                                        <p:cTn dur="500" fill="hold" id="12"/>
                                        <p:tgtEl>
                                          <p:spTgt spid="66"/>
                                        </p:tgtEl>
                                        <p:attrNameLst>
                                          <p:attrName>ppt_w</p:attrName>
                                        </p:attrNameLst>
                                      </p:cBhvr>
                                      <p:tavLst>
                                        <p:tav tm="0">
                                          <p:val>
                                            <p:fltVal val="0"/>
                                          </p:val>
                                        </p:tav>
                                        <p:tav tm="100000">
                                          <p:val>
                                            <p:strVal val="#ppt_w"/>
                                          </p:val>
                                        </p:tav>
                                      </p:tavLst>
                                    </p:anim>
                                    <p:anim calcmode="lin" valueType="num">
                                      <p:cBhvr>
                                        <p:cTn dur="500" fill="hold" id="13"/>
                                        <p:tgtEl>
                                          <p:spTgt spid="66"/>
                                        </p:tgtEl>
                                        <p:attrNameLst>
                                          <p:attrName>ppt_h</p:attrName>
                                        </p:attrNameLst>
                                      </p:cBhvr>
                                      <p:tavLst>
                                        <p:tav tm="0">
                                          <p:val>
                                            <p:fltVal val="0"/>
                                          </p:val>
                                        </p:tav>
                                        <p:tav tm="100000">
                                          <p:val>
                                            <p:strVal val="#ppt_h"/>
                                          </p:val>
                                        </p:tav>
                                      </p:tavLst>
                                    </p:anim>
                                    <p:animEffect filter="fade" transition="in">
                                      <p:cBhvr>
                                        <p:cTn dur="500" id="14"/>
                                        <p:tgtEl>
                                          <p:spTgt spid="66"/>
                                        </p:tgtEl>
                                      </p:cBhvr>
                                    </p:animEffect>
                                  </p:childTnLst>
                                </p:cTn>
                              </p:par>
                            </p:childTnLst>
                          </p:cTn>
                        </p:par>
                        <p:par>
                          <p:cTn fill="hold" id="15" nodeType="afterGroup">
                            <p:stCondLst>
                              <p:cond delay="1000"/>
                            </p:stCondLst>
                            <p:childTnLst>
                              <p:par>
                                <p:cTn fill="hold" id="16" nodeType="afterEffect" presetClass="entr" presetID="16" presetSubtype="42">
                                  <p:stCondLst>
                                    <p:cond delay="0"/>
                                  </p:stCondLst>
                                  <p:childTnLst>
                                    <p:set>
                                      <p:cBhvr>
                                        <p:cTn dur="1" fill="hold" id="17">
                                          <p:stCondLst>
                                            <p:cond delay="0"/>
                                          </p:stCondLst>
                                        </p:cTn>
                                        <p:tgtEl>
                                          <p:spTgt spid="67"/>
                                        </p:tgtEl>
                                        <p:attrNameLst>
                                          <p:attrName>style.visibility</p:attrName>
                                        </p:attrNameLst>
                                      </p:cBhvr>
                                      <p:to>
                                        <p:strVal val="visible"/>
                                      </p:to>
                                    </p:set>
                                    <p:animEffect filter="barn(outHorizontal)" transition="in">
                                      <p:cBhvr>
                                        <p:cTn dur="500" id="18"/>
                                        <p:tgtEl>
                                          <p:spTgt spid="67"/>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68"/>
                                        </p:tgtEl>
                                        <p:attrNameLst>
                                          <p:attrName>style.visibility</p:attrName>
                                        </p:attrNameLst>
                                      </p:cBhvr>
                                      <p:to>
                                        <p:strVal val="visible"/>
                                      </p:to>
                                    </p:set>
                                    <p:animEffect filter="wipe(left)" transition="in">
                                      <p:cBhvr>
                                        <p:cTn dur="500" id="22"/>
                                        <p:tgtEl>
                                          <p:spTgt spid="68"/>
                                        </p:tgtEl>
                                      </p:cBhvr>
                                    </p:animEffect>
                                  </p:childTnLst>
                                </p:cTn>
                              </p:par>
                            </p:childTnLst>
                          </p:cTn>
                        </p:par>
                        <p:par>
                          <p:cTn fill="hold" id="23" nodeType="afterGroup">
                            <p:stCondLst>
                              <p:cond delay="2000"/>
                            </p:stCondLst>
                            <p:childTnLst>
                              <p:par>
                                <p:cTn fill="hold" id="24" nodeType="afterEffect" presetClass="entr" presetID="21" presetSubtype="1">
                                  <p:stCondLst>
                                    <p:cond delay="0"/>
                                  </p:stCondLst>
                                  <p:childTnLst>
                                    <p:set>
                                      <p:cBhvr>
                                        <p:cTn dur="1" fill="hold" id="25">
                                          <p:stCondLst>
                                            <p:cond delay="0"/>
                                          </p:stCondLst>
                                        </p:cTn>
                                        <p:tgtEl>
                                          <p:spTgt spid="69"/>
                                        </p:tgtEl>
                                        <p:attrNameLst>
                                          <p:attrName>style.visibility</p:attrName>
                                        </p:attrNameLst>
                                      </p:cBhvr>
                                      <p:to>
                                        <p:strVal val="visible"/>
                                      </p:to>
                                    </p:set>
                                    <p:animEffect filter="wheel(1)" transition="in">
                                      <p:cBhvr>
                                        <p:cTn dur="500" id="26"/>
                                        <p:tgtEl>
                                          <p:spTgt spid="69"/>
                                        </p:tgtEl>
                                      </p:cBhvr>
                                    </p:animEffect>
                                  </p:childTnLst>
                                </p:cTn>
                              </p:par>
                              <p:par>
                                <p:cTn fill="hold" id="27" nodeType="withEffect" presetClass="entr" presetID="53" presetSubtype="0">
                                  <p:stCondLst>
                                    <p:cond delay="0"/>
                                  </p:stCondLst>
                                  <p:childTnLst>
                                    <p:set>
                                      <p:cBhvr>
                                        <p:cTn dur="1" fill="hold" id="28">
                                          <p:stCondLst>
                                            <p:cond delay="0"/>
                                          </p:stCondLst>
                                        </p:cTn>
                                        <p:tgtEl>
                                          <p:spTgt spid="93"/>
                                        </p:tgtEl>
                                        <p:attrNameLst>
                                          <p:attrName>style.visibility</p:attrName>
                                        </p:attrNameLst>
                                      </p:cBhvr>
                                      <p:to>
                                        <p:strVal val="visible"/>
                                      </p:to>
                                    </p:set>
                                    <p:anim calcmode="lin" valueType="num">
                                      <p:cBhvr>
                                        <p:cTn dur="500" fill="hold" id="29"/>
                                        <p:tgtEl>
                                          <p:spTgt spid="93"/>
                                        </p:tgtEl>
                                        <p:attrNameLst>
                                          <p:attrName>ppt_w</p:attrName>
                                        </p:attrNameLst>
                                      </p:cBhvr>
                                      <p:tavLst>
                                        <p:tav tm="0">
                                          <p:val>
                                            <p:fltVal val="0"/>
                                          </p:val>
                                        </p:tav>
                                        <p:tav tm="100000">
                                          <p:val>
                                            <p:strVal val="#ppt_w"/>
                                          </p:val>
                                        </p:tav>
                                      </p:tavLst>
                                    </p:anim>
                                    <p:anim calcmode="lin" valueType="num">
                                      <p:cBhvr>
                                        <p:cTn dur="500" fill="hold" id="30"/>
                                        <p:tgtEl>
                                          <p:spTgt spid="93"/>
                                        </p:tgtEl>
                                        <p:attrNameLst>
                                          <p:attrName>ppt_h</p:attrName>
                                        </p:attrNameLst>
                                      </p:cBhvr>
                                      <p:tavLst>
                                        <p:tav tm="0">
                                          <p:val>
                                            <p:fltVal val="0"/>
                                          </p:val>
                                        </p:tav>
                                        <p:tav tm="100000">
                                          <p:val>
                                            <p:strVal val="#ppt_h"/>
                                          </p:val>
                                        </p:tav>
                                      </p:tavLst>
                                    </p:anim>
                                    <p:animEffect filter="fade" transition="in">
                                      <p:cBhvr>
                                        <p:cTn dur="500" id="31"/>
                                        <p:tgtEl>
                                          <p:spTgt spid="93"/>
                                        </p:tgtEl>
                                      </p:cBhvr>
                                    </p:animEffect>
                                  </p:childTnLst>
                                </p:cTn>
                              </p:par>
                            </p:childTnLst>
                          </p:cTn>
                        </p:par>
                        <p:par>
                          <p:cTn fill="hold" id="32" nodeType="afterGroup">
                            <p:stCondLst>
                              <p:cond delay="2500"/>
                            </p:stCondLst>
                            <p:childTnLst>
                              <p:par>
                                <p:cTn fill="hold" id="33" nodeType="afterEffect" presetClass="entr" presetID="22" presetSubtype="2">
                                  <p:stCondLst>
                                    <p:cond delay="0"/>
                                  </p:stCondLst>
                                  <p:childTnLst>
                                    <p:set>
                                      <p:cBhvr>
                                        <p:cTn dur="1" fill="hold" id="34">
                                          <p:stCondLst>
                                            <p:cond delay="0"/>
                                          </p:stCondLst>
                                        </p:cTn>
                                        <p:tgtEl>
                                          <p:spTgt spid="87"/>
                                        </p:tgtEl>
                                        <p:attrNameLst>
                                          <p:attrName>style.visibility</p:attrName>
                                        </p:attrNameLst>
                                      </p:cBhvr>
                                      <p:to>
                                        <p:strVal val="visible"/>
                                      </p:to>
                                    </p:set>
                                    <p:animEffect filter="wipe(right)" transition="in">
                                      <p:cBhvr>
                                        <p:cTn dur="500" id="35"/>
                                        <p:tgtEl>
                                          <p:spTgt spid="87"/>
                                        </p:tgtEl>
                                      </p:cBhvr>
                                    </p:animEffect>
                                  </p:childTnLst>
                                </p:cTn>
                              </p:par>
                            </p:childTnLst>
                          </p:cTn>
                        </p:par>
                        <p:par>
                          <p:cTn fill="hold" id="36" nodeType="afterGroup">
                            <p:stCondLst>
                              <p:cond delay="3000"/>
                            </p:stCondLst>
                            <p:childTnLst>
                              <p:par>
                                <p:cTn fill="hold" id="37" nodeType="afterEffect" presetClass="entr" presetID="21" presetSubtype="1">
                                  <p:stCondLst>
                                    <p:cond delay="0"/>
                                  </p:stCondLst>
                                  <p:childTnLst>
                                    <p:set>
                                      <p:cBhvr>
                                        <p:cTn dur="1" fill="hold" id="38">
                                          <p:stCondLst>
                                            <p:cond delay="0"/>
                                          </p:stCondLst>
                                        </p:cTn>
                                        <p:tgtEl>
                                          <p:spTgt spid="72"/>
                                        </p:tgtEl>
                                        <p:attrNameLst>
                                          <p:attrName>style.visibility</p:attrName>
                                        </p:attrNameLst>
                                      </p:cBhvr>
                                      <p:to>
                                        <p:strVal val="visible"/>
                                      </p:to>
                                    </p:set>
                                    <p:animEffect filter="wheel(1)" transition="in">
                                      <p:cBhvr>
                                        <p:cTn dur="500" id="39"/>
                                        <p:tgtEl>
                                          <p:spTgt spid="72"/>
                                        </p:tgtEl>
                                      </p:cBhvr>
                                    </p:animEffect>
                                  </p:childTnLst>
                                </p:cTn>
                              </p:par>
                              <p:par>
                                <p:cTn fill="hold" id="40" nodeType="withEffect" presetClass="entr" presetID="53" presetSubtype="0">
                                  <p:stCondLst>
                                    <p:cond delay="0"/>
                                  </p:stCondLst>
                                  <p:childTnLst>
                                    <p:set>
                                      <p:cBhvr>
                                        <p:cTn dur="1" fill="hold" id="41">
                                          <p:stCondLst>
                                            <p:cond delay="0"/>
                                          </p:stCondLst>
                                        </p:cTn>
                                        <p:tgtEl>
                                          <p:spTgt spid="99"/>
                                        </p:tgtEl>
                                        <p:attrNameLst>
                                          <p:attrName>style.visibility</p:attrName>
                                        </p:attrNameLst>
                                      </p:cBhvr>
                                      <p:to>
                                        <p:strVal val="visible"/>
                                      </p:to>
                                    </p:set>
                                    <p:anim calcmode="lin" valueType="num">
                                      <p:cBhvr>
                                        <p:cTn dur="500" fill="hold" id="42"/>
                                        <p:tgtEl>
                                          <p:spTgt spid="99"/>
                                        </p:tgtEl>
                                        <p:attrNameLst>
                                          <p:attrName>ppt_w</p:attrName>
                                        </p:attrNameLst>
                                      </p:cBhvr>
                                      <p:tavLst>
                                        <p:tav tm="0">
                                          <p:val>
                                            <p:fltVal val="0"/>
                                          </p:val>
                                        </p:tav>
                                        <p:tav tm="100000">
                                          <p:val>
                                            <p:strVal val="#ppt_w"/>
                                          </p:val>
                                        </p:tav>
                                      </p:tavLst>
                                    </p:anim>
                                    <p:anim calcmode="lin" valueType="num">
                                      <p:cBhvr>
                                        <p:cTn dur="500" fill="hold" id="43"/>
                                        <p:tgtEl>
                                          <p:spTgt spid="99"/>
                                        </p:tgtEl>
                                        <p:attrNameLst>
                                          <p:attrName>ppt_h</p:attrName>
                                        </p:attrNameLst>
                                      </p:cBhvr>
                                      <p:tavLst>
                                        <p:tav tm="0">
                                          <p:val>
                                            <p:fltVal val="0"/>
                                          </p:val>
                                        </p:tav>
                                        <p:tav tm="100000">
                                          <p:val>
                                            <p:strVal val="#ppt_h"/>
                                          </p:val>
                                        </p:tav>
                                      </p:tavLst>
                                    </p:anim>
                                    <p:animEffect filter="fade" transition="in">
                                      <p:cBhvr>
                                        <p:cTn dur="500" id="44"/>
                                        <p:tgtEl>
                                          <p:spTgt spid="99"/>
                                        </p:tgtEl>
                                      </p:cBhvr>
                                    </p:animEffect>
                                  </p:childTnLst>
                                </p:cTn>
                              </p:par>
                            </p:childTnLst>
                          </p:cTn>
                        </p:par>
                        <p:par>
                          <p:cTn fill="hold" id="45" nodeType="afterGroup">
                            <p:stCondLst>
                              <p:cond delay="3500"/>
                            </p:stCondLst>
                            <p:childTnLst>
                              <p:par>
                                <p:cTn fill="hold" id="46" nodeType="afterEffect" presetClass="entr" presetID="22" presetSubtype="8">
                                  <p:stCondLst>
                                    <p:cond delay="0"/>
                                  </p:stCondLst>
                                  <p:childTnLst>
                                    <p:set>
                                      <p:cBhvr>
                                        <p:cTn dur="1" fill="hold" id="47">
                                          <p:stCondLst>
                                            <p:cond delay="0"/>
                                          </p:stCondLst>
                                        </p:cTn>
                                        <p:tgtEl>
                                          <p:spTgt spid="81"/>
                                        </p:tgtEl>
                                        <p:attrNameLst>
                                          <p:attrName>style.visibility</p:attrName>
                                        </p:attrNameLst>
                                      </p:cBhvr>
                                      <p:to>
                                        <p:strVal val="visible"/>
                                      </p:to>
                                    </p:set>
                                    <p:animEffect filter="wipe(left)" transition="in">
                                      <p:cBhvr>
                                        <p:cTn dur="500" id="48"/>
                                        <p:tgtEl>
                                          <p:spTgt spid="81"/>
                                        </p:tgtEl>
                                      </p:cBhvr>
                                    </p:animEffect>
                                  </p:childTnLst>
                                </p:cTn>
                              </p:par>
                            </p:childTnLst>
                          </p:cTn>
                        </p:par>
                        <p:par>
                          <p:cTn fill="hold" id="49" nodeType="afterGroup">
                            <p:stCondLst>
                              <p:cond delay="4000"/>
                            </p:stCondLst>
                            <p:childTnLst>
                              <p:par>
                                <p:cTn fill="hold" id="50" nodeType="afterEffect" presetClass="entr" presetID="21" presetSubtype="1">
                                  <p:stCondLst>
                                    <p:cond delay="0"/>
                                  </p:stCondLst>
                                  <p:childTnLst>
                                    <p:set>
                                      <p:cBhvr>
                                        <p:cTn dur="1" fill="hold" id="51">
                                          <p:stCondLst>
                                            <p:cond delay="0"/>
                                          </p:stCondLst>
                                        </p:cTn>
                                        <p:tgtEl>
                                          <p:spTgt spid="75"/>
                                        </p:tgtEl>
                                        <p:attrNameLst>
                                          <p:attrName>style.visibility</p:attrName>
                                        </p:attrNameLst>
                                      </p:cBhvr>
                                      <p:to>
                                        <p:strVal val="visible"/>
                                      </p:to>
                                    </p:set>
                                    <p:animEffect filter="wheel(1)" transition="in">
                                      <p:cBhvr>
                                        <p:cTn dur="500" id="52"/>
                                        <p:tgtEl>
                                          <p:spTgt spid="75"/>
                                        </p:tgtEl>
                                      </p:cBhvr>
                                    </p:animEffect>
                                  </p:childTnLst>
                                </p:cTn>
                              </p:par>
                              <p:par>
                                <p:cTn fill="hold" id="53" nodeType="withEffect" presetClass="entr" presetID="53" presetSubtype="0">
                                  <p:stCondLst>
                                    <p:cond delay="0"/>
                                  </p:stCondLst>
                                  <p:childTnLst>
                                    <p:set>
                                      <p:cBhvr>
                                        <p:cTn dur="1" fill="hold" id="54">
                                          <p:stCondLst>
                                            <p:cond delay="0"/>
                                          </p:stCondLst>
                                        </p:cTn>
                                        <p:tgtEl>
                                          <p:spTgt spid="108"/>
                                        </p:tgtEl>
                                        <p:attrNameLst>
                                          <p:attrName>style.visibility</p:attrName>
                                        </p:attrNameLst>
                                      </p:cBhvr>
                                      <p:to>
                                        <p:strVal val="visible"/>
                                      </p:to>
                                    </p:set>
                                    <p:anim calcmode="lin" valueType="num">
                                      <p:cBhvr>
                                        <p:cTn dur="500" fill="hold" id="55"/>
                                        <p:tgtEl>
                                          <p:spTgt spid="108"/>
                                        </p:tgtEl>
                                        <p:attrNameLst>
                                          <p:attrName>ppt_w</p:attrName>
                                        </p:attrNameLst>
                                      </p:cBhvr>
                                      <p:tavLst>
                                        <p:tav tm="0">
                                          <p:val>
                                            <p:fltVal val="0"/>
                                          </p:val>
                                        </p:tav>
                                        <p:tav tm="100000">
                                          <p:val>
                                            <p:strVal val="#ppt_w"/>
                                          </p:val>
                                        </p:tav>
                                      </p:tavLst>
                                    </p:anim>
                                    <p:anim calcmode="lin" valueType="num">
                                      <p:cBhvr>
                                        <p:cTn dur="500" fill="hold" id="56"/>
                                        <p:tgtEl>
                                          <p:spTgt spid="108"/>
                                        </p:tgtEl>
                                        <p:attrNameLst>
                                          <p:attrName>ppt_h</p:attrName>
                                        </p:attrNameLst>
                                      </p:cBhvr>
                                      <p:tavLst>
                                        <p:tav tm="0">
                                          <p:val>
                                            <p:fltVal val="0"/>
                                          </p:val>
                                        </p:tav>
                                        <p:tav tm="100000">
                                          <p:val>
                                            <p:strVal val="#ppt_h"/>
                                          </p:val>
                                        </p:tav>
                                      </p:tavLst>
                                    </p:anim>
                                    <p:animEffect filter="fade" transition="in">
                                      <p:cBhvr>
                                        <p:cTn dur="500" id="57"/>
                                        <p:tgtEl>
                                          <p:spTgt spid="108"/>
                                        </p:tgtEl>
                                      </p:cBhvr>
                                    </p:animEffect>
                                  </p:childTnLst>
                                </p:cTn>
                              </p:par>
                            </p:childTnLst>
                          </p:cTn>
                        </p:par>
                        <p:par>
                          <p:cTn fill="hold" id="58" nodeType="afterGroup">
                            <p:stCondLst>
                              <p:cond delay="4500"/>
                            </p:stCondLst>
                            <p:childTnLst>
                              <p:par>
                                <p:cTn fill="hold" id="59" nodeType="afterEffect" presetClass="entr" presetID="22" presetSubtype="2">
                                  <p:stCondLst>
                                    <p:cond delay="0"/>
                                  </p:stCondLst>
                                  <p:childTnLst>
                                    <p:set>
                                      <p:cBhvr>
                                        <p:cTn dur="1" fill="hold" id="60">
                                          <p:stCondLst>
                                            <p:cond delay="0"/>
                                          </p:stCondLst>
                                        </p:cTn>
                                        <p:tgtEl>
                                          <p:spTgt spid="90"/>
                                        </p:tgtEl>
                                        <p:attrNameLst>
                                          <p:attrName>style.visibility</p:attrName>
                                        </p:attrNameLst>
                                      </p:cBhvr>
                                      <p:to>
                                        <p:strVal val="visible"/>
                                      </p:to>
                                    </p:set>
                                    <p:animEffect filter="wipe(right)" transition="in">
                                      <p:cBhvr>
                                        <p:cTn dur="500" id="61"/>
                                        <p:tgtEl>
                                          <p:spTgt spid="90"/>
                                        </p:tgtEl>
                                      </p:cBhvr>
                                    </p:animEffect>
                                  </p:childTnLst>
                                </p:cTn>
                              </p:par>
                            </p:childTnLst>
                          </p:cTn>
                        </p:par>
                        <p:par>
                          <p:cTn fill="hold" id="62" nodeType="afterGroup">
                            <p:stCondLst>
                              <p:cond delay="5000"/>
                            </p:stCondLst>
                            <p:childTnLst>
                              <p:par>
                                <p:cTn fill="hold" id="63" nodeType="afterEffect" presetClass="entr" presetID="21" presetSubtype="1">
                                  <p:stCondLst>
                                    <p:cond delay="0"/>
                                  </p:stCondLst>
                                  <p:childTnLst>
                                    <p:set>
                                      <p:cBhvr>
                                        <p:cTn dur="1" fill="hold" id="64">
                                          <p:stCondLst>
                                            <p:cond delay="0"/>
                                          </p:stCondLst>
                                        </p:cTn>
                                        <p:tgtEl>
                                          <p:spTgt spid="78"/>
                                        </p:tgtEl>
                                        <p:attrNameLst>
                                          <p:attrName>style.visibility</p:attrName>
                                        </p:attrNameLst>
                                      </p:cBhvr>
                                      <p:to>
                                        <p:strVal val="visible"/>
                                      </p:to>
                                    </p:set>
                                    <p:animEffect filter="wheel(1)" transition="in">
                                      <p:cBhvr>
                                        <p:cTn dur="500" id="65"/>
                                        <p:tgtEl>
                                          <p:spTgt spid="78"/>
                                        </p:tgtEl>
                                      </p:cBhvr>
                                    </p:animEffect>
                                  </p:childTnLst>
                                </p:cTn>
                              </p:par>
                              <p:par>
                                <p:cTn fill="hold" id="66" nodeType="withEffect" presetClass="entr" presetID="53" presetSubtype="0">
                                  <p:stCondLst>
                                    <p:cond delay="0"/>
                                  </p:stCondLst>
                                  <p:childTnLst>
                                    <p:set>
                                      <p:cBhvr>
                                        <p:cTn dur="1" fill="hold" id="67">
                                          <p:stCondLst>
                                            <p:cond delay="0"/>
                                          </p:stCondLst>
                                        </p:cTn>
                                        <p:tgtEl>
                                          <p:spTgt spid="116"/>
                                        </p:tgtEl>
                                        <p:attrNameLst>
                                          <p:attrName>style.visibility</p:attrName>
                                        </p:attrNameLst>
                                      </p:cBhvr>
                                      <p:to>
                                        <p:strVal val="visible"/>
                                      </p:to>
                                    </p:set>
                                    <p:anim calcmode="lin" valueType="num">
                                      <p:cBhvr>
                                        <p:cTn dur="500" fill="hold" id="68"/>
                                        <p:tgtEl>
                                          <p:spTgt spid="116"/>
                                        </p:tgtEl>
                                        <p:attrNameLst>
                                          <p:attrName>ppt_w</p:attrName>
                                        </p:attrNameLst>
                                      </p:cBhvr>
                                      <p:tavLst>
                                        <p:tav tm="0">
                                          <p:val>
                                            <p:fltVal val="0"/>
                                          </p:val>
                                        </p:tav>
                                        <p:tav tm="100000">
                                          <p:val>
                                            <p:strVal val="#ppt_w"/>
                                          </p:val>
                                        </p:tav>
                                      </p:tavLst>
                                    </p:anim>
                                    <p:anim calcmode="lin" valueType="num">
                                      <p:cBhvr>
                                        <p:cTn dur="500" fill="hold" id="69"/>
                                        <p:tgtEl>
                                          <p:spTgt spid="116"/>
                                        </p:tgtEl>
                                        <p:attrNameLst>
                                          <p:attrName>ppt_h</p:attrName>
                                        </p:attrNameLst>
                                      </p:cBhvr>
                                      <p:tavLst>
                                        <p:tav tm="0">
                                          <p:val>
                                            <p:fltVal val="0"/>
                                          </p:val>
                                        </p:tav>
                                        <p:tav tm="100000">
                                          <p:val>
                                            <p:strVal val="#ppt_h"/>
                                          </p:val>
                                        </p:tav>
                                      </p:tavLst>
                                    </p:anim>
                                    <p:animEffect filter="fade" transition="in">
                                      <p:cBhvr>
                                        <p:cTn dur="500" id="70"/>
                                        <p:tgtEl>
                                          <p:spTgt spid="116"/>
                                        </p:tgtEl>
                                      </p:cBhvr>
                                    </p:animEffect>
                                  </p:childTnLst>
                                </p:cTn>
                              </p:par>
                            </p:childTnLst>
                          </p:cTn>
                        </p:par>
                        <p:par>
                          <p:cTn fill="hold" id="71" nodeType="afterGroup">
                            <p:stCondLst>
                              <p:cond delay="5500"/>
                            </p:stCondLst>
                            <p:childTnLst>
                              <p:par>
                                <p:cTn fill="hold" id="72" nodeType="afterEffect" presetClass="entr" presetID="22" presetSubtype="8">
                                  <p:stCondLst>
                                    <p:cond delay="0"/>
                                  </p:stCondLst>
                                  <p:childTnLst>
                                    <p:set>
                                      <p:cBhvr>
                                        <p:cTn dur="1" fill="hold" id="73">
                                          <p:stCondLst>
                                            <p:cond delay="0"/>
                                          </p:stCondLst>
                                        </p:cTn>
                                        <p:tgtEl>
                                          <p:spTgt spid="84"/>
                                        </p:tgtEl>
                                        <p:attrNameLst>
                                          <p:attrName>style.visibility</p:attrName>
                                        </p:attrNameLst>
                                      </p:cBhvr>
                                      <p:to>
                                        <p:strVal val="visible"/>
                                      </p:to>
                                    </p:set>
                                    <p:animEffect filter="wipe(left)" transition="in">
                                      <p:cBhvr>
                                        <p:cTn dur="500" id="7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032332" y="613701"/>
            <a:ext cx="3065456" cy="805318"/>
            <a:chOff x="2330673" y="2010009"/>
            <a:chExt cx="1739454" cy="1412819"/>
          </a:xfrm>
        </p:grpSpPr>
        <p:sp>
          <p:nvSpPr>
            <p:cNvPr id="4" name="圆角矩形 3"/>
            <p:cNvSpPr/>
            <p:nvPr/>
          </p:nvSpPr>
          <p:spPr>
            <a:xfrm>
              <a:off x="2330673" y="2010009"/>
              <a:ext cx="1739454" cy="1412819"/>
            </a:xfrm>
            <a:prstGeom prst="roundRect">
              <a:avLst>
                <a:gd fmla="val 0" name="adj"/>
              </a:avLst>
            </a:prstGeom>
            <a:solidFill>
              <a:schemeClr val="accent3"/>
            </a:solidFill>
            <a:ln w="50800">
              <a:gradFill flip="none" rotWithShape="1">
                <a:gsLst>
                  <a:gs pos="0">
                    <a:schemeClr val="bg1">
                      <a:lumMod val="85000"/>
                    </a:schemeClr>
                  </a:gs>
                  <a:gs pos="100000">
                    <a:schemeClr val="bg1"/>
                  </a:gs>
                </a:gsLst>
                <a:lin ang="2700000" scaled="1"/>
              </a:gradFill>
            </a:ln>
            <a:effectLst>
              <a:innerShdw blurRad="127000" dir="13500000" dist="76200">
                <a:schemeClr val="tx1">
                  <a:lumMod val="65000"/>
                  <a:lumOff val="35000"/>
                  <a:alpha val="5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5" name="圆角矩形 4"/>
            <p:cNvSpPr/>
            <p:nvPr/>
          </p:nvSpPr>
          <p:spPr>
            <a:xfrm>
              <a:off x="2372646" y="2149777"/>
              <a:ext cx="1653380" cy="1133274"/>
            </a:xfrm>
            <a:prstGeom prst="roundRect">
              <a:avLst>
                <a:gd fmla="val 0" name="adj"/>
              </a:avLst>
            </a:prstGeom>
            <a:solidFill>
              <a:schemeClr val="bg1">
                <a:lumMod val="95000"/>
              </a:schemeClr>
            </a:solidFill>
            <a:ln w="50800">
              <a:noFill/>
            </a:ln>
            <a:effectLst>
              <a:outerShdw algn="tl" blurRad="152400" dir="2700000" dist="76200" rotWithShape="0">
                <a:schemeClr val="tx1">
                  <a:lumMod val="65000"/>
                  <a:lumOff val="35000"/>
                  <a:alpha val="55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sp>
        <p:nvSpPr>
          <p:cNvPr id="6" name="矩形 5"/>
          <p:cNvSpPr/>
          <p:nvPr/>
        </p:nvSpPr>
        <p:spPr>
          <a:xfrm>
            <a:off x="3247500" y="742223"/>
            <a:ext cx="2645258" cy="982980"/>
          </a:xfrm>
          <a:prstGeom prst="rect">
            <a:avLst/>
          </a:prstGeom>
        </p:spPr>
        <p:txBody>
          <a:bodyPr bIns="34290" lIns="68580" rIns="68580" tIns="34290" wrap="square">
            <a:spAutoFit/>
          </a:bodyPr>
          <a:lstStyle/>
          <a:p>
            <a:pPr algn="ctr">
              <a:defRPr/>
            </a:pPr>
            <a:r>
              <a:rPr altLang="en-US" lang="zh-CN" sz="3000">
                <a:solidFill>
                  <a:schemeClr val="accent3"/>
                </a:solidFill>
                <a:latin typeface="+mn-ea"/>
              </a:rPr>
              <a:t>前言/PREFACE</a:t>
            </a:r>
          </a:p>
        </p:txBody>
      </p:sp>
      <p:sp>
        <p:nvSpPr>
          <p:cNvPr id="11" name="文本框 10"/>
          <p:cNvSpPr txBox="1"/>
          <p:nvPr/>
        </p:nvSpPr>
        <p:spPr bwMode="auto">
          <a:xfrm>
            <a:off x="793454" y="1734388"/>
            <a:ext cx="7557164" cy="2263140"/>
          </a:xfrm>
          <a:prstGeom prst="rect">
            <a:avLst/>
          </a:prstGeom>
          <a:noFill/>
        </p:spPr>
        <p:txBody>
          <a:bodyPr bIns="34290" lIns="68580" rIns="68580" tIns="34290" wrap="square">
            <a:spAutoFit/>
          </a:bodyPr>
          <a:lstStyle/>
          <a:p>
            <a:pPr algn="just" eaLnBrk="0" hangingPunct="0">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岁月流转，时光飞逝，转眼间2015年的工作又接近尾声。回首过去一年的工作，经过全体领导及员工的共同努力，公司经营业绩保持良好，行业地位、社会形象日渐提升，各项工作全面发展。</a:t>
            </a:r>
          </a:p>
          <a:p>
            <a:pPr algn="just" eaLnBrk="0" hangingPunct="0">
              <a:lnSpc>
                <a:spcPct val="150000"/>
              </a:lnSpc>
            </a:pPr>
            <a:endPar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a:p>
            <a:pPr algn="just" eaLnBrk="0" hangingPunct="0">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新起点、新希望。站在2016年的起点，我们将继承和发扬过去工作中存在的优点，汲取经验，摒弃不足，满怀信心，以更清醒的头脑、更旺盛的斗志、更奋发的姿态和更充沛的干劲，向我们的既定目标进发！</a:t>
            </a:r>
          </a:p>
          <a:p>
            <a:pPr algn="just" eaLnBrk="0" hangingPunct="0">
              <a:lnSpc>
                <a:spcPct val="150000"/>
              </a:lnSpc>
            </a:pPr>
            <a:endPar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endParaRPr>
          </a:p>
          <a:p>
            <a:pPr algn="just" eaLnBrk="0" hangingPunct="0">
              <a:lnSpc>
                <a:spcPct val="150000"/>
              </a:lnSpc>
            </a:pPr>
            <a:r>
              <a:rPr altLang="en-US" lang="zh-CN" sz="12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Microsoft Office PowerPoint，是微软公司的演示文稿软件。用户可以在投影仪或者计算机上进行演示，也可以将演示文稿打印出来，制作成胶片，以便应用到更广泛的领域中。</a:t>
            </a:r>
          </a:p>
        </p:txBody>
      </p:sp>
      <p:grpSp>
        <p:nvGrpSpPr>
          <p:cNvPr id="25" name="组合 24"/>
          <p:cNvGrpSpPr/>
          <p:nvPr/>
        </p:nvGrpSpPr>
        <p:grpSpPr>
          <a:xfrm>
            <a:off x="3187840" y="4119487"/>
            <a:ext cx="2768321" cy="539471"/>
            <a:chOff x="4065582" y="4895496"/>
            <a:chExt cx="3691094" cy="719295"/>
          </a:xfrm>
        </p:grpSpPr>
        <p:grpSp>
          <p:nvGrpSpPr>
            <p:cNvPr id="13" name="组合 12"/>
            <p:cNvGrpSpPr/>
            <p:nvPr/>
          </p:nvGrpSpPr>
          <p:grpSpPr>
            <a:xfrm>
              <a:off x="4065582" y="4895496"/>
              <a:ext cx="719295" cy="719295"/>
              <a:chOff x="3237545" y="4561747"/>
              <a:chExt cx="1146960" cy="1146960"/>
            </a:xfrm>
          </p:grpSpPr>
          <p:sp>
            <p:nvSpPr>
              <p:cNvPr id="14" name="圆角矩形 13"/>
              <p:cNvSpPr/>
              <p:nvPr/>
            </p:nvSpPr>
            <p:spPr>
              <a:xfrm>
                <a:off x="3237545" y="4561747"/>
                <a:ext cx="1146960" cy="1146960"/>
              </a:xfrm>
              <a:prstGeom prst="roundRect">
                <a:avLst>
                  <a:gd fmla="val 50000" name="adj"/>
                </a:avLst>
              </a:prstGeom>
              <a:solidFill>
                <a:schemeClr val="accent1"/>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15" name="圆角矩形 14"/>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grpSp>
          <p:nvGrpSpPr>
            <p:cNvPr id="16" name="组合 15"/>
            <p:cNvGrpSpPr/>
            <p:nvPr/>
          </p:nvGrpSpPr>
          <p:grpSpPr>
            <a:xfrm>
              <a:off x="5056182" y="4895496"/>
              <a:ext cx="719295" cy="719295"/>
              <a:chOff x="3237545" y="4561747"/>
              <a:chExt cx="1146960" cy="1146960"/>
            </a:xfrm>
          </p:grpSpPr>
          <p:sp>
            <p:nvSpPr>
              <p:cNvPr id="17" name="圆角矩形 16"/>
              <p:cNvSpPr/>
              <p:nvPr/>
            </p:nvSpPr>
            <p:spPr>
              <a:xfrm>
                <a:off x="3237545" y="4561747"/>
                <a:ext cx="1146960" cy="1146960"/>
              </a:xfrm>
              <a:prstGeom prst="roundRect">
                <a:avLst>
                  <a:gd fmla="val 50000" name="adj"/>
                </a:avLst>
              </a:prstGeom>
              <a:solidFill>
                <a:schemeClr val="accent2"/>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18" name="圆角矩形 17"/>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grpSp>
          <p:nvGrpSpPr>
            <p:cNvPr id="19" name="组合 18"/>
            <p:cNvGrpSpPr/>
            <p:nvPr/>
          </p:nvGrpSpPr>
          <p:grpSpPr>
            <a:xfrm>
              <a:off x="6046782" y="4895496"/>
              <a:ext cx="719295" cy="719295"/>
              <a:chOff x="3237545" y="4561747"/>
              <a:chExt cx="1146960" cy="1146960"/>
            </a:xfrm>
          </p:grpSpPr>
          <p:sp>
            <p:nvSpPr>
              <p:cNvPr id="20" name="圆角矩形 19"/>
              <p:cNvSpPr/>
              <p:nvPr/>
            </p:nvSpPr>
            <p:spPr>
              <a:xfrm>
                <a:off x="3237545" y="4561747"/>
                <a:ext cx="1146960" cy="1146960"/>
              </a:xfrm>
              <a:prstGeom prst="roundRect">
                <a:avLst>
                  <a:gd fmla="val 50000" name="adj"/>
                </a:avLst>
              </a:prstGeom>
              <a:solidFill>
                <a:schemeClr val="accent3"/>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21" name="圆角矩形 20"/>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grpSp>
          <p:nvGrpSpPr>
            <p:cNvPr id="22" name="组合 21"/>
            <p:cNvGrpSpPr/>
            <p:nvPr/>
          </p:nvGrpSpPr>
          <p:grpSpPr>
            <a:xfrm>
              <a:off x="7037381" y="4895496"/>
              <a:ext cx="719295" cy="719295"/>
              <a:chOff x="3237545" y="4561747"/>
              <a:chExt cx="1146960" cy="1146960"/>
            </a:xfrm>
          </p:grpSpPr>
          <p:sp>
            <p:nvSpPr>
              <p:cNvPr id="23" name="圆角矩形 22"/>
              <p:cNvSpPr/>
              <p:nvPr/>
            </p:nvSpPr>
            <p:spPr>
              <a:xfrm>
                <a:off x="3237545" y="4561747"/>
                <a:ext cx="1146960" cy="1146960"/>
              </a:xfrm>
              <a:prstGeom prst="roundRect">
                <a:avLst>
                  <a:gd fmla="val 50000" name="adj"/>
                </a:avLst>
              </a:prstGeom>
              <a:solidFill>
                <a:schemeClr val="accent4"/>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24" name="圆角矩形 23"/>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grpSp>
      <p:grpSp>
        <p:nvGrpSpPr>
          <p:cNvPr id="26" name="组合 25"/>
          <p:cNvGrpSpPr/>
          <p:nvPr/>
        </p:nvGrpSpPr>
        <p:grpSpPr>
          <a:xfrm>
            <a:off x="3378010" y="4290543"/>
            <a:ext cx="151517" cy="184685"/>
            <a:chOff x="3683997" y="856343"/>
            <a:chExt cx="576394" cy="702571"/>
          </a:xfrm>
          <a:solidFill>
            <a:schemeClr val="accent1"/>
          </a:solidFill>
        </p:grpSpPr>
        <p:sp>
          <p:nvSpPr>
            <p:cNvPr id="27" name="Freeform 34"/>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35"/>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 name="组合 28"/>
          <p:cNvGrpSpPr/>
          <p:nvPr/>
        </p:nvGrpSpPr>
        <p:grpSpPr>
          <a:xfrm>
            <a:off x="4107981" y="4300542"/>
            <a:ext cx="177475" cy="164687"/>
            <a:chOff x="7903081" y="894379"/>
            <a:chExt cx="675141" cy="626498"/>
          </a:xfrm>
          <a:solidFill>
            <a:schemeClr val="accent2"/>
          </a:solidFill>
        </p:grpSpPr>
        <p:sp>
          <p:nvSpPr>
            <p:cNvPr id="30" name="Freeform 36"/>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7"/>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38"/>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3" name="组合 32"/>
          <p:cNvGrpSpPr/>
          <p:nvPr/>
        </p:nvGrpSpPr>
        <p:grpSpPr>
          <a:xfrm>
            <a:off x="4847010" y="4281308"/>
            <a:ext cx="206750" cy="203154"/>
            <a:chOff x="5037571" y="856343"/>
            <a:chExt cx="715006" cy="702571"/>
          </a:xfrm>
          <a:solidFill>
            <a:schemeClr val="accent3"/>
          </a:solidFill>
        </p:grpSpPr>
        <p:sp>
          <p:nvSpPr>
            <p:cNvPr id="34"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a:off x="5600127" y="4294869"/>
            <a:ext cx="186416" cy="176033"/>
            <a:chOff x="6460269" y="872801"/>
            <a:chExt cx="709154" cy="669655"/>
          </a:xfrm>
          <a:solidFill>
            <a:schemeClr val="accent4"/>
          </a:solidFill>
        </p:grpSpPr>
        <p:sp>
          <p:nvSpPr>
            <p:cNvPr id="38"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855386523"/>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11"/>
                                        </p:tgtEl>
                                        <p:attrNameLst>
                                          <p:attrName>style.visibility</p:attrName>
                                        </p:attrNameLst>
                                      </p:cBhvr>
                                      <p:to>
                                        <p:strVal val="visible"/>
                                      </p:to>
                                    </p:set>
                                    <p:animEffect filter="barn(outVertical)" transition="in">
                                      <p:cBhvr>
                                        <p:cTn dur="500" id="18"/>
                                        <p:tgtEl>
                                          <p:spTgt spid="11"/>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p:cTn dur="500" fill="hold" id="22"/>
                                        <p:tgtEl>
                                          <p:spTgt spid="25"/>
                                        </p:tgtEl>
                                        <p:attrNameLst>
                                          <p:attrName>ppt_w</p:attrName>
                                        </p:attrNameLst>
                                      </p:cBhvr>
                                      <p:tavLst>
                                        <p:tav tm="0">
                                          <p:val>
                                            <p:fltVal val="0"/>
                                          </p:val>
                                        </p:tav>
                                        <p:tav tm="100000">
                                          <p:val>
                                            <p:strVal val="#ppt_w"/>
                                          </p:val>
                                        </p:tav>
                                      </p:tavLst>
                                    </p:anim>
                                    <p:anim calcmode="lin" valueType="num">
                                      <p:cBhvr>
                                        <p:cTn dur="500" fill="hold" id="23"/>
                                        <p:tgtEl>
                                          <p:spTgt spid="25"/>
                                        </p:tgtEl>
                                        <p:attrNameLst>
                                          <p:attrName>ppt_h</p:attrName>
                                        </p:attrNameLst>
                                      </p:cBhvr>
                                      <p:tavLst>
                                        <p:tav tm="0">
                                          <p:val>
                                            <p:fltVal val="0"/>
                                          </p:val>
                                        </p:tav>
                                        <p:tav tm="100000">
                                          <p:val>
                                            <p:strVal val="#ppt_h"/>
                                          </p:val>
                                        </p:tav>
                                      </p:tavLst>
                                    </p:anim>
                                    <p:animEffect filter="fade" transition="in">
                                      <p:cBhvr>
                                        <p:cTn dur="500" id="24"/>
                                        <p:tgtEl>
                                          <p:spTgt spid="25"/>
                                        </p:tgtEl>
                                      </p:cBhvr>
                                    </p:animEffect>
                                  </p:childTnLst>
                                </p:cTn>
                              </p:par>
                            </p:childTnLst>
                          </p:cTn>
                        </p:par>
                        <p:par>
                          <p:cTn fill="hold" id="25" nodeType="afterGroup">
                            <p:stCondLst>
                              <p:cond delay="2000"/>
                            </p:stCondLst>
                            <p:childTnLst>
                              <p:par>
                                <p:cTn fill="hold" id="26" nodeType="afterEffect" presetClass="entr" presetID="2" presetSubtype="4">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500" fill="hold" id="28"/>
                                        <p:tgtEl>
                                          <p:spTgt spid="26"/>
                                        </p:tgtEl>
                                        <p:attrNameLst>
                                          <p:attrName>ppt_x</p:attrName>
                                        </p:attrNameLst>
                                      </p:cBhvr>
                                      <p:tavLst>
                                        <p:tav tm="0">
                                          <p:val>
                                            <p:strVal val="#ppt_x"/>
                                          </p:val>
                                        </p:tav>
                                        <p:tav tm="100000">
                                          <p:val>
                                            <p:strVal val="#ppt_x"/>
                                          </p:val>
                                        </p:tav>
                                      </p:tavLst>
                                    </p:anim>
                                    <p:anim calcmode="lin" valueType="num">
                                      <p:cBhvr additive="base">
                                        <p:cTn dur="500" fill="hold" id="29"/>
                                        <p:tgtEl>
                                          <p:spTgt spid="26"/>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200"/>
                                  </p:stCondLst>
                                  <p:childTnLst>
                                    <p:set>
                                      <p:cBhvr>
                                        <p:cTn dur="1" fill="hold" id="31">
                                          <p:stCondLst>
                                            <p:cond delay="0"/>
                                          </p:stCondLst>
                                        </p:cTn>
                                        <p:tgtEl>
                                          <p:spTgt spid="29"/>
                                        </p:tgtEl>
                                        <p:attrNameLst>
                                          <p:attrName>style.visibility</p:attrName>
                                        </p:attrNameLst>
                                      </p:cBhvr>
                                      <p:to>
                                        <p:strVal val="visible"/>
                                      </p:to>
                                    </p:set>
                                    <p:anim calcmode="lin" valueType="num">
                                      <p:cBhvr additive="base">
                                        <p:cTn dur="500" fill="hold" id="32"/>
                                        <p:tgtEl>
                                          <p:spTgt spid="29"/>
                                        </p:tgtEl>
                                        <p:attrNameLst>
                                          <p:attrName>ppt_x</p:attrName>
                                        </p:attrNameLst>
                                      </p:cBhvr>
                                      <p:tavLst>
                                        <p:tav tm="0">
                                          <p:val>
                                            <p:strVal val="#ppt_x"/>
                                          </p:val>
                                        </p:tav>
                                        <p:tav tm="100000">
                                          <p:val>
                                            <p:strVal val="#ppt_x"/>
                                          </p:val>
                                        </p:tav>
                                      </p:tavLst>
                                    </p:anim>
                                    <p:anim calcmode="lin" valueType="num">
                                      <p:cBhvr additive="base">
                                        <p:cTn dur="500" fill="hold" id="33"/>
                                        <p:tgtEl>
                                          <p:spTgt spid="29"/>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4">
                                  <p:stCondLst>
                                    <p:cond delay="400"/>
                                  </p:stCondLst>
                                  <p:childTnLst>
                                    <p:set>
                                      <p:cBhvr>
                                        <p:cTn dur="1" fill="hold" id="35">
                                          <p:stCondLst>
                                            <p:cond delay="0"/>
                                          </p:stCondLst>
                                        </p:cTn>
                                        <p:tgtEl>
                                          <p:spTgt spid="33"/>
                                        </p:tgtEl>
                                        <p:attrNameLst>
                                          <p:attrName>style.visibility</p:attrName>
                                        </p:attrNameLst>
                                      </p:cBhvr>
                                      <p:to>
                                        <p:strVal val="visible"/>
                                      </p:to>
                                    </p:set>
                                    <p:anim calcmode="lin" valueType="num">
                                      <p:cBhvr additive="base">
                                        <p:cTn dur="500" fill="hold" id="36"/>
                                        <p:tgtEl>
                                          <p:spTgt spid="33"/>
                                        </p:tgtEl>
                                        <p:attrNameLst>
                                          <p:attrName>ppt_x</p:attrName>
                                        </p:attrNameLst>
                                      </p:cBhvr>
                                      <p:tavLst>
                                        <p:tav tm="0">
                                          <p:val>
                                            <p:strVal val="#ppt_x"/>
                                          </p:val>
                                        </p:tav>
                                        <p:tav tm="100000">
                                          <p:val>
                                            <p:strVal val="#ppt_x"/>
                                          </p:val>
                                        </p:tav>
                                      </p:tavLst>
                                    </p:anim>
                                    <p:anim calcmode="lin" valueType="num">
                                      <p:cBhvr additive="base">
                                        <p:cTn dur="500" fill="hold" id="37"/>
                                        <p:tgtEl>
                                          <p:spTgt spid="33"/>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600"/>
                                  </p:stCondLst>
                                  <p:childTnLst>
                                    <p:set>
                                      <p:cBhvr>
                                        <p:cTn dur="1" fill="hold" id="39">
                                          <p:stCondLst>
                                            <p:cond delay="0"/>
                                          </p:stCondLst>
                                        </p:cTn>
                                        <p:tgtEl>
                                          <p:spTgt spid="37"/>
                                        </p:tgtEl>
                                        <p:attrNameLst>
                                          <p:attrName>style.visibility</p:attrName>
                                        </p:attrNameLst>
                                      </p:cBhvr>
                                      <p:to>
                                        <p:strVal val="visible"/>
                                      </p:to>
                                    </p:set>
                                    <p:anim calcmode="lin" valueType="num">
                                      <p:cBhvr additive="base">
                                        <p:cTn dur="500" fill="hold" id="40"/>
                                        <p:tgtEl>
                                          <p:spTgt spid="37"/>
                                        </p:tgtEl>
                                        <p:attrNameLst>
                                          <p:attrName>ppt_x</p:attrName>
                                        </p:attrNameLst>
                                      </p:cBhvr>
                                      <p:tavLst>
                                        <p:tav tm="0">
                                          <p:val>
                                            <p:strVal val="#ppt_x"/>
                                          </p:val>
                                        </p:tav>
                                        <p:tav tm="100000">
                                          <p:val>
                                            <p:strVal val="#ppt_x"/>
                                          </p:val>
                                        </p:tav>
                                      </p:tavLst>
                                    </p:anim>
                                    <p:anim calcmode="lin" valueType="num">
                                      <p:cBhvr additive="base">
                                        <p:cTn dur="500" fill="hold" id="41"/>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3" name="组合 2"/>
          <p:cNvGrpSpPr/>
          <p:nvPr/>
        </p:nvGrpSpPr>
        <p:grpSpPr>
          <a:xfrm>
            <a:off x="1258772" y="1379423"/>
            <a:ext cx="1902058" cy="1282133"/>
            <a:chOff x="3237545" y="4561747"/>
            <a:chExt cx="1146960" cy="1146960"/>
          </a:xfrm>
        </p:grpSpPr>
        <p:sp>
          <p:nvSpPr>
            <p:cNvPr id="4" name="圆角矩形 3"/>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6" name="圆角矩形 5"/>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9" name="圆角矩形 8"/>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fmla="val 9039"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2" name="圆角矩形 11"/>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fmla="val 9039"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5" name="圆角矩形 14"/>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fmla="val 9039" name="adj"/>
              </a:avLst>
            </a:prstGeom>
            <a:solidFill>
              <a:schemeClr val="accent5"/>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8" name="圆角矩形 17"/>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fmla="val 9039" name="adj"/>
              </a:avLst>
            </a:prstGeom>
            <a:solidFill>
              <a:schemeClr val="accent6"/>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21" name="圆角矩形 20"/>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22" name="组合 21"/>
          <p:cNvGrpSpPr/>
          <p:nvPr/>
        </p:nvGrpSpPr>
        <p:grpSpPr>
          <a:xfrm>
            <a:off x="2070588" y="1610332"/>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gdLst>
                <a:gd fmla="*/ 165 w 171" name="T0"/>
                <a:gd fmla="*/ 0 h 152" name="T1"/>
                <a:gd fmla="*/ 5 w 171" name="T2"/>
                <a:gd fmla="*/ 0 h 152" name="T3"/>
                <a:gd fmla="*/ 0 w 171" name="T4"/>
                <a:gd fmla="*/ 5 h 152" name="T5"/>
                <a:gd fmla="*/ 0 w 171" name="T6"/>
                <a:gd fmla="*/ 146 h 152" name="T7"/>
                <a:gd fmla="*/ 5 w 171" name="T8"/>
                <a:gd fmla="*/ 152 h 152" name="T9"/>
                <a:gd fmla="*/ 165 w 171" name="T10"/>
                <a:gd fmla="*/ 152 h 152" name="T11"/>
                <a:gd fmla="*/ 171 w 171" name="T12"/>
                <a:gd fmla="*/ 146 h 152" name="T13"/>
                <a:gd fmla="*/ 171 w 171" name="T14"/>
                <a:gd fmla="*/ 5 h 152" name="T15"/>
                <a:gd fmla="*/ 165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24" name="Freeform 64"/>
            <p:cNvSpPr>
              <a:spLocks noEditPoints="1"/>
            </p:cNvSpPr>
            <p:nvPr/>
          </p:nvSpPr>
          <p:spPr bwMode="auto">
            <a:xfrm>
              <a:off x="3864007" y="5619744"/>
              <a:ext cx="394679" cy="249385"/>
            </a:xfrm>
            <a:custGeom>
              <a:gdLst>
                <a:gd fmla="*/ 0 w 154" name="T0"/>
                <a:gd fmla="*/ 76 h 97" name="T1"/>
                <a:gd fmla="*/ 12 w 154" name="T2"/>
                <a:gd fmla="*/ 97 h 97" name="T3"/>
                <a:gd fmla="*/ 9 w 154" name="T4"/>
                <a:gd fmla="*/ 66 h 97" name="T5"/>
                <a:gd fmla="*/ 8 w 154" name="T6"/>
                <a:gd fmla="*/ 64 h 97" name="T7"/>
                <a:gd fmla="*/ 24 w 154" name="T8"/>
                <a:gd fmla="*/ 32 h 97" name="T9"/>
                <a:gd fmla="*/ 27 w 154" name="T10"/>
                <a:gd fmla="*/ 30 h 97" name="T11"/>
                <a:gd fmla="*/ 27 w 154" name="T12"/>
                <a:gd fmla="*/ 28 h 97" name="T13"/>
                <a:gd fmla="*/ 30 w 154" name="T14"/>
                <a:gd fmla="*/ 26 h 97" name="T15"/>
                <a:gd fmla="*/ 31 w 154" name="T16"/>
                <a:gd fmla="*/ 25 h 97" name="T17"/>
                <a:gd fmla="*/ 30 w 154" name="T18"/>
                <a:gd fmla="*/ 25 h 97" name="T19"/>
                <a:gd fmla="*/ 31 w 154" name="T20"/>
                <a:gd fmla="*/ 23 h 97" name="T21"/>
                <a:gd fmla="*/ 33 w 154" name="T22"/>
                <a:gd fmla="*/ 24 h 97" name="T23"/>
                <a:gd fmla="*/ 44 w 154" name="T24"/>
                <a:gd fmla="*/ 14 h 97" name="T25"/>
                <a:gd fmla="*/ 42 w 154" name="T26"/>
                <a:gd fmla="*/ 16 h 97" name="T27"/>
                <a:gd fmla="*/ 77 w 154" name="T28"/>
                <a:gd fmla="*/ 8 h 97" name="T29"/>
                <a:gd fmla="*/ 114 w 154" name="T30"/>
                <a:gd fmla="*/ 19 h 97" name="T31"/>
                <a:gd fmla="*/ 118 w 154" name="T32"/>
                <a:gd fmla="*/ 22 h 97" name="T33"/>
                <a:gd fmla="*/ 122 w 154" name="T34"/>
                <a:gd fmla="*/ 23 h 97" name="T35"/>
                <a:gd fmla="*/ 123 w 154" name="T36"/>
                <a:gd fmla="*/ 25 h 97" name="T37"/>
                <a:gd fmla="*/ 124 w 154" name="T38"/>
                <a:gd fmla="*/ 26 h 97" name="T39"/>
                <a:gd fmla="*/ 139 w 154" name="T40"/>
                <a:gd fmla="*/ 44 h 97" name="T41"/>
                <a:gd fmla="*/ 140 w 154" name="T42"/>
                <a:gd fmla="*/ 45 h 97" name="T43"/>
                <a:gd fmla="*/ 141 w 154" name="T44"/>
                <a:gd fmla="*/ 52 h 97" name="T45"/>
                <a:gd fmla="*/ 142 w 154" name="T46"/>
                <a:gd fmla="*/ 55 h 97" name="T47"/>
                <a:gd fmla="*/ 143 w 154" name="T48"/>
                <a:gd fmla="*/ 54 h 97" name="T49"/>
                <a:gd fmla="*/ 144 w 154" name="T50"/>
                <a:gd fmla="*/ 57 h 97" name="T51"/>
                <a:gd fmla="*/ 142 w 154" name="T52"/>
                <a:gd fmla="*/ 56 h 97" name="T53"/>
                <a:gd fmla="*/ 143 w 154" name="T54"/>
                <a:gd fmla="*/ 57 h 97" name="T55"/>
                <a:gd fmla="*/ 144 w 154" name="T56"/>
                <a:gd fmla="*/ 62 h 97" name="T57"/>
                <a:gd fmla="*/ 145 w 154" name="T58"/>
                <a:gd fmla="*/ 76 h 97" name="T59"/>
                <a:gd fmla="*/ 144 w 154" name="T60"/>
                <a:gd fmla="*/ 89 h 97" name="T61"/>
                <a:gd fmla="*/ 144 w 154" name="T62"/>
                <a:gd fmla="*/ 95 h 97" name="T63"/>
                <a:gd fmla="*/ 143 w 154" name="T64"/>
                <a:gd fmla="*/ 93 h 97" name="T65"/>
                <a:gd fmla="*/ 151 w 154" name="T66"/>
                <a:gd fmla="*/ 97 h 97" name="T67"/>
                <a:gd fmla="*/ 77 w 154" name="T68"/>
                <a:gd fmla="*/ 0 h 97" name="T69"/>
                <a:gd fmla="*/ 142 w 154" name="T70"/>
                <a:gd fmla="*/ 50 h 9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7" w="154">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25" name="Freeform 65"/>
            <p:cNvSpPr/>
            <p:nvPr/>
          </p:nvSpPr>
          <p:spPr bwMode="auto">
            <a:xfrm>
              <a:off x="3961592" y="5668537"/>
              <a:ext cx="5422" cy="3253"/>
            </a:xfrm>
            <a:custGeom>
              <a:gdLst>
                <a:gd fmla="*/ 0 w 2" name="T0"/>
                <a:gd fmla="*/ 1 h 1" name="T1"/>
                <a:gd fmla="*/ 2 w 2" name="T2"/>
                <a:gd fmla="*/ 0 h 1" name="T3"/>
                <a:gd fmla="*/ 0 w 2" name="T4"/>
                <a:gd fmla="*/ 1 h 1" name="T5"/>
                <a:gd fmla="*/ 0 w 2" name="T6"/>
                <a:gd fmla="*/ 1 h 1" name="T7"/>
              </a:gdLst>
              <a:cxnLst>
                <a:cxn ang="0">
                  <a:pos x="T0" y="T1"/>
                </a:cxn>
                <a:cxn ang="0">
                  <a:pos x="T2" y="T3"/>
                </a:cxn>
                <a:cxn ang="0">
                  <a:pos x="T4" y="T5"/>
                </a:cxn>
                <a:cxn ang="0">
                  <a:pos x="T6" y="T7"/>
                </a:cxn>
              </a:cxnLst>
              <a:rect b="b" l="0" r="r" t="0"/>
              <a:pathLst>
                <a:path h="1" w="2">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26" name="Freeform 66"/>
            <p:cNvSpPr/>
            <p:nvPr/>
          </p:nvSpPr>
          <p:spPr bwMode="auto">
            <a:xfrm>
              <a:off x="3969183" y="5666368"/>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27" name="Freeform 67"/>
            <p:cNvSpPr>
              <a:spLocks noEditPoints="1"/>
            </p:cNvSpPr>
            <p:nvPr/>
          </p:nvSpPr>
          <p:spPr bwMode="auto">
            <a:xfrm>
              <a:off x="3884608" y="5683717"/>
              <a:ext cx="114934" cy="185413"/>
            </a:xfrm>
            <a:custGeom>
              <a:gdLst>
                <a:gd fmla="*/ 23 w 45" name="T0"/>
                <a:gd fmla="*/ 6 h 72" name="T1"/>
                <a:gd fmla="*/ 20 w 45" name="T2"/>
                <a:gd fmla="*/ 3 h 72" name="T3"/>
                <a:gd fmla="*/ 18 w 45" name="T4"/>
                <a:gd fmla="*/ 4 h 72" name="T5"/>
                <a:gd fmla="*/ 18 w 45" name="T6"/>
                <a:gd fmla="*/ 6 h 72" name="T7"/>
                <a:gd fmla="*/ 15 w 45" name="T8"/>
                <a:gd fmla="*/ 7 h 72" name="T9"/>
                <a:gd fmla="*/ 1 w 45" name="T10"/>
                <a:gd fmla="*/ 41 h 72" name="T11"/>
                <a:gd fmla="*/ 3 w 45" name="T12"/>
                <a:gd fmla="*/ 47 h 72" name="T13"/>
                <a:gd fmla="*/ 4 w 45" name="T14"/>
                <a:gd fmla="*/ 44 h 72" name="T15"/>
                <a:gd fmla="*/ 7 w 45" name="T16"/>
                <a:gd fmla="*/ 47 h 72" name="T17"/>
                <a:gd fmla="*/ 14 w 45" name="T18"/>
                <a:gd fmla="*/ 55 h 72" name="T19"/>
                <a:gd fmla="*/ 17 w 45" name="T20"/>
                <a:gd fmla="*/ 57 h 72" name="T21"/>
                <a:gd fmla="*/ 21 w 45" name="T22"/>
                <a:gd fmla="*/ 61 h 72" name="T23"/>
                <a:gd fmla="*/ 20 w 45" name="T24"/>
                <a:gd fmla="*/ 68 h 72" name="T25"/>
                <a:gd fmla="*/ 21 w 45" name="T26"/>
                <a:gd fmla="*/ 72 h 72" name="T27"/>
                <a:gd fmla="*/ 45 w 45" name="T28"/>
                <a:gd fmla="*/ 70 h 72" name="T29"/>
                <a:gd fmla="*/ 42 w 45" name="T30"/>
                <a:gd fmla="*/ 66 h 72" name="T31"/>
                <a:gd fmla="*/ 36 w 45" name="T32"/>
                <a:gd fmla="*/ 64 h 72" name="T33"/>
                <a:gd fmla="*/ 29 w 45" name="T34"/>
                <a:gd fmla="*/ 56 h 72" name="T35"/>
                <a:gd fmla="*/ 26 w 45" name="T36"/>
                <a:gd fmla="*/ 55 h 72" name="T37"/>
                <a:gd fmla="*/ 21 w 45" name="T38"/>
                <a:gd fmla="*/ 58 h 72" name="T39"/>
                <a:gd fmla="*/ 19 w 45" name="T40"/>
                <a:gd fmla="*/ 53 h 72" name="T41"/>
                <a:gd fmla="*/ 14 w 45" name="T42"/>
                <a:gd fmla="*/ 48 h 72" name="T43"/>
                <a:gd fmla="*/ 14 w 45" name="T44"/>
                <a:gd fmla="*/ 43 h 72" name="T45"/>
                <a:gd fmla="*/ 20 w 45" name="T46"/>
                <a:gd fmla="*/ 43 h 72" name="T47"/>
                <a:gd fmla="*/ 20 w 45" name="T48"/>
                <a:gd fmla="*/ 42 h 72" name="T49"/>
                <a:gd fmla="*/ 25 w 45" name="T50"/>
                <a:gd fmla="*/ 37 h 72" name="T51"/>
                <a:gd fmla="*/ 27 w 45" name="T52"/>
                <a:gd fmla="*/ 31 h 72" name="T53"/>
                <a:gd fmla="*/ 32 w 45" name="T54"/>
                <a:gd fmla="*/ 29 h 72" name="T55"/>
                <a:gd fmla="*/ 32 w 45" name="T56"/>
                <a:gd fmla="*/ 25 h 72" name="T57"/>
                <a:gd fmla="*/ 35 w 45" name="T58"/>
                <a:gd fmla="*/ 27 h 72" name="T59"/>
                <a:gd fmla="*/ 37 w 45" name="T60"/>
                <a:gd fmla="*/ 27 h 72" name="T61"/>
                <a:gd fmla="*/ 34 w 45" name="T62"/>
                <a:gd fmla="*/ 21 h 72" name="T63"/>
                <a:gd fmla="*/ 31 w 45" name="T64"/>
                <a:gd fmla="*/ 15 h 72" name="T65"/>
                <a:gd fmla="*/ 30 w 45" name="T66"/>
                <a:gd fmla="*/ 14 h 72" name="T67"/>
                <a:gd fmla="*/ 25 w 45" name="T68"/>
                <a:gd fmla="*/ 13 h 72" name="T69"/>
                <a:gd fmla="*/ 24 w 45" name="T70"/>
                <a:gd fmla="*/ 20 h 72" name="T71"/>
                <a:gd fmla="*/ 21 w 45" name="T72"/>
                <a:gd fmla="*/ 20 h 72" name="T73"/>
                <a:gd fmla="*/ 17 w 45" name="T74"/>
                <a:gd fmla="*/ 16 h 72" name="T75"/>
                <a:gd fmla="*/ 22 w 45" name="T76"/>
                <a:gd fmla="*/ 11 h 72" name="T77"/>
                <a:gd fmla="*/ 25 w 45" name="T78"/>
                <a:gd fmla="*/ 6 h 72" name="T79"/>
                <a:gd fmla="*/ 28 w 45" name="T80"/>
                <a:gd fmla="*/ 6 h 72" name="T81"/>
                <a:gd fmla="*/ 28 w 45" name="T82"/>
                <a:gd fmla="*/ 11 h 72" name="T83"/>
                <a:gd fmla="*/ 32 w 45" name="T84"/>
                <a:gd fmla="*/ 9 h 72" name="T85"/>
                <a:gd fmla="*/ 35 w 45" name="T86"/>
                <a:gd fmla="*/ 8 h 72" name="T87"/>
                <a:gd fmla="*/ 32 w 45" name="T88"/>
                <a:gd fmla="*/ 5 h 72" name="T89"/>
                <a:gd fmla="*/ 29 w 45" name="T90"/>
                <a:gd fmla="*/ 2 h 72" name="T91"/>
                <a:gd fmla="*/ 23 w 45" name="T92"/>
                <a:gd fmla="*/ 0 h 72" name="T93"/>
                <a:gd fmla="*/ 34 w 45" name="T94"/>
                <a:gd fmla="*/ 22 h 72" name="T95"/>
                <a:gd fmla="*/ 3 w 45" name="T96"/>
                <a:gd fmla="*/ 42 h 72" name="T97"/>
                <a:gd fmla="*/ 3 w 45" name="T98"/>
                <a:gd fmla="*/ 42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45">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28" name="Freeform 68"/>
            <p:cNvSpPr>
              <a:spLocks noEditPoints="1"/>
            </p:cNvSpPr>
            <p:nvPr/>
          </p:nvSpPr>
          <p:spPr bwMode="auto">
            <a:xfrm>
              <a:off x="3940991" y="5655525"/>
              <a:ext cx="37950" cy="31445"/>
            </a:xfrm>
            <a:custGeom>
              <a:gdLst>
                <a:gd fmla="*/ 12 w 15" name="T0"/>
                <a:gd fmla="*/ 2 h 12" name="T1"/>
                <a:gd fmla="*/ 15 w 15" name="T2"/>
                <a:gd fmla="*/ 1 h 12" name="T3"/>
                <a:gd fmla="*/ 14 w 15" name="T4"/>
                <a:gd fmla="*/ 0 h 12" name="T5"/>
                <a:gd fmla="*/ 2 w 15" name="T6"/>
                <a:gd fmla="*/ 9 h 12" name="T7"/>
                <a:gd fmla="*/ 3 w 15" name="T8"/>
                <a:gd fmla="*/ 10 h 12" name="T9"/>
                <a:gd fmla="*/ 3 w 15" name="T10"/>
                <a:gd fmla="*/ 10 h 12" name="T11"/>
                <a:gd fmla="*/ 3 w 15" name="T12"/>
                <a:gd fmla="*/ 10 h 12" name="T13"/>
                <a:gd fmla="*/ 1 w 15" name="T14"/>
                <a:gd fmla="*/ 9 h 12" name="T15"/>
                <a:gd fmla="*/ 0 w 15" name="T16"/>
                <a:gd fmla="*/ 10 h 12" name="T17"/>
                <a:gd fmla="*/ 0 w 15" name="T18"/>
                <a:gd fmla="*/ 11 h 12" name="T19"/>
                <a:gd fmla="*/ 2 w 15" name="T20"/>
                <a:gd fmla="*/ 11 h 12" name="T21"/>
                <a:gd fmla="*/ 5 w 15" name="T22"/>
                <a:gd fmla="*/ 10 h 12" name="T23"/>
                <a:gd fmla="*/ 6 w 15" name="T24"/>
                <a:gd fmla="*/ 9 h 12" name="T25"/>
                <a:gd fmla="*/ 5 w 15" name="T26"/>
                <a:gd fmla="*/ 9 h 12" name="T27"/>
                <a:gd fmla="*/ 7 w 15" name="T28"/>
                <a:gd fmla="*/ 9 h 12" name="T29"/>
                <a:gd fmla="*/ 8 w 15" name="T30"/>
                <a:gd fmla="*/ 6 h 12" name="T31"/>
                <a:gd fmla="*/ 8 w 15" name="T32"/>
                <a:gd fmla="*/ 6 h 12" name="T33"/>
                <a:gd fmla="*/ 10 w 15" name="T34"/>
                <a:gd fmla="*/ 5 h 12" name="T35"/>
                <a:gd fmla="*/ 11 w 15" name="T36"/>
                <a:gd fmla="*/ 5 h 12" name="T37"/>
                <a:gd fmla="*/ 11 w 15" name="T38"/>
                <a:gd fmla="*/ 4 h 12" name="T39"/>
                <a:gd fmla="*/ 12 w 15" name="T40"/>
                <a:gd fmla="*/ 4 h 12" name="T41"/>
                <a:gd fmla="*/ 12 w 15" name="T42"/>
                <a:gd fmla="*/ 3 h 12" name="T43"/>
                <a:gd fmla="*/ 12 w 15" name="T44"/>
                <a:gd fmla="*/ 3 h 12" name="T45"/>
                <a:gd fmla="*/ 12 w 15" name="T46"/>
                <a:gd fmla="*/ 2 h 12" name="T47"/>
                <a:gd fmla="*/ 4 w 15" name="T48"/>
                <a:gd fmla="*/ 10 h 12" name="T49"/>
                <a:gd fmla="*/ 4 w 15" name="T50"/>
                <a:gd fmla="*/ 10 h 12" name="T51"/>
                <a:gd fmla="*/ 4 w 15" name="T52"/>
                <a:gd fmla="*/ 10 h 1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 w="15">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29" name="Freeform 69"/>
            <p:cNvSpPr/>
            <p:nvPr/>
          </p:nvSpPr>
          <p:spPr bwMode="auto">
            <a:xfrm>
              <a:off x="4192545" y="5812747"/>
              <a:ext cx="2169" cy="4337"/>
            </a:xfrm>
            <a:custGeom>
              <a:gdLst>
                <a:gd fmla="*/ 0 w 1" name="T0"/>
                <a:gd fmla="*/ 2 h 2" name="T1"/>
                <a:gd fmla="*/ 1 w 1" name="T2"/>
                <a:gd fmla="*/ 0 h 2" name="T3"/>
                <a:gd fmla="*/ 0 w 1" name="T4"/>
                <a:gd fmla="*/ 0 h 2" name="T5"/>
                <a:gd fmla="*/ 0 w 1" name="T6"/>
                <a:gd fmla="*/ 2 h 2" name="T7"/>
              </a:gdLst>
              <a:cxnLst>
                <a:cxn ang="0">
                  <a:pos x="T0" y="T1"/>
                </a:cxn>
                <a:cxn ang="0">
                  <a:pos x="T2" y="T3"/>
                </a:cxn>
                <a:cxn ang="0">
                  <a:pos x="T4" y="T5"/>
                </a:cxn>
                <a:cxn ang="0">
                  <a:pos x="T6" y="T7"/>
                </a:cxn>
              </a:cxnLst>
              <a:rect b="b" l="0" r="r" t="0"/>
              <a:pathLst>
                <a:path h="2" w="1">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0" name="Freeform 70"/>
            <p:cNvSpPr/>
            <p:nvPr/>
          </p:nvSpPr>
          <p:spPr bwMode="auto">
            <a:xfrm>
              <a:off x="4072189" y="5779134"/>
              <a:ext cx="2169" cy="2169"/>
            </a:xfrm>
            <a:custGeom>
              <a:gdLst>
                <a:gd fmla="*/ 0 w 1" name="T0"/>
                <a:gd fmla="*/ 0 h 1" name="T1"/>
                <a:gd fmla="*/ 1 w 1" name="T2"/>
                <a:gd fmla="*/ 1 h 1" name="T3"/>
                <a:gd fmla="*/ 0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1" name="Freeform 71"/>
            <p:cNvSpPr/>
            <p:nvPr/>
          </p:nvSpPr>
          <p:spPr bwMode="auto">
            <a:xfrm>
              <a:off x="4030986" y="5724920"/>
              <a:ext cx="9759" cy="22770"/>
            </a:xfrm>
            <a:custGeom>
              <a:gdLst>
                <a:gd fmla="*/ 3 w 4" name="T0"/>
                <a:gd fmla="*/ 5 h 9" name="T1"/>
                <a:gd fmla="*/ 3 w 4" name="T2"/>
                <a:gd fmla="*/ 2 h 9" name="T3"/>
                <a:gd fmla="*/ 2 w 4" name="T4"/>
                <a:gd fmla="*/ 1 h 9" name="T5"/>
                <a:gd fmla="*/ 2 w 4" name="T6"/>
                <a:gd fmla="*/ 0 h 9" name="T7"/>
                <a:gd fmla="*/ 1 w 4" name="T8"/>
                <a:gd fmla="*/ 0 h 9" name="T9"/>
                <a:gd fmla="*/ 0 w 4" name="T10"/>
                <a:gd fmla="*/ 4 h 9" name="T11"/>
                <a:gd fmla="*/ 2 w 4" name="T12"/>
                <a:gd fmla="*/ 4 h 9" name="T13"/>
                <a:gd fmla="*/ 0 w 4" name="T14"/>
                <a:gd fmla="*/ 5 h 9" name="T15"/>
                <a:gd fmla="*/ 1 w 4" name="T16"/>
                <a:gd fmla="*/ 8 h 9" name="T17"/>
                <a:gd fmla="*/ 0 w 4" name="T18"/>
                <a:gd fmla="*/ 9 h 9" name="T19"/>
                <a:gd fmla="*/ 3 w 4" name="T20"/>
                <a:gd fmla="*/ 8 h 9" name="T21"/>
                <a:gd fmla="*/ 4 w 4" name="T22"/>
                <a:gd fmla="*/ 6 h 9" name="T23"/>
                <a:gd fmla="*/ 3 w 4" name="T24"/>
                <a:gd fmla="*/ 5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4">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2" name="Freeform 72"/>
            <p:cNvSpPr>
              <a:spLocks noEditPoints="1"/>
            </p:cNvSpPr>
            <p:nvPr/>
          </p:nvSpPr>
          <p:spPr bwMode="auto">
            <a:xfrm>
              <a:off x="4015806" y="5673959"/>
              <a:ext cx="209267" cy="195171"/>
            </a:xfrm>
            <a:custGeom>
              <a:gdLst>
                <a:gd fmla="*/ 80 w 82" name="T0"/>
                <a:gd fmla="*/ 23 h 76" name="T1"/>
                <a:gd fmla="*/ 64 w 82" name="T2"/>
                <a:gd fmla="*/ 4 h 76" name="T3"/>
                <a:gd fmla="*/ 61 w 82" name="T4"/>
                <a:gd fmla="*/ 1 h 76" name="T5"/>
                <a:gd fmla="*/ 56 w 82" name="T6"/>
                <a:gd fmla="*/ 2 h 76" name="T7"/>
                <a:gd fmla="*/ 50 w 82" name="T8"/>
                <a:gd fmla="*/ 4 h 76" name="T9"/>
                <a:gd fmla="*/ 46 w 82" name="T10"/>
                <a:gd fmla="*/ 6 h 76" name="T11"/>
                <a:gd fmla="*/ 43 w 82" name="T12"/>
                <a:gd fmla="*/ 6 h 76" name="T13"/>
                <a:gd fmla="*/ 35 w 82" name="T14"/>
                <a:gd fmla="*/ 10 h 76" name="T15"/>
                <a:gd fmla="*/ 29 w 82" name="T16"/>
                <a:gd fmla="*/ 13 h 76" name="T17"/>
                <a:gd fmla="*/ 29 w 82" name="T18"/>
                <a:gd fmla="*/ 13 h 76" name="T19"/>
                <a:gd fmla="*/ 21 w 82" name="T20"/>
                <a:gd fmla="*/ 7 h 76" name="T21"/>
                <a:gd fmla="*/ 15 w 82" name="T22"/>
                <a:gd fmla="*/ 15 h 76" name="T23"/>
                <a:gd fmla="*/ 12 w 82" name="T24"/>
                <a:gd fmla="*/ 21 h 76" name="T25"/>
                <a:gd fmla="*/ 11 w 82" name="T26"/>
                <a:gd fmla="*/ 25 h 76" name="T27"/>
                <a:gd fmla="*/ 7 w 82" name="T28"/>
                <a:gd fmla="*/ 30 h 76" name="T29"/>
                <a:gd fmla="*/ 8 w 82" name="T30"/>
                <a:gd fmla="*/ 35 h 76" name="T31"/>
                <a:gd fmla="*/ 7 w 82" name="T32"/>
                <a:gd fmla="*/ 41 h 76" name="T33"/>
                <a:gd fmla="*/ 14 w 82" name="T34"/>
                <a:gd fmla="*/ 34 h 76" name="T35"/>
                <a:gd fmla="*/ 15 w 82" name="T36"/>
                <a:gd fmla="*/ 36 h 76" name="T37"/>
                <a:gd fmla="*/ 18 w 82" name="T38"/>
                <a:gd fmla="*/ 40 h 76" name="T39"/>
                <a:gd fmla="*/ 17 w 82" name="T40"/>
                <a:gd fmla="*/ 34 h 76" name="T41"/>
                <a:gd fmla="*/ 20 w 82" name="T42"/>
                <a:gd fmla="*/ 41 h 76" name="T43"/>
                <a:gd fmla="*/ 23 w 82" name="T44"/>
                <a:gd fmla="*/ 40 h 76" name="T45"/>
                <a:gd fmla="*/ 28 w 82" name="T46"/>
                <a:gd fmla="*/ 41 h 76" name="T47"/>
                <a:gd fmla="*/ 20 w 82" name="T48"/>
                <a:gd fmla="*/ 45 h 76" name="T49"/>
                <a:gd fmla="*/ 12 w 82" name="T50"/>
                <a:gd fmla="*/ 41 h 76" name="T51"/>
                <a:gd fmla="*/ 3 w 82" name="T52"/>
                <a:gd fmla="*/ 47 h 76" name="T53"/>
                <a:gd fmla="*/ 2 w 82" name="T54"/>
                <a:gd fmla="*/ 64 h 76" name="T55"/>
                <a:gd fmla="*/ 10 w 82" name="T56"/>
                <a:gd fmla="*/ 65 h 76" name="T57"/>
                <a:gd fmla="*/ 15 w 82" name="T58"/>
                <a:gd fmla="*/ 74 h 76" name="T59"/>
                <a:gd fmla="*/ 32 w 82" name="T60"/>
                <a:gd fmla="*/ 69 h 76" name="T61"/>
                <a:gd fmla="*/ 35 w 82" name="T62"/>
                <a:gd fmla="*/ 60 h 76" name="T63"/>
                <a:gd fmla="*/ 29 w 82" name="T64"/>
                <a:gd fmla="*/ 51 h 76" name="T65"/>
                <a:gd fmla="*/ 34 w 82" name="T66"/>
                <a:gd fmla="*/ 59 h 76" name="T67"/>
                <a:gd fmla="*/ 42 w 82" name="T68"/>
                <a:gd fmla="*/ 52 h 76" name="T69"/>
                <a:gd fmla="*/ 37 w 82" name="T70"/>
                <a:gd fmla="*/ 46 h 76" name="T71"/>
                <a:gd fmla="*/ 44 w 82" name="T72"/>
                <a:gd fmla="*/ 50 h 76" name="T73"/>
                <a:gd fmla="*/ 48 w 82" name="T74"/>
                <a:gd fmla="*/ 53 h 76" name="T75"/>
                <a:gd fmla="*/ 51 w 82" name="T76"/>
                <a:gd fmla="*/ 62 h 76" name="T77"/>
                <a:gd fmla="*/ 55 w 82" name="T78"/>
                <a:gd fmla="*/ 56 h 76" name="T79"/>
                <a:gd fmla="*/ 60 w 82" name="T80"/>
                <a:gd fmla="*/ 55 h 76" name="T81"/>
                <a:gd fmla="*/ 63 w 82" name="T82"/>
                <a:gd fmla="*/ 60 h 76" name="T83"/>
                <a:gd fmla="*/ 66 w 82" name="T84"/>
                <a:gd fmla="*/ 63 h 76" name="T85"/>
                <a:gd fmla="*/ 67 w 82" name="T86"/>
                <a:gd fmla="*/ 62 h 76" name="T87"/>
                <a:gd fmla="*/ 69 w 82" name="T88"/>
                <a:gd fmla="*/ 54 h 76" name="T89"/>
                <a:gd fmla="*/ 75 w 82" name="T90"/>
                <a:gd fmla="*/ 45 h 76" name="T91"/>
                <a:gd fmla="*/ 75 w 82" name="T92"/>
                <a:gd fmla="*/ 40 h 76" name="T93"/>
                <a:gd fmla="*/ 78 w 82" name="T94"/>
                <a:gd fmla="*/ 36 h 76" name="T95"/>
                <a:gd fmla="*/ 82 w 82" name="T96"/>
                <a:gd fmla="*/ 27 h 76" name="T97"/>
                <a:gd fmla="*/ 19 w 82" name="T98"/>
                <a:gd fmla="*/ 24 h 76" name="T99"/>
                <a:gd fmla="*/ 15 w 82" name="T100"/>
                <a:gd fmla="*/ 24 h 76" name="T101"/>
                <a:gd fmla="*/ 18 w 82" name="T102"/>
                <a:gd fmla="*/ 19 h 76" name="T103"/>
                <a:gd fmla="*/ 21 w 82" name="T104"/>
                <a:gd fmla="*/ 19 h 76" name="T105"/>
                <a:gd fmla="*/ 24 w 82" name="T106"/>
                <a:gd fmla="*/ 9 h 76" name="T107"/>
                <a:gd fmla="*/ 28 w 82" name="T108"/>
                <a:gd fmla="*/ 48 h 76" name="T109"/>
                <a:gd fmla="*/ 28 w 82" name="T110"/>
                <a:gd fmla="*/ 15 h 76" name="T111"/>
                <a:gd fmla="*/ 45 w 82" name="T112"/>
                <a:gd fmla="*/ 9 h 76" name="T113"/>
                <a:gd fmla="*/ 61 w 82" name="T114"/>
                <a:gd fmla="*/ 5 h 76" name="T115"/>
                <a:gd fmla="*/ 62 w 82" name="T116"/>
                <a:gd fmla="*/ 4 h 76" name="T117"/>
                <a:gd fmla="*/ 74 w 82" name="T118"/>
                <a:gd fmla="*/ 39 h 7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6" w="82">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3" name="Freeform 73"/>
            <p:cNvSpPr/>
            <p:nvPr/>
          </p:nvSpPr>
          <p:spPr bwMode="auto">
            <a:xfrm>
              <a:off x="4228326" y="5756364"/>
              <a:ext cx="4337" cy="9759"/>
            </a:xfrm>
            <a:custGeom>
              <a:gdLst>
                <a:gd fmla="*/ 1 w 2" name="T0"/>
                <a:gd fmla="*/ 3 h 4" name="T1"/>
                <a:gd fmla="*/ 2 w 2" name="T2"/>
                <a:gd fmla="*/ 4 h 4" name="T3"/>
                <a:gd fmla="*/ 2 w 2" name="T4"/>
                <a:gd fmla="*/ 3 h 4" name="T5"/>
                <a:gd fmla="*/ 1 w 2" name="T6"/>
                <a:gd fmla="*/ 1 h 4" name="T7"/>
                <a:gd fmla="*/ 0 w 2" name="T8"/>
                <a:gd fmla="*/ 0 h 4" name="T9"/>
                <a:gd fmla="*/ 0 w 2" name="T10"/>
                <a:gd fmla="*/ 2 h 4" name="T11"/>
                <a:gd fmla="*/ 0 w 2" name="T12"/>
                <a:gd fmla="*/ 3 h 4" name="T13"/>
                <a:gd fmla="*/ 0 w 2" name="T14"/>
                <a:gd fmla="*/ 3 h 4" name="T15"/>
                <a:gd fmla="*/ 1 w 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4" name="Freeform 74"/>
            <p:cNvSpPr/>
            <p:nvPr/>
          </p:nvSpPr>
          <p:spPr bwMode="auto">
            <a:xfrm>
              <a:off x="4213146" y="5820337"/>
              <a:ext cx="9759" cy="9759"/>
            </a:xfrm>
            <a:custGeom>
              <a:gdLst>
                <a:gd fmla="*/ 0 w 4" name="T0"/>
                <a:gd fmla="*/ 3 h 4" name="T1"/>
                <a:gd fmla="*/ 1 w 4" name="T2"/>
                <a:gd fmla="*/ 3 h 4" name="T3"/>
                <a:gd fmla="*/ 1 w 4" name="T4"/>
                <a:gd fmla="*/ 4 h 4" name="T5"/>
                <a:gd fmla="*/ 4 w 4" name="T6"/>
                <a:gd fmla="*/ 3 h 4" name="T7"/>
                <a:gd fmla="*/ 2 w 4" name="T8"/>
                <a:gd fmla="*/ 2 h 4" name="T9"/>
                <a:gd fmla="*/ 1 w 4" name="T10"/>
                <a:gd fmla="*/ 0 h 4" name="T11"/>
                <a:gd fmla="*/ 1 w 4" name="T12"/>
                <a:gd fmla="*/ 2 h 4" name="T13"/>
                <a:gd fmla="*/ 0 w 4" name="T14"/>
                <a:gd fmla="*/ 3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5" name="Freeform 75"/>
            <p:cNvSpPr/>
            <p:nvPr/>
          </p:nvSpPr>
          <p:spPr bwMode="auto">
            <a:xfrm>
              <a:off x="4204472" y="5845275"/>
              <a:ext cx="10843" cy="13011"/>
            </a:xfrm>
            <a:custGeom>
              <a:gdLst>
                <a:gd fmla="*/ 4 w 4" name="T0"/>
                <a:gd fmla="*/ 1 h 5" name="T1"/>
                <a:gd fmla="*/ 2 w 4" name="T2"/>
                <a:gd fmla="*/ 0 h 5" name="T3"/>
                <a:gd fmla="*/ 2 w 4" name="T4"/>
                <a:gd fmla="*/ 5 h 5" name="T5"/>
                <a:gd fmla="*/ 2 w 4" name="T6"/>
                <a:gd fmla="*/ 3 h 5" name="T7"/>
                <a:gd fmla="*/ 3 w 4" name="T8"/>
                <a:gd fmla="*/ 4 h 5" name="T9"/>
                <a:gd fmla="*/ 3 w 4" name="T10"/>
                <a:gd fmla="*/ 1 h 5" name="T11"/>
                <a:gd fmla="*/ 4 w 4" name="T12"/>
                <a:gd fmla="*/ 1 h 5" name="T13"/>
              </a:gdLst>
              <a:cxnLst>
                <a:cxn ang="0">
                  <a:pos x="T0" y="T1"/>
                </a:cxn>
                <a:cxn ang="0">
                  <a:pos x="T2" y="T3"/>
                </a:cxn>
                <a:cxn ang="0">
                  <a:pos x="T4" y="T5"/>
                </a:cxn>
                <a:cxn ang="0">
                  <a:pos x="T6" y="T7"/>
                </a:cxn>
                <a:cxn ang="0">
                  <a:pos x="T8" y="T9"/>
                </a:cxn>
                <a:cxn ang="0">
                  <a:pos x="T10" y="T11"/>
                </a:cxn>
                <a:cxn ang="0">
                  <a:pos x="T12" y="T13"/>
                </a:cxn>
              </a:cxnLst>
              <a:rect b="b" l="0" r="r" t="0"/>
              <a:pathLst>
                <a:path h="5" w="4">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6" name="Freeform 76"/>
            <p:cNvSpPr/>
            <p:nvPr/>
          </p:nvSpPr>
          <p:spPr bwMode="auto">
            <a:xfrm>
              <a:off x="4192545" y="5835516"/>
              <a:ext cx="15180" cy="22770"/>
            </a:xfrm>
            <a:custGeom>
              <a:gdLst>
                <a:gd fmla="*/ 0 w 6" name="T0"/>
                <a:gd fmla="*/ 5 h 9" name="T1"/>
                <a:gd fmla="*/ 1 w 6" name="T2"/>
                <a:gd fmla="*/ 8 h 9" name="T3"/>
                <a:gd fmla="*/ 4 w 6" name="T4"/>
                <a:gd fmla="*/ 9 h 9" name="T5"/>
                <a:gd fmla="*/ 5 w 6" name="T6"/>
                <a:gd fmla="*/ 8 h 9" name="T7"/>
                <a:gd fmla="*/ 4 w 6" name="T8"/>
                <a:gd fmla="*/ 8 h 9" name="T9"/>
                <a:gd fmla="*/ 5 w 6" name="T10"/>
                <a:gd fmla="*/ 5 h 9" name="T11"/>
                <a:gd fmla="*/ 5 w 6" name="T12"/>
                <a:gd fmla="*/ 3 h 9" name="T13"/>
                <a:gd fmla="*/ 6 w 6" name="T14"/>
                <a:gd fmla="*/ 1 h 9" name="T15"/>
                <a:gd fmla="*/ 4 w 6" name="T16"/>
                <a:gd fmla="*/ 0 h 9" name="T17"/>
                <a:gd fmla="*/ 0 w 6"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6">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7" name="Freeform 77"/>
            <p:cNvSpPr/>
            <p:nvPr/>
          </p:nvSpPr>
          <p:spPr bwMode="auto">
            <a:xfrm>
              <a:off x="4187123" y="5858287"/>
              <a:ext cx="15180" cy="7590"/>
            </a:xfrm>
            <a:custGeom>
              <a:gdLst>
                <a:gd fmla="*/ 0 w 6" name="T0"/>
                <a:gd fmla="*/ 2 h 3" name="T1"/>
                <a:gd fmla="*/ 6 w 6" name="T2"/>
                <a:gd fmla="*/ 3 h 3" name="T3"/>
                <a:gd fmla="*/ 5 w 6" name="T4"/>
                <a:gd fmla="*/ 1 h 3" name="T5"/>
                <a:gd fmla="*/ 1 w 6" name="T6"/>
                <a:gd fmla="*/ 0 h 3" name="T7"/>
                <a:gd fmla="*/ 0 w 6" name="T8"/>
                <a:gd fmla="*/ 2 h 3" name="T9"/>
              </a:gdLst>
              <a:cxnLst>
                <a:cxn ang="0">
                  <a:pos x="T0" y="T1"/>
                </a:cxn>
                <a:cxn ang="0">
                  <a:pos x="T2" y="T3"/>
                </a:cxn>
                <a:cxn ang="0">
                  <a:pos x="T4" y="T5"/>
                </a:cxn>
                <a:cxn ang="0">
                  <a:pos x="T6" y="T7"/>
                </a:cxn>
                <a:cxn ang="0">
                  <a:pos x="T8" y="T9"/>
                </a:cxn>
              </a:cxnLst>
              <a:rect b="b" l="0" r="r" t="0"/>
              <a:pathLst>
                <a:path h="3" w="6">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8" name="Freeform 78"/>
            <p:cNvSpPr/>
            <p:nvPr/>
          </p:nvSpPr>
          <p:spPr bwMode="auto">
            <a:xfrm>
              <a:off x="4204472" y="5799735"/>
              <a:ext cx="5422" cy="7590"/>
            </a:xfrm>
            <a:custGeom>
              <a:gdLst>
                <a:gd fmla="*/ 0 w 2" name="T0"/>
                <a:gd fmla="*/ 1 h 3" name="T1"/>
                <a:gd fmla="*/ 1 w 2" name="T2"/>
                <a:gd fmla="*/ 3 h 3" name="T3"/>
                <a:gd fmla="*/ 2 w 2" name="T4"/>
                <a:gd fmla="*/ 1 h 3" name="T5"/>
                <a:gd fmla="*/ 0 w 2" name="T6"/>
                <a:gd fmla="*/ 1 h 3" name="T7"/>
              </a:gdLst>
              <a:cxnLst>
                <a:cxn ang="0">
                  <a:pos x="T0" y="T1"/>
                </a:cxn>
                <a:cxn ang="0">
                  <a:pos x="T2" y="T3"/>
                </a:cxn>
                <a:cxn ang="0">
                  <a:pos x="T4" y="T5"/>
                </a:cxn>
                <a:cxn ang="0">
                  <a:pos x="T6" y="T7"/>
                </a:cxn>
              </a:cxnLst>
              <a:rect b="b" l="0" r="r" t="0"/>
              <a:pathLst>
                <a:path h="3" w="2">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39" name="Freeform 79"/>
            <p:cNvSpPr/>
            <p:nvPr/>
          </p:nvSpPr>
          <p:spPr bwMode="auto">
            <a:xfrm>
              <a:off x="4207725" y="5809494"/>
              <a:ext cx="5422" cy="10843"/>
            </a:xfrm>
            <a:custGeom>
              <a:gdLst>
                <a:gd fmla="*/ 0 w 2" name="T0"/>
                <a:gd fmla="*/ 2 h 4" name="T1"/>
                <a:gd fmla="*/ 1 w 2" name="T2"/>
                <a:gd fmla="*/ 4 h 4" name="T3"/>
                <a:gd fmla="*/ 2 w 2" name="T4"/>
                <a:gd fmla="*/ 1 h 4" name="T5"/>
                <a:gd fmla="*/ 0 w 2" name="T6"/>
                <a:gd fmla="*/ 2 h 4" name="T7"/>
              </a:gdLst>
              <a:cxnLst>
                <a:cxn ang="0">
                  <a:pos x="T0" y="T1"/>
                </a:cxn>
                <a:cxn ang="0">
                  <a:pos x="T2" y="T3"/>
                </a:cxn>
                <a:cxn ang="0">
                  <a:pos x="T4" y="T5"/>
                </a:cxn>
                <a:cxn ang="0">
                  <a:pos x="T6" y="T7"/>
                </a:cxn>
              </a:cxnLst>
              <a:rect b="b" l="0" r="r" t="0"/>
              <a:pathLst>
                <a:path h="4" w="2">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0" name="Freeform 80"/>
            <p:cNvSpPr/>
            <p:nvPr/>
          </p:nvSpPr>
          <p:spPr bwMode="auto">
            <a:xfrm>
              <a:off x="4220736" y="5845275"/>
              <a:ext cx="7590" cy="5422"/>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0"/>
                    <a:pt x="0" y="0"/>
                    <a:pt x="0" y="1"/>
                  </a:cubicBezTo>
                  <a:cubicBezTo>
                    <a:pt x="1" y="2"/>
                    <a:pt x="3" y="1"/>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1" name="Freeform 81"/>
            <p:cNvSpPr/>
            <p:nvPr/>
          </p:nvSpPr>
          <p:spPr bwMode="auto">
            <a:xfrm>
              <a:off x="4217483" y="5766122"/>
              <a:ext cx="15180" cy="22770"/>
            </a:xfrm>
            <a:custGeom>
              <a:gdLst>
                <a:gd fmla="*/ 5 w 6" name="T0"/>
                <a:gd fmla="*/ 0 h 9" name="T1"/>
                <a:gd fmla="*/ 5 w 6" name="T2"/>
                <a:gd fmla="*/ 0 h 9" name="T3"/>
                <a:gd fmla="*/ 5 w 6" name="T4"/>
                <a:gd fmla="*/ 0 h 9" name="T5"/>
                <a:gd fmla="*/ 5 w 6" name="T6"/>
                <a:gd fmla="*/ 3 h 9" name="T7"/>
                <a:gd fmla="*/ 5 w 6" name="T8"/>
                <a:gd fmla="*/ 3 h 9" name="T9"/>
                <a:gd fmla="*/ 2 w 6" name="T10"/>
                <a:gd fmla="*/ 5 h 9" name="T11"/>
                <a:gd fmla="*/ 0 w 6" name="T12"/>
                <a:gd fmla="*/ 7 h 9" name="T13"/>
                <a:gd fmla="*/ 1 w 6" name="T14"/>
                <a:gd fmla="*/ 7 h 9" name="T15"/>
                <a:gd fmla="*/ 0 w 6" name="T16"/>
                <a:gd fmla="*/ 7 h 9" name="T17"/>
                <a:gd fmla="*/ 1 w 6" name="T18"/>
                <a:gd fmla="*/ 9 h 9" name="T19"/>
                <a:gd fmla="*/ 2 w 6" name="T20"/>
                <a:gd fmla="*/ 7 h 9" name="T21"/>
                <a:gd fmla="*/ 3 w 6" name="T22"/>
                <a:gd fmla="*/ 7 h 9" name="T23"/>
                <a:gd fmla="*/ 6 w 6" name="T24"/>
                <a:gd fmla="*/ 5 h 9" name="T25"/>
                <a:gd fmla="*/ 6 w 6" name="T26"/>
                <a:gd fmla="*/ 5 h 9" name="T27"/>
                <a:gd fmla="*/ 5 w 6" name="T28"/>
                <a:gd fmla="*/ 0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6">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2" name="Freeform 82"/>
            <p:cNvSpPr/>
            <p:nvPr/>
          </p:nvSpPr>
          <p:spPr bwMode="auto">
            <a:xfrm>
              <a:off x="4228326" y="5747690"/>
              <a:ext cx="2169" cy="8674"/>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2"/>
                    <a:pt x="0" y="1"/>
                    <a:pt x="0" y="0"/>
                  </a:cubicBezTo>
                  <a:cubicBezTo>
                    <a:pt x="0" y="1"/>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3" name="Freeform 83"/>
            <p:cNvSpPr/>
            <p:nvPr/>
          </p:nvSpPr>
          <p:spPr bwMode="auto">
            <a:xfrm>
              <a:off x="4174112" y="5837685"/>
              <a:ext cx="13011" cy="20602"/>
            </a:xfrm>
            <a:custGeom>
              <a:gdLst>
                <a:gd fmla="*/ 5 w 5" name="T0"/>
                <a:gd fmla="*/ 8 h 8" name="T1"/>
                <a:gd fmla="*/ 4 w 5" name="T2"/>
                <a:gd fmla="*/ 4 h 8" name="T3"/>
                <a:gd fmla="*/ 3 w 5" name="T4"/>
                <a:gd fmla="*/ 2 h 8" name="T5"/>
                <a:gd fmla="*/ 2 w 5" name="T6"/>
                <a:gd fmla="*/ 0 h 8" name="T7"/>
                <a:gd fmla="*/ 1 w 5" name="T8"/>
                <a:gd fmla="*/ 0 h 8" name="T9"/>
                <a:gd fmla="*/ 0 w 5" name="T10"/>
                <a:gd fmla="*/ 0 h 8" name="T11"/>
                <a:gd fmla="*/ 2 w 5" name="T12"/>
                <a:gd fmla="*/ 6 h 8" name="T13"/>
                <a:gd fmla="*/ 5 w 5"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4" name="Freeform 84"/>
            <p:cNvSpPr/>
            <p:nvPr/>
          </p:nvSpPr>
          <p:spPr bwMode="auto">
            <a:xfrm>
              <a:off x="4151342" y="5830095"/>
              <a:ext cx="5422" cy="7590"/>
            </a:xfrm>
            <a:custGeom>
              <a:gdLst>
                <a:gd fmla="*/ 1 w 2" name="T0"/>
                <a:gd fmla="*/ 3 h 3" name="T1"/>
                <a:gd fmla="*/ 2 w 2" name="T2"/>
                <a:gd fmla="*/ 2 h 3" name="T3"/>
                <a:gd fmla="*/ 1 w 2" name="T4"/>
                <a:gd fmla="*/ 0 h 3" name="T5"/>
                <a:gd fmla="*/ 1 w 2" name="T6"/>
                <a:gd fmla="*/ 3 h 3" name="T7"/>
              </a:gdLst>
              <a:cxnLst>
                <a:cxn ang="0">
                  <a:pos x="T0" y="T1"/>
                </a:cxn>
                <a:cxn ang="0">
                  <a:pos x="T2" y="T3"/>
                </a:cxn>
                <a:cxn ang="0">
                  <a:pos x="T4" y="T5"/>
                </a:cxn>
                <a:cxn ang="0">
                  <a:pos x="T6" y="T7"/>
                </a:cxn>
              </a:cxnLst>
              <a:rect b="b" l="0" r="r" t="0"/>
              <a:pathLst>
                <a:path h="3" w="2">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5" name="Freeform 85"/>
            <p:cNvSpPr>
              <a:spLocks noEditPoints="1"/>
            </p:cNvSpPr>
            <p:nvPr/>
          </p:nvSpPr>
          <p:spPr bwMode="auto">
            <a:xfrm>
              <a:off x="3963761" y="5651188"/>
              <a:ext cx="74816" cy="73731"/>
            </a:xfrm>
            <a:custGeom>
              <a:gdLst>
                <a:gd fmla="*/ 9 w 29" name="T0"/>
                <a:gd fmla="*/ 28 h 29" name="T1"/>
                <a:gd fmla="*/ 10 w 29" name="T2"/>
                <a:gd fmla="*/ 28 h 29" name="T3"/>
                <a:gd fmla="*/ 11 w 29" name="T4"/>
                <a:gd fmla="*/ 29 h 29" name="T5"/>
                <a:gd fmla="*/ 12 w 29" name="T6"/>
                <a:gd fmla="*/ 28 h 29" name="T7"/>
                <a:gd fmla="*/ 13 w 29" name="T8"/>
                <a:gd fmla="*/ 24 h 29" name="T9"/>
                <a:gd fmla="*/ 14 w 29" name="T10"/>
                <a:gd fmla="*/ 22 h 29" name="T11"/>
                <a:gd fmla="*/ 16 w 29" name="T12"/>
                <a:gd fmla="*/ 22 h 29" name="T13"/>
                <a:gd fmla="*/ 17 w 29" name="T14"/>
                <a:gd fmla="*/ 21 h 29" name="T15"/>
                <a:gd fmla="*/ 20 w 29" name="T16"/>
                <a:gd fmla="*/ 20 h 29" name="T17"/>
                <a:gd fmla="*/ 22 w 29" name="T18"/>
                <a:gd fmla="*/ 17 h 29" name="T19"/>
                <a:gd fmla="*/ 19 w 29" name="T20"/>
                <a:gd fmla="*/ 17 h 29" name="T21"/>
                <a:gd fmla="*/ 20 w 29" name="T22"/>
                <a:gd fmla="*/ 16 h 29" name="T23"/>
                <a:gd fmla="*/ 23 w 29" name="T24"/>
                <a:gd fmla="*/ 17 h 29" name="T25"/>
                <a:gd fmla="*/ 22 w 29" name="T26"/>
                <a:gd fmla="*/ 16 h 29" name="T27"/>
                <a:gd fmla="*/ 23 w 29" name="T28"/>
                <a:gd fmla="*/ 16 h 29" name="T29"/>
                <a:gd fmla="*/ 23 w 29" name="T30"/>
                <a:gd fmla="*/ 15 h 29" name="T31"/>
                <a:gd fmla="*/ 24 w 29" name="T32"/>
                <a:gd fmla="*/ 10 h 29" name="T33"/>
                <a:gd fmla="*/ 26 w 29" name="T34"/>
                <a:gd fmla="*/ 10 h 29" name="T35"/>
                <a:gd fmla="*/ 24 w 29" name="T36"/>
                <a:gd fmla="*/ 8 h 29" name="T37"/>
                <a:gd fmla="*/ 25 w 29" name="T38"/>
                <a:gd fmla="*/ 8 h 29" name="T39"/>
                <a:gd fmla="*/ 25 w 29" name="T40"/>
                <a:gd fmla="*/ 6 h 29" name="T41"/>
                <a:gd fmla="*/ 27 w 29" name="T42"/>
                <a:gd fmla="*/ 5 h 29" name="T43"/>
                <a:gd fmla="*/ 29 w 29" name="T44"/>
                <a:gd fmla="*/ 5 h 29" name="T45"/>
                <a:gd fmla="*/ 27 w 29" name="T46"/>
                <a:gd fmla="*/ 4 h 29" name="T47"/>
                <a:gd fmla="*/ 26 w 29" name="T48"/>
                <a:gd fmla="*/ 3 h 29" name="T49"/>
                <a:gd fmla="*/ 24 w 29" name="T50"/>
                <a:gd fmla="*/ 4 h 29" name="T51"/>
                <a:gd fmla="*/ 26 w 29" name="T52"/>
                <a:gd fmla="*/ 2 h 29" name="T53"/>
                <a:gd fmla="*/ 23 w 29" name="T54"/>
                <a:gd fmla="*/ 1 h 29" name="T55"/>
                <a:gd fmla="*/ 21 w 29" name="T56"/>
                <a:gd fmla="*/ 1 h 29" name="T57"/>
                <a:gd fmla="*/ 20 w 29" name="T58"/>
                <a:gd fmla="*/ 1 h 29" name="T59"/>
                <a:gd fmla="*/ 16 w 29" name="T60"/>
                <a:gd fmla="*/ 1 h 29" name="T61"/>
                <a:gd fmla="*/ 13 w 29" name="T62"/>
                <a:gd fmla="*/ 2 h 29" name="T63"/>
                <a:gd fmla="*/ 13 w 29" name="T64"/>
                <a:gd fmla="*/ 4 h 29" name="T65"/>
                <a:gd fmla="*/ 9 w 29" name="T66"/>
                <a:gd fmla="*/ 3 h 29" name="T67"/>
                <a:gd fmla="*/ 3 w 29" name="T68"/>
                <a:gd fmla="*/ 6 h 29" name="T69"/>
                <a:gd fmla="*/ 4 w 29" name="T70"/>
                <a:gd fmla="*/ 7 h 29" name="T71"/>
                <a:gd fmla="*/ 1 w 29" name="T72"/>
                <a:gd fmla="*/ 8 h 29" name="T73"/>
                <a:gd fmla="*/ 0 w 29" name="T74"/>
                <a:gd fmla="*/ 9 h 29" name="T75"/>
                <a:gd fmla="*/ 1 w 29" name="T76"/>
                <a:gd fmla="*/ 10 h 29" name="T77"/>
                <a:gd fmla="*/ 2 w 29" name="T78"/>
                <a:gd fmla="*/ 10 h 29" name="T79"/>
                <a:gd fmla="*/ 4 w 29" name="T80"/>
                <a:gd fmla="*/ 10 h 29" name="T81"/>
                <a:gd fmla="*/ 1 w 29" name="T82"/>
                <a:gd fmla="*/ 10 h 29" name="T83"/>
                <a:gd fmla="*/ 3 w 29" name="T84"/>
                <a:gd fmla="*/ 12 h 29" name="T85"/>
                <a:gd fmla="*/ 4 w 29" name="T86"/>
                <a:gd fmla="*/ 11 h 29" name="T87"/>
                <a:gd fmla="*/ 7 w 29" name="T88"/>
                <a:gd fmla="*/ 12 h 29" name="T89"/>
                <a:gd fmla="*/ 7 w 29" name="T90"/>
                <a:gd fmla="*/ 14 h 29" name="T91"/>
                <a:gd fmla="*/ 7 w 29" name="T92"/>
                <a:gd fmla="*/ 16 h 29" name="T93"/>
                <a:gd fmla="*/ 8 w 29" name="T94"/>
                <a:gd fmla="*/ 16 h 29" name="T95"/>
                <a:gd fmla="*/ 7 w 29" name="T96"/>
                <a:gd fmla="*/ 17 h 29" name="T97"/>
                <a:gd fmla="*/ 9 w 29" name="T98"/>
                <a:gd fmla="*/ 19 h 29" name="T99"/>
                <a:gd fmla="*/ 7 w 29" name="T100"/>
                <a:gd fmla="*/ 20 h 29" name="T101"/>
                <a:gd fmla="*/ 7 w 29" name="T102"/>
                <a:gd fmla="*/ 22 h 29" name="T103"/>
                <a:gd fmla="*/ 9 w 29" name="T104"/>
                <a:gd fmla="*/ 28 h 29" name="T105"/>
                <a:gd fmla="*/ 22 w 29" name="T106"/>
                <a:gd fmla="*/ 16 h 29" name="T107"/>
                <a:gd fmla="*/ 22 w 29" name="T108"/>
                <a:gd fmla="*/ 14 h 29" name="T109"/>
                <a:gd fmla="*/ 22 w 29" name="T110"/>
                <a:gd fmla="*/ 16 h 29" name="T111"/>
                <a:gd fmla="*/ 23 w 29" name="T112"/>
                <a:gd fmla="*/ 3 h 29" name="T113"/>
                <a:gd fmla="*/ 22 w 29" name="T114"/>
                <a:gd fmla="*/ 4 h 29" name="T115"/>
                <a:gd fmla="*/ 19 w 29" name="T116"/>
                <a:gd fmla="*/ 4 h 29" name="T117"/>
                <a:gd fmla="*/ 23 w 29" name="T118"/>
                <a:gd fmla="*/ 3 h 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 w="28">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6" name="Freeform 86"/>
            <p:cNvSpPr/>
            <p:nvPr/>
          </p:nvSpPr>
          <p:spPr bwMode="auto">
            <a:xfrm>
              <a:off x="4048335" y="5660947"/>
              <a:ext cx="20602" cy="20602"/>
            </a:xfrm>
            <a:custGeom>
              <a:gdLst>
                <a:gd fmla="*/ 0 w 8" name="T0"/>
                <a:gd fmla="*/ 2 h 8" name="T1"/>
                <a:gd fmla="*/ 1 w 8" name="T2"/>
                <a:gd fmla="*/ 4 h 8" name="T3"/>
                <a:gd fmla="*/ 1 w 8" name="T4"/>
                <a:gd fmla="*/ 5 h 8" name="T5"/>
                <a:gd fmla="*/ 3 w 8" name="T6"/>
                <a:gd fmla="*/ 4 h 8" name="T7"/>
                <a:gd fmla="*/ 2 w 8" name="T8"/>
                <a:gd fmla="*/ 6 h 8" name="T9"/>
                <a:gd fmla="*/ 4 w 8" name="T10"/>
                <a:gd fmla="*/ 7 h 8" name="T11"/>
                <a:gd fmla="*/ 5 w 8" name="T12"/>
                <a:gd fmla="*/ 8 h 8" name="T13"/>
                <a:gd fmla="*/ 5 w 8" name="T14"/>
                <a:gd fmla="*/ 5 h 8" name="T15"/>
                <a:gd fmla="*/ 8 w 8" name="T16"/>
                <a:gd fmla="*/ 6 h 8" name="T17"/>
                <a:gd fmla="*/ 6 w 8" name="T18"/>
                <a:gd fmla="*/ 3 h 8" name="T19"/>
                <a:gd fmla="*/ 5 w 8" name="T20"/>
                <a:gd fmla="*/ 3 h 8" name="T21"/>
                <a:gd fmla="*/ 4 w 8" name="T22"/>
                <a:gd fmla="*/ 2 h 8" name="T23"/>
                <a:gd fmla="*/ 3 w 8" name="T24"/>
                <a:gd fmla="*/ 1 h 8" name="T25"/>
                <a:gd fmla="*/ 3 w 8" name="T26"/>
                <a:gd fmla="*/ 2 h 8" name="T27"/>
                <a:gd fmla="*/ 0 w 8" name="T28"/>
                <a:gd fmla="*/ 2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7" name="Freeform 87"/>
            <p:cNvSpPr/>
            <p:nvPr/>
          </p:nvSpPr>
          <p:spPr bwMode="auto">
            <a:xfrm>
              <a:off x="4061346" y="5660947"/>
              <a:ext cx="15180" cy="7590"/>
            </a:xfrm>
            <a:custGeom>
              <a:gdLst>
                <a:gd fmla="*/ 5 w 6" name="T0"/>
                <a:gd fmla="*/ 2 h 3" name="T1"/>
                <a:gd fmla="*/ 6 w 6" name="T2"/>
                <a:gd fmla="*/ 1 h 3" name="T3"/>
                <a:gd fmla="*/ 0 w 6" name="T4"/>
                <a:gd fmla="*/ 0 h 3" name="T5"/>
                <a:gd fmla="*/ 0 w 6" name="T6"/>
                <a:gd fmla="*/ 1 h 3" name="T7"/>
                <a:gd fmla="*/ 5 w 6" name="T8"/>
                <a:gd fmla="*/ 2 h 3" name="T9"/>
              </a:gdLst>
              <a:cxnLst>
                <a:cxn ang="0">
                  <a:pos x="T0" y="T1"/>
                </a:cxn>
                <a:cxn ang="0">
                  <a:pos x="T2" y="T3"/>
                </a:cxn>
                <a:cxn ang="0">
                  <a:pos x="T4" y="T5"/>
                </a:cxn>
                <a:cxn ang="0">
                  <a:pos x="T6" y="T7"/>
                </a:cxn>
                <a:cxn ang="0">
                  <a:pos x="T8" y="T9"/>
                </a:cxn>
              </a:cxnLst>
              <a:rect b="b" l="0" r="r" t="0"/>
              <a:pathLst>
                <a:path h="3" w="6">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8" name="Freeform 88"/>
            <p:cNvSpPr/>
            <p:nvPr/>
          </p:nvSpPr>
          <p:spPr bwMode="auto">
            <a:xfrm>
              <a:off x="4025565" y="5735762"/>
              <a:ext cx="5422" cy="7590"/>
            </a:xfrm>
            <a:custGeom>
              <a:gdLst>
                <a:gd fmla="*/ 1 w 2" name="T0"/>
                <a:gd fmla="*/ 0 h 3" name="T1"/>
                <a:gd fmla="*/ 0 w 2" name="T2"/>
                <a:gd fmla="*/ 1 h 3" name="T3"/>
                <a:gd fmla="*/ 0 w 2" name="T4"/>
                <a:gd fmla="*/ 3 h 3" name="T5"/>
                <a:gd fmla="*/ 2 w 2" name="T6"/>
                <a:gd fmla="*/ 2 h 3" name="T7"/>
                <a:gd fmla="*/ 2 w 2" name="T8"/>
                <a:gd fmla="*/ 0 h 3" name="T9"/>
                <a:gd fmla="*/ 1 w 2" name="T10"/>
                <a:gd fmla="*/ 0 h 3" name="T11"/>
              </a:gdLst>
              <a:cxnLst>
                <a:cxn ang="0">
                  <a:pos x="T0" y="T1"/>
                </a:cxn>
                <a:cxn ang="0">
                  <a:pos x="T2" y="T3"/>
                </a:cxn>
                <a:cxn ang="0">
                  <a:pos x="T4" y="T5"/>
                </a:cxn>
                <a:cxn ang="0">
                  <a:pos x="T6" y="T7"/>
                </a:cxn>
                <a:cxn ang="0">
                  <a:pos x="T8" y="T9"/>
                </a:cxn>
                <a:cxn ang="0">
                  <a:pos x="T10" y="T11"/>
                </a:cxn>
              </a:cxnLst>
              <a:rect b="b" l="0" r="r" t="0"/>
              <a:pathLst>
                <a:path h="3" w="2">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49" name="Freeform 89"/>
            <p:cNvSpPr/>
            <p:nvPr/>
          </p:nvSpPr>
          <p:spPr bwMode="auto">
            <a:xfrm>
              <a:off x="4020144" y="5702150"/>
              <a:ext cx="13011" cy="13011"/>
            </a:xfrm>
            <a:custGeom>
              <a:gdLst>
                <a:gd fmla="*/ 5 w 5" name="T0"/>
                <a:gd fmla="*/ 4 h 5" name="T1"/>
                <a:gd fmla="*/ 5 w 5" name="T2"/>
                <a:gd fmla="*/ 1 h 5" name="T3"/>
                <a:gd fmla="*/ 2 w 5" name="T4"/>
                <a:gd fmla="*/ 2 h 5" name="T5"/>
                <a:gd fmla="*/ 1 w 5" name="T6"/>
                <a:gd fmla="*/ 1 h 5" name="T7"/>
                <a:gd fmla="*/ 0 w 5" name="T8"/>
                <a:gd fmla="*/ 2 h 5" name="T9"/>
                <a:gd fmla="*/ 1 w 5" name="T10"/>
                <a:gd fmla="*/ 2 h 5" name="T11"/>
                <a:gd fmla="*/ 0 w 5" name="T12"/>
                <a:gd fmla="*/ 4 h 5" name="T13"/>
                <a:gd fmla="*/ 2 w 5" name="T14"/>
                <a:gd fmla="*/ 5 h 5" name="T15"/>
                <a:gd fmla="*/ 4 w 5" name="T16"/>
                <a:gd fmla="*/ 5 h 5" name="T17"/>
                <a:gd fmla="*/ 5 w 5" name="T18"/>
                <a:gd fmla="*/ 4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0" name="Freeform 90"/>
            <p:cNvSpPr/>
            <p:nvPr/>
          </p:nvSpPr>
          <p:spPr bwMode="auto">
            <a:xfrm>
              <a:off x="4102549" y="5676127"/>
              <a:ext cx="17349" cy="20602"/>
            </a:xfrm>
            <a:custGeom>
              <a:gdLst>
                <a:gd fmla="*/ 1 w 7" name="T0"/>
                <a:gd fmla="*/ 5 h 8" name="T1"/>
                <a:gd fmla="*/ 0 w 7" name="T2"/>
                <a:gd fmla="*/ 6 h 8" name="T3"/>
                <a:gd fmla="*/ 2 w 7" name="T4"/>
                <a:gd fmla="*/ 8 h 8" name="T5"/>
                <a:gd fmla="*/ 3 w 7" name="T6"/>
                <a:gd fmla="*/ 7 h 8" name="T7"/>
                <a:gd fmla="*/ 2 w 7" name="T8"/>
                <a:gd fmla="*/ 4 h 8" name="T9"/>
                <a:gd fmla="*/ 5 w 7" name="T10"/>
                <a:gd fmla="*/ 2 h 8" name="T11"/>
                <a:gd fmla="*/ 7 w 7" name="T12"/>
                <a:gd fmla="*/ 0 h 8" name="T13"/>
                <a:gd fmla="*/ 6 w 7" name="T14"/>
                <a:gd fmla="*/ 0 h 8" name="T15"/>
                <a:gd fmla="*/ 6 w 7" name="T16"/>
                <a:gd fmla="*/ 0 h 8" name="T17"/>
                <a:gd fmla="*/ 2 w 7" name="T18"/>
                <a:gd fmla="*/ 2 h 8" name="T19"/>
                <a:gd fmla="*/ 1 w 7" name="T20"/>
                <a:gd fmla="*/ 5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1" name="Freeform 91"/>
            <p:cNvSpPr/>
            <p:nvPr/>
          </p:nvSpPr>
          <p:spPr bwMode="auto">
            <a:xfrm>
              <a:off x="4107971" y="5660947"/>
              <a:ext cx="4337" cy="7590"/>
            </a:xfrm>
            <a:custGeom>
              <a:gdLst>
                <a:gd fmla="*/ 0 w 2" name="T0"/>
                <a:gd fmla="*/ 2 h 3" name="T1"/>
                <a:gd fmla="*/ 2 w 2" name="T2"/>
                <a:gd fmla="*/ 2 h 3" name="T3"/>
                <a:gd fmla="*/ 0 w 2" name="T4"/>
                <a:gd fmla="*/ 2 h 3" name="T5"/>
              </a:gdLst>
              <a:cxnLst>
                <a:cxn ang="0">
                  <a:pos x="T0" y="T1"/>
                </a:cxn>
                <a:cxn ang="0">
                  <a:pos x="T2" y="T3"/>
                </a:cxn>
                <a:cxn ang="0">
                  <a:pos x="T4" y="T5"/>
                </a:cxn>
              </a:cxnLst>
              <a:rect b="b" l="0" r="r" t="0"/>
              <a:pathLst>
                <a:path h="3" w="2">
                  <a:moveTo>
                    <a:pt x="0" y="2"/>
                  </a:moveTo>
                  <a:cubicBezTo>
                    <a:pt x="0" y="3"/>
                    <a:pt x="1" y="2"/>
                    <a:pt x="2" y="2"/>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2" name="Freeform 92"/>
            <p:cNvSpPr/>
            <p:nvPr/>
          </p:nvSpPr>
          <p:spPr bwMode="auto">
            <a:xfrm>
              <a:off x="4145920" y="5663116"/>
              <a:ext cx="10843" cy="8674"/>
            </a:xfrm>
            <a:custGeom>
              <a:gdLst>
                <a:gd fmla="*/ 2 w 4" name="T0"/>
                <a:gd fmla="*/ 0 h 3" name="T1"/>
                <a:gd fmla="*/ 0 w 4" name="T2"/>
                <a:gd fmla="*/ 1 h 3" name="T3"/>
                <a:gd fmla="*/ 0 w 4" name="T4"/>
                <a:gd fmla="*/ 2 h 3" name="T5"/>
                <a:gd fmla="*/ 4 w 4" name="T6"/>
                <a:gd fmla="*/ 2 h 3" name="T7"/>
                <a:gd fmla="*/ 4 w 4" name="T8"/>
                <a:gd fmla="*/ 2 h 3" name="T9"/>
                <a:gd fmla="*/ 2 w 4" name="T10"/>
                <a:gd fmla="*/ 0 h 3" name="T11"/>
              </a:gdLst>
              <a:cxnLst>
                <a:cxn ang="0">
                  <a:pos x="T0" y="T1"/>
                </a:cxn>
                <a:cxn ang="0">
                  <a:pos x="T2" y="T3"/>
                </a:cxn>
                <a:cxn ang="0">
                  <a:pos x="T4" y="T5"/>
                </a:cxn>
                <a:cxn ang="0">
                  <a:pos x="T6" y="T7"/>
                </a:cxn>
                <a:cxn ang="0">
                  <a:pos x="T8" y="T9"/>
                </a:cxn>
                <a:cxn ang="0">
                  <a:pos x="T10" y="T11"/>
                </a:cxn>
              </a:cxnLst>
              <a:rect b="b" l="0" r="r" t="0"/>
              <a:pathLst>
                <a:path h="3" w="4">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3" name="Freeform 93"/>
            <p:cNvSpPr/>
            <p:nvPr/>
          </p:nvSpPr>
          <p:spPr bwMode="auto">
            <a:xfrm>
              <a:off x="3938823" y="5709740"/>
              <a:ext cx="9759" cy="9759"/>
            </a:xfrm>
            <a:custGeom>
              <a:gdLst>
                <a:gd fmla="*/ 2 w 4" name="T0"/>
                <a:gd fmla="*/ 0 h 4" name="T1"/>
                <a:gd fmla="*/ 0 w 4" name="T2"/>
                <a:gd fmla="*/ 2 h 4" name="T3"/>
                <a:gd fmla="*/ 2 w 4" name="T4"/>
                <a:gd fmla="*/ 3 h 4" name="T5"/>
                <a:gd fmla="*/ 4 w 4" name="T6"/>
                <a:gd fmla="*/ 2 h 4" name="T7"/>
                <a:gd fmla="*/ 3 w 4" name="T8"/>
                <a:gd fmla="*/ 1 h 4" name="T9"/>
                <a:gd fmla="*/ 2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4" name="Freeform 94"/>
            <p:cNvSpPr/>
            <p:nvPr/>
          </p:nvSpPr>
          <p:spPr bwMode="auto">
            <a:xfrm>
              <a:off x="3954003" y="5812747"/>
              <a:ext cx="4337" cy="4337"/>
            </a:xfrm>
            <a:custGeom>
              <a:gdLst>
                <a:gd fmla="*/ 0 w 2" name="T0"/>
                <a:gd fmla="*/ 2 h 2" name="T1"/>
                <a:gd fmla="*/ 2 w 2" name="T2"/>
                <a:gd fmla="*/ 0 h 2" name="T3"/>
                <a:gd fmla="*/ 0 w 2" name="T4"/>
                <a:gd fmla="*/ 0 h 2" name="T5"/>
                <a:gd fmla="*/ 0 w 2" name="T6"/>
                <a:gd fmla="*/ 2 h 2" name="T7"/>
              </a:gdLst>
              <a:cxnLst>
                <a:cxn ang="0">
                  <a:pos x="T0" y="T1"/>
                </a:cxn>
                <a:cxn ang="0">
                  <a:pos x="T2" y="T3"/>
                </a:cxn>
                <a:cxn ang="0">
                  <a:pos x="T4" y="T5"/>
                </a:cxn>
                <a:cxn ang="0">
                  <a:pos x="T6" y="T7"/>
                </a:cxn>
              </a:cxnLst>
              <a:rect b="b" l="0" r="r" t="0"/>
              <a:pathLst>
                <a:path h="2" w="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5" name="Freeform 95"/>
            <p:cNvSpPr/>
            <p:nvPr/>
          </p:nvSpPr>
          <p:spPr bwMode="auto">
            <a:xfrm>
              <a:off x="3930148" y="5804073"/>
              <a:ext cx="23854" cy="13011"/>
            </a:xfrm>
            <a:custGeom>
              <a:gdLst>
                <a:gd fmla="*/ 6 w 9" name="T0"/>
                <a:gd fmla="*/ 4 h 5" name="T1"/>
                <a:gd fmla="*/ 7 w 9" name="T2"/>
                <a:gd fmla="*/ 5 h 5" name="T3"/>
                <a:gd fmla="*/ 9 w 9" name="T4"/>
                <a:gd fmla="*/ 4 h 5" name="T5"/>
                <a:gd fmla="*/ 6 w 9" name="T6"/>
                <a:gd fmla="*/ 2 h 5" name="T7"/>
                <a:gd fmla="*/ 5 w 9" name="T8"/>
                <a:gd fmla="*/ 1 h 5" name="T9"/>
                <a:gd fmla="*/ 4 w 9" name="T10"/>
                <a:gd fmla="*/ 0 h 5" name="T11"/>
                <a:gd fmla="*/ 1 w 9" name="T12"/>
                <a:gd fmla="*/ 0 h 5" name="T13"/>
                <a:gd fmla="*/ 0 w 9" name="T14"/>
                <a:gd fmla="*/ 2 h 5" name="T15"/>
                <a:gd fmla="*/ 2 w 9" name="T16"/>
                <a:gd fmla="*/ 1 h 5" name="T17"/>
                <a:gd fmla="*/ 4 w 9" name="T18"/>
                <a:gd fmla="*/ 3 h 5" name="T19"/>
                <a:gd fmla="*/ 6 w 9" name="T20"/>
                <a:gd fmla="*/ 3 h 5" name="T21"/>
                <a:gd fmla="*/ 6 w 9" name="T22"/>
                <a:gd fmla="*/ 4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9">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6" name="Freeform 96"/>
            <p:cNvSpPr/>
            <p:nvPr/>
          </p:nvSpPr>
          <p:spPr bwMode="auto">
            <a:xfrm>
              <a:off x="3938823" y="5812747"/>
              <a:ext cx="4337" cy="4337"/>
            </a:xfrm>
            <a:custGeom>
              <a:gdLst>
                <a:gd fmla="*/ 0 w 2" name="T0"/>
                <a:gd fmla="*/ 0 h 2" name="T1"/>
                <a:gd fmla="*/ 0 w 2" name="T2"/>
                <a:gd fmla="*/ 2 h 2" name="T3"/>
                <a:gd fmla="*/ 2 w 2" name="T4"/>
                <a:gd fmla="*/ 1 h 2" name="T5"/>
                <a:gd fmla="*/ 0 w 2" name="T6"/>
                <a:gd fmla="*/ 0 h 2" name="T7"/>
              </a:gdLst>
              <a:cxnLst>
                <a:cxn ang="0">
                  <a:pos x="T0" y="T1"/>
                </a:cxn>
                <a:cxn ang="0">
                  <a:pos x="T2" y="T3"/>
                </a:cxn>
                <a:cxn ang="0">
                  <a:pos x="T4" y="T5"/>
                </a:cxn>
                <a:cxn ang="0">
                  <a:pos x="T6" y="T7"/>
                </a:cxn>
              </a:cxnLst>
              <a:rect b="b" l="0" r="r" t="0"/>
              <a:pathLst>
                <a:path h="2" w="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7" name="Freeform 97"/>
            <p:cNvSpPr/>
            <p:nvPr/>
          </p:nvSpPr>
          <p:spPr bwMode="auto">
            <a:xfrm>
              <a:off x="3938823" y="5801904"/>
              <a:ext cx="2169" cy="2169"/>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8" name="Freeform 98"/>
            <p:cNvSpPr/>
            <p:nvPr/>
          </p:nvSpPr>
          <p:spPr bwMode="auto">
            <a:xfrm>
              <a:off x="3943160" y="5801904"/>
              <a:ext cx="3253" cy="2169"/>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59" name="Freeform 99"/>
            <p:cNvSpPr/>
            <p:nvPr/>
          </p:nvSpPr>
          <p:spPr bwMode="auto">
            <a:xfrm>
              <a:off x="3946412" y="5804073"/>
              <a:ext cx="2169" cy="3253"/>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0" name="Freeform 100"/>
            <p:cNvSpPr/>
            <p:nvPr/>
          </p:nvSpPr>
          <p:spPr bwMode="auto">
            <a:xfrm>
              <a:off x="3948581" y="5807325"/>
              <a:ext cx="2169" cy="2169"/>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0" y="0"/>
                    <a:pt x="0" y="0"/>
                  </a:cubicBezTo>
                  <a:cubicBezTo>
                    <a:pt x="0" y="1"/>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1" name="Freeform 101"/>
            <p:cNvSpPr/>
            <p:nvPr/>
          </p:nvSpPr>
          <p:spPr bwMode="auto">
            <a:xfrm>
              <a:off x="4222905" y="5848528"/>
              <a:ext cx="15180" cy="15180"/>
            </a:xfrm>
            <a:custGeom>
              <a:gdLst>
                <a:gd fmla="*/ 4 w 6" name="T0"/>
                <a:gd fmla="*/ 6 h 6" name="T1"/>
                <a:gd fmla="*/ 6 w 6" name="T2"/>
                <a:gd fmla="*/ 1 h 6" name="T3"/>
                <a:gd fmla="*/ 4 w 6" name="T4"/>
                <a:gd fmla="*/ 0 h 6" name="T5"/>
                <a:gd fmla="*/ 4 w 6" name="T6"/>
                <a:gd fmla="*/ 0 h 6" name="T7"/>
                <a:gd fmla="*/ 3 w 6" name="T8"/>
                <a:gd fmla="*/ 0 h 6" name="T9"/>
                <a:gd fmla="*/ 2 w 6" name="T10"/>
                <a:gd fmla="*/ 1 h 6" name="T11"/>
                <a:gd fmla="*/ 1 w 6" name="T12"/>
                <a:gd fmla="*/ 1 h 6" name="T13"/>
                <a:gd fmla="*/ 0 w 6" name="T14"/>
                <a:gd fmla="*/ 2 h 6" name="T15"/>
                <a:gd fmla="*/ 1 w 6" name="T16"/>
                <a:gd fmla="*/ 2 h 6" name="T17"/>
                <a:gd fmla="*/ 3 w 6" name="T18"/>
                <a:gd fmla="*/ 4 h 6" name="T19"/>
                <a:gd fmla="*/ 4 w 6" name="T20"/>
                <a:gd fmla="*/ 5 h 6" name="T21"/>
                <a:gd fmla="*/ 4 w 6" name="T22"/>
                <a:gd fmla="*/ 6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2" name="Freeform 102"/>
            <p:cNvSpPr/>
            <p:nvPr/>
          </p:nvSpPr>
          <p:spPr bwMode="auto">
            <a:xfrm flipH="1">
              <a:off x="3950749" y="56815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3" name="Freeform 103"/>
            <p:cNvSpPr/>
            <p:nvPr/>
          </p:nvSpPr>
          <p:spPr bwMode="auto">
            <a:xfrm>
              <a:off x="4200135" y="5771544"/>
              <a:ext cx="4337" cy="4337"/>
            </a:xfrm>
            <a:custGeom>
              <a:gdLst>
                <a:gd fmla="*/ 2 w 2" name="T0"/>
                <a:gd fmla="*/ 0 h 2" name="T1"/>
                <a:gd fmla="*/ 0 w 2" name="T2"/>
                <a:gd fmla="*/ 1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4" name="Freeform 104"/>
            <p:cNvSpPr/>
            <p:nvPr/>
          </p:nvSpPr>
          <p:spPr bwMode="auto">
            <a:xfrm>
              <a:off x="4168691" y="5686970"/>
              <a:ext cx="3253"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1"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5" name="Freeform 105"/>
            <p:cNvSpPr/>
            <p:nvPr/>
          </p:nvSpPr>
          <p:spPr bwMode="auto">
            <a:xfrm flipH="1">
              <a:off x="4171943" y="568697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6" name="Freeform 106"/>
            <p:cNvSpPr/>
            <p:nvPr/>
          </p:nvSpPr>
          <p:spPr bwMode="auto">
            <a:xfrm>
              <a:off x="4130741" y="5696728"/>
              <a:ext cx="2169" cy="325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1" y="1"/>
                  </a:cubicBezTo>
                  <a:cubicBezTo>
                    <a:pt x="1" y="0"/>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7" name="Freeform 107"/>
            <p:cNvSpPr/>
            <p:nvPr/>
          </p:nvSpPr>
          <p:spPr bwMode="auto">
            <a:xfrm flipH="1">
              <a:off x="3894367" y="579648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8" name="Freeform 108"/>
            <p:cNvSpPr/>
            <p:nvPr/>
          </p:nvSpPr>
          <p:spPr bwMode="auto">
            <a:xfrm>
              <a:off x="4051588" y="5763954"/>
              <a:ext cx="2169" cy="2169"/>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1" y="0"/>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69" name="Freeform 109"/>
            <p:cNvSpPr/>
            <p:nvPr/>
          </p:nvSpPr>
          <p:spPr bwMode="auto">
            <a:xfrm>
              <a:off x="4053757" y="5707571"/>
              <a:ext cx="15180" cy="30360"/>
            </a:xfrm>
            <a:custGeom>
              <a:gdLst>
                <a:gd fmla="*/ 6 w 6" name="T0"/>
                <a:gd fmla="*/ 0 h 12" name="T1"/>
                <a:gd fmla="*/ 3 w 6" name="T2"/>
                <a:gd fmla="*/ 6 h 12" name="T3"/>
                <a:gd fmla="*/ 4 w 6" name="T4"/>
                <a:gd fmla="*/ 7 h 12" name="T5"/>
                <a:gd fmla="*/ 2 w 6" name="T6"/>
                <a:gd fmla="*/ 11 h 12" name="T7"/>
                <a:gd fmla="*/ 0 w 6" name="T8"/>
                <a:gd fmla="*/ 8 h 12" name="T9"/>
                <a:gd fmla="*/ 0 w 6" name="T10"/>
                <a:gd fmla="*/ 11 h 12" name="T11"/>
                <a:gd fmla="*/ 0 w 6" name="T12"/>
                <a:gd fmla="*/ 12 h 12" name="T13"/>
                <a:gd fmla="*/ 1 w 6" name="T14"/>
                <a:gd fmla="*/ 12 h 12" name="T15"/>
                <a:gd fmla="*/ 3 w 6" name="T16"/>
                <a:gd fmla="*/ 11 h 12" name="T17"/>
                <a:gd fmla="*/ 4 w 6" name="T18"/>
                <a:gd fmla="*/ 11 h 12" name="T19"/>
                <a:gd fmla="*/ 5 w 6" name="T20"/>
                <a:gd fmla="*/ 8 h 12" name="T21"/>
                <a:gd fmla="*/ 6 w 6" name="T22"/>
                <a:gd fmla="*/ 9 h 12" name="T23"/>
                <a:gd fmla="*/ 6 w 6" name="T24"/>
                <a:gd fmla="*/ 6 h 12" name="T25"/>
                <a:gd fmla="*/ 4 w 6" name="T26"/>
                <a:gd fmla="*/ 5 h 12" name="T27"/>
                <a:gd fmla="*/ 6 w 6" name="T28"/>
                <a:gd fmla="*/ 1 h 12" name="T29"/>
                <a:gd fmla="*/ 6 w 6" name="T30"/>
                <a:gd fmla="*/ 0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6">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0" name="Freeform 110"/>
            <p:cNvSpPr/>
            <p:nvPr/>
          </p:nvSpPr>
          <p:spPr bwMode="auto">
            <a:xfrm flipH="1">
              <a:off x="3971351" y="574009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1" name="Freeform 111"/>
            <p:cNvSpPr/>
            <p:nvPr/>
          </p:nvSpPr>
          <p:spPr bwMode="auto">
            <a:xfrm>
              <a:off x="4187123" y="5809494"/>
              <a:ext cx="5422" cy="7590"/>
            </a:xfrm>
            <a:custGeom>
              <a:gdLst>
                <a:gd fmla="*/ 1 w 2" name="T0"/>
                <a:gd fmla="*/ 0 h 3" name="T1"/>
                <a:gd fmla="*/ 1 w 2" name="T2"/>
                <a:gd fmla="*/ 2 h 3" name="T3"/>
                <a:gd fmla="*/ 2 w 2" name="T4"/>
                <a:gd fmla="*/ 3 h 3" name="T5"/>
                <a:gd fmla="*/ 2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2" name="Freeform 112"/>
            <p:cNvSpPr/>
            <p:nvPr/>
          </p:nvSpPr>
          <p:spPr bwMode="auto">
            <a:xfrm>
              <a:off x="4081948" y="5704318"/>
              <a:ext cx="7590" cy="7590"/>
            </a:xfrm>
            <a:custGeom>
              <a:gdLst>
                <a:gd fmla="*/ 0 w 3" name="T0"/>
                <a:gd fmla="*/ 0 h 3" name="T1"/>
                <a:gd fmla="*/ 2 w 3" name="T2"/>
                <a:gd fmla="*/ 3 h 3" name="T3"/>
                <a:gd fmla="*/ 2 w 3" name="T4"/>
                <a:gd fmla="*/ 2 h 3" name="T5"/>
                <a:gd fmla="*/ 3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3" name="Freeform 113"/>
            <p:cNvSpPr/>
            <p:nvPr/>
          </p:nvSpPr>
          <p:spPr bwMode="auto">
            <a:xfrm flipH="1">
              <a:off x="4076526" y="569672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4" name="Freeform 114"/>
            <p:cNvSpPr/>
            <p:nvPr/>
          </p:nvSpPr>
          <p:spPr bwMode="auto">
            <a:xfrm flipH="1">
              <a:off x="4087369" y="5796482"/>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1"/>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5" name="Freeform 115"/>
            <p:cNvSpPr/>
            <p:nvPr/>
          </p:nvSpPr>
          <p:spPr bwMode="auto">
            <a:xfrm>
              <a:off x="4087369" y="5709740"/>
              <a:ext cx="2169"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0"/>
                    <a:pt x="1" y="0"/>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6" name="Freeform 116"/>
            <p:cNvSpPr/>
            <p:nvPr/>
          </p:nvSpPr>
          <p:spPr bwMode="auto">
            <a:xfrm>
              <a:off x="4128572" y="5694560"/>
              <a:ext cx="2169"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7" name="Freeform 117"/>
            <p:cNvSpPr/>
            <p:nvPr/>
          </p:nvSpPr>
          <p:spPr bwMode="auto">
            <a:xfrm>
              <a:off x="4072189" y="5722751"/>
              <a:ext cx="2169"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1"/>
                    <a:pt x="1" y="0"/>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8" name="Freeform 118"/>
            <p:cNvSpPr/>
            <p:nvPr/>
          </p:nvSpPr>
          <p:spPr bwMode="auto">
            <a:xfrm>
              <a:off x="4171943" y="5683717"/>
              <a:ext cx="2169"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79" name="Freeform 119"/>
            <p:cNvSpPr/>
            <p:nvPr/>
          </p:nvSpPr>
          <p:spPr bwMode="auto">
            <a:xfrm>
              <a:off x="4012554" y="5655525"/>
              <a:ext cx="10843" cy="5422"/>
            </a:xfrm>
            <a:custGeom>
              <a:gdLst>
                <a:gd fmla="*/ 4 w 4" name="T0"/>
                <a:gd fmla="*/ 1 h 2" name="T1"/>
                <a:gd fmla="*/ 0 w 4" name="T2"/>
                <a:gd fmla="*/ 2 h 2" name="T3"/>
                <a:gd fmla="*/ 3 w 4" name="T4"/>
                <a:gd fmla="*/ 2 h 2" name="T5"/>
                <a:gd fmla="*/ 4 w 4" name="T6"/>
                <a:gd fmla="*/ 1 h 2" name="T7"/>
              </a:gdLst>
              <a:cxnLst>
                <a:cxn ang="0">
                  <a:pos x="T0" y="T1"/>
                </a:cxn>
                <a:cxn ang="0">
                  <a:pos x="T2" y="T3"/>
                </a:cxn>
                <a:cxn ang="0">
                  <a:pos x="T4" y="T5"/>
                </a:cxn>
                <a:cxn ang="0">
                  <a:pos x="T6" y="T7"/>
                </a:cxn>
              </a:cxnLst>
              <a:rect b="b" l="0" r="r" t="0"/>
              <a:pathLst>
                <a:path h="2" w="4">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0" name="Freeform 120"/>
            <p:cNvSpPr/>
            <p:nvPr/>
          </p:nvSpPr>
          <p:spPr bwMode="auto">
            <a:xfrm>
              <a:off x="4017975" y="5686970"/>
              <a:ext cx="2169" cy="4337"/>
            </a:xfrm>
            <a:custGeom>
              <a:gdLst>
                <a:gd fmla="*/ 1 w 1" name="T0"/>
                <a:gd fmla="*/ 2 h 2" name="T1"/>
                <a:gd fmla="*/ 1 w 1" name="T2"/>
                <a:gd fmla="*/ 0 h 2" name="T3"/>
                <a:gd fmla="*/ 1 w 1" name="T4"/>
                <a:gd fmla="*/ 2 h 2" name="T5"/>
              </a:gdLst>
              <a:cxnLst>
                <a:cxn ang="0">
                  <a:pos x="T0" y="T1"/>
                </a:cxn>
                <a:cxn ang="0">
                  <a:pos x="T2" y="T3"/>
                </a:cxn>
                <a:cxn ang="0">
                  <a:pos x="T4" y="T5"/>
                </a:cxn>
              </a:cxnLst>
              <a:rect b="b" l="0" r="r" t="0"/>
              <a:pathLst>
                <a:path h="2" w="1">
                  <a:moveTo>
                    <a:pt x="1" y="2"/>
                  </a:moveTo>
                  <a:cubicBezTo>
                    <a:pt x="1" y="1"/>
                    <a:pt x="1" y="1"/>
                    <a:pt x="1" y="0"/>
                  </a:cubicBezTo>
                  <a:cubicBezTo>
                    <a:pt x="1" y="0"/>
                    <a:pt x="0" y="1"/>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1" name="Freeform 121"/>
            <p:cNvSpPr/>
            <p:nvPr/>
          </p:nvSpPr>
          <p:spPr bwMode="auto">
            <a:xfrm>
              <a:off x="3892198" y="5792145"/>
              <a:ext cx="2169" cy="4337"/>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0" y="1"/>
                    <a:pt x="1" y="2"/>
                    <a:pt x="1" y="1"/>
                  </a:cubicBezTo>
                  <a:cubicBezTo>
                    <a:pt x="1" y="1"/>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2" name="Freeform 122"/>
            <p:cNvSpPr/>
            <p:nvPr/>
          </p:nvSpPr>
          <p:spPr bwMode="auto">
            <a:xfrm flipH="1">
              <a:off x="3892198" y="5788893"/>
              <a:ext cx="0" cy="325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1"/>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grpSp>
        <p:nvGrpSpPr>
          <p:cNvPr id="83" name="组合 82"/>
          <p:cNvGrpSpPr/>
          <p:nvPr/>
        </p:nvGrpSpPr>
        <p:grpSpPr>
          <a:xfrm>
            <a:off x="4403552" y="1589498"/>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gdLst>
                <a:gd fmla="*/ 8 w 139" name="T0"/>
                <a:gd fmla="*/ 123 h 123" name="T1"/>
                <a:gd fmla="*/ 20 w 139" name="T2"/>
                <a:gd fmla="*/ 90 h 123" name="T3"/>
                <a:gd fmla="*/ 0 w 139" name="T4"/>
                <a:gd fmla="*/ 53 h 123" name="T5"/>
                <a:gd fmla="*/ 69 w 139" name="T6"/>
                <a:gd fmla="*/ 0 h 123" name="T7"/>
                <a:gd fmla="*/ 139 w 139" name="T8"/>
                <a:gd fmla="*/ 53 h 123" name="T9"/>
                <a:gd fmla="*/ 69 w 139" name="T10"/>
                <a:gd fmla="*/ 106 h 123" name="T11"/>
                <a:gd fmla="*/ 45 w 139" name="T12"/>
                <a:gd fmla="*/ 103 h 123" name="T13"/>
                <a:gd fmla="*/ 22 w 139" name="T14"/>
                <a:gd fmla="*/ 115 h 123" name="T15"/>
                <a:gd fmla="*/ 8 w 139" name="T16"/>
                <a:gd fmla="*/ 123 h 123" name="T17"/>
                <a:gd fmla="*/ 69 w 139" name="T18"/>
                <a:gd fmla="*/ 12 h 123" name="T19"/>
                <a:gd fmla="*/ 12 w 139" name="T20"/>
                <a:gd fmla="*/ 53 h 123" name="T21"/>
                <a:gd fmla="*/ 30 w 139" name="T22"/>
                <a:gd fmla="*/ 83 h 123" name="T23"/>
                <a:gd fmla="*/ 34 w 139" name="T24"/>
                <a:gd fmla="*/ 85 h 123" name="T25"/>
                <a:gd fmla="*/ 30 w 139" name="T26"/>
                <a:gd fmla="*/ 97 h 123" name="T27"/>
                <a:gd fmla="*/ 45 w 139" name="T28"/>
                <a:gd fmla="*/ 91 h 123" name="T29"/>
                <a:gd fmla="*/ 46 w 139" name="T30"/>
                <a:gd fmla="*/ 91 h 123" name="T31"/>
                <a:gd fmla="*/ 47 w 139" name="T32"/>
                <a:gd fmla="*/ 91 h 123" name="T33"/>
                <a:gd fmla="*/ 69 w 139" name="T34"/>
                <a:gd fmla="*/ 94 h 123" name="T35"/>
                <a:gd fmla="*/ 127 w 139" name="T36"/>
                <a:gd fmla="*/ 53 h 123" name="T37"/>
                <a:gd fmla="*/ 69 w 139" name="T38"/>
                <a:gd fmla="*/ 12 h 12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3" w="139">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5" name="Freeform 213"/>
            <p:cNvSpPr/>
            <p:nvPr/>
          </p:nvSpPr>
          <p:spPr bwMode="auto">
            <a:xfrm>
              <a:off x="6238588" y="5529748"/>
              <a:ext cx="169148" cy="16265"/>
            </a:xfrm>
            <a:custGeom>
              <a:gdLst>
                <a:gd fmla="*/ 156 w 156" name="T0"/>
                <a:gd fmla="*/ 15 h 15" name="T1"/>
                <a:gd fmla="*/ 0 w 156" name="T2"/>
                <a:gd fmla="*/ 15 h 15" name="T3"/>
                <a:gd fmla="*/ 0 w 156" name="T4"/>
                <a:gd fmla="*/ 0 h 15" name="T5"/>
                <a:gd fmla="*/ 156 w 156" name="T6"/>
                <a:gd fmla="*/ 0 h 15" name="T7"/>
                <a:gd fmla="*/ 156 w 156" name="T8"/>
                <a:gd fmla="*/ 15 h 15" name="T9"/>
                <a:gd fmla="*/ 156 w 156" name="T10"/>
                <a:gd fmla="*/ 15 h 15" name="T11"/>
              </a:gdLst>
              <a:cxnLst>
                <a:cxn ang="0">
                  <a:pos x="T0" y="T1"/>
                </a:cxn>
                <a:cxn ang="0">
                  <a:pos x="T2" y="T3"/>
                </a:cxn>
                <a:cxn ang="0">
                  <a:pos x="T4" y="T5"/>
                </a:cxn>
                <a:cxn ang="0">
                  <a:pos x="T6" y="T7"/>
                </a:cxn>
                <a:cxn ang="0">
                  <a:pos x="T8" y="T9"/>
                </a:cxn>
                <a:cxn ang="0">
                  <a:pos x="T10" y="T11"/>
                </a:cxn>
              </a:cxnLst>
              <a:rect b="b" l="0" r="r" t="0"/>
              <a:pathLst>
                <a:path h="15" w="156">
                  <a:moveTo>
                    <a:pt x="156" y="15"/>
                  </a:moveTo>
                  <a:lnTo>
                    <a:pt x="0" y="15"/>
                  </a:lnTo>
                  <a:lnTo>
                    <a:pt x="0" y="0"/>
                  </a:lnTo>
                  <a:lnTo>
                    <a:pt x="156" y="0"/>
                  </a:lnTo>
                  <a:lnTo>
                    <a:pt x="156" y="15"/>
                  </a:lnTo>
                  <a:lnTo>
                    <a:pt x="156" y="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6" name="Freeform 214"/>
            <p:cNvSpPr/>
            <p:nvPr/>
          </p:nvSpPr>
          <p:spPr bwMode="auto">
            <a:xfrm>
              <a:off x="6238588" y="5561192"/>
              <a:ext cx="169148" cy="15180"/>
            </a:xfrm>
            <a:custGeom>
              <a:gdLst>
                <a:gd fmla="*/ 156 w 156" name="T0"/>
                <a:gd fmla="*/ 14 h 14" name="T1"/>
                <a:gd fmla="*/ 0 w 156" name="T2"/>
                <a:gd fmla="*/ 14 h 14" name="T3"/>
                <a:gd fmla="*/ 0 w 156" name="T4"/>
                <a:gd fmla="*/ 0 h 14" name="T5"/>
                <a:gd fmla="*/ 156 w 156" name="T6"/>
                <a:gd fmla="*/ 0 h 14" name="T7"/>
                <a:gd fmla="*/ 156 w 156" name="T8"/>
                <a:gd fmla="*/ 14 h 14" name="T9"/>
                <a:gd fmla="*/ 156 w 156" name="T10"/>
                <a:gd fmla="*/ 14 h 14" name="T11"/>
              </a:gdLst>
              <a:cxnLst>
                <a:cxn ang="0">
                  <a:pos x="T0" y="T1"/>
                </a:cxn>
                <a:cxn ang="0">
                  <a:pos x="T2" y="T3"/>
                </a:cxn>
                <a:cxn ang="0">
                  <a:pos x="T4" y="T5"/>
                </a:cxn>
                <a:cxn ang="0">
                  <a:pos x="T6" y="T7"/>
                </a:cxn>
                <a:cxn ang="0">
                  <a:pos x="T8" y="T9"/>
                </a:cxn>
                <a:cxn ang="0">
                  <a:pos x="T10" y="T11"/>
                </a:cxn>
              </a:cxnLst>
              <a:rect b="b" l="0" r="r" t="0"/>
              <a:pathLst>
                <a:path h="14" w="156">
                  <a:moveTo>
                    <a:pt x="156" y="14"/>
                  </a:moveTo>
                  <a:lnTo>
                    <a:pt x="0" y="14"/>
                  </a:lnTo>
                  <a:lnTo>
                    <a:pt x="0" y="0"/>
                  </a:lnTo>
                  <a:lnTo>
                    <a:pt x="156" y="0"/>
                  </a:lnTo>
                  <a:lnTo>
                    <a:pt x="156" y="14"/>
                  </a:lnTo>
                  <a:lnTo>
                    <a:pt x="156"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7" name="Freeform 215"/>
            <p:cNvSpPr/>
            <p:nvPr/>
          </p:nvSpPr>
          <p:spPr bwMode="auto">
            <a:xfrm>
              <a:off x="6238588" y="5591552"/>
              <a:ext cx="169148" cy="18433"/>
            </a:xfrm>
            <a:custGeom>
              <a:gdLst>
                <a:gd fmla="*/ 156 w 156" name="T0"/>
                <a:gd fmla="*/ 17 h 17" name="T1"/>
                <a:gd fmla="*/ 0 w 156" name="T2"/>
                <a:gd fmla="*/ 17 h 17" name="T3"/>
                <a:gd fmla="*/ 0 w 156" name="T4"/>
                <a:gd fmla="*/ 0 h 17" name="T5"/>
                <a:gd fmla="*/ 156 w 156" name="T6"/>
                <a:gd fmla="*/ 0 h 17" name="T7"/>
                <a:gd fmla="*/ 156 w 156" name="T8"/>
                <a:gd fmla="*/ 17 h 17" name="T9"/>
                <a:gd fmla="*/ 156 w 156" name="T10"/>
                <a:gd fmla="*/ 17 h 17" name="T11"/>
              </a:gdLst>
              <a:cxnLst>
                <a:cxn ang="0">
                  <a:pos x="T0" y="T1"/>
                </a:cxn>
                <a:cxn ang="0">
                  <a:pos x="T2" y="T3"/>
                </a:cxn>
                <a:cxn ang="0">
                  <a:pos x="T4" y="T5"/>
                </a:cxn>
                <a:cxn ang="0">
                  <a:pos x="T6" y="T7"/>
                </a:cxn>
                <a:cxn ang="0">
                  <a:pos x="T8" y="T9"/>
                </a:cxn>
                <a:cxn ang="0">
                  <a:pos x="T10" y="T11"/>
                </a:cxn>
              </a:cxnLst>
              <a:rect b="b" l="0" r="r" t="0"/>
              <a:pathLst>
                <a:path h="17" w="156">
                  <a:moveTo>
                    <a:pt x="156" y="17"/>
                  </a:moveTo>
                  <a:lnTo>
                    <a:pt x="0" y="17"/>
                  </a:lnTo>
                  <a:lnTo>
                    <a:pt x="0" y="0"/>
                  </a:lnTo>
                  <a:lnTo>
                    <a:pt x="156" y="0"/>
                  </a:lnTo>
                  <a:lnTo>
                    <a:pt x="156" y="17"/>
                  </a:lnTo>
                  <a:lnTo>
                    <a:pt x="156"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88" name="Freeform 216"/>
            <p:cNvSpPr/>
            <p:nvPr/>
          </p:nvSpPr>
          <p:spPr bwMode="auto">
            <a:xfrm>
              <a:off x="5964264" y="5622997"/>
              <a:ext cx="250470" cy="271071"/>
            </a:xfrm>
            <a:custGeom>
              <a:gdLst>
                <a:gd fmla="*/ 92 w 98" name="T0"/>
                <a:gd fmla="*/ 73 h 106" name="T1"/>
                <a:gd fmla="*/ 61 w 98" name="T2"/>
                <a:gd fmla="*/ 64 h 106" name="T3"/>
                <a:gd fmla="*/ 62 w 98" name="T4"/>
                <a:gd fmla="*/ 57 h 106" name="T5"/>
                <a:gd fmla="*/ 66 w 98" name="T6"/>
                <a:gd fmla="*/ 51 h 106" name="T7"/>
                <a:gd fmla="*/ 67 w 98" name="T8"/>
                <a:gd fmla="*/ 44 h 106" name="T9"/>
                <a:gd fmla="*/ 69 w 98" name="T10"/>
                <a:gd fmla="*/ 45 h 106" name="T11"/>
                <a:gd fmla="*/ 71 w 98" name="T12"/>
                <a:gd fmla="*/ 43 h 106" name="T13"/>
                <a:gd fmla="*/ 72 w 98" name="T14"/>
                <a:gd fmla="*/ 32 h 106" name="T15"/>
                <a:gd fmla="*/ 70 w 98" name="T16"/>
                <a:gd fmla="*/ 29 h 106" name="T17"/>
                <a:gd fmla="*/ 69 w 98" name="T18"/>
                <a:gd fmla="*/ 30 h 106" name="T19"/>
                <a:gd fmla="*/ 70 w 98" name="T20"/>
                <a:gd fmla="*/ 23 h 106" name="T21"/>
                <a:gd fmla="*/ 66 w 98" name="T22"/>
                <a:gd fmla="*/ 8 h 106" name="T23"/>
                <a:gd fmla="*/ 32 w 98" name="T24"/>
                <a:gd fmla="*/ 8 h 106" name="T25"/>
                <a:gd fmla="*/ 28 w 98" name="T26"/>
                <a:gd fmla="*/ 23 h 106" name="T27"/>
                <a:gd fmla="*/ 29 w 98" name="T28"/>
                <a:gd fmla="*/ 30 h 106" name="T29"/>
                <a:gd fmla="*/ 28 w 98" name="T30"/>
                <a:gd fmla="*/ 29 h 106" name="T31"/>
                <a:gd fmla="*/ 26 w 98" name="T32"/>
                <a:gd fmla="*/ 32 h 106" name="T33"/>
                <a:gd fmla="*/ 27 w 98" name="T34"/>
                <a:gd fmla="*/ 43 h 106" name="T35"/>
                <a:gd fmla="*/ 29 w 98" name="T36"/>
                <a:gd fmla="*/ 45 h 106" name="T37"/>
                <a:gd fmla="*/ 31 w 98" name="T38"/>
                <a:gd fmla="*/ 44 h 106" name="T39"/>
                <a:gd fmla="*/ 31 w 98" name="T40"/>
                <a:gd fmla="*/ 51 h 106" name="T41"/>
                <a:gd fmla="*/ 36 w 98" name="T42"/>
                <a:gd fmla="*/ 57 h 106" name="T43"/>
                <a:gd fmla="*/ 37 w 98" name="T44"/>
                <a:gd fmla="*/ 64 h 106" name="T45"/>
                <a:gd fmla="*/ 5 w 98" name="T46"/>
                <a:gd fmla="*/ 73 h 106" name="T47"/>
                <a:gd fmla="*/ 0 w 98" name="T48"/>
                <a:gd fmla="*/ 83 h 106" name="T49"/>
                <a:gd fmla="*/ 1 w 98" name="T50"/>
                <a:gd fmla="*/ 94 h 106" name="T51"/>
                <a:gd fmla="*/ 8 w 98" name="T52"/>
                <a:gd fmla="*/ 102 h 106" name="T53"/>
                <a:gd fmla="*/ 90 w 98" name="T54"/>
                <a:gd fmla="*/ 102 h 106" name="T55"/>
                <a:gd fmla="*/ 96 w 98" name="T56"/>
                <a:gd fmla="*/ 94 h 106" name="T57"/>
                <a:gd fmla="*/ 98 w 98" name="T58"/>
                <a:gd fmla="*/ 83 h 106" name="T59"/>
                <a:gd fmla="*/ 92 w 98" name="T60"/>
                <a:gd fmla="*/ 73 h 1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98">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grpSp>
        <p:nvGrpSpPr>
          <p:cNvPr id="89" name="组合 88"/>
          <p:cNvGrpSpPr/>
          <p:nvPr/>
        </p:nvGrpSpPr>
        <p:grpSpPr>
          <a:xfrm>
            <a:off x="6797340" y="1598571"/>
            <a:ext cx="266815" cy="264799"/>
            <a:chOff x="7078908" y="5461438"/>
            <a:chExt cx="430461" cy="427208"/>
          </a:xfrm>
          <a:solidFill>
            <a:schemeClr val="accent3"/>
          </a:solidFill>
        </p:grpSpPr>
        <p:sp>
          <p:nvSpPr>
            <p:cNvPr id="90"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1"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sp>
        <p:nvSpPr>
          <p:cNvPr id="92" name="Freeform 247"/>
          <p:cNvSpPr>
            <a:spLocks noEditPoints="1"/>
          </p:cNvSpPr>
          <p:nvPr/>
        </p:nvSpPr>
        <p:spPr bwMode="auto">
          <a:xfrm>
            <a:off x="2082349" y="3169964"/>
            <a:ext cx="247997" cy="227162"/>
          </a:xfrm>
          <a:custGeom>
            <a:gdLst>
              <a:gd fmla="*/ 139 w 156" name="T0"/>
              <a:gd fmla="*/ 26 h 143" name="T1"/>
              <a:gd fmla="*/ 117 w 156" name="T2"/>
              <a:gd fmla="*/ 26 h 143" name="T3"/>
              <a:gd fmla="*/ 117 w 156" name="T4"/>
              <a:gd fmla="*/ 23 h 143" name="T5"/>
              <a:gd fmla="*/ 94 w 156" name="T6"/>
              <a:gd fmla="*/ 0 h 143" name="T7"/>
              <a:gd fmla="*/ 62 w 156" name="T8"/>
              <a:gd fmla="*/ 0 h 143" name="T9"/>
              <a:gd fmla="*/ 39 w 156" name="T10"/>
              <a:gd fmla="*/ 23 h 143" name="T11"/>
              <a:gd fmla="*/ 39 w 156" name="T12"/>
              <a:gd fmla="*/ 26 h 143" name="T13"/>
              <a:gd fmla="*/ 16 w 156" name="T14"/>
              <a:gd fmla="*/ 26 h 143" name="T15"/>
              <a:gd fmla="*/ 0 w 156" name="T16"/>
              <a:gd fmla="*/ 42 h 143" name="T17"/>
              <a:gd fmla="*/ 0 w 156" name="T18"/>
              <a:gd fmla="*/ 121 h 143" name="T19"/>
              <a:gd fmla="*/ 15 w 156" name="T20"/>
              <a:gd fmla="*/ 137 h 143" name="T21"/>
              <a:gd fmla="*/ 14 w 156" name="T22"/>
              <a:gd fmla="*/ 139 h 143" name="T23"/>
              <a:gd fmla="*/ 19 w 156" name="T24"/>
              <a:gd fmla="*/ 143 h 143" name="T25"/>
              <a:gd fmla="*/ 27 w 156" name="T26"/>
              <a:gd fmla="*/ 143 h 143" name="T27"/>
              <a:gd fmla="*/ 31 w 156" name="T28"/>
              <a:gd fmla="*/ 139 h 143" name="T29"/>
              <a:gd fmla="*/ 31 w 156" name="T30"/>
              <a:gd fmla="*/ 138 h 143" name="T31"/>
              <a:gd fmla="*/ 125 w 156" name="T32"/>
              <a:gd fmla="*/ 138 h 143" name="T33"/>
              <a:gd fmla="*/ 124 w 156" name="T34"/>
              <a:gd fmla="*/ 139 h 143" name="T35"/>
              <a:gd fmla="*/ 129 w 156" name="T36"/>
              <a:gd fmla="*/ 143 h 143" name="T37"/>
              <a:gd fmla="*/ 137 w 156" name="T38"/>
              <a:gd fmla="*/ 143 h 143" name="T39"/>
              <a:gd fmla="*/ 141 w 156" name="T40"/>
              <a:gd fmla="*/ 139 h 143" name="T41"/>
              <a:gd fmla="*/ 141 w 156" name="T42"/>
              <a:gd fmla="*/ 137 h 143" name="T43"/>
              <a:gd fmla="*/ 156 w 156" name="T44"/>
              <a:gd fmla="*/ 121 h 143" name="T45"/>
              <a:gd fmla="*/ 156 w 156" name="T46"/>
              <a:gd fmla="*/ 42 h 143" name="T47"/>
              <a:gd fmla="*/ 139 w 156" name="T48"/>
              <a:gd fmla="*/ 26 h 143" name="T49"/>
              <a:gd fmla="*/ 126 w 156" name="T50"/>
              <a:gd fmla="*/ 31 h 143" name="T51"/>
              <a:gd fmla="*/ 134 w 156" name="T52"/>
              <a:gd fmla="*/ 31 h 143" name="T53"/>
              <a:gd fmla="*/ 134 w 156" name="T54"/>
              <a:gd fmla="*/ 130 h 143" name="T55"/>
              <a:gd fmla="*/ 126 w 156" name="T56"/>
              <a:gd fmla="*/ 130 h 143" name="T57"/>
              <a:gd fmla="*/ 126 w 156" name="T58"/>
              <a:gd fmla="*/ 31 h 143" name="T59"/>
              <a:gd fmla="*/ 52 w 156" name="T60"/>
              <a:gd fmla="*/ 23 h 143" name="T61"/>
              <a:gd fmla="*/ 62 w 156" name="T62"/>
              <a:gd fmla="*/ 13 h 143" name="T63"/>
              <a:gd fmla="*/ 94 w 156" name="T64"/>
              <a:gd fmla="*/ 13 h 143" name="T65"/>
              <a:gd fmla="*/ 104 w 156" name="T66"/>
              <a:gd fmla="*/ 23 h 143" name="T67"/>
              <a:gd fmla="*/ 104 w 156" name="T68"/>
              <a:gd fmla="*/ 26 h 143" name="T69"/>
              <a:gd fmla="*/ 52 w 156" name="T70"/>
              <a:gd fmla="*/ 26 h 143" name="T71"/>
              <a:gd fmla="*/ 52 w 156" name="T72"/>
              <a:gd fmla="*/ 23 h 143" name="T73"/>
              <a:gd fmla="*/ 22 w 156" name="T74"/>
              <a:gd fmla="*/ 31 h 143" name="T75"/>
              <a:gd fmla="*/ 30 w 156" name="T76"/>
              <a:gd fmla="*/ 31 h 143" name="T77"/>
              <a:gd fmla="*/ 30 w 156" name="T78"/>
              <a:gd fmla="*/ 130 h 143" name="T79"/>
              <a:gd fmla="*/ 22 w 156" name="T80"/>
              <a:gd fmla="*/ 130 h 143" name="T81"/>
              <a:gd fmla="*/ 22 w 156" name="T82"/>
              <a:gd fmla="*/ 31 h 14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3" w="156">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altLang="en-US" lang="zh-CN">
              <a:solidFill>
                <a:srgbClr val="000000"/>
              </a:solidFill>
              <a:latin typeface="+mn-ea"/>
            </a:endParaRPr>
          </a:p>
        </p:txBody>
      </p:sp>
      <p:grpSp>
        <p:nvGrpSpPr>
          <p:cNvPr id="93" name="组合 92"/>
          <p:cNvGrpSpPr/>
          <p:nvPr/>
        </p:nvGrpSpPr>
        <p:grpSpPr>
          <a:xfrm>
            <a:off x="4414641" y="3118885"/>
            <a:ext cx="307812" cy="329318"/>
            <a:chOff x="4895160" y="5416983"/>
            <a:chExt cx="496602" cy="531299"/>
          </a:xfrm>
          <a:solidFill>
            <a:schemeClr val="accent5"/>
          </a:solidFill>
        </p:grpSpPr>
        <p:sp>
          <p:nvSpPr>
            <p:cNvPr id="94" name="Freeform 836"/>
            <p:cNvSpPr/>
            <p:nvPr/>
          </p:nvSpPr>
          <p:spPr bwMode="auto">
            <a:xfrm>
              <a:off x="5135871" y="5416983"/>
              <a:ext cx="28191" cy="74816"/>
            </a:xfrm>
            <a:custGeom>
              <a:gdLst>
                <a:gd fmla="*/ 6 w 11" name="T0"/>
                <a:gd fmla="*/ 29 h 29" name="T1"/>
                <a:gd fmla="*/ 0 w 11" name="T2"/>
                <a:gd fmla="*/ 24 h 29" name="T3"/>
                <a:gd fmla="*/ 0 w 11" name="T4"/>
                <a:gd fmla="*/ 6 h 29" name="T5"/>
                <a:gd fmla="*/ 6 w 11" name="T6"/>
                <a:gd fmla="*/ 0 h 29" name="T7"/>
                <a:gd fmla="*/ 11 w 11" name="T8"/>
                <a:gd fmla="*/ 6 h 29" name="T9"/>
                <a:gd fmla="*/ 11 w 11" name="T10"/>
                <a:gd fmla="*/ 24 h 29" name="T11"/>
                <a:gd fmla="*/ 6 w 11"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11">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5" name="Freeform 837"/>
            <p:cNvSpPr/>
            <p:nvPr/>
          </p:nvSpPr>
          <p:spPr bwMode="auto">
            <a:xfrm>
              <a:off x="5015516" y="5443006"/>
              <a:ext cx="56383" cy="71563"/>
            </a:xfrm>
            <a:custGeom>
              <a:gdLst>
                <a:gd fmla="*/ 16 w 22" name="T0"/>
                <a:gd fmla="*/ 28 h 28" name="T1"/>
                <a:gd fmla="*/ 11 w 22" name="T2"/>
                <a:gd fmla="*/ 25 h 28" name="T3"/>
                <a:gd fmla="*/ 2 w 22" name="T4"/>
                <a:gd fmla="*/ 10 h 28" name="T5"/>
                <a:gd fmla="*/ 4 w 22" name="T6"/>
                <a:gd fmla="*/ 2 h 28" name="T7"/>
                <a:gd fmla="*/ 11 w 22" name="T8"/>
                <a:gd fmla="*/ 4 h 28" name="T9"/>
                <a:gd fmla="*/ 20 w 22" name="T10"/>
                <a:gd fmla="*/ 19 h 28" name="T11"/>
                <a:gd fmla="*/ 18 w 22" name="T12"/>
                <a:gd fmla="*/ 27 h 28" name="T13"/>
                <a:gd fmla="*/ 16 w 22"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2">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6" name="Freeform 838"/>
            <p:cNvSpPr/>
            <p:nvPr/>
          </p:nvSpPr>
          <p:spPr bwMode="auto">
            <a:xfrm>
              <a:off x="4927689" y="5527580"/>
              <a:ext cx="72647" cy="54214"/>
            </a:xfrm>
            <a:custGeom>
              <a:gdLst>
                <a:gd fmla="*/ 22 w 28" name="T0"/>
                <a:gd fmla="*/ 21 h 21" name="T1"/>
                <a:gd fmla="*/ 19 w 28" name="T2"/>
                <a:gd fmla="*/ 20 h 21" name="T3"/>
                <a:gd fmla="*/ 3 w 28" name="T4"/>
                <a:gd fmla="*/ 11 h 21" name="T5"/>
                <a:gd fmla="*/ 1 w 28" name="T6"/>
                <a:gd fmla="*/ 3 h 21" name="T7"/>
                <a:gd fmla="*/ 9 w 28" name="T8"/>
                <a:gd fmla="*/ 1 h 21" name="T9"/>
                <a:gd fmla="*/ 24 w 28" name="T10"/>
                <a:gd fmla="*/ 10 h 21" name="T11"/>
                <a:gd fmla="*/ 26 w 28" name="T12"/>
                <a:gd fmla="*/ 18 h 21" name="T13"/>
                <a:gd fmla="*/ 22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7" name="Freeform 839"/>
            <p:cNvSpPr/>
            <p:nvPr/>
          </p:nvSpPr>
          <p:spPr bwMode="auto">
            <a:xfrm>
              <a:off x="4895160" y="5645766"/>
              <a:ext cx="73731" cy="28191"/>
            </a:xfrm>
            <a:custGeom>
              <a:gdLst>
                <a:gd fmla="*/ 23 w 29" name="T0"/>
                <a:gd fmla="*/ 11 h 11" name="T1"/>
                <a:gd fmla="*/ 6 w 29" name="T2"/>
                <a:gd fmla="*/ 11 h 11" name="T3"/>
                <a:gd fmla="*/ 0 w 29" name="T4"/>
                <a:gd fmla="*/ 5 h 11" name="T5"/>
                <a:gd fmla="*/ 6 w 29" name="T6"/>
                <a:gd fmla="*/ 0 h 11" name="T7"/>
                <a:gd fmla="*/ 23 w 29" name="T8"/>
                <a:gd fmla="*/ 0 h 11" name="T9"/>
                <a:gd fmla="*/ 29 w 29" name="T10"/>
                <a:gd fmla="*/ 5 h 11" name="T11"/>
                <a:gd fmla="*/ 23 w 2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28">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8" name="Freeform 840"/>
            <p:cNvSpPr/>
            <p:nvPr/>
          </p:nvSpPr>
          <p:spPr bwMode="auto">
            <a:xfrm>
              <a:off x="4920099" y="5737931"/>
              <a:ext cx="71563" cy="54214"/>
            </a:xfrm>
            <a:custGeom>
              <a:gdLst>
                <a:gd fmla="*/ 6 w 28" name="T0"/>
                <a:gd fmla="*/ 21 h 21" name="T1"/>
                <a:gd fmla="*/ 2 w 28" name="T2"/>
                <a:gd fmla="*/ 18 h 21" name="T3"/>
                <a:gd fmla="*/ 4 w 28" name="T4"/>
                <a:gd fmla="*/ 11 h 21" name="T5"/>
                <a:gd fmla="*/ 19 w 28" name="T6"/>
                <a:gd fmla="*/ 2 h 21" name="T7"/>
                <a:gd fmla="*/ 27 w 28" name="T8"/>
                <a:gd fmla="*/ 4 h 21" name="T9"/>
                <a:gd fmla="*/ 25 w 28" name="T10"/>
                <a:gd fmla="*/ 11 h 21" name="T11"/>
                <a:gd fmla="*/ 9 w 28" name="T12"/>
                <a:gd fmla="*/ 20 h 21" name="T13"/>
                <a:gd fmla="*/ 6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99" name="Freeform 841"/>
            <p:cNvSpPr/>
            <p:nvPr/>
          </p:nvSpPr>
          <p:spPr bwMode="auto">
            <a:xfrm>
              <a:off x="5286587" y="5750942"/>
              <a:ext cx="72647" cy="53130"/>
            </a:xfrm>
            <a:custGeom>
              <a:gdLst>
                <a:gd fmla="*/ 21 w 28" name="T0"/>
                <a:gd fmla="*/ 21 h 21" name="T1"/>
                <a:gd fmla="*/ 19 w 28" name="T2"/>
                <a:gd fmla="*/ 20 h 21" name="T3"/>
                <a:gd fmla="*/ 3 w 28" name="T4"/>
                <a:gd fmla="*/ 11 h 21" name="T5"/>
                <a:gd fmla="*/ 1 w 28" name="T6"/>
                <a:gd fmla="*/ 4 h 21" name="T7"/>
                <a:gd fmla="*/ 9 w 28" name="T8"/>
                <a:gd fmla="*/ 2 h 21" name="T9"/>
                <a:gd fmla="*/ 24 w 28" name="T10"/>
                <a:gd fmla="*/ 11 h 21" name="T11"/>
                <a:gd fmla="*/ 26 w 28" name="T12"/>
                <a:gd fmla="*/ 18 h 21" name="T13"/>
                <a:gd fmla="*/ 21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0" name="Freeform 842"/>
            <p:cNvSpPr/>
            <p:nvPr/>
          </p:nvSpPr>
          <p:spPr bwMode="auto">
            <a:xfrm>
              <a:off x="5318031" y="5660946"/>
              <a:ext cx="73731" cy="28191"/>
            </a:xfrm>
            <a:custGeom>
              <a:gdLst>
                <a:gd fmla="*/ 23 w 29" name="T0"/>
                <a:gd fmla="*/ 11 h 11" name="T1"/>
                <a:gd fmla="*/ 5 w 29" name="T2"/>
                <a:gd fmla="*/ 11 h 11" name="T3"/>
                <a:gd fmla="*/ 0 w 29" name="T4"/>
                <a:gd fmla="*/ 5 h 11" name="T5"/>
                <a:gd fmla="*/ 5 w 29" name="T6"/>
                <a:gd fmla="*/ 0 h 11" name="T7"/>
                <a:gd fmla="*/ 23 w 29" name="T8"/>
                <a:gd fmla="*/ 0 h 11" name="T9"/>
                <a:gd fmla="*/ 29 w 29" name="T10"/>
                <a:gd fmla="*/ 5 h 11" name="T11"/>
                <a:gd fmla="*/ 23 w 2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28">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1" name="Freeform 843"/>
            <p:cNvSpPr/>
            <p:nvPr/>
          </p:nvSpPr>
          <p:spPr bwMode="auto">
            <a:xfrm>
              <a:off x="5292008" y="5540591"/>
              <a:ext cx="74816" cy="54214"/>
            </a:xfrm>
            <a:custGeom>
              <a:gdLst>
                <a:gd fmla="*/ 7 w 29" name="T0"/>
                <a:gd fmla="*/ 21 h 21" name="T1"/>
                <a:gd fmla="*/ 2 w 29" name="T2"/>
                <a:gd fmla="*/ 18 h 21" name="T3"/>
                <a:gd fmla="*/ 4 w 29" name="T4"/>
                <a:gd fmla="*/ 10 h 21" name="T5"/>
                <a:gd fmla="*/ 20 w 29" name="T6"/>
                <a:gd fmla="*/ 1 h 21" name="T7"/>
                <a:gd fmla="*/ 27 w 29" name="T8"/>
                <a:gd fmla="*/ 3 h 21" name="T9"/>
                <a:gd fmla="*/ 25 w 29" name="T10"/>
                <a:gd fmla="*/ 11 h 21" name="T11"/>
                <a:gd fmla="*/ 10 w 29" name="T12"/>
                <a:gd fmla="*/ 20 h 21" name="T13"/>
                <a:gd fmla="*/ 7 w 29"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2" name="Freeform 844"/>
            <p:cNvSpPr/>
            <p:nvPr/>
          </p:nvSpPr>
          <p:spPr bwMode="auto">
            <a:xfrm>
              <a:off x="5228036" y="5450595"/>
              <a:ext cx="54214" cy="71563"/>
            </a:xfrm>
            <a:custGeom>
              <a:gdLst>
                <a:gd fmla="*/ 6 w 21" name="T0"/>
                <a:gd fmla="*/ 28 h 28" name="T1"/>
                <a:gd fmla="*/ 3 w 21" name="T2"/>
                <a:gd fmla="*/ 27 h 28" name="T3"/>
                <a:gd fmla="*/ 1 w 21" name="T4"/>
                <a:gd fmla="*/ 19 h 28" name="T5"/>
                <a:gd fmla="*/ 10 w 21" name="T6"/>
                <a:gd fmla="*/ 4 h 28" name="T7"/>
                <a:gd fmla="*/ 18 w 21" name="T8"/>
                <a:gd fmla="*/ 2 h 28" name="T9"/>
                <a:gd fmla="*/ 20 w 21" name="T10"/>
                <a:gd fmla="*/ 9 h 28" name="T11"/>
                <a:gd fmla="*/ 11 w 21" name="T12"/>
                <a:gd fmla="*/ 25 h 28" name="T13"/>
                <a:gd fmla="*/ 6 w 21"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1">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3" name="Freeform 845"/>
            <p:cNvSpPr>
              <a:spLocks noEditPoints="1"/>
            </p:cNvSpPr>
            <p:nvPr/>
          </p:nvSpPr>
          <p:spPr bwMode="auto">
            <a:xfrm>
              <a:off x="5010094" y="5535169"/>
              <a:ext cx="264565" cy="320948"/>
            </a:xfrm>
            <a:custGeom>
              <a:gdLst>
                <a:gd fmla="*/ 52 w 103" name="T0"/>
                <a:gd fmla="*/ 0 h 125" name="T1"/>
                <a:gd fmla="*/ 0 w 103" name="T2"/>
                <a:gd fmla="*/ 57 h 125" name="T3"/>
                <a:gd fmla="*/ 24 w 103" name="T4"/>
                <a:gd fmla="*/ 125 h 125" name="T5"/>
                <a:gd fmla="*/ 55 w 103" name="T6"/>
                <a:gd fmla="*/ 125 h 125" name="T7"/>
                <a:gd fmla="*/ 82 w 103" name="T8"/>
                <a:gd fmla="*/ 103 h 125" name="T9"/>
                <a:gd fmla="*/ 103 w 103" name="T10"/>
                <a:gd fmla="*/ 52 h 125" name="T11"/>
                <a:gd fmla="*/ 45 w 103" name="T12"/>
                <a:gd fmla="*/ 92 h 125" name="T13"/>
                <a:gd fmla="*/ 35 w 103" name="T14"/>
                <a:gd fmla="*/ 71 h 125" name="T15"/>
                <a:gd fmla="*/ 42 w 103" name="T16"/>
                <a:gd fmla="*/ 68 h 125" name="T17"/>
                <a:gd fmla="*/ 56 w 103" name="T18"/>
                <a:gd fmla="*/ 67 h 125" name="T19"/>
                <a:gd fmla="*/ 62 w 103" name="T20"/>
                <a:gd fmla="*/ 72 h 125" name="T21"/>
                <a:gd fmla="*/ 65 w 103" name="T22"/>
                <a:gd fmla="*/ 71 h 125" name="T23"/>
                <a:gd fmla="*/ 55 w 103" name="T24"/>
                <a:gd fmla="*/ 92 h 125" name="T25"/>
                <a:gd fmla="*/ 45 w 103" name="T26"/>
                <a:gd fmla="*/ 117 h 125" name="T27"/>
                <a:gd fmla="*/ 43 w 103" name="T28"/>
                <a:gd fmla="*/ 56 h 125" name="T29"/>
                <a:gd fmla="*/ 44 w 103" name="T30"/>
                <a:gd fmla="*/ 57 h 125" name="T31"/>
                <a:gd fmla="*/ 42 w 103" name="T32"/>
                <a:gd fmla="*/ 56 h 125" name="T33"/>
                <a:gd fmla="*/ 58 w 103" name="T34"/>
                <a:gd fmla="*/ 54 h 125" name="T35"/>
                <a:gd fmla="*/ 59 w 103" name="T36"/>
                <a:gd fmla="*/ 55 h 125" name="T37"/>
                <a:gd fmla="*/ 57 w 103" name="T38"/>
                <a:gd fmla="*/ 55 h 125" name="T39"/>
                <a:gd fmla="*/ 93 w 103" name="T40"/>
                <a:gd fmla="*/ 60 h 125" name="T41"/>
                <a:gd fmla="*/ 75 w 103" name="T42"/>
                <a:gd fmla="*/ 97 h 125" name="T43"/>
                <a:gd fmla="*/ 61 w 103" name="T44"/>
                <a:gd fmla="*/ 117 h 125" name="T45"/>
                <a:gd fmla="*/ 73 w 103" name="T46"/>
                <a:gd fmla="*/ 70 h 125" name="T47"/>
                <a:gd fmla="*/ 67 w 103" name="T48"/>
                <a:gd fmla="*/ 67 h 125" name="T49"/>
                <a:gd fmla="*/ 59 w 103" name="T50"/>
                <a:gd fmla="*/ 67 h 125" name="T51"/>
                <a:gd fmla="*/ 58 w 103" name="T52"/>
                <a:gd fmla="*/ 65 h 125" name="T53"/>
                <a:gd fmla="*/ 58 w 103" name="T54"/>
                <a:gd fmla="*/ 51 h 125" name="T55"/>
                <a:gd fmla="*/ 55 w 103" name="T56"/>
                <a:gd fmla="*/ 64 h 125" name="T57"/>
                <a:gd fmla="*/ 44 w 103" name="T58"/>
                <a:gd fmla="*/ 65 h 125" name="T59"/>
                <a:gd fmla="*/ 44 w 103" name="T60"/>
                <a:gd fmla="*/ 53 h 125" name="T61"/>
                <a:gd fmla="*/ 39 w 103" name="T62"/>
                <a:gd fmla="*/ 63 h 125" name="T63"/>
                <a:gd fmla="*/ 36 w 103" name="T64"/>
                <a:gd fmla="*/ 67 h 125" name="T65"/>
                <a:gd fmla="*/ 33 w 103" name="T66"/>
                <a:gd fmla="*/ 67 h 125" name="T67"/>
                <a:gd fmla="*/ 29 w 103" name="T68"/>
                <a:gd fmla="*/ 65 h 125" name="T69"/>
                <a:gd fmla="*/ 29 w 103" name="T70"/>
                <a:gd fmla="*/ 66 h 125" name="T71"/>
                <a:gd fmla="*/ 29 w 103" name="T72"/>
                <a:gd fmla="*/ 66 h 125" name="T73"/>
                <a:gd fmla="*/ 39 w 103" name="T74"/>
                <a:gd fmla="*/ 93 h 125" name="T75"/>
                <a:gd fmla="*/ 33 w 103" name="T76"/>
                <a:gd fmla="*/ 117 h 125" name="T77"/>
                <a:gd fmla="*/ 9 w 103" name="T78"/>
                <a:gd fmla="*/ 60 h 125" name="T79"/>
                <a:gd fmla="*/ 9 w 103" name="T80"/>
                <a:gd fmla="*/ 54 h 125" name="T81"/>
                <a:gd fmla="*/ 52 w 103" name="T82"/>
                <a:gd fmla="*/ 9 h 125" name="T83"/>
                <a:gd fmla="*/ 94 w 103" name="T84"/>
                <a:gd fmla="*/ 54 h 12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5" w="103">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4" name="Freeform 846"/>
            <p:cNvSpPr/>
            <p:nvPr/>
          </p:nvSpPr>
          <p:spPr bwMode="auto">
            <a:xfrm>
              <a:off x="5071899" y="5869129"/>
              <a:ext cx="140957" cy="79153"/>
            </a:xfrm>
            <a:custGeom>
              <a:gdLst>
                <a:gd fmla="*/ 0 w 55" name="T0"/>
                <a:gd fmla="*/ 4 h 31" name="T1"/>
                <a:gd fmla="*/ 3 w 55" name="T2"/>
                <a:gd fmla="*/ 4 h 31" name="T3"/>
                <a:gd fmla="*/ 3 w 55" name="T4"/>
                <a:gd fmla="*/ 8 h 31" name="T5"/>
                <a:gd fmla="*/ 0 w 55" name="T6"/>
                <a:gd fmla="*/ 8 h 31" name="T7"/>
                <a:gd fmla="*/ 0 w 55" name="T8"/>
                <a:gd fmla="*/ 12 h 31" name="T9"/>
                <a:gd fmla="*/ 3 w 55" name="T10"/>
                <a:gd fmla="*/ 12 h 31" name="T11"/>
                <a:gd fmla="*/ 3 w 55" name="T12"/>
                <a:gd fmla="*/ 16 h 31" name="T13"/>
                <a:gd fmla="*/ 0 w 55" name="T14"/>
                <a:gd fmla="*/ 16 h 31" name="T15"/>
                <a:gd fmla="*/ 12 w 55" name="T16"/>
                <a:gd fmla="*/ 26 h 31" name="T17"/>
                <a:gd fmla="*/ 19 w 55" name="T18"/>
                <a:gd fmla="*/ 31 h 31" name="T19"/>
                <a:gd fmla="*/ 36 w 55" name="T20"/>
                <a:gd fmla="*/ 31 h 31" name="T21"/>
                <a:gd fmla="*/ 43 w 55" name="T22"/>
                <a:gd fmla="*/ 26 h 31" name="T23"/>
                <a:gd fmla="*/ 55 w 55" name="T24"/>
                <a:gd fmla="*/ 16 h 31" name="T25"/>
                <a:gd fmla="*/ 53 w 55" name="T26"/>
                <a:gd fmla="*/ 16 h 31" name="T27"/>
                <a:gd fmla="*/ 53 w 55" name="T28"/>
                <a:gd fmla="*/ 12 h 31" name="T29"/>
                <a:gd fmla="*/ 55 w 55" name="T30"/>
                <a:gd fmla="*/ 12 h 31" name="T31"/>
                <a:gd fmla="*/ 55 w 55" name="T32"/>
                <a:gd fmla="*/ 8 h 31" name="T33"/>
                <a:gd fmla="*/ 53 w 55" name="T34"/>
                <a:gd fmla="*/ 8 h 31" name="T35"/>
                <a:gd fmla="*/ 53 w 55" name="T36"/>
                <a:gd fmla="*/ 4 h 31" name="T37"/>
                <a:gd fmla="*/ 55 w 55" name="T38"/>
                <a:gd fmla="*/ 4 h 31" name="T39"/>
                <a:gd fmla="*/ 55 w 55" name="T40"/>
                <a:gd fmla="*/ 0 h 31" name="T41"/>
                <a:gd fmla="*/ 0 w 55" name="T42"/>
                <a:gd fmla="*/ 0 h 31" name="T43"/>
                <a:gd fmla="*/ 0 w 55" name="T44"/>
                <a:gd fmla="*/ 4 h 3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1" w="55">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grpSp>
        <p:nvGrpSpPr>
          <p:cNvPr id="105" name="组合 104"/>
          <p:cNvGrpSpPr/>
          <p:nvPr/>
        </p:nvGrpSpPr>
        <p:grpSpPr>
          <a:xfrm>
            <a:off x="6777513" y="3137368"/>
            <a:ext cx="306468" cy="292354"/>
            <a:chOff x="8145843" y="5425657"/>
            <a:chExt cx="494435" cy="471664"/>
          </a:xfrm>
          <a:solidFill>
            <a:schemeClr val="accent6"/>
          </a:solidFill>
        </p:grpSpPr>
        <p:sp>
          <p:nvSpPr>
            <p:cNvPr id="106"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7"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8"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09"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0"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1"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sp>
        <p:nvSpPr>
          <p:cNvPr id="112" name="文本框 117"/>
          <p:cNvSpPr txBox="1"/>
          <p:nvPr/>
        </p:nvSpPr>
        <p:spPr>
          <a:xfrm>
            <a:off x="1405352" y="1832282"/>
            <a:ext cx="1593215" cy="1165860"/>
          </a:xfrm>
          <a:prstGeom prst="rect">
            <a:avLst/>
          </a:prstGeom>
          <a:noFill/>
        </p:spPr>
        <p:txBody>
          <a:bodyPr bIns="34290" lIns="68580" rIns="68580" rtlCol="0" tIns="34290" wrap="square">
            <a:spAutoFit/>
          </a:bodyPr>
          <a:lstStyle/>
          <a:p>
            <a:pPr>
              <a:lnSpc>
                <a:spcPct val="150000"/>
              </a:lnSpc>
            </a:pPr>
            <a:r>
              <a:rPr altLang="en-US" b="1" lang="zh-CN" sz="1200">
                <a:solidFill>
                  <a:schemeClr val="tx1">
                    <a:lumMod val="65000"/>
                    <a:lumOff val="35000"/>
                  </a:schemeClr>
                </a:solidFill>
                <a:latin typeface="+mn-ea"/>
              </a:rPr>
              <a:t>点击此处添加关键词</a:t>
            </a:r>
          </a:p>
          <a:p>
            <a:pPr>
              <a:lnSpc>
                <a:spcPct val="150000"/>
              </a:lnSpc>
            </a:pPr>
            <a:r>
              <a:rPr altLang="en-US" b="1" lang="zh-CN" sz="1200">
                <a:solidFill>
                  <a:schemeClr val="tx1">
                    <a:lumMod val="65000"/>
                    <a:lumOff val="35000"/>
                  </a:schemeClr>
                </a:solidFill>
                <a:latin typeface="+mn-ea"/>
              </a:rPr>
              <a:t>点击输入本栏的具体文字根据您内容酌情修改</a:t>
            </a:r>
          </a:p>
        </p:txBody>
      </p:sp>
      <p:sp>
        <p:nvSpPr>
          <p:cNvPr id="113" name="文本框 119"/>
          <p:cNvSpPr txBox="1"/>
          <p:nvPr/>
        </p:nvSpPr>
        <p:spPr>
          <a:xfrm>
            <a:off x="1405352" y="3384857"/>
            <a:ext cx="1593215" cy="1165860"/>
          </a:xfrm>
          <a:prstGeom prst="rect">
            <a:avLst/>
          </a:prstGeom>
          <a:noFill/>
        </p:spPr>
        <p:txBody>
          <a:bodyPr bIns="34290" lIns="68580" rIns="68580" rtlCol="0" tIns="34290" wrap="square">
            <a:spAutoFit/>
          </a:bodyPr>
          <a:lstStyle/>
          <a:p>
            <a:pPr>
              <a:lnSpc>
                <a:spcPct val="150000"/>
              </a:lnSpc>
            </a:pPr>
            <a:r>
              <a:rPr altLang="en-US" b="1" lang="zh-CN" sz="1200">
                <a:solidFill>
                  <a:schemeClr val="tx1">
                    <a:lumMod val="65000"/>
                    <a:lumOff val="35000"/>
                  </a:schemeClr>
                </a:solidFill>
                <a:latin typeface="+mn-ea"/>
              </a:rPr>
              <a:t>点击此处添加关键词</a:t>
            </a:r>
          </a:p>
          <a:p>
            <a:pPr>
              <a:lnSpc>
                <a:spcPct val="150000"/>
              </a:lnSpc>
            </a:pPr>
            <a:r>
              <a:rPr altLang="en-US" b="1" lang="zh-CN" sz="1200">
                <a:solidFill>
                  <a:schemeClr val="tx1">
                    <a:lumMod val="65000"/>
                    <a:lumOff val="35000"/>
                  </a:schemeClr>
                </a:solidFill>
                <a:latin typeface="+mn-ea"/>
              </a:rPr>
              <a:t>点击输入本栏的具体文字根据您内容酌情修改</a:t>
            </a:r>
          </a:p>
        </p:txBody>
      </p:sp>
      <p:sp>
        <p:nvSpPr>
          <p:cNvPr id="114" name="文本框 120"/>
          <p:cNvSpPr txBox="1"/>
          <p:nvPr/>
        </p:nvSpPr>
        <p:spPr>
          <a:xfrm>
            <a:off x="3767551" y="1832282"/>
            <a:ext cx="1593215" cy="1165860"/>
          </a:xfrm>
          <a:prstGeom prst="rect">
            <a:avLst/>
          </a:prstGeom>
          <a:noFill/>
        </p:spPr>
        <p:txBody>
          <a:bodyPr bIns="34290" lIns="68580" rIns="68580" rtlCol="0" tIns="34290" wrap="square">
            <a:spAutoFit/>
          </a:bodyPr>
          <a:lstStyle/>
          <a:p>
            <a:pPr>
              <a:lnSpc>
                <a:spcPct val="150000"/>
              </a:lnSpc>
            </a:pPr>
            <a:r>
              <a:rPr altLang="en-US" b="1" lang="zh-CN" sz="1200">
                <a:solidFill>
                  <a:schemeClr val="tx1">
                    <a:lumMod val="65000"/>
                    <a:lumOff val="35000"/>
                  </a:schemeClr>
                </a:solidFill>
                <a:latin typeface="+mn-ea"/>
              </a:rPr>
              <a:t>点击此处添加关键词</a:t>
            </a:r>
          </a:p>
          <a:p>
            <a:pPr>
              <a:lnSpc>
                <a:spcPct val="150000"/>
              </a:lnSpc>
            </a:pPr>
            <a:r>
              <a:rPr altLang="en-US" b="1" lang="zh-CN" sz="1200">
                <a:solidFill>
                  <a:schemeClr val="tx1">
                    <a:lumMod val="65000"/>
                    <a:lumOff val="35000"/>
                  </a:schemeClr>
                </a:solidFill>
                <a:latin typeface="+mn-ea"/>
              </a:rPr>
              <a:t>点击输入本栏的具体文字根据您内容酌情修改</a:t>
            </a:r>
          </a:p>
        </p:txBody>
      </p:sp>
      <p:sp>
        <p:nvSpPr>
          <p:cNvPr id="115" name="文本框 121"/>
          <p:cNvSpPr txBox="1"/>
          <p:nvPr/>
        </p:nvSpPr>
        <p:spPr>
          <a:xfrm>
            <a:off x="3767551" y="3384857"/>
            <a:ext cx="1593215" cy="1165860"/>
          </a:xfrm>
          <a:prstGeom prst="rect">
            <a:avLst/>
          </a:prstGeom>
          <a:noFill/>
        </p:spPr>
        <p:txBody>
          <a:bodyPr bIns="34290" lIns="68580" rIns="68580" rtlCol="0" tIns="34290" wrap="square">
            <a:spAutoFit/>
          </a:bodyPr>
          <a:lstStyle/>
          <a:p>
            <a:pPr>
              <a:lnSpc>
                <a:spcPct val="150000"/>
              </a:lnSpc>
            </a:pPr>
            <a:r>
              <a:rPr altLang="en-US" b="1" lang="zh-CN" sz="1200">
                <a:solidFill>
                  <a:schemeClr val="tx1">
                    <a:lumMod val="65000"/>
                    <a:lumOff val="35000"/>
                  </a:schemeClr>
                </a:solidFill>
                <a:latin typeface="+mn-ea"/>
              </a:rPr>
              <a:t>点击此处添加关键词</a:t>
            </a:r>
          </a:p>
          <a:p>
            <a:pPr>
              <a:lnSpc>
                <a:spcPct val="150000"/>
              </a:lnSpc>
            </a:pPr>
            <a:r>
              <a:rPr altLang="en-US" b="1" lang="zh-CN" sz="1200">
                <a:solidFill>
                  <a:schemeClr val="tx1">
                    <a:lumMod val="65000"/>
                    <a:lumOff val="35000"/>
                  </a:schemeClr>
                </a:solidFill>
                <a:latin typeface="+mn-ea"/>
              </a:rPr>
              <a:t>点击输入本栏的具体文字根据您内容酌情修改</a:t>
            </a:r>
          </a:p>
        </p:txBody>
      </p:sp>
      <p:sp>
        <p:nvSpPr>
          <p:cNvPr id="116" name="文本框 122"/>
          <p:cNvSpPr txBox="1"/>
          <p:nvPr/>
        </p:nvSpPr>
        <p:spPr>
          <a:xfrm>
            <a:off x="6129751" y="1832282"/>
            <a:ext cx="1593215" cy="1165860"/>
          </a:xfrm>
          <a:prstGeom prst="rect">
            <a:avLst/>
          </a:prstGeom>
          <a:noFill/>
        </p:spPr>
        <p:txBody>
          <a:bodyPr bIns="34290" lIns="68580" rIns="68580" rtlCol="0" tIns="34290" wrap="square">
            <a:spAutoFit/>
          </a:bodyPr>
          <a:lstStyle/>
          <a:p>
            <a:pPr>
              <a:lnSpc>
                <a:spcPct val="150000"/>
              </a:lnSpc>
            </a:pPr>
            <a:r>
              <a:rPr altLang="en-US" b="1" lang="zh-CN" sz="1200">
                <a:solidFill>
                  <a:schemeClr val="tx1">
                    <a:lumMod val="65000"/>
                    <a:lumOff val="35000"/>
                  </a:schemeClr>
                </a:solidFill>
                <a:latin typeface="+mn-ea"/>
              </a:rPr>
              <a:t>点击此处添加关键词</a:t>
            </a:r>
          </a:p>
          <a:p>
            <a:pPr>
              <a:lnSpc>
                <a:spcPct val="150000"/>
              </a:lnSpc>
            </a:pPr>
            <a:r>
              <a:rPr altLang="en-US" b="1" lang="zh-CN" sz="1200">
                <a:solidFill>
                  <a:schemeClr val="tx1">
                    <a:lumMod val="65000"/>
                    <a:lumOff val="35000"/>
                  </a:schemeClr>
                </a:solidFill>
                <a:latin typeface="+mn-ea"/>
              </a:rPr>
              <a:t>点击输入本栏的具体文字根据您内容酌情修改</a:t>
            </a:r>
          </a:p>
        </p:txBody>
      </p:sp>
      <p:sp>
        <p:nvSpPr>
          <p:cNvPr id="117" name="文本框 123"/>
          <p:cNvSpPr txBox="1"/>
          <p:nvPr/>
        </p:nvSpPr>
        <p:spPr>
          <a:xfrm>
            <a:off x="6129751" y="3384857"/>
            <a:ext cx="1593215" cy="1165860"/>
          </a:xfrm>
          <a:prstGeom prst="rect">
            <a:avLst/>
          </a:prstGeom>
          <a:noFill/>
        </p:spPr>
        <p:txBody>
          <a:bodyPr bIns="34290" lIns="68580" rIns="68580" rtlCol="0" tIns="34290" wrap="square">
            <a:spAutoFit/>
          </a:bodyPr>
          <a:lstStyle/>
          <a:p>
            <a:pPr>
              <a:lnSpc>
                <a:spcPct val="150000"/>
              </a:lnSpc>
            </a:pPr>
            <a:r>
              <a:rPr altLang="en-US" b="1" lang="zh-CN" sz="1200">
                <a:solidFill>
                  <a:schemeClr val="tx1">
                    <a:lumMod val="65000"/>
                    <a:lumOff val="35000"/>
                  </a:schemeClr>
                </a:solidFill>
                <a:latin typeface="+mn-ea"/>
              </a:rPr>
              <a:t>点击此处添加关键词</a:t>
            </a:r>
          </a:p>
          <a:p>
            <a:pPr>
              <a:lnSpc>
                <a:spcPct val="150000"/>
              </a:lnSpc>
            </a:pPr>
            <a:r>
              <a:rPr altLang="en-US" b="1" lang="zh-CN" sz="1200">
                <a:solidFill>
                  <a:schemeClr val="tx1">
                    <a:lumMod val="65000"/>
                    <a:lumOff val="35000"/>
                  </a:schemeClr>
                </a:solidFill>
                <a:latin typeface="+mn-ea"/>
              </a:rPr>
              <a:t>点击输入本栏的具体文字根据您内容酌情修改</a:t>
            </a:r>
          </a:p>
        </p:txBody>
      </p:sp>
    </p:spTree>
    <p:extLst>
      <p:ext uri="{BB962C8B-B14F-4D97-AF65-F5344CB8AC3E}">
        <p14:creationId val="2111810832"/>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53" presetSubtype="0">
                                  <p:stCondLst>
                                    <p:cond delay="20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id="15" nodeType="withEffect" presetClass="entr" presetID="53" presetSubtype="0">
                                  <p:stCondLst>
                                    <p:cond delay="40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id="20" nodeType="withEffect" presetClass="entr" presetID="53" presetSubtype="0">
                                  <p:stCondLst>
                                    <p:cond delay="60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par>
                                <p:cTn fill="hold" id="25" nodeType="withEffect" presetClass="entr" presetID="53" presetSubtype="0">
                                  <p:stCondLst>
                                    <p:cond delay="800"/>
                                  </p:stCondLst>
                                  <p:childTnLst>
                                    <p:set>
                                      <p:cBhvr>
                                        <p:cTn dur="1" fill="hold" id="26">
                                          <p:stCondLst>
                                            <p:cond delay="0"/>
                                          </p:stCondLst>
                                        </p:cTn>
                                        <p:tgtEl>
                                          <p:spTgt spid="16"/>
                                        </p:tgtEl>
                                        <p:attrNameLst>
                                          <p:attrName>style.visibility</p:attrName>
                                        </p:attrNameLst>
                                      </p:cBhvr>
                                      <p:to>
                                        <p:strVal val="visible"/>
                                      </p:to>
                                    </p:set>
                                    <p:anim calcmode="lin" valueType="num">
                                      <p:cBhvr>
                                        <p:cTn dur="500" fill="hold" id="27"/>
                                        <p:tgtEl>
                                          <p:spTgt spid="16"/>
                                        </p:tgtEl>
                                        <p:attrNameLst>
                                          <p:attrName>ppt_w</p:attrName>
                                        </p:attrNameLst>
                                      </p:cBhvr>
                                      <p:tavLst>
                                        <p:tav tm="0">
                                          <p:val>
                                            <p:fltVal val="0"/>
                                          </p:val>
                                        </p:tav>
                                        <p:tav tm="100000">
                                          <p:val>
                                            <p:strVal val="#ppt_w"/>
                                          </p:val>
                                        </p:tav>
                                      </p:tavLst>
                                    </p:anim>
                                    <p:anim calcmode="lin" valueType="num">
                                      <p:cBhvr>
                                        <p:cTn dur="500" fill="hold" id="28"/>
                                        <p:tgtEl>
                                          <p:spTgt spid="16"/>
                                        </p:tgtEl>
                                        <p:attrNameLst>
                                          <p:attrName>ppt_h</p:attrName>
                                        </p:attrNameLst>
                                      </p:cBhvr>
                                      <p:tavLst>
                                        <p:tav tm="0">
                                          <p:val>
                                            <p:fltVal val="0"/>
                                          </p:val>
                                        </p:tav>
                                        <p:tav tm="100000">
                                          <p:val>
                                            <p:strVal val="#ppt_h"/>
                                          </p:val>
                                        </p:tav>
                                      </p:tavLst>
                                    </p:anim>
                                    <p:animEffect filter="fade" transition="in">
                                      <p:cBhvr>
                                        <p:cTn dur="500" id="29"/>
                                        <p:tgtEl>
                                          <p:spTgt spid="16"/>
                                        </p:tgtEl>
                                      </p:cBhvr>
                                    </p:animEffect>
                                  </p:childTnLst>
                                </p:cTn>
                              </p:par>
                              <p:par>
                                <p:cTn fill="hold" id="30" nodeType="withEffect" presetClass="entr" presetID="53" presetSubtype="0">
                                  <p:stCondLst>
                                    <p:cond delay="100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childTnLst>
                          </p:cTn>
                        </p:par>
                        <p:par>
                          <p:cTn fill="hold" id="35" nodeType="afterGroup">
                            <p:stCondLst>
                              <p:cond delay="1500"/>
                            </p:stCondLst>
                            <p:childTnLst>
                              <p:par>
                                <p:cTn accel="60000" fill="hold" id="36" nodeType="afterEffect" presetClass="entr" presetID="2" presetSubtype="4">
                                  <p:stCondLst>
                                    <p:cond delay="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500" fill="hold" id="38"/>
                                        <p:tgtEl>
                                          <p:spTgt spid="22"/>
                                        </p:tgtEl>
                                        <p:attrNameLst>
                                          <p:attrName>ppt_x</p:attrName>
                                        </p:attrNameLst>
                                      </p:cBhvr>
                                      <p:tavLst>
                                        <p:tav tm="0">
                                          <p:val>
                                            <p:strVal val="#ppt_x"/>
                                          </p:val>
                                        </p:tav>
                                        <p:tav tm="100000">
                                          <p:val>
                                            <p:strVal val="#ppt_x"/>
                                          </p:val>
                                        </p:tav>
                                      </p:tavLst>
                                    </p:anim>
                                    <p:anim calcmode="lin" valueType="num">
                                      <p:cBhvr additive="base">
                                        <p:cTn dur="500" fill="hold" id="39"/>
                                        <p:tgtEl>
                                          <p:spTgt spid="22"/>
                                        </p:tgtEl>
                                        <p:attrNameLst>
                                          <p:attrName>ppt_y</p:attrName>
                                        </p:attrNameLst>
                                      </p:cBhvr>
                                      <p:tavLst>
                                        <p:tav tm="0">
                                          <p:val>
                                            <p:strVal val="1+#ppt_h/2"/>
                                          </p:val>
                                        </p:tav>
                                        <p:tav tm="100000">
                                          <p:val>
                                            <p:strVal val="#ppt_y"/>
                                          </p:val>
                                        </p:tav>
                                      </p:tavLst>
                                    </p:anim>
                                  </p:childTnLst>
                                </p:cTn>
                              </p:par>
                              <p:par>
                                <p:cTn fill="hold" grpId="0" id="40" nodeType="withEffect" presetClass="entr" presetID="53" presetSubtype="0">
                                  <p:stCondLst>
                                    <p:cond delay="0"/>
                                  </p:stCondLst>
                                  <p:iterate type="lt">
                                    <p:tmPct val="10000"/>
                                  </p:iterate>
                                  <p:childTnLst>
                                    <p:set>
                                      <p:cBhvr>
                                        <p:cTn dur="1" fill="hold" id="41">
                                          <p:stCondLst>
                                            <p:cond delay="0"/>
                                          </p:stCondLst>
                                        </p:cTn>
                                        <p:tgtEl>
                                          <p:spTgt spid="112"/>
                                        </p:tgtEl>
                                        <p:attrNameLst>
                                          <p:attrName>style.visibility</p:attrName>
                                        </p:attrNameLst>
                                      </p:cBhvr>
                                      <p:to>
                                        <p:strVal val="visible"/>
                                      </p:to>
                                    </p:set>
                                    <p:anim calcmode="lin" valueType="num">
                                      <p:cBhvr>
                                        <p:cTn dur="500" fill="hold" id="42"/>
                                        <p:tgtEl>
                                          <p:spTgt spid="112"/>
                                        </p:tgtEl>
                                        <p:attrNameLst>
                                          <p:attrName>ppt_w</p:attrName>
                                        </p:attrNameLst>
                                      </p:cBhvr>
                                      <p:tavLst>
                                        <p:tav tm="0">
                                          <p:val>
                                            <p:fltVal val="0"/>
                                          </p:val>
                                        </p:tav>
                                        <p:tav tm="100000">
                                          <p:val>
                                            <p:strVal val="#ppt_w"/>
                                          </p:val>
                                        </p:tav>
                                      </p:tavLst>
                                    </p:anim>
                                    <p:anim calcmode="lin" valueType="num">
                                      <p:cBhvr>
                                        <p:cTn dur="500" fill="hold" id="43"/>
                                        <p:tgtEl>
                                          <p:spTgt spid="112"/>
                                        </p:tgtEl>
                                        <p:attrNameLst>
                                          <p:attrName>ppt_h</p:attrName>
                                        </p:attrNameLst>
                                      </p:cBhvr>
                                      <p:tavLst>
                                        <p:tav tm="0">
                                          <p:val>
                                            <p:fltVal val="0"/>
                                          </p:val>
                                        </p:tav>
                                        <p:tav tm="100000">
                                          <p:val>
                                            <p:strVal val="#ppt_h"/>
                                          </p:val>
                                        </p:tav>
                                      </p:tavLst>
                                    </p:anim>
                                    <p:animEffect filter="fade" transition="in">
                                      <p:cBhvr>
                                        <p:cTn dur="500" id="44"/>
                                        <p:tgtEl>
                                          <p:spTgt spid="112"/>
                                        </p:tgtEl>
                                      </p:cBhvr>
                                    </p:animEffect>
                                  </p:childTnLst>
                                </p:cTn>
                              </p:par>
                            </p:childTnLst>
                          </p:cTn>
                        </p:par>
                        <p:par>
                          <p:cTn fill="hold" id="45" nodeType="afterGroup">
                            <p:stCondLst>
                              <p:cond delay="2000"/>
                            </p:stCondLst>
                            <p:childTnLst>
                              <p:par>
                                <p:cTn accel="60000" fill="hold" id="46" nodeType="afterEffect" presetClass="entr" presetID="2" presetSubtype="4">
                                  <p:stCondLst>
                                    <p:cond delay="0"/>
                                  </p:stCondLst>
                                  <p:childTnLst>
                                    <p:set>
                                      <p:cBhvr>
                                        <p:cTn dur="1" fill="hold" id="47">
                                          <p:stCondLst>
                                            <p:cond delay="0"/>
                                          </p:stCondLst>
                                        </p:cTn>
                                        <p:tgtEl>
                                          <p:spTgt spid="83"/>
                                        </p:tgtEl>
                                        <p:attrNameLst>
                                          <p:attrName>style.visibility</p:attrName>
                                        </p:attrNameLst>
                                      </p:cBhvr>
                                      <p:to>
                                        <p:strVal val="visible"/>
                                      </p:to>
                                    </p:set>
                                    <p:anim calcmode="lin" valueType="num">
                                      <p:cBhvr additive="base">
                                        <p:cTn dur="500" fill="hold" id="48"/>
                                        <p:tgtEl>
                                          <p:spTgt spid="83"/>
                                        </p:tgtEl>
                                        <p:attrNameLst>
                                          <p:attrName>ppt_x</p:attrName>
                                        </p:attrNameLst>
                                      </p:cBhvr>
                                      <p:tavLst>
                                        <p:tav tm="0">
                                          <p:val>
                                            <p:strVal val="#ppt_x"/>
                                          </p:val>
                                        </p:tav>
                                        <p:tav tm="100000">
                                          <p:val>
                                            <p:strVal val="#ppt_x"/>
                                          </p:val>
                                        </p:tav>
                                      </p:tavLst>
                                    </p:anim>
                                    <p:anim calcmode="lin" valueType="num">
                                      <p:cBhvr additive="base">
                                        <p:cTn dur="500" fill="hold" id="49"/>
                                        <p:tgtEl>
                                          <p:spTgt spid="83"/>
                                        </p:tgtEl>
                                        <p:attrNameLst>
                                          <p:attrName>ppt_y</p:attrName>
                                        </p:attrNameLst>
                                      </p:cBhvr>
                                      <p:tavLst>
                                        <p:tav tm="0">
                                          <p:val>
                                            <p:strVal val="1+#ppt_h/2"/>
                                          </p:val>
                                        </p:tav>
                                        <p:tav tm="100000">
                                          <p:val>
                                            <p:strVal val="#ppt_y"/>
                                          </p:val>
                                        </p:tav>
                                      </p:tavLst>
                                    </p:anim>
                                  </p:childTnLst>
                                </p:cTn>
                              </p:par>
                              <p:par>
                                <p:cTn fill="hold" grpId="0" id="50" nodeType="withEffect" presetClass="entr" presetID="53" presetSubtype="0">
                                  <p:stCondLst>
                                    <p:cond delay="0"/>
                                  </p:stCondLst>
                                  <p:iterate type="lt">
                                    <p:tmPct val="10000"/>
                                  </p:iterate>
                                  <p:childTnLst>
                                    <p:set>
                                      <p:cBhvr>
                                        <p:cTn dur="1" fill="hold" id="51">
                                          <p:stCondLst>
                                            <p:cond delay="0"/>
                                          </p:stCondLst>
                                        </p:cTn>
                                        <p:tgtEl>
                                          <p:spTgt spid="114"/>
                                        </p:tgtEl>
                                        <p:attrNameLst>
                                          <p:attrName>style.visibility</p:attrName>
                                        </p:attrNameLst>
                                      </p:cBhvr>
                                      <p:to>
                                        <p:strVal val="visible"/>
                                      </p:to>
                                    </p:set>
                                    <p:anim calcmode="lin" valueType="num">
                                      <p:cBhvr>
                                        <p:cTn dur="500" fill="hold" id="52"/>
                                        <p:tgtEl>
                                          <p:spTgt spid="114"/>
                                        </p:tgtEl>
                                        <p:attrNameLst>
                                          <p:attrName>ppt_w</p:attrName>
                                        </p:attrNameLst>
                                      </p:cBhvr>
                                      <p:tavLst>
                                        <p:tav tm="0">
                                          <p:val>
                                            <p:fltVal val="0"/>
                                          </p:val>
                                        </p:tav>
                                        <p:tav tm="100000">
                                          <p:val>
                                            <p:strVal val="#ppt_w"/>
                                          </p:val>
                                        </p:tav>
                                      </p:tavLst>
                                    </p:anim>
                                    <p:anim calcmode="lin" valueType="num">
                                      <p:cBhvr>
                                        <p:cTn dur="500" fill="hold" id="53"/>
                                        <p:tgtEl>
                                          <p:spTgt spid="114"/>
                                        </p:tgtEl>
                                        <p:attrNameLst>
                                          <p:attrName>ppt_h</p:attrName>
                                        </p:attrNameLst>
                                      </p:cBhvr>
                                      <p:tavLst>
                                        <p:tav tm="0">
                                          <p:val>
                                            <p:fltVal val="0"/>
                                          </p:val>
                                        </p:tav>
                                        <p:tav tm="100000">
                                          <p:val>
                                            <p:strVal val="#ppt_h"/>
                                          </p:val>
                                        </p:tav>
                                      </p:tavLst>
                                    </p:anim>
                                    <p:animEffect filter="fade" transition="in">
                                      <p:cBhvr>
                                        <p:cTn dur="500" id="54"/>
                                        <p:tgtEl>
                                          <p:spTgt spid="114"/>
                                        </p:tgtEl>
                                      </p:cBhvr>
                                    </p:animEffect>
                                  </p:childTnLst>
                                </p:cTn>
                              </p:par>
                            </p:childTnLst>
                          </p:cTn>
                        </p:par>
                        <p:par>
                          <p:cTn fill="hold" id="55" nodeType="afterGroup">
                            <p:stCondLst>
                              <p:cond delay="2500"/>
                            </p:stCondLst>
                            <p:childTnLst>
                              <p:par>
                                <p:cTn accel="60000" fill="hold" id="56" nodeType="afterEffect" presetClass="entr" presetID="2" presetSubtype="4">
                                  <p:stCondLst>
                                    <p:cond delay="0"/>
                                  </p:stCondLst>
                                  <p:childTnLst>
                                    <p:set>
                                      <p:cBhvr>
                                        <p:cTn dur="1" fill="hold" id="57">
                                          <p:stCondLst>
                                            <p:cond delay="0"/>
                                          </p:stCondLst>
                                        </p:cTn>
                                        <p:tgtEl>
                                          <p:spTgt spid="89"/>
                                        </p:tgtEl>
                                        <p:attrNameLst>
                                          <p:attrName>style.visibility</p:attrName>
                                        </p:attrNameLst>
                                      </p:cBhvr>
                                      <p:to>
                                        <p:strVal val="visible"/>
                                      </p:to>
                                    </p:set>
                                    <p:anim calcmode="lin" valueType="num">
                                      <p:cBhvr additive="base">
                                        <p:cTn dur="500" fill="hold" id="58"/>
                                        <p:tgtEl>
                                          <p:spTgt spid="89"/>
                                        </p:tgtEl>
                                        <p:attrNameLst>
                                          <p:attrName>ppt_x</p:attrName>
                                        </p:attrNameLst>
                                      </p:cBhvr>
                                      <p:tavLst>
                                        <p:tav tm="0">
                                          <p:val>
                                            <p:strVal val="#ppt_x"/>
                                          </p:val>
                                        </p:tav>
                                        <p:tav tm="100000">
                                          <p:val>
                                            <p:strVal val="#ppt_x"/>
                                          </p:val>
                                        </p:tav>
                                      </p:tavLst>
                                    </p:anim>
                                    <p:anim calcmode="lin" valueType="num">
                                      <p:cBhvr additive="base">
                                        <p:cTn dur="500" fill="hold" id="59"/>
                                        <p:tgtEl>
                                          <p:spTgt spid="89"/>
                                        </p:tgtEl>
                                        <p:attrNameLst>
                                          <p:attrName>ppt_y</p:attrName>
                                        </p:attrNameLst>
                                      </p:cBhvr>
                                      <p:tavLst>
                                        <p:tav tm="0">
                                          <p:val>
                                            <p:strVal val="1+#ppt_h/2"/>
                                          </p:val>
                                        </p:tav>
                                        <p:tav tm="100000">
                                          <p:val>
                                            <p:strVal val="#ppt_y"/>
                                          </p:val>
                                        </p:tav>
                                      </p:tavLst>
                                    </p:anim>
                                  </p:childTnLst>
                                </p:cTn>
                              </p:par>
                              <p:par>
                                <p:cTn fill="hold" grpId="0" id="60" nodeType="withEffect" presetClass="entr" presetID="53" presetSubtype="0">
                                  <p:stCondLst>
                                    <p:cond delay="0"/>
                                  </p:stCondLst>
                                  <p:iterate type="lt">
                                    <p:tmPct val="10000"/>
                                  </p:iterate>
                                  <p:childTnLst>
                                    <p:set>
                                      <p:cBhvr>
                                        <p:cTn dur="1" fill="hold" id="61">
                                          <p:stCondLst>
                                            <p:cond delay="0"/>
                                          </p:stCondLst>
                                        </p:cTn>
                                        <p:tgtEl>
                                          <p:spTgt spid="116"/>
                                        </p:tgtEl>
                                        <p:attrNameLst>
                                          <p:attrName>style.visibility</p:attrName>
                                        </p:attrNameLst>
                                      </p:cBhvr>
                                      <p:to>
                                        <p:strVal val="visible"/>
                                      </p:to>
                                    </p:set>
                                    <p:anim calcmode="lin" valueType="num">
                                      <p:cBhvr>
                                        <p:cTn dur="500" fill="hold" id="62"/>
                                        <p:tgtEl>
                                          <p:spTgt spid="116"/>
                                        </p:tgtEl>
                                        <p:attrNameLst>
                                          <p:attrName>ppt_w</p:attrName>
                                        </p:attrNameLst>
                                      </p:cBhvr>
                                      <p:tavLst>
                                        <p:tav tm="0">
                                          <p:val>
                                            <p:fltVal val="0"/>
                                          </p:val>
                                        </p:tav>
                                        <p:tav tm="100000">
                                          <p:val>
                                            <p:strVal val="#ppt_w"/>
                                          </p:val>
                                        </p:tav>
                                      </p:tavLst>
                                    </p:anim>
                                    <p:anim calcmode="lin" valueType="num">
                                      <p:cBhvr>
                                        <p:cTn dur="500" fill="hold" id="63"/>
                                        <p:tgtEl>
                                          <p:spTgt spid="116"/>
                                        </p:tgtEl>
                                        <p:attrNameLst>
                                          <p:attrName>ppt_h</p:attrName>
                                        </p:attrNameLst>
                                      </p:cBhvr>
                                      <p:tavLst>
                                        <p:tav tm="0">
                                          <p:val>
                                            <p:fltVal val="0"/>
                                          </p:val>
                                        </p:tav>
                                        <p:tav tm="100000">
                                          <p:val>
                                            <p:strVal val="#ppt_h"/>
                                          </p:val>
                                        </p:tav>
                                      </p:tavLst>
                                    </p:anim>
                                    <p:animEffect filter="fade" transition="in">
                                      <p:cBhvr>
                                        <p:cTn dur="500" id="64"/>
                                        <p:tgtEl>
                                          <p:spTgt spid="116"/>
                                        </p:tgtEl>
                                      </p:cBhvr>
                                    </p:animEffect>
                                  </p:childTnLst>
                                </p:cTn>
                              </p:par>
                            </p:childTnLst>
                          </p:cTn>
                        </p:par>
                        <p:par>
                          <p:cTn fill="hold" id="65" nodeType="afterGroup">
                            <p:stCondLst>
                              <p:cond delay="3000"/>
                            </p:stCondLst>
                            <p:childTnLst>
                              <p:par>
                                <p:cTn accel="60000" fill="hold" grpId="0" id="66" nodeType="afterEffect" presetClass="entr" presetID="2" presetSubtype="4">
                                  <p:stCondLst>
                                    <p:cond delay="0"/>
                                  </p:stCondLst>
                                  <p:childTnLst>
                                    <p:set>
                                      <p:cBhvr>
                                        <p:cTn dur="1" fill="hold" id="67">
                                          <p:stCondLst>
                                            <p:cond delay="0"/>
                                          </p:stCondLst>
                                        </p:cTn>
                                        <p:tgtEl>
                                          <p:spTgt spid="92"/>
                                        </p:tgtEl>
                                        <p:attrNameLst>
                                          <p:attrName>style.visibility</p:attrName>
                                        </p:attrNameLst>
                                      </p:cBhvr>
                                      <p:to>
                                        <p:strVal val="visible"/>
                                      </p:to>
                                    </p:set>
                                    <p:anim calcmode="lin" valueType="num">
                                      <p:cBhvr additive="base">
                                        <p:cTn dur="500" fill="hold" id="68"/>
                                        <p:tgtEl>
                                          <p:spTgt spid="92"/>
                                        </p:tgtEl>
                                        <p:attrNameLst>
                                          <p:attrName>ppt_x</p:attrName>
                                        </p:attrNameLst>
                                      </p:cBhvr>
                                      <p:tavLst>
                                        <p:tav tm="0">
                                          <p:val>
                                            <p:strVal val="#ppt_x"/>
                                          </p:val>
                                        </p:tav>
                                        <p:tav tm="100000">
                                          <p:val>
                                            <p:strVal val="#ppt_x"/>
                                          </p:val>
                                        </p:tav>
                                      </p:tavLst>
                                    </p:anim>
                                    <p:anim calcmode="lin" valueType="num">
                                      <p:cBhvr additive="base">
                                        <p:cTn dur="500" fill="hold" id="69"/>
                                        <p:tgtEl>
                                          <p:spTgt spid="92"/>
                                        </p:tgtEl>
                                        <p:attrNameLst>
                                          <p:attrName>ppt_y</p:attrName>
                                        </p:attrNameLst>
                                      </p:cBhvr>
                                      <p:tavLst>
                                        <p:tav tm="0">
                                          <p:val>
                                            <p:strVal val="1+#ppt_h/2"/>
                                          </p:val>
                                        </p:tav>
                                        <p:tav tm="100000">
                                          <p:val>
                                            <p:strVal val="#ppt_y"/>
                                          </p:val>
                                        </p:tav>
                                      </p:tavLst>
                                    </p:anim>
                                  </p:childTnLst>
                                </p:cTn>
                              </p:par>
                              <p:par>
                                <p:cTn fill="hold" grpId="0" id="70" nodeType="withEffect" presetClass="entr" presetID="53" presetSubtype="0">
                                  <p:stCondLst>
                                    <p:cond delay="0"/>
                                  </p:stCondLst>
                                  <p:iterate type="lt">
                                    <p:tmPct val="10000"/>
                                  </p:iterate>
                                  <p:childTnLst>
                                    <p:set>
                                      <p:cBhvr>
                                        <p:cTn dur="1" fill="hold" id="71">
                                          <p:stCondLst>
                                            <p:cond delay="0"/>
                                          </p:stCondLst>
                                        </p:cTn>
                                        <p:tgtEl>
                                          <p:spTgt spid="113"/>
                                        </p:tgtEl>
                                        <p:attrNameLst>
                                          <p:attrName>style.visibility</p:attrName>
                                        </p:attrNameLst>
                                      </p:cBhvr>
                                      <p:to>
                                        <p:strVal val="visible"/>
                                      </p:to>
                                    </p:set>
                                    <p:anim calcmode="lin" valueType="num">
                                      <p:cBhvr>
                                        <p:cTn dur="500" fill="hold" id="72"/>
                                        <p:tgtEl>
                                          <p:spTgt spid="113"/>
                                        </p:tgtEl>
                                        <p:attrNameLst>
                                          <p:attrName>ppt_w</p:attrName>
                                        </p:attrNameLst>
                                      </p:cBhvr>
                                      <p:tavLst>
                                        <p:tav tm="0">
                                          <p:val>
                                            <p:fltVal val="0"/>
                                          </p:val>
                                        </p:tav>
                                        <p:tav tm="100000">
                                          <p:val>
                                            <p:strVal val="#ppt_w"/>
                                          </p:val>
                                        </p:tav>
                                      </p:tavLst>
                                    </p:anim>
                                    <p:anim calcmode="lin" valueType="num">
                                      <p:cBhvr>
                                        <p:cTn dur="500" fill="hold" id="73"/>
                                        <p:tgtEl>
                                          <p:spTgt spid="113"/>
                                        </p:tgtEl>
                                        <p:attrNameLst>
                                          <p:attrName>ppt_h</p:attrName>
                                        </p:attrNameLst>
                                      </p:cBhvr>
                                      <p:tavLst>
                                        <p:tav tm="0">
                                          <p:val>
                                            <p:fltVal val="0"/>
                                          </p:val>
                                        </p:tav>
                                        <p:tav tm="100000">
                                          <p:val>
                                            <p:strVal val="#ppt_h"/>
                                          </p:val>
                                        </p:tav>
                                      </p:tavLst>
                                    </p:anim>
                                    <p:animEffect filter="fade" transition="in">
                                      <p:cBhvr>
                                        <p:cTn dur="500" id="74"/>
                                        <p:tgtEl>
                                          <p:spTgt spid="113"/>
                                        </p:tgtEl>
                                      </p:cBhvr>
                                    </p:animEffect>
                                  </p:childTnLst>
                                </p:cTn>
                              </p:par>
                            </p:childTnLst>
                          </p:cTn>
                        </p:par>
                        <p:par>
                          <p:cTn fill="hold" id="75" nodeType="afterGroup">
                            <p:stCondLst>
                              <p:cond delay="3500"/>
                            </p:stCondLst>
                            <p:childTnLst>
                              <p:par>
                                <p:cTn accel="60000" fill="hold" id="76" nodeType="afterEffect" presetClass="entr" presetID="2" presetSubtype="4">
                                  <p:stCondLst>
                                    <p:cond delay="0"/>
                                  </p:stCondLst>
                                  <p:childTnLst>
                                    <p:set>
                                      <p:cBhvr>
                                        <p:cTn dur="1" fill="hold" id="77">
                                          <p:stCondLst>
                                            <p:cond delay="0"/>
                                          </p:stCondLst>
                                        </p:cTn>
                                        <p:tgtEl>
                                          <p:spTgt spid="93"/>
                                        </p:tgtEl>
                                        <p:attrNameLst>
                                          <p:attrName>style.visibility</p:attrName>
                                        </p:attrNameLst>
                                      </p:cBhvr>
                                      <p:to>
                                        <p:strVal val="visible"/>
                                      </p:to>
                                    </p:set>
                                    <p:anim calcmode="lin" valueType="num">
                                      <p:cBhvr additive="base">
                                        <p:cTn dur="500" fill="hold" id="78"/>
                                        <p:tgtEl>
                                          <p:spTgt spid="93"/>
                                        </p:tgtEl>
                                        <p:attrNameLst>
                                          <p:attrName>ppt_x</p:attrName>
                                        </p:attrNameLst>
                                      </p:cBhvr>
                                      <p:tavLst>
                                        <p:tav tm="0">
                                          <p:val>
                                            <p:strVal val="#ppt_x"/>
                                          </p:val>
                                        </p:tav>
                                        <p:tav tm="100000">
                                          <p:val>
                                            <p:strVal val="#ppt_x"/>
                                          </p:val>
                                        </p:tav>
                                      </p:tavLst>
                                    </p:anim>
                                    <p:anim calcmode="lin" valueType="num">
                                      <p:cBhvr additive="base">
                                        <p:cTn dur="500" fill="hold" id="79"/>
                                        <p:tgtEl>
                                          <p:spTgt spid="93"/>
                                        </p:tgtEl>
                                        <p:attrNameLst>
                                          <p:attrName>ppt_y</p:attrName>
                                        </p:attrNameLst>
                                      </p:cBhvr>
                                      <p:tavLst>
                                        <p:tav tm="0">
                                          <p:val>
                                            <p:strVal val="1+#ppt_h/2"/>
                                          </p:val>
                                        </p:tav>
                                        <p:tav tm="100000">
                                          <p:val>
                                            <p:strVal val="#ppt_y"/>
                                          </p:val>
                                        </p:tav>
                                      </p:tavLst>
                                    </p:anim>
                                  </p:childTnLst>
                                </p:cTn>
                              </p:par>
                              <p:par>
                                <p:cTn fill="hold" grpId="0" id="80" nodeType="withEffect" presetClass="entr" presetID="53" presetSubtype="0">
                                  <p:stCondLst>
                                    <p:cond delay="0"/>
                                  </p:stCondLst>
                                  <p:iterate type="lt">
                                    <p:tmPct val="10000"/>
                                  </p:iterate>
                                  <p:childTnLst>
                                    <p:set>
                                      <p:cBhvr>
                                        <p:cTn dur="1" fill="hold" id="81">
                                          <p:stCondLst>
                                            <p:cond delay="0"/>
                                          </p:stCondLst>
                                        </p:cTn>
                                        <p:tgtEl>
                                          <p:spTgt spid="115"/>
                                        </p:tgtEl>
                                        <p:attrNameLst>
                                          <p:attrName>style.visibility</p:attrName>
                                        </p:attrNameLst>
                                      </p:cBhvr>
                                      <p:to>
                                        <p:strVal val="visible"/>
                                      </p:to>
                                    </p:set>
                                    <p:anim calcmode="lin" valueType="num">
                                      <p:cBhvr>
                                        <p:cTn dur="500" fill="hold" id="82"/>
                                        <p:tgtEl>
                                          <p:spTgt spid="115"/>
                                        </p:tgtEl>
                                        <p:attrNameLst>
                                          <p:attrName>ppt_w</p:attrName>
                                        </p:attrNameLst>
                                      </p:cBhvr>
                                      <p:tavLst>
                                        <p:tav tm="0">
                                          <p:val>
                                            <p:fltVal val="0"/>
                                          </p:val>
                                        </p:tav>
                                        <p:tav tm="100000">
                                          <p:val>
                                            <p:strVal val="#ppt_w"/>
                                          </p:val>
                                        </p:tav>
                                      </p:tavLst>
                                    </p:anim>
                                    <p:anim calcmode="lin" valueType="num">
                                      <p:cBhvr>
                                        <p:cTn dur="500" fill="hold" id="83"/>
                                        <p:tgtEl>
                                          <p:spTgt spid="115"/>
                                        </p:tgtEl>
                                        <p:attrNameLst>
                                          <p:attrName>ppt_h</p:attrName>
                                        </p:attrNameLst>
                                      </p:cBhvr>
                                      <p:tavLst>
                                        <p:tav tm="0">
                                          <p:val>
                                            <p:fltVal val="0"/>
                                          </p:val>
                                        </p:tav>
                                        <p:tav tm="100000">
                                          <p:val>
                                            <p:strVal val="#ppt_h"/>
                                          </p:val>
                                        </p:tav>
                                      </p:tavLst>
                                    </p:anim>
                                    <p:animEffect filter="fade" transition="in">
                                      <p:cBhvr>
                                        <p:cTn dur="500" id="84"/>
                                        <p:tgtEl>
                                          <p:spTgt spid="115"/>
                                        </p:tgtEl>
                                      </p:cBhvr>
                                    </p:animEffect>
                                  </p:childTnLst>
                                </p:cTn>
                              </p:par>
                            </p:childTnLst>
                          </p:cTn>
                        </p:par>
                        <p:par>
                          <p:cTn fill="hold" id="85" nodeType="afterGroup">
                            <p:stCondLst>
                              <p:cond delay="4000"/>
                            </p:stCondLst>
                            <p:childTnLst>
                              <p:par>
                                <p:cTn accel="60000" fill="hold" id="86" nodeType="afterEffect" presetClass="entr" presetID="2" presetSubtype="4">
                                  <p:stCondLst>
                                    <p:cond delay="0"/>
                                  </p:stCondLst>
                                  <p:childTnLst>
                                    <p:set>
                                      <p:cBhvr>
                                        <p:cTn dur="1" fill="hold" id="87">
                                          <p:stCondLst>
                                            <p:cond delay="0"/>
                                          </p:stCondLst>
                                        </p:cTn>
                                        <p:tgtEl>
                                          <p:spTgt spid="105"/>
                                        </p:tgtEl>
                                        <p:attrNameLst>
                                          <p:attrName>style.visibility</p:attrName>
                                        </p:attrNameLst>
                                      </p:cBhvr>
                                      <p:to>
                                        <p:strVal val="visible"/>
                                      </p:to>
                                    </p:set>
                                    <p:anim calcmode="lin" valueType="num">
                                      <p:cBhvr additive="base">
                                        <p:cTn dur="500" fill="hold" id="88"/>
                                        <p:tgtEl>
                                          <p:spTgt spid="105"/>
                                        </p:tgtEl>
                                        <p:attrNameLst>
                                          <p:attrName>ppt_x</p:attrName>
                                        </p:attrNameLst>
                                      </p:cBhvr>
                                      <p:tavLst>
                                        <p:tav tm="0">
                                          <p:val>
                                            <p:strVal val="#ppt_x"/>
                                          </p:val>
                                        </p:tav>
                                        <p:tav tm="100000">
                                          <p:val>
                                            <p:strVal val="#ppt_x"/>
                                          </p:val>
                                        </p:tav>
                                      </p:tavLst>
                                    </p:anim>
                                    <p:anim calcmode="lin" valueType="num">
                                      <p:cBhvr additive="base">
                                        <p:cTn dur="500" fill="hold" id="89"/>
                                        <p:tgtEl>
                                          <p:spTgt spid="105"/>
                                        </p:tgtEl>
                                        <p:attrNameLst>
                                          <p:attrName>ppt_y</p:attrName>
                                        </p:attrNameLst>
                                      </p:cBhvr>
                                      <p:tavLst>
                                        <p:tav tm="0">
                                          <p:val>
                                            <p:strVal val="1+#ppt_h/2"/>
                                          </p:val>
                                        </p:tav>
                                        <p:tav tm="100000">
                                          <p:val>
                                            <p:strVal val="#ppt_y"/>
                                          </p:val>
                                        </p:tav>
                                      </p:tavLst>
                                    </p:anim>
                                  </p:childTnLst>
                                </p:cTn>
                              </p:par>
                              <p:par>
                                <p:cTn fill="hold" grpId="0" id="90" nodeType="withEffect" presetClass="entr" presetID="53" presetSubtype="0">
                                  <p:stCondLst>
                                    <p:cond delay="0"/>
                                  </p:stCondLst>
                                  <p:iterate type="lt">
                                    <p:tmPct val="10000"/>
                                  </p:iterate>
                                  <p:childTnLst>
                                    <p:set>
                                      <p:cBhvr>
                                        <p:cTn dur="1" fill="hold" id="91">
                                          <p:stCondLst>
                                            <p:cond delay="0"/>
                                          </p:stCondLst>
                                        </p:cTn>
                                        <p:tgtEl>
                                          <p:spTgt spid="117"/>
                                        </p:tgtEl>
                                        <p:attrNameLst>
                                          <p:attrName>style.visibility</p:attrName>
                                        </p:attrNameLst>
                                      </p:cBhvr>
                                      <p:to>
                                        <p:strVal val="visible"/>
                                      </p:to>
                                    </p:set>
                                    <p:anim calcmode="lin" valueType="num">
                                      <p:cBhvr>
                                        <p:cTn dur="500" fill="hold" id="92"/>
                                        <p:tgtEl>
                                          <p:spTgt spid="117"/>
                                        </p:tgtEl>
                                        <p:attrNameLst>
                                          <p:attrName>ppt_w</p:attrName>
                                        </p:attrNameLst>
                                      </p:cBhvr>
                                      <p:tavLst>
                                        <p:tav tm="0">
                                          <p:val>
                                            <p:fltVal val="0"/>
                                          </p:val>
                                        </p:tav>
                                        <p:tav tm="100000">
                                          <p:val>
                                            <p:strVal val="#ppt_w"/>
                                          </p:val>
                                        </p:tav>
                                      </p:tavLst>
                                    </p:anim>
                                    <p:anim calcmode="lin" valueType="num">
                                      <p:cBhvr>
                                        <p:cTn dur="500" fill="hold" id="93"/>
                                        <p:tgtEl>
                                          <p:spTgt spid="117"/>
                                        </p:tgtEl>
                                        <p:attrNameLst>
                                          <p:attrName>ppt_h</p:attrName>
                                        </p:attrNameLst>
                                      </p:cBhvr>
                                      <p:tavLst>
                                        <p:tav tm="0">
                                          <p:val>
                                            <p:fltVal val="0"/>
                                          </p:val>
                                        </p:tav>
                                        <p:tav tm="100000">
                                          <p:val>
                                            <p:strVal val="#ppt_h"/>
                                          </p:val>
                                        </p:tav>
                                      </p:tavLst>
                                    </p:anim>
                                    <p:animEffect filter="fade" transition="in">
                                      <p:cBhvr>
                                        <p:cTn dur="500" id="94"/>
                                        <p:tgtEl>
                                          <p:spTgt spid="1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
      <p:bldP grpId="0" spid="112"/>
      <p:bldP grpId="0" spid="113"/>
      <p:bldP grpId="0" spid="114"/>
      <p:bldP grpId="0" spid="115"/>
      <p:bldP grpId="0" spid="116"/>
      <p:bldP grpId="0" spid="1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3" name="组合 2"/>
          <p:cNvGrpSpPr/>
          <p:nvPr/>
        </p:nvGrpSpPr>
        <p:grpSpPr>
          <a:xfrm>
            <a:off x="4282532" y="1214126"/>
            <a:ext cx="565538" cy="3138523"/>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7" name="椭圆 6"/>
              <p:cNvSpPr/>
              <p:nvPr/>
            </p:nvSpPr>
            <p:spPr>
              <a:xfrm>
                <a:off x="5710045" y="3188385"/>
                <a:ext cx="754051" cy="75405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8" name="直接连接符 7"/>
              <p:cNvCxnSpPr/>
              <p:nvPr/>
            </p:nvCxnSpPr>
            <p:spPr>
              <a:xfrm flipH="1" flipV="1">
                <a:off x="6096000" y="1474252"/>
                <a:ext cx="0" cy="171342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096000" y="3945538"/>
                <a:ext cx="0" cy="1713419"/>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792884" y="3826669"/>
              <a:ext cx="606066" cy="447041"/>
            </a:xfrm>
            <a:prstGeom prst="rect">
              <a:avLst/>
            </a:prstGeom>
            <a:noFill/>
          </p:spPr>
          <p:txBody>
            <a:bodyPr wrap="square">
              <a:spAutoFit/>
            </a:bodyPr>
            <a:lstStyle/>
            <a:p>
              <a:pPr algn="ctr">
                <a:defRPr/>
              </a:pPr>
              <a:r>
                <a:rPr altLang="zh-CN" lang="en-US" sz="1600">
                  <a:solidFill>
                    <a:schemeClr val="tx1">
                      <a:lumMod val="65000"/>
                      <a:lumOff val="35000"/>
                    </a:schemeClr>
                  </a:solidFill>
                  <a:latin typeface="+mn-ea"/>
                </a:rPr>
                <a:t>VS</a:t>
              </a:r>
            </a:p>
          </p:txBody>
        </p:sp>
      </p:grpSp>
      <p:graphicFrame>
        <p:nvGraphicFramePr>
          <p:cNvPr id="10" name="图表 9"/>
          <p:cNvGraphicFramePr/>
          <p:nvPr>
            <p:extLst>
              <p:ext uri="{D42A27DB-BD31-4B8C-83A1-F6EECF244321}">
                <p14:modId val="1570273113"/>
              </p:ext>
            </p:extLst>
          </p:nvPr>
        </p:nvGraphicFramePr>
        <p:xfrm>
          <a:off x="1112780" y="2842437"/>
          <a:ext cx="2860792" cy="1543827"/>
        </p:xfrm>
        <a:graphic>
          <a:graphicData uri="http://schemas.openxmlformats.org/drawingml/2006/chart">
            <c:chart xmlns:c="http://schemas.openxmlformats.org/drawingml/2006/chart" r:id="rId2"/>
          </a:graphicData>
        </a:graphic>
      </p:graphicFrame>
      <p:sp>
        <p:nvSpPr>
          <p:cNvPr id="11" name="文本框 7"/>
          <p:cNvSpPr txBox="1"/>
          <p:nvPr/>
        </p:nvSpPr>
        <p:spPr>
          <a:xfrm>
            <a:off x="1269626" y="2867071"/>
            <a:ext cx="663320" cy="175260"/>
          </a:xfrm>
          <a:prstGeom prst="rect">
            <a:avLst/>
          </a:prstGeom>
          <a:noFill/>
        </p:spPr>
        <p:txBody>
          <a:bodyPr bIns="34290" lIns="68580" rIns="68580" rtlCol="0" tIns="34290" wrap="square">
            <a:spAutoFit/>
          </a:bodyPr>
          <a:lstStyle/>
          <a:p>
            <a:r>
              <a:rPr altLang="en-US" lang="zh-CN" sz="700">
                <a:solidFill>
                  <a:schemeClr val="tx1">
                    <a:lumMod val="65000"/>
                    <a:lumOff val="35000"/>
                  </a:schemeClr>
                </a:solidFill>
                <a:latin typeface="+mn-ea"/>
              </a:rPr>
              <a:t>（百万元）</a:t>
            </a:r>
          </a:p>
        </p:txBody>
      </p:sp>
      <p:graphicFrame>
        <p:nvGraphicFramePr>
          <p:cNvPr id="12" name="图表 11"/>
          <p:cNvGraphicFramePr/>
          <p:nvPr>
            <p:extLst>
              <p:ext uri="{D42A27DB-BD31-4B8C-83A1-F6EECF244321}">
                <p14:modId val="3458991742"/>
              </p:ext>
            </p:extLst>
          </p:nvPr>
        </p:nvGraphicFramePr>
        <p:xfrm>
          <a:off x="5170430" y="2842437"/>
          <a:ext cx="2860792" cy="1543827"/>
        </p:xfrm>
        <a:graphic>
          <a:graphicData uri="http://schemas.openxmlformats.org/drawingml/2006/chart">
            <c:chart xmlns:c="http://schemas.openxmlformats.org/drawingml/2006/chart" r:id="rId3"/>
          </a:graphicData>
        </a:graphic>
      </p:graphicFrame>
      <p:sp>
        <p:nvSpPr>
          <p:cNvPr id="13" name="文本框 12"/>
          <p:cNvSpPr txBox="1"/>
          <p:nvPr/>
        </p:nvSpPr>
        <p:spPr>
          <a:xfrm>
            <a:off x="5327276" y="2867071"/>
            <a:ext cx="663320" cy="175260"/>
          </a:xfrm>
          <a:prstGeom prst="rect">
            <a:avLst/>
          </a:prstGeom>
          <a:noFill/>
        </p:spPr>
        <p:txBody>
          <a:bodyPr bIns="34290" lIns="68580" rIns="68580" rtlCol="0" tIns="34290" wrap="square">
            <a:spAutoFit/>
          </a:bodyPr>
          <a:lstStyle/>
          <a:p>
            <a:r>
              <a:rPr altLang="en-US" lang="zh-CN" sz="700">
                <a:solidFill>
                  <a:schemeClr val="tx1">
                    <a:lumMod val="65000"/>
                    <a:lumOff val="35000"/>
                  </a:schemeClr>
                </a:solidFill>
                <a:latin typeface="+mn-ea"/>
              </a:rPr>
              <a:t>（百万元）</a:t>
            </a: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6" name="圆角矩形 15"/>
            <p:cNvSpPr/>
            <p:nvPr/>
          </p:nvSpPr>
          <p:spPr>
            <a:xfrm>
              <a:off x="2385774" y="2120873"/>
              <a:ext cx="1629239" cy="1191084"/>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fmla="val 0"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9" name="圆角矩形 18"/>
            <p:cNvSpPr/>
            <p:nvPr/>
          </p:nvSpPr>
          <p:spPr>
            <a:xfrm>
              <a:off x="2385774" y="2120873"/>
              <a:ext cx="1629239" cy="1191084"/>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20" name="组合 19"/>
          <p:cNvGrpSpPr/>
          <p:nvPr/>
        </p:nvGrpSpPr>
        <p:grpSpPr>
          <a:xfrm>
            <a:off x="1363148" y="1479069"/>
            <a:ext cx="2376603" cy="623462"/>
            <a:chOff x="7183565" y="3740342"/>
            <a:chExt cx="3168804" cy="831285"/>
          </a:xfrm>
        </p:grpSpPr>
        <p:sp>
          <p:nvSpPr>
            <p:cNvPr id="21" name="文本框 27"/>
            <p:cNvSpPr txBox="1"/>
            <p:nvPr/>
          </p:nvSpPr>
          <p:spPr bwMode="auto">
            <a:xfrm>
              <a:off x="7183565" y="4079186"/>
              <a:ext cx="3168804" cy="487681"/>
            </a:xfrm>
            <a:prstGeom prst="rect">
              <a:avLst/>
            </a:prstGeom>
            <a:noFill/>
          </p:spPr>
          <p:txBody>
            <a:bodyPr wrap="square">
              <a:spAutoFit/>
            </a:bodyPr>
            <a:lstStyle/>
            <a:p>
              <a:pP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22" name="文本框 28"/>
            <p:cNvSpPr txBox="1"/>
            <p:nvPr/>
          </p:nvSpPr>
          <p:spPr bwMode="auto">
            <a:xfrm>
              <a:off x="7183565" y="3740341"/>
              <a:ext cx="2349784" cy="406401"/>
            </a:xfrm>
            <a:prstGeom prst="rect">
              <a:avLst/>
            </a:prstGeom>
            <a:noFill/>
          </p:spPr>
          <p:txBody>
            <a:bodyPr wrap="square">
              <a:spAutoFit/>
            </a:bodyPr>
            <a:lstStyle/>
            <a:p>
              <a:pPr>
                <a:defRPr/>
              </a:pPr>
              <a:r>
                <a:rPr altLang="en-US" b="1" lang="zh-CN" spc="75">
                  <a:solidFill>
                    <a:schemeClr val="accent2"/>
                  </a:solidFill>
                  <a:latin typeface="+mn-ea"/>
                </a:rPr>
                <a:t>点击添加标题内容</a:t>
              </a:r>
            </a:p>
          </p:txBody>
        </p:sp>
      </p:grpSp>
      <p:grpSp>
        <p:nvGrpSpPr>
          <p:cNvPr id="23" name="组合 22"/>
          <p:cNvGrpSpPr/>
          <p:nvPr/>
        </p:nvGrpSpPr>
        <p:grpSpPr>
          <a:xfrm>
            <a:off x="5412513" y="1479066"/>
            <a:ext cx="2376603" cy="623463"/>
            <a:chOff x="7183565" y="3740342"/>
            <a:chExt cx="3168804" cy="831287"/>
          </a:xfrm>
        </p:grpSpPr>
        <p:sp>
          <p:nvSpPr>
            <p:cNvPr id="24" name="文本框 31"/>
            <p:cNvSpPr txBox="1"/>
            <p:nvPr/>
          </p:nvSpPr>
          <p:spPr bwMode="auto">
            <a:xfrm>
              <a:off x="7183563" y="4079188"/>
              <a:ext cx="3168804" cy="487682"/>
            </a:xfrm>
            <a:prstGeom prst="rect">
              <a:avLst/>
            </a:prstGeom>
            <a:noFill/>
          </p:spPr>
          <p:txBody>
            <a:bodyPr wrap="square">
              <a:spAutoFit/>
            </a:bodyPr>
            <a:lstStyle/>
            <a:p>
              <a:pPr>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25" name="文本框 32"/>
            <p:cNvSpPr txBox="1"/>
            <p:nvPr/>
          </p:nvSpPr>
          <p:spPr bwMode="auto">
            <a:xfrm>
              <a:off x="7183565" y="3740342"/>
              <a:ext cx="2349784" cy="406401"/>
            </a:xfrm>
            <a:prstGeom prst="rect">
              <a:avLst/>
            </a:prstGeom>
            <a:noFill/>
          </p:spPr>
          <p:txBody>
            <a:bodyPr wrap="square">
              <a:spAutoFit/>
            </a:bodyPr>
            <a:lstStyle/>
            <a:p>
              <a:pPr>
                <a:defRPr/>
              </a:pPr>
              <a:r>
                <a:rPr altLang="en-US" b="1" lang="zh-CN" spc="75">
                  <a:solidFill>
                    <a:schemeClr val="accent3"/>
                  </a:solidFill>
                  <a:latin typeface="+mn-ea"/>
                </a:rPr>
                <a:t>点击添加标题内容</a:t>
              </a:r>
            </a:p>
          </p:txBody>
        </p:sp>
      </p:grpSp>
    </p:spTree>
    <p:extLst>
      <p:ext uri="{BB962C8B-B14F-4D97-AF65-F5344CB8AC3E}">
        <p14:creationId val="912712495"/>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3"/>
                                        </p:tgtEl>
                                        <p:attrNameLst>
                                          <p:attrName>style.visibility</p:attrName>
                                        </p:attrNameLst>
                                      </p:cBhvr>
                                      <p:to>
                                        <p:strVal val="visible"/>
                                      </p:to>
                                    </p:set>
                                    <p:animEffect filter="barn(outHorizontal)" transition="in">
                                      <p:cBhvr>
                                        <p:cTn dur="500" id="7"/>
                                        <p:tgtEl>
                                          <p:spTgt spid="3"/>
                                        </p:tgtEl>
                                      </p:cBhvr>
                                    </p:animEffect>
                                  </p:childTnLst>
                                </p:cTn>
                              </p:par>
                            </p:childTnLst>
                          </p:cTn>
                        </p:par>
                        <p:par>
                          <p:cTn fill="hold" id="8" nodeType="afterGroup">
                            <p:stCondLst>
                              <p:cond delay="500"/>
                            </p:stCondLst>
                            <p:childTnLst>
                              <p:par>
                                <p:cTn accel="60000" fill="hold" id="9" nodeType="afterEffect" presetClass="entr" presetID="2" presetSubtype="4">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par>
                                <p:cTn accel="60000" fill="hold" id="13" nodeType="withEffect" presetClass="entr" presetID="2" presetSubtype="4">
                                  <p:stCondLst>
                                    <p:cond delay="20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ppt_x"/>
                                          </p:val>
                                        </p:tav>
                                        <p:tav tm="100000">
                                          <p:val>
                                            <p:strVal val="#ppt_x"/>
                                          </p:val>
                                        </p:tav>
                                      </p:tavLst>
                                    </p:anim>
                                    <p:anim calcmode="lin" valueType="num">
                                      <p:cBhvr additive="base">
                                        <p:cTn dur="500" fill="hold" id="16"/>
                                        <p:tgtEl>
                                          <p:spTgt spid="1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00"/>
                            </p:stCondLst>
                            <p:childTnLst>
                              <p:par>
                                <p:cTn fill="hold" id="18" nodeType="afterEffect" presetClass="entr" presetID="16" presetSubtype="37">
                                  <p:stCondLst>
                                    <p:cond delay="0"/>
                                  </p:stCondLst>
                                  <p:childTnLst>
                                    <p:set>
                                      <p:cBhvr>
                                        <p:cTn dur="1" fill="hold" id="19">
                                          <p:stCondLst>
                                            <p:cond delay="0"/>
                                          </p:stCondLst>
                                        </p:cTn>
                                        <p:tgtEl>
                                          <p:spTgt spid="20"/>
                                        </p:tgtEl>
                                        <p:attrNameLst>
                                          <p:attrName>style.visibility</p:attrName>
                                        </p:attrNameLst>
                                      </p:cBhvr>
                                      <p:to>
                                        <p:strVal val="visible"/>
                                      </p:to>
                                    </p:set>
                                    <p:animEffect filter="barn(outVertical)" transition="in">
                                      <p:cBhvr>
                                        <p:cTn dur="500" id="20"/>
                                        <p:tgtEl>
                                          <p:spTgt spid="20"/>
                                        </p:tgtEl>
                                      </p:cBhvr>
                                    </p:animEffect>
                                  </p:childTnLst>
                                </p:cTn>
                              </p:par>
                              <p:par>
                                <p:cTn fill="hold" id="21" nodeType="withEffect" presetClass="entr" presetID="16" presetSubtype="37">
                                  <p:stCondLst>
                                    <p:cond delay="0"/>
                                  </p:stCondLst>
                                  <p:childTnLst>
                                    <p:set>
                                      <p:cBhvr>
                                        <p:cTn dur="1" fill="hold" id="22">
                                          <p:stCondLst>
                                            <p:cond delay="0"/>
                                          </p:stCondLst>
                                        </p:cTn>
                                        <p:tgtEl>
                                          <p:spTgt spid="23"/>
                                        </p:tgtEl>
                                        <p:attrNameLst>
                                          <p:attrName>style.visibility</p:attrName>
                                        </p:attrNameLst>
                                      </p:cBhvr>
                                      <p:to>
                                        <p:strVal val="visible"/>
                                      </p:to>
                                    </p:set>
                                    <p:animEffect filter="barn(outVertical)" transition="in">
                                      <p:cBhvr>
                                        <p:cTn dur="500" id="23"/>
                                        <p:tgtEl>
                                          <p:spTgt spid="23"/>
                                        </p:tgtEl>
                                      </p:cBhvr>
                                    </p:animEffect>
                                  </p:childTnLst>
                                </p:cTn>
                              </p:par>
                            </p:childTnLst>
                          </p:cTn>
                        </p:par>
                        <p:par>
                          <p:cTn fill="hold" id="24" nodeType="afterGroup">
                            <p:stCondLst>
                              <p:cond delay="1700"/>
                            </p:stCondLst>
                            <p:childTnLst>
                              <p:par>
                                <p:cTn fill="hold" grpId="0" id="25" nodeType="afterEffect" presetClass="entr" presetID="22" presetSubtype="4">
                                  <p:stCondLst>
                                    <p:cond delay="0"/>
                                  </p:stCondLst>
                                  <p:childTnLst>
                                    <p:set>
                                      <p:cBhvr>
                                        <p:cTn dur="1" fill="hold" id="26">
                                          <p:stCondLst>
                                            <p:cond delay="0"/>
                                          </p:stCondLst>
                                        </p:cTn>
                                        <p:tgtEl>
                                          <p:spTgt spid="10">
                                            <p:graphicEl>
                                              <a:chart bldStep="gridLegend" categoryIdx="-3" seriesIdx="-3"/>
                                            </p:graphicEl>
                                          </p:spTgt>
                                        </p:tgtEl>
                                        <p:attrNameLst>
                                          <p:attrName>style.visibility</p:attrName>
                                        </p:attrNameLst>
                                      </p:cBhvr>
                                      <p:to>
                                        <p:strVal val="visible"/>
                                      </p:to>
                                    </p:set>
                                    <p:animEffect filter="wipe(down)" transition="in">
                                      <p:cBhvr>
                                        <p:cTn dur="500" id="27"/>
                                        <p:tgtEl>
                                          <p:spTgt spid="10">
                                            <p:graphicEl>
                                              <a:chart bldStep="gridLegend" categoryIdx="-3" seriesIdx="-3"/>
                                            </p:graphicEl>
                                          </p:spTgt>
                                        </p:tgtEl>
                                      </p:cBhvr>
                                    </p:animEffect>
                                  </p:childTnLst>
                                </p:cTn>
                              </p:par>
                            </p:childTnLst>
                          </p:cTn>
                        </p:par>
                        <p:par>
                          <p:cTn fill="hold" id="28" nodeType="afterGroup">
                            <p:stCondLst>
                              <p:cond delay="2200"/>
                            </p:stCondLst>
                            <p:childTnLst>
                              <p:par>
                                <p:cTn fill="hold" grpId="0" id="29" nodeType="afterEffect" presetClass="entr" presetID="53"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par>
                          <p:cTn fill="hold" id="34" nodeType="afterGroup">
                            <p:stCondLst>
                              <p:cond delay="2700"/>
                            </p:stCondLst>
                            <p:childTnLst>
                              <p:par>
                                <p:cTn fill="hold" grpId="0" id="35" nodeType="afterEffect" presetClass="entr" presetID="22" presetSubtype="4">
                                  <p:stCondLst>
                                    <p:cond delay="0"/>
                                  </p:stCondLst>
                                  <p:childTnLst>
                                    <p:set>
                                      <p:cBhvr>
                                        <p:cTn dur="1" fill="hold" id="36">
                                          <p:stCondLst>
                                            <p:cond delay="0"/>
                                          </p:stCondLst>
                                        </p:cTn>
                                        <p:tgtEl>
                                          <p:spTgt spid="10">
                                            <p:graphicEl>
                                              <a:chart bldStep="series" categoryIdx="-4" seriesIdx="0"/>
                                            </p:graphicEl>
                                          </p:spTgt>
                                        </p:tgtEl>
                                        <p:attrNameLst>
                                          <p:attrName>style.visibility</p:attrName>
                                        </p:attrNameLst>
                                      </p:cBhvr>
                                      <p:to>
                                        <p:strVal val="visible"/>
                                      </p:to>
                                    </p:set>
                                    <p:animEffect filter="wipe(down)" transition="in">
                                      <p:cBhvr>
                                        <p:cTn dur="500" id="37"/>
                                        <p:tgtEl>
                                          <p:spTgt spid="10">
                                            <p:graphicEl>
                                              <a:chart bldStep="series" categoryIdx="-4" seriesIdx="0"/>
                                            </p:graphicEl>
                                          </p:spTgt>
                                        </p:tgtEl>
                                      </p:cBhvr>
                                    </p:animEffect>
                                  </p:childTnLst>
                                </p:cTn>
                              </p:par>
                            </p:childTnLst>
                          </p:cTn>
                        </p:par>
                        <p:par>
                          <p:cTn fill="hold" id="38" nodeType="afterGroup">
                            <p:stCondLst>
                              <p:cond delay="3200"/>
                            </p:stCondLst>
                            <p:childTnLst>
                              <p:par>
                                <p:cTn fill="hold" grpId="0" id="39" nodeType="afterEffect" presetClass="entr" presetID="22" presetSubtype="4">
                                  <p:stCondLst>
                                    <p:cond delay="0"/>
                                  </p:stCondLst>
                                  <p:childTnLst>
                                    <p:set>
                                      <p:cBhvr>
                                        <p:cTn dur="1" fill="hold" id="40">
                                          <p:stCondLst>
                                            <p:cond delay="0"/>
                                          </p:stCondLst>
                                        </p:cTn>
                                        <p:tgtEl>
                                          <p:spTgt spid="12">
                                            <p:graphicEl>
                                              <a:chart bldStep="gridLegend" categoryIdx="-3" seriesIdx="-3"/>
                                            </p:graphicEl>
                                          </p:spTgt>
                                        </p:tgtEl>
                                        <p:attrNameLst>
                                          <p:attrName>style.visibility</p:attrName>
                                        </p:attrNameLst>
                                      </p:cBhvr>
                                      <p:to>
                                        <p:strVal val="visible"/>
                                      </p:to>
                                    </p:set>
                                    <p:animEffect filter="wipe(down)" transition="in">
                                      <p:cBhvr>
                                        <p:cTn dur="500" id="41"/>
                                        <p:tgtEl>
                                          <p:spTgt spid="12">
                                            <p:graphicEl>
                                              <a:chart bldStep="gridLegend" categoryIdx="-3" seriesIdx="-3"/>
                                            </p:graphicEl>
                                          </p:spTgt>
                                        </p:tgtEl>
                                      </p:cBhvr>
                                    </p:animEffect>
                                  </p:childTnLst>
                                </p:cTn>
                              </p:par>
                            </p:childTnLst>
                          </p:cTn>
                        </p:par>
                        <p:par>
                          <p:cTn fill="hold" id="42" nodeType="afterGroup">
                            <p:stCondLst>
                              <p:cond delay="3700"/>
                            </p:stCondLst>
                            <p:childTnLst>
                              <p:par>
                                <p:cTn fill="hold" grpId="0" id="43" nodeType="afterEffect" presetClass="entr" presetID="53" presetSubtype="0">
                                  <p:stCondLst>
                                    <p:cond delay="0"/>
                                  </p:stCondLst>
                                  <p:childTnLst>
                                    <p:set>
                                      <p:cBhvr>
                                        <p:cTn dur="1" fill="hold" id="44">
                                          <p:stCondLst>
                                            <p:cond delay="0"/>
                                          </p:stCondLst>
                                        </p:cTn>
                                        <p:tgtEl>
                                          <p:spTgt spid="13"/>
                                        </p:tgtEl>
                                        <p:attrNameLst>
                                          <p:attrName>style.visibility</p:attrName>
                                        </p:attrNameLst>
                                      </p:cBhvr>
                                      <p:to>
                                        <p:strVal val="visible"/>
                                      </p:to>
                                    </p:set>
                                    <p:anim calcmode="lin" valueType="num">
                                      <p:cBhvr>
                                        <p:cTn dur="500" fill="hold" id="45"/>
                                        <p:tgtEl>
                                          <p:spTgt spid="13"/>
                                        </p:tgtEl>
                                        <p:attrNameLst>
                                          <p:attrName>ppt_w</p:attrName>
                                        </p:attrNameLst>
                                      </p:cBhvr>
                                      <p:tavLst>
                                        <p:tav tm="0">
                                          <p:val>
                                            <p:fltVal val="0"/>
                                          </p:val>
                                        </p:tav>
                                        <p:tav tm="100000">
                                          <p:val>
                                            <p:strVal val="#ppt_w"/>
                                          </p:val>
                                        </p:tav>
                                      </p:tavLst>
                                    </p:anim>
                                    <p:anim calcmode="lin" valueType="num">
                                      <p:cBhvr>
                                        <p:cTn dur="500" fill="hold" id="46"/>
                                        <p:tgtEl>
                                          <p:spTgt spid="13"/>
                                        </p:tgtEl>
                                        <p:attrNameLst>
                                          <p:attrName>ppt_h</p:attrName>
                                        </p:attrNameLst>
                                      </p:cBhvr>
                                      <p:tavLst>
                                        <p:tav tm="0">
                                          <p:val>
                                            <p:fltVal val="0"/>
                                          </p:val>
                                        </p:tav>
                                        <p:tav tm="100000">
                                          <p:val>
                                            <p:strVal val="#ppt_h"/>
                                          </p:val>
                                        </p:tav>
                                      </p:tavLst>
                                    </p:anim>
                                    <p:animEffect filter="fade" transition="in">
                                      <p:cBhvr>
                                        <p:cTn dur="500" id="47"/>
                                        <p:tgtEl>
                                          <p:spTgt spid="13"/>
                                        </p:tgtEl>
                                      </p:cBhvr>
                                    </p:animEffect>
                                  </p:childTnLst>
                                </p:cTn>
                              </p:par>
                            </p:childTnLst>
                          </p:cTn>
                        </p:par>
                        <p:par>
                          <p:cTn fill="hold" id="48" nodeType="afterGroup">
                            <p:stCondLst>
                              <p:cond delay="4200"/>
                            </p:stCondLst>
                            <p:childTnLst>
                              <p:par>
                                <p:cTn fill="hold" grpId="0" id="49" nodeType="afterEffect" presetClass="entr" presetID="22" presetSubtype="4">
                                  <p:stCondLst>
                                    <p:cond delay="0"/>
                                  </p:stCondLst>
                                  <p:childTnLst>
                                    <p:set>
                                      <p:cBhvr>
                                        <p:cTn dur="1" fill="hold" id="50">
                                          <p:stCondLst>
                                            <p:cond delay="0"/>
                                          </p:stCondLst>
                                        </p:cTn>
                                        <p:tgtEl>
                                          <p:spTgt spid="12">
                                            <p:graphicEl>
                                              <a:chart bldStep="series" categoryIdx="-4" seriesIdx="0"/>
                                            </p:graphicEl>
                                          </p:spTgt>
                                        </p:tgtEl>
                                        <p:attrNameLst>
                                          <p:attrName>style.visibility</p:attrName>
                                        </p:attrNameLst>
                                      </p:cBhvr>
                                      <p:to>
                                        <p:strVal val="visible"/>
                                      </p:to>
                                    </p:set>
                                    <p:animEffect filter="wipe(down)" transition="in">
                                      <p:cBhvr>
                                        <p:cTn dur="500" id="51"/>
                                        <p:tgtEl>
                                          <p:spTgt spid="12">
                                            <p:graphicEl>
                                              <a:chart bldStep="series" categoryIdx="-4" seriesIdx="0"/>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Graphic grpId="0" spid="10">
        <p:bldSub>
          <a:bldChart bld="series"/>
        </p:bldSub>
      </p:bldGraphic>
      <p:bldGraphic grpId="0" spid="12">
        <p:bldSub>
          <a:bldChart bld="series"/>
        </p:bldSub>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52400" dir="2700000" dist="63500" rotWithShape="0">
                  <a:schemeClr val="accent3">
                    <a:lumMod val="50000"/>
                    <a:alpha val="64000"/>
                  </a:schemeClr>
                </a:outerShdw>
              </a:effectLst>
              <a:scene3d>
                <a:camera prst="orthographicFront"/>
                <a:lightRig dir="t" rig="threePt"/>
              </a:scene3d>
              <a:sp3d prstMaterial="softEdge">
                <a:bevelT h="2540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24" name="任意多边形 23"/>
          <p:cNvSpPr/>
          <p:nvPr/>
        </p:nvSpPr>
        <p:spPr>
          <a:xfrm>
            <a:off x="-89125" y="-427943"/>
            <a:ext cx="2128342" cy="6001429"/>
          </a:xfrm>
          <a:custGeom>
            <a:gdLst>
              <a:gd fmla="*/ 0 w 2837789" name="connsiteX0"/>
              <a:gd fmla="*/ 0 h 8001905" name="connsiteY0"/>
              <a:gd fmla="*/ 2837788 w 2837789" name="connsiteX1"/>
              <a:gd fmla="*/ 0 h 8001905" name="connsiteY1"/>
              <a:gd fmla="*/ 2837788 w 2837789" name="connsiteX2"/>
              <a:gd fmla="*/ 1968500 h 8001905" name="connsiteY2"/>
              <a:gd fmla="*/ 2837789 w 2837789" name="connsiteX3"/>
              <a:gd fmla="*/ 1968500 h 8001905" name="connsiteY3"/>
              <a:gd fmla="*/ 2837789 w 2837789" name="connsiteX4"/>
              <a:gd fmla="*/ 2363879 h 8001905" name="connsiteY4"/>
              <a:gd fmla="*/ 2618085 w 2837789" name="connsiteX5"/>
              <a:gd fmla="*/ 2386026 h 8001905" name="connsiteY5"/>
              <a:gd fmla="*/ 1747634 w 2837789" name="connsiteX6"/>
              <a:gd fmla="*/ 3454034 h 8001905" name="connsiteY6"/>
              <a:gd fmla="*/ 2618085 w 2837789" name="connsiteX7"/>
              <a:gd fmla="*/ 4522042 h 8001905" name="connsiteY7"/>
              <a:gd fmla="*/ 2837789 w 2837789" name="connsiteX8"/>
              <a:gd fmla="*/ 4544190 h 8001905" name="connsiteY8"/>
              <a:gd fmla="*/ 2837789 w 2837789" name="connsiteX9"/>
              <a:gd fmla="*/ 6858000 h 8001905" name="connsiteY9"/>
              <a:gd fmla="*/ 2837788 w 2837789" name="connsiteX10"/>
              <a:gd fmla="*/ 6858000 h 8001905" name="connsiteY10"/>
              <a:gd fmla="*/ 2837788 w 2837789" name="connsiteX11"/>
              <a:gd fmla="*/ 8001905 h 8001905" name="connsiteY11"/>
              <a:gd fmla="*/ 0 w 2837789" name="connsiteX12"/>
              <a:gd fmla="*/ 8001905 h 8001905" name="connsiteY12"/>
              <a:gd fmla="*/ 0 w 2837789" name="connsiteX13"/>
              <a:gd fmla="*/ 6858000 h 8001905" name="connsiteY13"/>
              <a:gd fmla="*/ 0 w 2837789" name="connsiteX14"/>
              <a:gd fmla="*/ 6376305 h 8001905" name="connsiteY14"/>
              <a:gd fmla="*/ 0 w 2837789" name="connsiteX15"/>
              <a:gd fmla="*/ 2133600 h 8001905" name="connsiteY15"/>
              <a:gd fmla="*/ 0 w 2837789" name="connsiteX16"/>
              <a:gd fmla="*/ 1968500 h 800190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8001905" w="2837789">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4" name="圆角矩形 13"/>
          <p:cNvSpPr/>
          <p:nvPr/>
        </p:nvSpPr>
        <p:spPr>
          <a:xfrm>
            <a:off x="3001095" y="3284307"/>
            <a:ext cx="512867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16" name="文本框 15"/>
          <p:cNvSpPr txBox="1"/>
          <p:nvPr/>
        </p:nvSpPr>
        <p:spPr>
          <a:xfrm>
            <a:off x="2891915" y="1569133"/>
            <a:ext cx="3603777" cy="1165860"/>
          </a:xfrm>
          <a:prstGeom prst="rect">
            <a:avLst/>
          </a:prstGeom>
          <a:noFill/>
        </p:spPr>
        <p:txBody>
          <a:bodyPr bIns="34290" lIns="68580" rIns="68580" rtlCol="0" tIns="34290" wrap="square">
            <a:spAutoFit/>
          </a:bodyPr>
          <a:lstStyle/>
          <a:p>
            <a:r>
              <a:rPr altLang="zh-CN" lang="en-US" sz="7200">
                <a:solidFill>
                  <a:schemeClr val="accent3"/>
                </a:solidFill>
                <a:latin charset="0" panose="020b0806030902050204" pitchFamily="34" typeface="Impact"/>
              </a:rPr>
              <a:t>PART 04</a:t>
            </a:r>
          </a:p>
        </p:txBody>
      </p:sp>
      <p:sp>
        <p:nvSpPr>
          <p:cNvPr id="18" name="文本框 17"/>
          <p:cNvSpPr txBox="1"/>
          <p:nvPr/>
        </p:nvSpPr>
        <p:spPr>
          <a:xfrm>
            <a:off x="2899391" y="2833300"/>
            <a:ext cx="2486156" cy="396240"/>
          </a:xfrm>
          <a:prstGeom prst="rect">
            <a:avLst/>
          </a:prstGeom>
          <a:noFill/>
        </p:spPr>
        <p:txBody>
          <a:bodyPr rtlCol="0" wrap="square">
            <a:spAutoFit/>
          </a:bodyPr>
          <a:lstStyle/>
          <a:p>
            <a:r>
              <a:rPr altLang="en-US" b="1" lang="zh-CN" sz="2000">
                <a:solidFill>
                  <a:schemeClr val="tx1">
                    <a:lumMod val="75000"/>
                    <a:lumOff val="25000"/>
                  </a:schemeClr>
                </a:solidFill>
                <a:latin charset="0" panose="020b0502020202020204" pitchFamily="34" typeface="ITC Avant Garde Std Bk"/>
              </a:rPr>
              <a:t>点击添加标题内容</a:t>
            </a:r>
          </a:p>
        </p:txBody>
      </p:sp>
      <p:sp>
        <p:nvSpPr>
          <p:cNvPr id="20" name="文本框 19"/>
          <p:cNvSpPr txBox="1"/>
          <p:nvPr/>
        </p:nvSpPr>
        <p:spPr bwMode="auto">
          <a:xfrm>
            <a:off x="2926288" y="3383092"/>
            <a:ext cx="5203480" cy="617220"/>
          </a:xfrm>
          <a:prstGeom prst="rect">
            <a:avLst/>
          </a:prstGeom>
          <a:noFill/>
        </p:spPr>
        <p:txBody>
          <a:bodyPr bIns="34290" lIns="68580" rIns="68580" tIns="34290" wrap="square">
            <a:spAutoFit/>
          </a:bodyPr>
          <a:lstStyle/>
          <a:p>
            <a:pPr>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详细内容……点击输入本栏的具体文字，简明扼要的说明分项内容，此为概念图解，请根据您的具体内容酌情修改。</a:t>
            </a:r>
          </a:p>
        </p:txBody>
      </p:sp>
      <p:grpSp>
        <p:nvGrpSpPr>
          <p:cNvPr id="29" name="组合 28"/>
          <p:cNvGrpSpPr/>
          <p:nvPr/>
        </p:nvGrpSpPr>
        <p:grpSpPr>
          <a:xfrm>
            <a:off x="1808118" y="1956295"/>
            <a:ext cx="518562" cy="353252"/>
            <a:chOff x="4895160" y="4287159"/>
            <a:chExt cx="571418" cy="389258"/>
          </a:xfrm>
          <a:solidFill>
            <a:schemeClr val="accent3"/>
          </a:solidFill>
        </p:grpSpPr>
        <p:sp>
          <p:nvSpPr>
            <p:cNvPr id="30"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6"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7"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38"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spTree>
    <p:extLst>
      <p:ext uri="{BB962C8B-B14F-4D97-AF65-F5344CB8AC3E}">
        <p14:creationId val="420179409"/>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1500"/>
                            </p:stCondLst>
                            <p:childTnLst>
                              <p:par>
                                <p:cTn fill="hold" grpId="0" id="19" nodeType="afterEffect" presetClass="entr" presetID="22" presetSubtype="2">
                                  <p:stCondLst>
                                    <p:cond delay="0"/>
                                  </p:stCondLst>
                                  <p:iterate type="lt">
                                    <p:tmPct val="4878"/>
                                  </p:iterate>
                                  <p:childTnLst>
                                    <p:set>
                                      <p:cBhvr>
                                        <p:cTn dur="1" fill="hold" id="20">
                                          <p:stCondLst>
                                            <p:cond delay="0"/>
                                          </p:stCondLst>
                                        </p:cTn>
                                        <p:tgtEl>
                                          <p:spTgt spid="20"/>
                                        </p:tgtEl>
                                        <p:attrNameLst>
                                          <p:attrName>style.visibility</p:attrName>
                                        </p:attrNameLst>
                                      </p:cBhvr>
                                      <p:to>
                                        <p:strVal val="visible"/>
                                      </p:to>
                                    </p:set>
                                    <p:animEffect filter="wipe(right)" transition="in">
                                      <p:cBhvr>
                                        <p:cTn dur="500" id="2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8"/>
      <p:bldP grpId="0" spid="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6" name="组合 115"/>
          <p:cNvGrpSpPr/>
          <p:nvPr/>
        </p:nvGrpSpPr>
        <p:grpSpPr>
          <a:xfrm>
            <a:off x="2730854" y="2981478"/>
            <a:ext cx="5153514" cy="467806"/>
            <a:chOff x="2330673" y="2010009"/>
            <a:chExt cx="1739454" cy="1412819"/>
          </a:xfrm>
        </p:grpSpPr>
        <p:sp>
          <p:nvSpPr>
            <p:cNvPr id="117" name="圆角矩形 116"/>
            <p:cNvSpPr/>
            <p:nvPr/>
          </p:nvSpPr>
          <p:spPr>
            <a:xfrm>
              <a:off x="2330673" y="2010009"/>
              <a:ext cx="1739454" cy="1412819"/>
            </a:xfrm>
            <a:prstGeom prst="roundRect">
              <a:avLst>
                <a:gd fmla="val 0"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118" name="圆角矩形 117"/>
            <p:cNvSpPr/>
            <p:nvPr/>
          </p:nvSpPr>
          <p:spPr>
            <a:xfrm>
              <a:off x="2358539" y="2269028"/>
              <a:ext cx="1687412" cy="892897"/>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grpSp>
        <p:nvGrpSpPr>
          <p:cNvPr id="110" name="组合 109"/>
          <p:cNvGrpSpPr/>
          <p:nvPr/>
        </p:nvGrpSpPr>
        <p:grpSpPr>
          <a:xfrm>
            <a:off x="2730854" y="1253418"/>
            <a:ext cx="5153514" cy="467806"/>
            <a:chOff x="2330673" y="2010009"/>
            <a:chExt cx="1739454" cy="1412819"/>
          </a:xfrm>
        </p:grpSpPr>
        <p:sp>
          <p:nvSpPr>
            <p:cNvPr id="111" name="圆角矩形 110"/>
            <p:cNvSpPr/>
            <p:nvPr/>
          </p:nvSpPr>
          <p:spPr>
            <a:xfrm>
              <a:off x="2330673" y="2010009"/>
              <a:ext cx="1739454" cy="1412819"/>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112" name="圆角矩形 111"/>
            <p:cNvSpPr/>
            <p:nvPr/>
          </p:nvSpPr>
          <p:spPr>
            <a:xfrm>
              <a:off x="2358539" y="2269028"/>
              <a:ext cx="1687412" cy="892897"/>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6" name="TextBox 5"/>
          <p:cNvSpPr txBox="1"/>
          <p:nvPr/>
        </p:nvSpPr>
        <p:spPr>
          <a:xfrm>
            <a:off x="2874626" y="1345265"/>
            <a:ext cx="4148104" cy="304800"/>
          </a:xfrm>
          <a:prstGeom prst="rect">
            <a:avLst/>
          </a:prstGeom>
          <a:noFill/>
        </p:spPr>
        <p:txBody>
          <a:bodyPr rtlCol="0" wrap="square">
            <a:spAutoFit/>
          </a:bodyPr>
          <a:lstStyle/>
          <a:p>
            <a:r>
              <a:rPr altLang="en-US" b="1" lang="zh-CN">
                <a:solidFill>
                  <a:schemeClr val="accent2"/>
                </a:solidFill>
                <a:latin charset="-122" panose="020b0503020204020204" pitchFamily="34" typeface="微软雅黑"/>
                <a:ea charset="-122" panose="020b0503020204020204" pitchFamily="34" typeface="微软雅黑"/>
              </a:rPr>
              <a:t>单击此处添加标题</a:t>
            </a:r>
          </a:p>
        </p:txBody>
      </p:sp>
      <p:sp>
        <p:nvSpPr>
          <p:cNvPr id="9" name="TextBox 8"/>
          <p:cNvSpPr txBox="1"/>
          <p:nvPr/>
        </p:nvSpPr>
        <p:spPr>
          <a:xfrm>
            <a:off x="2867761" y="3052011"/>
            <a:ext cx="2979364" cy="304800"/>
          </a:xfrm>
          <a:prstGeom prst="rect">
            <a:avLst/>
          </a:prstGeom>
          <a:noFill/>
        </p:spPr>
        <p:txBody>
          <a:bodyPr rtlCol="0" wrap="square">
            <a:spAutoFit/>
          </a:bodyPr>
          <a:lstStyle/>
          <a:p>
            <a:r>
              <a:rPr altLang="en-US" b="1" lang="zh-CN">
                <a:solidFill>
                  <a:schemeClr val="accent3"/>
                </a:solidFill>
                <a:latin charset="-122" panose="020b0503020204020204" pitchFamily="34" typeface="微软雅黑"/>
                <a:ea charset="-122" panose="020b0503020204020204" pitchFamily="34" typeface="微软雅黑"/>
              </a:rPr>
              <a:t>单击此处添加标题</a:t>
            </a:r>
          </a:p>
        </p:txBody>
      </p:sp>
      <p:sp>
        <p:nvSpPr>
          <p:cNvPr id="10" name="TextBox 9"/>
          <p:cNvSpPr txBox="1"/>
          <p:nvPr/>
        </p:nvSpPr>
        <p:spPr>
          <a:xfrm>
            <a:off x="2730853" y="1815365"/>
            <a:ext cx="5223081" cy="722376"/>
          </a:xfrm>
          <a:prstGeom prst="rect">
            <a:avLst/>
          </a:prstGeom>
          <a:noFill/>
        </p:spPr>
        <p:txBody>
          <a:bodyPr bIns="34290" lIns="68580" rIns="68580" rtlCol="0" tIns="34290" wrap="square">
            <a:spAutoFit/>
          </a:bodyPr>
          <a:lstStyle/>
          <a:p>
            <a:pPr>
              <a:lnSpc>
                <a:spcPct val="130000"/>
              </a:lnSpc>
            </a:pPr>
            <a:r>
              <a:rPr altLang="en-US" lang="zh-CN" sz="1100">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2730853" y="3486453"/>
            <a:ext cx="5223081" cy="722376"/>
          </a:xfrm>
          <a:prstGeom prst="rect">
            <a:avLst/>
          </a:prstGeom>
          <a:noFill/>
        </p:spPr>
        <p:txBody>
          <a:bodyPr bIns="34290" lIns="68580" rIns="68580" rtlCol="0" tIns="34290" wrap="square">
            <a:spAutoFit/>
          </a:bodyPr>
          <a:lstStyle/>
          <a:p>
            <a:pPr>
              <a:lnSpc>
                <a:spcPct val="130000"/>
              </a:lnSpc>
            </a:pPr>
            <a:r>
              <a:rPr altLang="en-US" lang="zh-CN" sz="1100">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68" name="Freeform 5"/>
          <p:cNvSpPr/>
          <p:nvPr/>
        </p:nvSpPr>
        <p:spPr bwMode="auto">
          <a:xfrm>
            <a:off x="1228079" y="1262616"/>
            <a:ext cx="1333350" cy="1181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69" name="Freeform 5"/>
          <p:cNvSpPr/>
          <p:nvPr/>
        </p:nvSpPr>
        <p:spPr bwMode="auto">
          <a:xfrm>
            <a:off x="1308950" y="1319540"/>
            <a:ext cx="1188253" cy="10531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2">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70" name="矩形 69"/>
          <p:cNvSpPr/>
          <p:nvPr/>
        </p:nvSpPr>
        <p:spPr>
          <a:xfrm>
            <a:off x="1413941" y="1511692"/>
            <a:ext cx="929555" cy="617220"/>
          </a:xfrm>
          <a:prstGeom prst="rect">
            <a:avLst/>
          </a:prstGeom>
        </p:spPr>
        <p:txBody>
          <a:bodyPr bIns="34290" lIns="68580" rIns="68580" tIns="34290" wrap="square">
            <a:spAutoFit/>
          </a:bodyPr>
          <a:lstStyle/>
          <a:p>
            <a:pPr algn="ctr"/>
            <a:r>
              <a:rPr altLang="en-US" b="1" lang="zh-CN" sz="1800">
                <a:solidFill>
                  <a:schemeClr val="tx1">
                    <a:lumMod val="65000"/>
                    <a:lumOff val="35000"/>
                  </a:schemeClr>
                </a:solidFill>
                <a:latin charset="0" panose="020b0502020202020204" pitchFamily="34" typeface="ITC Avant Garde Std Bk"/>
              </a:rPr>
              <a:t>正面</a:t>
            </a:r>
          </a:p>
          <a:p>
            <a:pPr algn="ctr"/>
            <a:r>
              <a:rPr altLang="en-US" b="1" lang="zh-CN" sz="1800">
                <a:solidFill>
                  <a:schemeClr val="tx1">
                    <a:lumMod val="65000"/>
                    <a:lumOff val="35000"/>
                  </a:schemeClr>
                </a:solidFill>
                <a:latin charset="0" panose="020b0502020202020204" pitchFamily="34" typeface="ITC Avant Garde Std Bk"/>
              </a:rPr>
              <a:t>观点</a:t>
            </a:r>
          </a:p>
        </p:txBody>
      </p:sp>
      <p:sp>
        <p:nvSpPr>
          <p:cNvPr id="89" name="Freeform 5"/>
          <p:cNvSpPr/>
          <p:nvPr/>
        </p:nvSpPr>
        <p:spPr bwMode="auto">
          <a:xfrm>
            <a:off x="1266034" y="2981478"/>
            <a:ext cx="1333350" cy="11817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90" name="Freeform 5"/>
          <p:cNvSpPr/>
          <p:nvPr/>
        </p:nvSpPr>
        <p:spPr bwMode="auto">
          <a:xfrm>
            <a:off x="1346905" y="3038402"/>
            <a:ext cx="1188253" cy="10531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91" name="矩形 90"/>
          <p:cNvSpPr/>
          <p:nvPr/>
        </p:nvSpPr>
        <p:spPr>
          <a:xfrm>
            <a:off x="1451896" y="3230554"/>
            <a:ext cx="929555" cy="617220"/>
          </a:xfrm>
          <a:prstGeom prst="rect">
            <a:avLst/>
          </a:prstGeom>
        </p:spPr>
        <p:txBody>
          <a:bodyPr bIns="34290" lIns="68580" rIns="68580" tIns="34290" wrap="square">
            <a:spAutoFit/>
          </a:bodyPr>
          <a:lstStyle/>
          <a:p>
            <a:pPr algn="ctr"/>
            <a:r>
              <a:rPr altLang="en-US" b="1" lang="zh-CN" sz="1800">
                <a:solidFill>
                  <a:schemeClr val="tx1">
                    <a:lumMod val="65000"/>
                    <a:lumOff val="35000"/>
                  </a:schemeClr>
                </a:solidFill>
                <a:latin charset="0" panose="020b0502020202020204" pitchFamily="34" typeface="ITC Avant Garde Std Bk"/>
              </a:rPr>
              <a:t>负面</a:t>
            </a:r>
          </a:p>
          <a:p>
            <a:pPr algn="ctr"/>
            <a:r>
              <a:rPr altLang="en-US" b="1" lang="zh-CN" sz="1800">
                <a:solidFill>
                  <a:schemeClr val="tx1">
                    <a:lumMod val="65000"/>
                    <a:lumOff val="35000"/>
                  </a:schemeClr>
                </a:solidFill>
                <a:latin charset="0" panose="020b0502020202020204" pitchFamily="34" typeface="ITC Avant Garde Std Bk"/>
              </a:rPr>
              <a:t>观点</a:t>
            </a:r>
          </a:p>
        </p:txBody>
      </p:sp>
    </p:spTree>
    <p:extLst>
      <p:ext uri="{BB962C8B-B14F-4D97-AF65-F5344CB8AC3E}">
        <p14:creationId val="66767854"/>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p:cTn dur="500" fill="hold" id="7"/>
                                        <p:tgtEl>
                                          <p:spTgt spid="68"/>
                                        </p:tgtEl>
                                        <p:attrNameLst>
                                          <p:attrName>ppt_w</p:attrName>
                                        </p:attrNameLst>
                                      </p:cBhvr>
                                      <p:tavLst>
                                        <p:tav tm="0">
                                          <p:val>
                                            <p:fltVal val="0"/>
                                          </p:val>
                                        </p:tav>
                                        <p:tav tm="100000">
                                          <p:val>
                                            <p:strVal val="#ppt_w"/>
                                          </p:val>
                                        </p:tav>
                                      </p:tavLst>
                                    </p:anim>
                                    <p:anim calcmode="lin" valueType="num">
                                      <p:cBhvr>
                                        <p:cTn dur="500" fill="hold" id="8"/>
                                        <p:tgtEl>
                                          <p:spTgt spid="68"/>
                                        </p:tgtEl>
                                        <p:attrNameLst>
                                          <p:attrName>ppt_h</p:attrName>
                                        </p:attrNameLst>
                                      </p:cBhvr>
                                      <p:tavLst>
                                        <p:tav tm="0">
                                          <p:val>
                                            <p:fltVal val="0"/>
                                          </p:val>
                                        </p:tav>
                                        <p:tav tm="100000">
                                          <p:val>
                                            <p:strVal val="#ppt_h"/>
                                          </p:val>
                                        </p:tav>
                                      </p:tavLst>
                                    </p:anim>
                                    <p:animEffect filter="fade" transition="in">
                                      <p:cBhvr>
                                        <p:cTn dur="500" id="9"/>
                                        <p:tgtEl>
                                          <p:spTgt spid="68"/>
                                        </p:tgtEl>
                                      </p:cBhvr>
                                    </p:animEffect>
                                  </p:childTnLst>
                                </p:cTn>
                              </p:par>
                            </p:childTnLst>
                          </p:cTn>
                        </p:par>
                        <p:par>
                          <p:cTn fill="hold" id="10" nodeType="afterGroup">
                            <p:stCondLst>
                              <p:cond delay="500"/>
                            </p:stCondLst>
                            <p:childTnLst>
                              <p:par>
                                <p:cTn fill="hold" grpId="0" id="11" nodeType="afterEffect" presetClass="entr" presetID="21" presetSubtype="1">
                                  <p:stCondLst>
                                    <p:cond delay="0"/>
                                  </p:stCondLst>
                                  <p:childTnLst>
                                    <p:set>
                                      <p:cBhvr>
                                        <p:cTn dur="1" fill="hold" id="12">
                                          <p:stCondLst>
                                            <p:cond delay="0"/>
                                          </p:stCondLst>
                                        </p:cTn>
                                        <p:tgtEl>
                                          <p:spTgt spid="69"/>
                                        </p:tgtEl>
                                        <p:attrNameLst>
                                          <p:attrName>style.visibility</p:attrName>
                                        </p:attrNameLst>
                                      </p:cBhvr>
                                      <p:to>
                                        <p:strVal val="visible"/>
                                      </p:to>
                                    </p:set>
                                    <p:animEffect filter="wheel(1)" transition="in">
                                      <p:cBhvr>
                                        <p:cTn dur="500" id="13"/>
                                        <p:tgtEl>
                                          <p:spTgt spid="69"/>
                                        </p:tgtEl>
                                      </p:cBhvr>
                                    </p:animEffect>
                                  </p:childTnLst>
                                </p:cTn>
                              </p:par>
                              <p:par>
                                <p:cTn fill="hold" grpId="0" id="14" nodeType="withEffect" presetClass="entr" presetID="53" presetSubtype="0">
                                  <p:stCondLst>
                                    <p:cond delay="0"/>
                                  </p:stCondLst>
                                  <p:iterate type="lt">
                                    <p:tmPct val="10000"/>
                                  </p:iterate>
                                  <p:childTnLst>
                                    <p:set>
                                      <p:cBhvr>
                                        <p:cTn dur="1" fill="hold" id="15">
                                          <p:stCondLst>
                                            <p:cond delay="0"/>
                                          </p:stCondLst>
                                        </p:cTn>
                                        <p:tgtEl>
                                          <p:spTgt spid="70"/>
                                        </p:tgtEl>
                                        <p:attrNameLst>
                                          <p:attrName>style.visibility</p:attrName>
                                        </p:attrNameLst>
                                      </p:cBhvr>
                                      <p:to>
                                        <p:strVal val="visible"/>
                                      </p:to>
                                    </p:set>
                                    <p:anim calcmode="lin" valueType="num">
                                      <p:cBhvr>
                                        <p:cTn dur="500" fill="hold" id="16"/>
                                        <p:tgtEl>
                                          <p:spTgt spid="70"/>
                                        </p:tgtEl>
                                        <p:attrNameLst>
                                          <p:attrName>ppt_w</p:attrName>
                                        </p:attrNameLst>
                                      </p:cBhvr>
                                      <p:tavLst>
                                        <p:tav tm="0">
                                          <p:val>
                                            <p:fltVal val="0"/>
                                          </p:val>
                                        </p:tav>
                                        <p:tav tm="100000">
                                          <p:val>
                                            <p:strVal val="#ppt_w"/>
                                          </p:val>
                                        </p:tav>
                                      </p:tavLst>
                                    </p:anim>
                                    <p:anim calcmode="lin" valueType="num">
                                      <p:cBhvr>
                                        <p:cTn dur="500" fill="hold" id="17"/>
                                        <p:tgtEl>
                                          <p:spTgt spid="70"/>
                                        </p:tgtEl>
                                        <p:attrNameLst>
                                          <p:attrName>ppt_h</p:attrName>
                                        </p:attrNameLst>
                                      </p:cBhvr>
                                      <p:tavLst>
                                        <p:tav tm="0">
                                          <p:val>
                                            <p:fltVal val="0"/>
                                          </p:val>
                                        </p:tav>
                                        <p:tav tm="100000">
                                          <p:val>
                                            <p:strVal val="#ppt_h"/>
                                          </p:val>
                                        </p:tav>
                                      </p:tavLst>
                                    </p:anim>
                                    <p:animEffect filter="fade" transition="in">
                                      <p:cBhvr>
                                        <p:cTn dur="500" id="18"/>
                                        <p:tgtEl>
                                          <p:spTgt spid="70"/>
                                        </p:tgtEl>
                                      </p:cBhvr>
                                    </p:animEffect>
                                  </p:childTnLst>
                                </p:cTn>
                              </p:par>
                            </p:childTnLst>
                          </p:cTn>
                        </p:par>
                        <p:par>
                          <p:cTn fill="hold" id="19" nodeType="afterGroup">
                            <p:stCondLst>
                              <p:cond delay="1000"/>
                            </p:stCondLst>
                            <p:childTnLst>
                              <p:par>
                                <p:cTn accel="60000" fill="hold" id="20" nodeType="afterEffect" presetClass="entr" presetID="2" presetSubtype="4">
                                  <p:stCondLst>
                                    <p:cond delay="0"/>
                                  </p:stCondLst>
                                  <p:childTnLst>
                                    <p:set>
                                      <p:cBhvr>
                                        <p:cTn dur="1" fill="hold" id="21">
                                          <p:stCondLst>
                                            <p:cond delay="0"/>
                                          </p:stCondLst>
                                        </p:cTn>
                                        <p:tgtEl>
                                          <p:spTgt spid="110"/>
                                        </p:tgtEl>
                                        <p:attrNameLst>
                                          <p:attrName>style.visibility</p:attrName>
                                        </p:attrNameLst>
                                      </p:cBhvr>
                                      <p:to>
                                        <p:strVal val="visible"/>
                                      </p:to>
                                    </p:set>
                                    <p:anim calcmode="lin" valueType="num">
                                      <p:cBhvr additive="base">
                                        <p:cTn dur="500" fill="hold" id="22"/>
                                        <p:tgtEl>
                                          <p:spTgt spid="110"/>
                                        </p:tgtEl>
                                        <p:attrNameLst>
                                          <p:attrName>ppt_x</p:attrName>
                                        </p:attrNameLst>
                                      </p:cBhvr>
                                      <p:tavLst>
                                        <p:tav tm="0">
                                          <p:val>
                                            <p:strVal val="#ppt_x"/>
                                          </p:val>
                                        </p:tav>
                                        <p:tav tm="100000">
                                          <p:val>
                                            <p:strVal val="#ppt_x"/>
                                          </p:val>
                                        </p:tav>
                                      </p:tavLst>
                                    </p:anim>
                                    <p:anim calcmode="lin" valueType="num">
                                      <p:cBhvr additive="base">
                                        <p:cTn dur="500" fill="hold" id="23"/>
                                        <p:tgtEl>
                                          <p:spTgt spid="1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2000"/>
                            </p:stCondLst>
                            <p:childTnLst>
                              <p:par>
                                <p:cTn fill="hold" grpId="0" id="29" nodeType="afterEffect" presetClass="entr" presetID="12" presetSubtype="4">
                                  <p:stCondLst>
                                    <p:cond delay="0"/>
                                  </p:stCondLst>
                                  <p:iterate type="lt">
                                    <p:tmPct val="5983"/>
                                  </p:iterate>
                                  <p:childTnLst>
                                    <p:set>
                                      <p:cBhvr>
                                        <p:cTn dur="1" fill="hold" id="30">
                                          <p:stCondLst>
                                            <p:cond delay="0"/>
                                          </p:stCondLst>
                                        </p:cTn>
                                        <p:tgtEl>
                                          <p:spTgt spid="10"/>
                                        </p:tgtEl>
                                        <p:attrNameLst>
                                          <p:attrName>style.visibility</p:attrName>
                                        </p:attrNameLst>
                                      </p:cBhvr>
                                      <p:to>
                                        <p:strVal val="visible"/>
                                      </p:to>
                                    </p:set>
                                    <p:anim calcmode="lin" valueType="num">
                                      <p:cBhvr additive="base">
                                        <p:cTn dur="300" id="31"/>
                                        <p:tgtEl>
                                          <p:spTgt spid="10"/>
                                        </p:tgtEl>
                                        <p:attrNameLst>
                                          <p:attrName>ppt_y</p:attrName>
                                        </p:attrNameLst>
                                      </p:cBhvr>
                                      <p:tavLst>
                                        <p:tav tm="0">
                                          <p:val>
                                            <p:strVal val="#ppt_y+#ppt_h*1.125000"/>
                                          </p:val>
                                        </p:tav>
                                        <p:tav tm="100000">
                                          <p:val>
                                            <p:strVal val="#ppt_y"/>
                                          </p:val>
                                        </p:tav>
                                      </p:tavLst>
                                    </p:anim>
                                    <p:animEffect filter="wipe(up)" transition="in">
                                      <p:cBhvr>
                                        <p:cTn dur="300" id="32"/>
                                        <p:tgtEl>
                                          <p:spTgt spid="10"/>
                                        </p:tgtEl>
                                      </p:cBhvr>
                                    </p:animEffect>
                                  </p:childTnLst>
                                </p:cTn>
                              </p:par>
                            </p:childTnLst>
                          </p:cTn>
                        </p:par>
                        <p:par>
                          <p:cTn fill="hold" id="33" nodeType="afterGroup">
                            <p:stCondLst>
                              <p:cond delay="2300"/>
                            </p:stCondLst>
                            <p:childTnLst>
                              <p:par>
                                <p:cTn fill="hold" grpId="0" id="34" nodeType="afterEffect" presetClass="entr" presetID="53" presetSubtype="0">
                                  <p:stCondLst>
                                    <p:cond delay="0"/>
                                  </p:stCondLst>
                                  <p:childTnLst>
                                    <p:set>
                                      <p:cBhvr>
                                        <p:cTn dur="1" fill="hold" id="35">
                                          <p:stCondLst>
                                            <p:cond delay="0"/>
                                          </p:stCondLst>
                                        </p:cTn>
                                        <p:tgtEl>
                                          <p:spTgt spid="89"/>
                                        </p:tgtEl>
                                        <p:attrNameLst>
                                          <p:attrName>style.visibility</p:attrName>
                                        </p:attrNameLst>
                                      </p:cBhvr>
                                      <p:to>
                                        <p:strVal val="visible"/>
                                      </p:to>
                                    </p:set>
                                    <p:anim calcmode="lin" valueType="num">
                                      <p:cBhvr>
                                        <p:cTn dur="500" fill="hold" id="36"/>
                                        <p:tgtEl>
                                          <p:spTgt spid="89"/>
                                        </p:tgtEl>
                                        <p:attrNameLst>
                                          <p:attrName>ppt_w</p:attrName>
                                        </p:attrNameLst>
                                      </p:cBhvr>
                                      <p:tavLst>
                                        <p:tav tm="0">
                                          <p:val>
                                            <p:fltVal val="0"/>
                                          </p:val>
                                        </p:tav>
                                        <p:tav tm="100000">
                                          <p:val>
                                            <p:strVal val="#ppt_w"/>
                                          </p:val>
                                        </p:tav>
                                      </p:tavLst>
                                    </p:anim>
                                    <p:anim calcmode="lin" valueType="num">
                                      <p:cBhvr>
                                        <p:cTn dur="500" fill="hold" id="37"/>
                                        <p:tgtEl>
                                          <p:spTgt spid="89"/>
                                        </p:tgtEl>
                                        <p:attrNameLst>
                                          <p:attrName>ppt_h</p:attrName>
                                        </p:attrNameLst>
                                      </p:cBhvr>
                                      <p:tavLst>
                                        <p:tav tm="0">
                                          <p:val>
                                            <p:fltVal val="0"/>
                                          </p:val>
                                        </p:tav>
                                        <p:tav tm="100000">
                                          <p:val>
                                            <p:strVal val="#ppt_h"/>
                                          </p:val>
                                        </p:tav>
                                      </p:tavLst>
                                    </p:anim>
                                    <p:animEffect filter="fade" transition="in">
                                      <p:cBhvr>
                                        <p:cTn dur="500" id="38"/>
                                        <p:tgtEl>
                                          <p:spTgt spid="89"/>
                                        </p:tgtEl>
                                      </p:cBhvr>
                                    </p:animEffect>
                                  </p:childTnLst>
                                </p:cTn>
                              </p:par>
                            </p:childTnLst>
                          </p:cTn>
                        </p:par>
                        <p:par>
                          <p:cTn fill="hold" id="39" nodeType="afterGroup">
                            <p:stCondLst>
                              <p:cond delay="2800"/>
                            </p:stCondLst>
                            <p:childTnLst>
                              <p:par>
                                <p:cTn fill="hold" grpId="0" id="40" nodeType="afterEffect" presetClass="entr" presetID="21" presetSubtype="1">
                                  <p:stCondLst>
                                    <p:cond delay="0"/>
                                  </p:stCondLst>
                                  <p:childTnLst>
                                    <p:set>
                                      <p:cBhvr>
                                        <p:cTn dur="1" fill="hold" id="41">
                                          <p:stCondLst>
                                            <p:cond delay="0"/>
                                          </p:stCondLst>
                                        </p:cTn>
                                        <p:tgtEl>
                                          <p:spTgt spid="90"/>
                                        </p:tgtEl>
                                        <p:attrNameLst>
                                          <p:attrName>style.visibility</p:attrName>
                                        </p:attrNameLst>
                                      </p:cBhvr>
                                      <p:to>
                                        <p:strVal val="visible"/>
                                      </p:to>
                                    </p:set>
                                    <p:animEffect filter="wheel(1)" transition="in">
                                      <p:cBhvr>
                                        <p:cTn dur="500" id="42"/>
                                        <p:tgtEl>
                                          <p:spTgt spid="90"/>
                                        </p:tgtEl>
                                      </p:cBhvr>
                                    </p:animEffect>
                                  </p:childTnLst>
                                </p:cTn>
                              </p:par>
                              <p:par>
                                <p:cTn fill="hold" grpId="0" id="43" nodeType="withEffect" presetClass="entr" presetID="53" presetSubtype="0">
                                  <p:stCondLst>
                                    <p:cond delay="0"/>
                                  </p:stCondLst>
                                  <p:iterate type="lt">
                                    <p:tmPct val="10000"/>
                                  </p:iterate>
                                  <p:childTnLst>
                                    <p:set>
                                      <p:cBhvr>
                                        <p:cTn dur="1" fill="hold" id="44">
                                          <p:stCondLst>
                                            <p:cond delay="0"/>
                                          </p:stCondLst>
                                        </p:cTn>
                                        <p:tgtEl>
                                          <p:spTgt spid="91"/>
                                        </p:tgtEl>
                                        <p:attrNameLst>
                                          <p:attrName>style.visibility</p:attrName>
                                        </p:attrNameLst>
                                      </p:cBhvr>
                                      <p:to>
                                        <p:strVal val="visible"/>
                                      </p:to>
                                    </p:set>
                                    <p:anim calcmode="lin" valueType="num">
                                      <p:cBhvr>
                                        <p:cTn dur="500" fill="hold" id="45"/>
                                        <p:tgtEl>
                                          <p:spTgt spid="91"/>
                                        </p:tgtEl>
                                        <p:attrNameLst>
                                          <p:attrName>ppt_w</p:attrName>
                                        </p:attrNameLst>
                                      </p:cBhvr>
                                      <p:tavLst>
                                        <p:tav tm="0">
                                          <p:val>
                                            <p:fltVal val="0"/>
                                          </p:val>
                                        </p:tav>
                                        <p:tav tm="100000">
                                          <p:val>
                                            <p:strVal val="#ppt_w"/>
                                          </p:val>
                                        </p:tav>
                                      </p:tavLst>
                                    </p:anim>
                                    <p:anim calcmode="lin" valueType="num">
                                      <p:cBhvr>
                                        <p:cTn dur="500" fill="hold" id="46"/>
                                        <p:tgtEl>
                                          <p:spTgt spid="91"/>
                                        </p:tgtEl>
                                        <p:attrNameLst>
                                          <p:attrName>ppt_h</p:attrName>
                                        </p:attrNameLst>
                                      </p:cBhvr>
                                      <p:tavLst>
                                        <p:tav tm="0">
                                          <p:val>
                                            <p:fltVal val="0"/>
                                          </p:val>
                                        </p:tav>
                                        <p:tav tm="100000">
                                          <p:val>
                                            <p:strVal val="#ppt_h"/>
                                          </p:val>
                                        </p:tav>
                                      </p:tavLst>
                                    </p:anim>
                                    <p:animEffect filter="fade" transition="in">
                                      <p:cBhvr>
                                        <p:cTn dur="500" id="47"/>
                                        <p:tgtEl>
                                          <p:spTgt spid="91"/>
                                        </p:tgtEl>
                                      </p:cBhvr>
                                    </p:animEffect>
                                  </p:childTnLst>
                                </p:cTn>
                              </p:par>
                            </p:childTnLst>
                          </p:cTn>
                        </p:par>
                        <p:par>
                          <p:cTn fill="hold" id="48" nodeType="afterGroup">
                            <p:stCondLst>
                              <p:cond delay="3300"/>
                            </p:stCondLst>
                            <p:childTnLst>
                              <p:par>
                                <p:cTn accel="60000" fill="hold" id="49" nodeType="afterEffect" presetClass="entr" presetID="2" presetSubtype="4">
                                  <p:stCondLst>
                                    <p:cond delay="0"/>
                                  </p:stCondLst>
                                  <p:childTnLst>
                                    <p:set>
                                      <p:cBhvr>
                                        <p:cTn dur="1" fill="hold" id="50">
                                          <p:stCondLst>
                                            <p:cond delay="0"/>
                                          </p:stCondLst>
                                        </p:cTn>
                                        <p:tgtEl>
                                          <p:spTgt spid="116"/>
                                        </p:tgtEl>
                                        <p:attrNameLst>
                                          <p:attrName>style.visibility</p:attrName>
                                        </p:attrNameLst>
                                      </p:cBhvr>
                                      <p:to>
                                        <p:strVal val="visible"/>
                                      </p:to>
                                    </p:set>
                                    <p:anim calcmode="lin" valueType="num">
                                      <p:cBhvr additive="base">
                                        <p:cTn dur="500" fill="hold" id="51"/>
                                        <p:tgtEl>
                                          <p:spTgt spid="116"/>
                                        </p:tgtEl>
                                        <p:attrNameLst>
                                          <p:attrName>ppt_x</p:attrName>
                                        </p:attrNameLst>
                                      </p:cBhvr>
                                      <p:tavLst>
                                        <p:tav tm="0">
                                          <p:val>
                                            <p:strVal val="#ppt_x"/>
                                          </p:val>
                                        </p:tav>
                                        <p:tav tm="100000">
                                          <p:val>
                                            <p:strVal val="#ppt_x"/>
                                          </p:val>
                                        </p:tav>
                                      </p:tavLst>
                                    </p:anim>
                                    <p:anim calcmode="lin" valueType="num">
                                      <p:cBhvr additive="base">
                                        <p:cTn dur="500" fill="hold" id="52"/>
                                        <p:tgtEl>
                                          <p:spTgt spid="116"/>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800"/>
                            </p:stCondLst>
                            <p:childTnLst>
                              <p:par>
                                <p:cTn fill="hold" grpId="0" id="54" nodeType="afterEffect" presetClass="entr" presetID="22" presetSubtype="8">
                                  <p:stCondLst>
                                    <p:cond delay="0"/>
                                  </p:stCondLst>
                                  <p:childTnLst>
                                    <p:set>
                                      <p:cBhvr>
                                        <p:cTn dur="1" fill="hold" id="55">
                                          <p:stCondLst>
                                            <p:cond delay="0"/>
                                          </p:stCondLst>
                                        </p:cTn>
                                        <p:tgtEl>
                                          <p:spTgt spid="9"/>
                                        </p:tgtEl>
                                        <p:attrNameLst>
                                          <p:attrName>style.visibility</p:attrName>
                                        </p:attrNameLst>
                                      </p:cBhvr>
                                      <p:to>
                                        <p:strVal val="visible"/>
                                      </p:to>
                                    </p:set>
                                    <p:animEffect filter="wipe(left)" transition="in">
                                      <p:cBhvr>
                                        <p:cTn dur="500" id="56"/>
                                        <p:tgtEl>
                                          <p:spTgt spid="9"/>
                                        </p:tgtEl>
                                      </p:cBhvr>
                                    </p:animEffect>
                                  </p:childTnLst>
                                </p:cTn>
                              </p:par>
                            </p:childTnLst>
                          </p:cTn>
                        </p:par>
                        <p:par>
                          <p:cTn fill="hold" id="57" nodeType="afterGroup">
                            <p:stCondLst>
                              <p:cond delay="4300"/>
                            </p:stCondLst>
                            <p:childTnLst>
                              <p:par>
                                <p:cTn fill="hold" grpId="0" id="58" nodeType="afterEffect" presetClass="entr" presetID="12" presetSubtype="4">
                                  <p:stCondLst>
                                    <p:cond delay="0"/>
                                  </p:stCondLst>
                                  <p:iterate type="lt">
                                    <p:tmPct val="5983"/>
                                  </p:iterate>
                                  <p:childTnLst>
                                    <p:set>
                                      <p:cBhvr>
                                        <p:cTn dur="1" fill="hold" id="59">
                                          <p:stCondLst>
                                            <p:cond delay="0"/>
                                          </p:stCondLst>
                                        </p:cTn>
                                        <p:tgtEl>
                                          <p:spTgt spid="11"/>
                                        </p:tgtEl>
                                        <p:attrNameLst>
                                          <p:attrName>style.visibility</p:attrName>
                                        </p:attrNameLst>
                                      </p:cBhvr>
                                      <p:to>
                                        <p:strVal val="visible"/>
                                      </p:to>
                                    </p:set>
                                    <p:anim calcmode="lin" valueType="num">
                                      <p:cBhvr additive="base">
                                        <p:cTn dur="300" id="60"/>
                                        <p:tgtEl>
                                          <p:spTgt spid="11"/>
                                        </p:tgtEl>
                                        <p:attrNameLst>
                                          <p:attrName>ppt_y</p:attrName>
                                        </p:attrNameLst>
                                      </p:cBhvr>
                                      <p:tavLst>
                                        <p:tav tm="0">
                                          <p:val>
                                            <p:strVal val="#ppt_y+#ppt_h*1.125000"/>
                                          </p:val>
                                        </p:tav>
                                        <p:tav tm="100000">
                                          <p:val>
                                            <p:strVal val="#ppt_y"/>
                                          </p:val>
                                        </p:tav>
                                      </p:tavLst>
                                    </p:anim>
                                    <p:animEffect filter="wipe(up)" transition="in">
                                      <p:cBhvr>
                                        <p:cTn dur="300" id="6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1"/>
      <p:bldP grpId="0" spid="68"/>
      <p:bldP grpId="0" spid="69"/>
      <p:bldP grpId="0" spid="70"/>
      <p:bldP grpId="0" spid="89"/>
      <p:bldP grpId="0" spid="90"/>
      <p:bldP grpId="0" spid="9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3" name="椭圆 9"/>
          <p:cNvSpPr/>
          <p:nvPr/>
        </p:nvSpPr>
        <p:spPr>
          <a:xfrm>
            <a:off x="2240767" y="2729336"/>
            <a:ext cx="4675914" cy="1558567"/>
          </a:xfrm>
          <a:custGeom>
            <a:gdLst>
              <a:gd fmla="*/ 6234552 w 6234552" name="connsiteX0"/>
              <a:gd fmla="*/ 0 h 1750412" name="connsiteY0"/>
              <a:gd fmla="*/ 3117276 w 6234552" name="connsiteX1"/>
              <a:gd fmla="*/ 1750412 h 1750412" name="connsiteY1"/>
              <a:gd fmla="*/ 0 w 6234552" name="connsiteX2"/>
              <a:gd fmla="*/ 0 h 1750412" name="connsiteY2"/>
              <a:gd fmla="*/ 0 w 6234552" name="connsiteX3"/>
              <a:gd fmla="*/ 1750412 h 3500824" name="connsiteY3"/>
              <a:gd fmla="*/ 3208716 w 6234552" name="connsiteX4"/>
              <a:gd fmla="*/ 91440 h 3500824" name="connsiteY4"/>
            </a:gdLst>
            <a:cxnLst>
              <a:cxn ang="0">
                <a:pos x="connsiteX0" y="connsiteY0"/>
              </a:cxn>
              <a:cxn ang="0">
                <a:pos x="connsiteX1" y="connsiteY1"/>
              </a:cxn>
              <a:cxn ang="0">
                <a:pos x="connsiteX2" y="connsiteY2"/>
              </a:cxn>
            </a:cxnLst>
            <a:rect b="b" l="l" r="r" t="t"/>
            <a:pathLst>
              <a:path h="1750412" w="623455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typeface="+mn-ea"/>
            </a:endParaRPr>
          </a:p>
        </p:txBody>
      </p:sp>
      <p:grpSp>
        <p:nvGrpSpPr>
          <p:cNvPr id="4" name="组合 3"/>
          <p:cNvGrpSpPr/>
          <p:nvPr/>
        </p:nvGrpSpPr>
        <p:grpSpPr>
          <a:xfrm>
            <a:off x="1754729" y="1655435"/>
            <a:ext cx="1304591" cy="1059614"/>
            <a:chOff x="3237545" y="4561747"/>
            <a:chExt cx="1146960" cy="1146960"/>
          </a:xfrm>
        </p:grpSpPr>
        <p:sp>
          <p:nvSpPr>
            <p:cNvPr id="6" name="圆角矩形 5"/>
            <p:cNvSpPr/>
            <p:nvPr/>
          </p:nvSpPr>
          <p:spPr>
            <a:xfrm>
              <a:off x="3237545" y="4561747"/>
              <a:ext cx="1146960" cy="1146960"/>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7" name="圆角矩形 6"/>
            <p:cNvSpPr/>
            <p:nvPr/>
          </p:nvSpPr>
          <p:spPr>
            <a:xfrm>
              <a:off x="3305008" y="4637099"/>
              <a:ext cx="1012026" cy="996251"/>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8" name="组合 7"/>
          <p:cNvGrpSpPr/>
          <p:nvPr/>
        </p:nvGrpSpPr>
        <p:grpSpPr>
          <a:xfrm>
            <a:off x="6098129" y="1655435"/>
            <a:ext cx="1304591" cy="1059614"/>
            <a:chOff x="3237545" y="4561747"/>
            <a:chExt cx="1146960" cy="1146960"/>
          </a:xfrm>
        </p:grpSpPr>
        <p:sp>
          <p:nvSpPr>
            <p:cNvPr id="9" name="圆角矩形 8"/>
            <p:cNvSpPr/>
            <p:nvPr/>
          </p:nvSpPr>
          <p:spPr>
            <a:xfrm>
              <a:off x="3237545" y="4561747"/>
              <a:ext cx="1146960" cy="1146960"/>
            </a:xfrm>
            <a:prstGeom prst="roundRect">
              <a:avLst>
                <a:gd fmla="val 0"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0" name="圆角矩形 9"/>
            <p:cNvSpPr/>
            <p:nvPr/>
          </p:nvSpPr>
          <p:spPr>
            <a:xfrm>
              <a:off x="3305008" y="4637099"/>
              <a:ext cx="1012026" cy="996251"/>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cxnSp>
        <p:nvCxnSpPr>
          <p:cNvPr id="11" name="直接箭头连接符 10"/>
          <p:cNvCxnSpPr/>
          <p:nvPr/>
        </p:nvCxnSpPr>
        <p:spPr>
          <a:xfrm>
            <a:off x="3249986" y="2192063"/>
            <a:ext cx="2643188" cy="0"/>
          </a:xfrm>
          <a:prstGeom prst="straightConnector1">
            <a:avLst/>
          </a:prstGeom>
          <a:ln w="19050">
            <a:solidFill>
              <a:schemeClr val="tx1">
                <a:lumMod val="65000"/>
                <a:lumOff val="35000"/>
              </a:schemeClr>
            </a:solidFill>
            <a:prstDash val="sysDot"/>
            <a:tailEnd len="lg" type="triangle" w="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1403" y="3328296"/>
            <a:ext cx="919089" cy="919089"/>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mn-ea"/>
            </a:endParaRPr>
          </a:p>
        </p:txBody>
      </p:sp>
      <p:sp>
        <p:nvSpPr>
          <p:cNvPr id="13" name="椭圆 12"/>
          <p:cNvSpPr/>
          <p:nvPr/>
        </p:nvSpPr>
        <p:spPr>
          <a:xfrm>
            <a:off x="5676957" y="3328296"/>
            <a:ext cx="919089" cy="919089"/>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mn-ea"/>
            </a:endParaRPr>
          </a:p>
        </p:txBody>
      </p:sp>
      <p:sp>
        <p:nvSpPr>
          <p:cNvPr id="14" name="椭圆 13"/>
          <p:cNvSpPr/>
          <p:nvPr/>
        </p:nvSpPr>
        <p:spPr>
          <a:xfrm>
            <a:off x="4119180" y="3764064"/>
            <a:ext cx="919089" cy="919089"/>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mn-ea"/>
            </a:endParaRPr>
          </a:p>
        </p:txBody>
      </p:sp>
      <p:sp>
        <p:nvSpPr>
          <p:cNvPr id="15" name="文本框 24"/>
          <p:cNvSpPr txBox="1"/>
          <p:nvPr/>
        </p:nvSpPr>
        <p:spPr>
          <a:xfrm>
            <a:off x="3675488" y="1885157"/>
            <a:ext cx="1790756" cy="281940"/>
          </a:xfrm>
          <a:prstGeom prst="rect">
            <a:avLst/>
          </a:prstGeom>
          <a:noFill/>
        </p:spPr>
        <p:txBody>
          <a:bodyPr bIns="34290" lIns="68580" rIns="68580" rtlCol="0" tIns="34290" wrap="square">
            <a:spAutoFit/>
          </a:bodyPr>
          <a:lstStyle/>
          <a:p>
            <a:pPr algn="dist"/>
            <a:r>
              <a:rPr altLang="en-US" lang="zh-CN">
                <a:solidFill>
                  <a:schemeClr val="tx1">
                    <a:lumMod val="65000"/>
                    <a:lumOff val="35000"/>
                  </a:schemeClr>
                </a:solidFill>
                <a:latin typeface="+mn-ea"/>
              </a:rPr>
              <a:t>点击添加文本内容</a:t>
            </a:r>
          </a:p>
        </p:txBody>
      </p:sp>
      <p:sp>
        <p:nvSpPr>
          <p:cNvPr id="16" name="文本框 25"/>
          <p:cNvSpPr txBox="1"/>
          <p:nvPr/>
        </p:nvSpPr>
        <p:spPr>
          <a:xfrm>
            <a:off x="3738263" y="3262366"/>
            <a:ext cx="1669733" cy="281940"/>
          </a:xfrm>
          <a:prstGeom prst="rect">
            <a:avLst/>
          </a:prstGeom>
          <a:noFill/>
        </p:spPr>
        <p:txBody>
          <a:bodyPr bIns="34290" lIns="68580" rIns="68580" rtlCol="0" tIns="34290" wrap="square">
            <a:spAutoFit/>
          </a:bodyPr>
          <a:lstStyle/>
          <a:p>
            <a:pPr algn="dist"/>
            <a:r>
              <a:rPr altLang="en-US" lang="zh-CN">
                <a:solidFill>
                  <a:schemeClr val="tx1">
                    <a:lumMod val="65000"/>
                    <a:lumOff val="35000"/>
                  </a:schemeClr>
                </a:solidFill>
                <a:latin typeface="+mn-ea"/>
              </a:rPr>
              <a:t>点击添加文本内容</a:t>
            </a:r>
          </a:p>
        </p:txBody>
      </p:sp>
      <p:sp>
        <p:nvSpPr>
          <p:cNvPr id="17" name="文本框 27"/>
          <p:cNvSpPr txBox="1"/>
          <p:nvPr/>
        </p:nvSpPr>
        <p:spPr>
          <a:xfrm>
            <a:off x="1953753" y="1870869"/>
            <a:ext cx="906534" cy="556260"/>
          </a:xfrm>
          <a:prstGeom prst="rect">
            <a:avLst/>
          </a:prstGeom>
          <a:noFill/>
        </p:spPr>
        <p:txBody>
          <a:bodyPr bIns="34290" lIns="68580" rIns="68580" rtlCol="0" tIns="34290" wrap="square">
            <a:spAutoFit/>
          </a:bodyPr>
          <a:lstStyle/>
          <a:p>
            <a:pPr algn="ctr"/>
            <a:r>
              <a:rPr altLang="en-US" b="1" lang="zh-CN" sz="1600">
                <a:solidFill>
                  <a:schemeClr val="accent2"/>
                </a:solidFill>
                <a:latin typeface="+mn-ea"/>
              </a:rPr>
              <a:t>添加</a:t>
            </a:r>
          </a:p>
          <a:p>
            <a:pPr algn="ctr"/>
            <a:r>
              <a:rPr altLang="en-US" b="1" lang="zh-CN" sz="1600">
                <a:solidFill>
                  <a:schemeClr val="accent2"/>
                </a:solidFill>
                <a:latin typeface="+mn-ea"/>
              </a:rPr>
              <a:t>关键词</a:t>
            </a:r>
          </a:p>
        </p:txBody>
      </p:sp>
      <p:sp>
        <p:nvSpPr>
          <p:cNvPr id="19" name="文本框 30"/>
          <p:cNvSpPr txBox="1"/>
          <p:nvPr/>
        </p:nvSpPr>
        <p:spPr>
          <a:xfrm>
            <a:off x="6297153" y="1870869"/>
            <a:ext cx="906534" cy="556260"/>
          </a:xfrm>
          <a:prstGeom prst="rect">
            <a:avLst/>
          </a:prstGeom>
          <a:noFill/>
        </p:spPr>
        <p:txBody>
          <a:bodyPr bIns="34290" lIns="68580" rIns="68580" rtlCol="0" tIns="34290" wrap="square">
            <a:spAutoFit/>
          </a:bodyPr>
          <a:lstStyle/>
          <a:p>
            <a:pPr algn="ctr"/>
            <a:r>
              <a:rPr altLang="en-US" b="1" lang="zh-CN" sz="1600">
                <a:solidFill>
                  <a:schemeClr val="accent3"/>
                </a:solidFill>
                <a:latin typeface="+mn-ea"/>
              </a:rPr>
              <a:t>添加</a:t>
            </a:r>
          </a:p>
          <a:p>
            <a:pPr algn="ctr"/>
            <a:r>
              <a:rPr altLang="en-US" b="1" lang="zh-CN" sz="1600">
                <a:solidFill>
                  <a:schemeClr val="accent3"/>
                </a:solidFill>
                <a:latin typeface="+mn-ea"/>
              </a:rPr>
              <a:t>关键词</a:t>
            </a:r>
          </a:p>
        </p:txBody>
      </p:sp>
      <p:sp>
        <p:nvSpPr>
          <p:cNvPr id="21" name="文本框 33"/>
          <p:cNvSpPr txBox="1"/>
          <p:nvPr/>
        </p:nvSpPr>
        <p:spPr>
          <a:xfrm>
            <a:off x="2634450" y="3546494"/>
            <a:ext cx="739605" cy="495300"/>
          </a:xfrm>
          <a:prstGeom prst="rect">
            <a:avLst/>
          </a:prstGeom>
          <a:noFill/>
        </p:spPr>
        <p:txBody>
          <a:bodyPr bIns="34290" lIns="68580" rIns="68580" rtlCol="0" tIns="34290" wrap="square">
            <a:spAutoFit/>
          </a:bodyPr>
          <a:lstStyle/>
          <a:p>
            <a:pPr algn="ctr"/>
            <a:r>
              <a:rPr altLang="en-US" lang="zh-CN">
                <a:solidFill>
                  <a:schemeClr val="tx1">
                    <a:lumMod val="65000"/>
                    <a:lumOff val="35000"/>
                  </a:schemeClr>
                </a:solidFill>
                <a:latin typeface="+mn-ea"/>
              </a:rPr>
              <a:t>添加</a:t>
            </a:r>
          </a:p>
          <a:p>
            <a:pPr algn="ctr"/>
            <a:r>
              <a:rPr altLang="en-US" lang="zh-CN">
                <a:solidFill>
                  <a:schemeClr val="tx1">
                    <a:lumMod val="65000"/>
                    <a:lumOff val="35000"/>
                  </a:schemeClr>
                </a:solidFill>
                <a:latin typeface="+mn-ea"/>
              </a:rPr>
              <a:t>关键词</a:t>
            </a:r>
          </a:p>
        </p:txBody>
      </p:sp>
      <p:sp>
        <p:nvSpPr>
          <p:cNvPr id="22" name="文本框 34"/>
          <p:cNvSpPr txBox="1"/>
          <p:nvPr/>
        </p:nvSpPr>
        <p:spPr>
          <a:xfrm>
            <a:off x="4206540" y="3981235"/>
            <a:ext cx="739605" cy="495300"/>
          </a:xfrm>
          <a:prstGeom prst="rect">
            <a:avLst/>
          </a:prstGeom>
          <a:noFill/>
        </p:spPr>
        <p:txBody>
          <a:bodyPr bIns="34290" lIns="68580" rIns="68580" rtlCol="0" tIns="34290" wrap="square">
            <a:spAutoFit/>
          </a:bodyPr>
          <a:lstStyle/>
          <a:p>
            <a:pPr algn="ctr"/>
            <a:r>
              <a:rPr altLang="en-US" lang="zh-CN">
                <a:solidFill>
                  <a:schemeClr val="tx1">
                    <a:lumMod val="65000"/>
                    <a:lumOff val="35000"/>
                  </a:schemeClr>
                </a:solidFill>
                <a:latin typeface="+mn-ea"/>
              </a:rPr>
              <a:t>添加</a:t>
            </a:r>
          </a:p>
          <a:p>
            <a:pPr algn="ctr"/>
            <a:r>
              <a:rPr altLang="en-US" lang="zh-CN">
                <a:solidFill>
                  <a:schemeClr val="tx1">
                    <a:lumMod val="65000"/>
                    <a:lumOff val="35000"/>
                  </a:schemeClr>
                </a:solidFill>
                <a:latin typeface="+mn-ea"/>
              </a:rPr>
              <a:t>关键词</a:t>
            </a:r>
          </a:p>
        </p:txBody>
      </p:sp>
      <p:sp>
        <p:nvSpPr>
          <p:cNvPr id="23" name="文本框 35"/>
          <p:cNvSpPr txBox="1"/>
          <p:nvPr/>
        </p:nvSpPr>
        <p:spPr>
          <a:xfrm>
            <a:off x="5766699" y="3549873"/>
            <a:ext cx="739605" cy="495300"/>
          </a:xfrm>
          <a:prstGeom prst="rect">
            <a:avLst/>
          </a:prstGeom>
          <a:noFill/>
        </p:spPr>
        <p:txBody>
          <a:bodyPr bIns="34290" lIns="68580" rIns="68580" rtlCol="0" tIns="34290" wrap="square">
            <a:spAutoFit/>
          </a:bodyPr>
          <a:lstStyle/>
          <a:p>
            <a:pPr algn="ctr"/>
            <a:r>
              <a:rPr altLang="en-US" lang="zh-CN">
                <a:solidFill>
                  <a:schemeClr val="tx1">
                    <a:lumMod val="65000"/>
                    <a:lumOff val="35000"/>
                  </a:schemeClr>
                </a:solidFill>
                <a:latin typeface="+mn-ea"/>
              </a:rPr>
              <a:t>添加</a:t>
            </a:r>
          </a:p>
          <a:p>
            <a:pPr algn="ctr"/>
            <a:r>
              <a:rPr altLang="en-US" lang="zh-CN">
                <a:solidFill>
                  <a:schemeClr val="tx1">
                    <a:lumMod val="65000"/>
                    <a:lumOff val="35000"/>
                  </a:schemeClr>
                </a:solidFill>
                <a:latin typeface="+mn-ea"/>
              </a:rPr>
              <a:t>关键词</a:t>
            </a:r>
          </a:p>
        </p:txBody>
      </p:sp>
      <p:sp>
        <p:nvSpPr>
          <p:cNvPr id="24" name="文本框 37"/>
          <p:cNvSpPr txBox="1"/>
          <p:nvPr/>
        </p:nvSpPr>
        <p:spPr bwMode="auto">
          <a:xfrm>
            <a:off x="748192" y="990185"/>
            <a:ext cx="7627774" cy="480060"/>
          </a:xfrm>
          <a:prstGeom prst="rect">
            <a:avLst/>
          </a:prstGeom>
          <a:noFill/>
        </p:spPr>
        <p:txBody>
          <a:bodyPr bIns="34290" lIns="68580" rIns="68580" tIns="34290" wrap="square">
            <a:spAutoFit/>
          </a:bodyPr>
          <a:lstStyle/>
          <a:p>
            <a:pPr>
              <a:lnSpc>
                <a:spcPct val="150000"/>
              </a:lnSpc>
              <a:defRPr/>
            </a:pPr>
            <a:r>
              <a:rPr altLang="en-US" lang="zh-CN" spc="75" sz="900">
                <a:solidFill>
                  <a:schemeClr val="tx1">
                    <a:lumMod val="65000"/>
                    <a:lumOff val="35000"/>
                  </a:schemeClr>
                </a:solidFill>
                <a:latin typeface="+mn-ea"/>
              </a:rPr>
              <a:t>锐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Tree>
    <p:extLst>
      <p:ext uri="{BB962C8B-B14F-4D97-AF65-F5344CB8AC3E}">
        <p14:creationId val="2848143961"/>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4"/>
                                        </p:tgtEl>
                                        <p:attrNameLst>
                                          <p:attrName>style.visibility</p:attrName>
                                        </p:attrNameLst>
                                      </p:cBhvr>
                                      <p:to>
                                        <p:strVal val="visible"/>
                                      </p:to>
                                    </p:set>
                                    <p:animEffect filter="barn(outVertical)" transition="in">
                                      <p:cBhvr>
                                        <p:cTn dur="500" id="7"/>
                                        <p:tgtEl>
                                          <p:spTgt spid="24"/>
                                        </p:tgtEl>
                                      </p:cBhvr>
                                    </p:animEffect>
                                  </p:childTnLst>
                                </p:cTn>
                              </p:par>
                            </p:childTnLst>
                          </p:cTn>
                        </p:par>
                        <p:par>
                          <p:cTn fill="hold" id="8" nodeType="afterGroup">
                            <p:stCondLst>
                              <p:cond delay="500"/>
                            </p:stCondLst>
                            <p:childTnLst>
                              <p:par>
                                <p:cTn accel="60000" fill="hold"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accel="60000" fill="hold"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iterate type="lt">
                                    <p:tmPct val="10000"/>
                                  </p:iterate>
                                  <p:childTnLst>
                                    <p:set>
                                      <p:cBhvr>
                                        <p:cTn dur="1" fill="hold" id="19">
                                          <p:stCondLst>
                                            <p:cond delay="0"/>
                                          </p:stCondLst>
                                        </p:cTn>
                                        <p:tgtEl>
                                          <p:spTgt spid="17"/>
                                        </p:tgtEl>
                                        <p:attrNameLst>
                                          <p:attrName>style.visibility</p:attrName>
                                        </p:attrNameLst>
                                      </p:cBhvr>
                                      <p:to>
                                        <p:strVal val="visible"/>
                                      </p:to>
                                    </p:set>
                                    <p:anim calcmode="lin" valueType="num">
                                      <p:cBhvr>
                                        <p:cTn dur="500" fill="hold" id="20"/>
                                        <p:tgtEl>
                                          <p:spTgt spid="17"/>
                                        </p:tgtEl>
                                        <p:attrNameLst>
                                          <p:attrName>ppt_w</p:attrName>
                                        </p:attrNameLst>
                                      </p:cBhvr>
                                      <p:tavLst>
                                        <p:tav tm="0">
                                          <p:val>
                                            <p:fltVal val="0"/>
                                          </p:val>
                                        </p:tav>
                                        <p:tav tm="100000">
                                          <p:val>
                                            <p:strVal val="#ppt_w"/>
                                          </p:val>
                                        </p:tav>
                                      </p:tavLst>
                                    </p:anim>
                                    <p:anim calcmode="lin" valueType="num">
                                      <p:cBhvr>
                                        <p:cTn dur="500" fill="hold" id="21"/>
                                        <p:tgtEl>
                                          <p:spTgt spid="17"/>
                                        </p:tgtEl>
                                        <p:attrNameLst>
                                          <p:attrName>ppt_h</p:attrName>
                                        </p:attrNameLst>
                                      </p:cBhvr>
                                      <p:tavLst>
                                        <p:tav tm="0">
                                          <p:val>
                                            <p:fltVal val="0"/>
                                          </p:val>
                                        </p:tav>
                                        <p:tav tm="100000">
                                          <p:val>
                                            <p:strVal val="#ppt_h"/>
                                          </p:val>
                                        </p:tav>
                                      </p:tavLst>
                                    </p:anim>
                                    <p:animEffect filter="fade" transition="in">
                                      <p:cBhvr>
                                        <p:cTn dur="500" id="22"/>
                                        <p:tgtEl>
                                          <p:spTgt spid="17"/>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3"/>
                                        </p:tgtEl>
                                        <p:attrNameLst>
                                          <p:attrName>style.visibility</p:attrName>
                                        </p:attrNameLst>
                                      </p:cBhvr>
                                      <p:to>
                                        <p:strVal val="visible"/>
                                      </p:to>
                                    </p:set>
                                    <p:animEffect filter="wipe(left)" transition="in">
                                      <p:cBhvr>
                                        <p:cTn dur="1000" id="26"/>
                                        <p:tgtEl>
                                          <p:spTgt spid="3"/>
                                        </p:tgtEl>
                                      </p:cBhvr>
                                    </p:animEffect>
                                  </p:childTnLst>
                                </p:cTn>
                              </p:par>
                              <p:par>
                                <p:cTn fill="hold" grpId="0" id="27" nodeType="withEffect" presetClass="entr" presetID="53" presetSubtype="0">
                                  <p:stCondLst>
                                    <p:cond delay="0"/>
                                  </p:stCondLst>
                                  <p:iterate type="lt">
                                    <p:tmPct val="10000"/>
                                  </p:iterate>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Effect filter="fade" transition="in">
                                      <p:cBhvr>
                                        <p:cTn dur="500" id="31"/>
                                        <p:tgtEl>
                                          <p:spTgt spid="16"/>
                                        </p:tgtEl>
                                      </p:cBhvr>
                                    </p:animEffect>
                                  </p:childTnLst>
                                </p:cTn>
                              </p:par>
                            </p:childTnLst>
                          </p:cTn>
                        </p:par>
                        <p:par>
                          <p:cTn fill="hold" id="32" nodeType="afterGroup">
                            <p:stCondLst>
                              <p:cond delay="2500"/>
                            </p:stCondLst>
                            <p:childTnLst>
                              <p:par>
                                <p:cTn fill="hold" grpId="0" id="33" nodeType="afterEffect" presetClass="entr" presetID="53" presetSubtype="0">
                                  <p:stCondLst>
                                    <p:cond delay="0"/>
                                  </p:stCondLst>
                                  <p:iterate type="lt">
                                    <p:tmPct val="10000"/>
                                  </p:iterate>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ppt_w</p:attrName>
                                        </p:attrNameLst>
                                      </p:cBhvr>
                                      <p:tavLst>
                                        <p:tav tm="0">
                                          <p:val>
                                            <p:fltVal val="0"/>
                                          </p:val>
                                        </p:tav>
                                        <p:tav tm="100000">
                                          <p:val>
                                            <p:strVal val="#ppt_w"/>
                                          </p:val>
                                        </p:tav>
                                      </p:tavLst>
                                    </p:anim>
                                    <p:anim calcmode="lin" valueType="num">
                                      <p:cBhvr>
                                        <p:cTn dur="500" fill="hold" id="47"/>
                                        <p:tgtEl>
                                          <p:spTgt spid="14"/>
                                        </p:tgtEl>
                                        <p:attrNameLst>
                                          <p:attrName>ppt_h</p:attrName>
                                        </p:attrNameLst>
                                      </p:cBhvr>
                                      <p:tavLst>
                                        <p:tav tm="0">
                                          <p:val>
                                            <p:fltVal val="0"/>
                                          </p:val>
                                        </p:tav>
                                        <p:tav tm="100000">
                                          <p:val>
                                            <p:strVal val="#ppt_h"/>
                                          </p:val>
                                        </p:tav>
                                      </p:tavLst>
                                    </p:anim>
                                    <p:animEffect filter="fade" transition="in">
                                      <p:cBhvr>
                                        <p:cTn dur="500" id="48"/>
                                        <p:tgtEl>
                                          <p:spTgt spid="14"/>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p:cTn dur="500" fill="hold" id="51"/>
                                        <p:tgtEl>
                                          <p:spTgt spid="13"/>
                                        </p:tgtEl>
                                        <p:attrNameLst>
                                          <p:attrName>ppt_w</p:attrName>
                                        </p:attrNameLst>
                                      </p:cBhvr>
                                      <p:tavLst>
                                        <p:tav tm="0">
                                          <p:val>
                                            <p:fltVal val="0"/>
                                          </p:val>
                                        </p:tav>
                                        <p:tav tm="100000">
                                          <p:val>
                                            <p:strVal val="#ppt_w"/>
                                          </p:val>
                                        </p:tav>
                                      </p:tavLst>
                                    </p:anim>
                                    <p:anim calcmode="lin" valueType="num">
                                      <p:cBhvr>
                                        <p:cTn dur="500" fill="hold" id="52"/>
                                        <p:tgtEl>
                                          <p:spTgt spid="13"/>
                                        </p:tgtEl>
                                        <p:attrNameLst>
                                          <p:attrName>ppt_h</p:attrName>
                                        </p:attrNameLst>
                                      </p:cBhvr>
                                      <p:tavLst>
                                        <p:tav tm="0">
                                          <p:val>
                                            <p:fltVal val="0"/>
                                          </p:val>
                                        </p:tav>
                                        <p:tav tm="100000">
                                          <p:val>
                                            <p:strVal val="#ppt_h"/>
                                          </p:val>
                                        </p:tav>
                                      </p:tavLst>
                                    </p:anim>
                                    <p:animEffect filter="fade" transition="in">
                                      <p:cBhvr>
                                        <p:cTn dur="500" id="53"/>
                                        <p:tgtEl>
                                          <p:spTgt spid="13"/>
                                        </p:tgtEl>
                                      </p:cBhvr>
                                    </p:animEffect>
                                  </p:childTnLst>
                                </p:cTn>
                              </p:par>
                            </p:childTnLst>
                          </p:cTn>
                        </p:par>
                        <p:par>
                          <p:cTn fill="hold" id="54" nodeType="afterGroup">
                            <p:stCondLst>
                              <p:cond delay="3500"/>
                            </p:stCondLst>
                            <p:childTnLst>
                              <p:par>
                                <p:cTn fill="hold" grpId="0" id="55" nodeType="afterEffect" presetClass="entr" presetID="16" presetSubtype="37">
                                  <p:stCondLst>
                                    <p:cond delay="0"/>
                                  </p:stCondLst>
                                  <p:childTnLst>
                                    <p:set>
                                      <p:cBhvr>
                                        <p:cTn dur="1" fill="hold" id="56">
                                          <p:stCondLst>
                                            <p:cond delay="0"/>
                                          </p:stCondLst>
                                        </p:cTn>
                                        <p:tgtEl>
                                          <p:spTgt spid="21"/>
                                        </p:tgtEl>
                                        <p:attrNameLst>
                                          <p:attrName>style.visibility</p:attrName>
                                        </p:attrNameLst>
                                      </p:cBhvr>
                                      <p:to>
                                        <p:strVal val="visible"/>
                                      </p:to>
                                    </p:set>
                                    <p:animEffect filter="barn(outVertical)" transition="in">
                                      <p:cBhvr>
                                        <p:cTn dur="500" id="57"/>
                                        <p:tgtEl>
                                          <p:spTgt spid="21"/>
                                        </p:tgtEl>
                                      </p:cBhvr>
                                    </p:animEffect>
                                  </p:childTnLst>
                                </p:cTn>
                              </p:par>
                              <p:par>
                                <p:cTn fill="hold" grpId="0" id="58" nodeType="withEffect" presetClass="entr" presetID="16" presetSubtype="37">
                                  <p:stCondLst>
                                    <p:cond delay="0"/>
                                  </p:stCondLst>
                                  <p:childTnLst>
                                    <p:set>
                                      <p:cBhvr>
                                        <p:cTn dur="1" fill="hold" id="59">
                                          <p:stCondLst>
                                            <p:cond delay="0"/>
                                          </p:stCondLst>
                                        </p:cTn>
                                        <p:tgtEl>
                                          <p:spTgt spid="22"/>
                                        </p:tgtEl>
                                        <p:attrNameLst>
                                          <p:attrName>style.visibility</p:attrName>
                                        </p:attrNameLst>
                                      </p:cBhvr>
                                      <p:to>
                                        <p:strVal val="visible"/>
                                      </p:to>
                                    </p:set>
                                    <p:animEffect filter="barn(outVertical)" transition="in">
                                      <p:cBhvr>
                                        <p:cTn dur="500" id="60"/>
                                        <p:tgtEl>
                                          <p:spTgt spid="22"/>
                                        </p:tgtEl>
                                      </p:cBhvr>
                                    </p:animEffect>
                                  </p:childTnLst>
                                </p:cTn>
                              </p:par>
                              <p:par>
                                <p:cTn fill="hold" grpId="0" id="61" nodeType="withEffect" presetClass="entr" presetID="16" presetSubtype="37">
                                  <p:stCondLst>
                                    <p:cond delay="0"/>
                                  </p:stCondLst>
                                  <p:childTnLst>
                                    <p:set>
                                      <p:cBhvr>
                                        <p:cTn dur="1" fill="hold" id="62">
                                          <p:stCondLst>
                                            <p:cond delay="0"/>
                                          </p:stCondLst>
                                        </p:cTn>
                                        <p:tgtEl>
                                          <p:spTgt spid="23"/>
                                        </p:tgtEl>
                                        <p:attrNameLst>
                                          <p:attrName>style.visibility</p:attrName>
                                        </p:attrNameLst>
                                      </p:cBhvr>
                                      <p:to>
                                        <p:strVal val="visible"/>
                                      </p:to>
                                    </p:set>
                                    <p:animEffect filter="barn(outVertical)" transition="in">
                                      <p:cBhvr>
                                        <p:cTn dur="500" id="63"/>
                                        <p:tgtEl>
                                          <p:spTgt spid="23"/>
                                        </p:tgtEl>
                                      </p:cBhvr>
                                    </p:animEffect>
                                  </p:childTnLst>
                                </p:cTn>
                              </p:par>
                            </p:childTnLst>
                          </p:cTn>
                        </p:par>
                        <p:par>
                          <p:cTn fill="hold" id="64" nodeType="afterGroup">
                            <p:stCondLst>
                              <p:cond delay="4000"/>
                            </p:stCondLst>
                            <p:childTnLst>
                              <p:par>
                                <p:cTn fill="hold" id="65" nodeType="afterEffect" presetClass="entr" presetID="22" presetSubtype="8">
                                  <p:stCondLst>
                                    <p:cond delay="0"/>
                                  </p:stCondLst>
                                  <p:childTnLst>
                                    <p:set>
                                      <p:cBhvr>
                                        <p:cTn dur="1" fill="hold" id="66">
                                          <p:stCondLst>
                                            <p:cond delay="0"/>
                                          </p:stCondLst>
                                        </p:cTn>
                                        <p:tgtEl>
                                          <p:spTgt spid="11"/>
                                        </p:tgtEl>
                                        <p:attrNameLst>
                                          <p:attrName>style.visibility</p:attrName>
                                        </p:attrNameLst>
                                      </p:cBhvr>
                                      <p:to>
                                        <p:strVal val="visible"/>
                                      </p:to>
                                    </p:set>
                                    <p:animEffect filter="wipe(left)" transition="in">
                                      <p:cBhvr>
                                        <p:cTn dur="500" id="67"/>
                                        <p:tgtEl>
                                          <p:spTgt spid="11"/>
                                        </p:tgtEl>
                                      </p:cBhvr>
                                    </p:animEffect>
                                  </p:childTnLst>
                                </p:cTn>
                              </p:par>
                              <p:par>
                                <p:cTn fill="hold" grpId="0" id="68" nodeType="withEffect" presetClass="entr" presetID="53" presetSubtype="0">
                                  <p:stCondLst>
                                    <p:cond delay="0"/>
                                  </p:stCondLst>
                                  <p:iterate type="lt">
                                    <p:tmPct val="10000"/>
                                  </p:iterate>
                                  <p:childTnLst>
                                    <p:set>
                                      <p:cBhvr>
                                        <p:cTn dur="1" fill="hold" id="69">
                                          <p:stCondLst>
                                            <p:cond delay="0"/>
                                          </p:stCondLst>
                                        </p:cTn>
                                        <p:tgtEl>
                                          <p:spTgt spid="15"/>
                                        </p:tgtEl>
                                        <p:attrNameLst>
                                          <p:attrName>style.visibility</p:attrName>
                                        </p:attrNameLst>
                                      </p:cBhvr>
                                      <p:to>
                                        <p:strVal val="visible"/>
                                      </p:to>
                                    </p:set>
                                    <p:anim calcmode="lin" valueType="num">
                                      <p:cBhvr>
                                        <p:cTn dur="500" fill="hold" id="70"/>
                                        <p:tgtEl>
                                          <p:spTgt spid="15"/>
                                        </p:tgtEl>
                                        <p:attrNameLst>
                                          <p:attrName>ppt_w</p:attrName>
                                        </p:attrNameLst>
                                      </p:cBhvr>
                                      <p:tavLst>
                                        <p:tav tm="0">
                                          <p:val>
                                            <p:fltVal val="0"/>
                                          </p:val>
                                        </p:tav>
                                        <p:tav tm="100000">
                                          <p:val>
                                            <p:strVal val="#ppt_w"/>
                                          </p:val>
                                        </p:tav>
                                      </p:tavLst>
                                    </p:anim>
                                    <p:anim calcmode="lin" valueType="num">
                                      <p:cBhvr>
                                        <p:cTn dur="500" fill="hold" id="71"/>
                                        <p:tgtEl>
                                          <p:spTgt spid="15"/>
                                        </p:tgtEl>
                                        <p:attrNameLst>
                                          <p:attrName>ppt_h</p:attrName>
                                        </p:attrNameLst>
                                      </p:cBhvr>
                                      <p:tavLst>
                                        <p:tav tm="0">
                                          <p:val>
                                            <p:fltVal val="0"/>
                                          </p:val>
                                        </p:tav>
                                        <p:tav tm="100000">
                                          <p:val>
                                            <p:strVal val="#ppt_h"/>
                                          </p:val>
                                        </p:tav>
                                      </p:tavLst>
                                    </p:anim>
                                    <p:animEffect filter="fade" transition="in">
                                      <p:cBhvr>
                                        <p:cTn dur="500" id="7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2"/>
      <p:bldP grpId="0" spid="13"/>
      <p:bldP grpId="0" spid="14"/>
      <p:bldP grpId="0" spid="15"/>
      <p:bldP grpId="0" spid="16"/>
      <p:bldP grpId="0" spid="17"/>
      <p:bldP grpId="0" spid="19"/>
      <p:bldP grpId="0" spid="21"/>
      <p:bldP grpId="0" spid="22"/>
      <p:bldP grpId="0" spid="23"/>
      <p:bldP grpId="0" spid="2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67" name="组合 66"/>
          <p:cNvGrpSpPr/>
          <p:nvPr/>
        </p:nvGrpSpPr>
        <p:grpSpPr>
          <a:xfrm>
            <a:off x="788592" y="1130040"/>
            <a:ext cx="2251867" cy="2251867"/>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aphicFrame>
          <p:nvGraphicFramePr>
            <p:cNvPr id="69" name="图表 68"/>
            <p:cNvGraphicFramePr/>
            <p:nvPr>
              <p:extLst>
                <p:ext uri="{D42A27DB-BD31-4B8C-83A1-F6EECF244321}">
                  <p14:modId val="2988884460"/>
                </p:ext>
              </p:extLst>
            </p:nvPr>
          </p:nvGraphicFramePr>
          <p:xfrm>
            <a:off x="1847273" y="1994285"/>
            <a:ext cx="3409603" cy="2928698"/>
          </p:xfrm>
          <a:graphic>
            <a:graphicData uri="http://schemas.openxmlformats.org/drawingml/2006/chart">
              <c:chart xmlns:c="http://schemas.openxmlformats.org/drawingml/2006/chart" r:id="rId2"/>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72" name="矩形 71"/>
          <p:cNvSpPr/>
          <p:nvPr/>
        </p:nvSpPr>
        <p:spPr>
          <a:xfrm>
            <a:off x="1376703" y="1946173"/>
            <a:ext cx="1051560" cy="617220"/>
          </a:xfrm>
          <a:prstGeom prst="rect">
            <a:avLst/>
          </a:prstGeom>
        </p:spPr>
        <p:txBody>
          <a:bodyPr bIns="34290" lIns="68580" rIns="68580" tIns="34290" wrap="none">
            <a:spAutoFit/>
          </a:bodyPr>
          <a:lstStyle/>
          <a:p>
            <a:pPr algn="ctr"/>
            <a:r>
              <a:rPr altLang="zh-CN" lang="en-US" sz="3600">
                <a:solidFill>
                  <a:schemeClr val="tx1">
                    <a:lumMod val="65000"/>
                    <a:lumOff val="35000"/>
                  </a:schemeClr>
                </a:solidFill>
                <a:latin typeface="+mn-ea"/>
              </a:rPr>
              <a:t>60%</a:t>
            </a:r>
          </a:p>
        </p:txBody>
      </p:sp>
      <p:sp>
        <p:nvSpPr>
          <p:cNvPr id="73" name="椭圆 72"/>
          <p:cNvSpPr/>
          <p:nvPr/>
        </p:nvSpPr>
        <p:spPr>
          <a:xfrm>
            <a:off x="1434162" y="2784392"/>
            <a:ext cx="145453" cy="145454"/>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grpSp>
        <p:nvGrpSpPr>
          <p:cNvPr id="74" name="组合 73"/>
          <p:cNvGrpSpPr/>
          <p:nvPr/>
        </p:nvGrpSpPr>
        <p:grpSpPr>
          <a:xfrm>
            <a:off x="1008335" y="3360632"/>
            <a:ext cx="1761990" cy="1189815"/>
            <a:chOff x="1502659" y="4629752"/>
            <a:chExt cx="2067969" cy="1586420"/>
          </a:xfrm>
        </p:grpSpPr>
        <p:sp>
          <p:nvSpPr>
            <p:cNvPr id="75" name="文本框 22"/>
            <p:cNvSpPr txBox="1"/>
            <p:nvPr/>
          </p:nvSpPr>
          <p:spPr bwMode="auto">
            <a:xfrm>
              <a:off x="1502659" y="5017723"/>
              <a:ext cx="2067969" cy="944880"/>
            </a:xfrm>
            <a:prstGeom prst="rect">
              <a:avLst/>
            </a:prstGeom>
            <a:noFill/>
          </p:spPr>
          <p:txBody>
            <a:bodyPr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76" name="文本框 23"/>
            <p:cNvSpPr txBox="1"/>
            <p:nvPr/>
          </p:nvSpPr>
          <p:spPr bwMode="auto">
            <a:xfrm>
              <a:off x="1555948" y="4629752"/>
              <a:ext cx="1961390" cy="426720"/>
            </a:xfrm>
            <a:prstGeom prst="rect">
              <a:avLst/>
            </a:prstGeom>
            <a:noFill/>
          </p:spPr>
          <p:txBody>
            <a:bodyPr wrap="square">
              <a:spAutoFit/>
            </a:bodyPr>
            <a:lstStyle/>
            <a:p>
              <a:pPr algn="ctr">
                <a:defRPr/>
              </a:pPr>
              <a:r>
                <a:rPr altLang="en-US" b="1" lang="zh-CN" spc="75" sz="1500">
                  <a:solidFill>
                    <a:schemeClr val="tx1">
                      <a:lumMod val="65000"/>
                      <a:lumOff val="35000"/>
                    </a:schemeClr>
                  </a:solidFill>
                  <a:latin typeface="+mn-ea"/>
                </a:rPr>
                <a:t>在此添加标题</a:t>
              </a: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3446067" y="1130040"/>
            <a:ext cx="2251867" cy="2251867"/>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aphicFrame>
          <p:nvGraphicFramePr>
            <p:cNvPr id="80" name="图表 79"/>
            <p:cNvGraphicFramePr/>
            <p:nvPr>
              <p:extLst>
                <p:ext uri="{D42A27DB-BD31-4B8C-83A1-F6EECF244321}">
                  <p14:modId val="1574765922"/>
                </p:ext>
              </p:extLst>
            </p:nvPr>
          </p:nvGraphicFramePr>
          <p:xfrm>
            <a:off x="1847273" y="1994285"/>
            <a:ext cx="3409603" cy="2928698"/>
          </p:xfrm>
          <a:graphic>
            <a:graphicData uri="http://schemas.openxmlformats.org/drawingml/2006/chart">
              <c:chart xmlns:c="http://schemas.openxmlformats.org/drawingml/2006/chart" r:id="rId3"/>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83" name="矩形 82"/>
          <p:cNvSpPr/>
          <p:nvPr/>
        </p:nvSpPr>
        <p:spPr>
          <a:xfrm>
            <a:off x="4046220" y="1946173"/>
            <a:ext cx="1051560" cy="617220"/>
          </a:xfrm>
          <a:prstGeom prst="rect">
            <a:avLst/>
          </a:prstGeom>
        </p:spPr>
        <p:txBody>
          <a:bodyPr bIns="34290" lIns="68580" rIns="68580" tIns="34290" wrap="none">
            <a:spAutoFit/>
          </a:bodyPr>
          <a:lstStyle/>
          <a:p>
            <a:pPr algn="ctr"/>
            <a:r>
              <a:rPr altLang="zh-CN" lang="en-US" sz="3600">
                <a:solidFill>
                  <a:schemeClr val="tx1">
                    <a:lumMod val="65000"/>
                    <a:lumOff val="35000"/>
                  </a:schemeClr>
                </a:solidFill>
                <a:latin typeface="+mn-ea"/>
              </a:rPr>
              <a:t>75%</a:t>
            </a:r>
          </a:p>
        </p:txBody>
      </p:sp>
      <p:sp>
        <p:nvSpPr>
          <p:cNvPr id="84" name="椭圆 83"/>
          <p:cNvSpPr/>
          <p:nvPr/>
        </p:nvSpPr>
        <p:spPr>
          <a:xfrm>
            <a:off x="3778785" y="2155537"/>
            <a:ext cx="145453" cy="145454"/>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grpSp>
        <p:nvGrpSpPr>
          <p:cNvPr id="85" name="组合 84"/>
          <p:cNvGrpSpPr/>
          <p:nvPr/>
        </p:nvGrpSpPr>
        <p:grpSpPr>
          <a:xfrm>
            <a:off x="3677852" y="3360634"/>
            <a:ext cx="1761990" cy="1189815"/>
            <a:chOff x="5062015" y="4629752"/>
            <a:chExt cx="2067969" cy="1586419"/>
          </a:xfrm>
        </p:grpSpPr>
        <p:sp>
          <p:nvSpPr>
            <p:cNvPr id="86" name="文本框 25"/>
            <p:cNvSpPr txBox="1"/>
            <p:nvPr/>
          </p:nvSpPr>
          <p:spPr bwMode="auto">
            <a:xfrm>
              <a:off x="5062015" y="5017724"/>
              <a:ext cx="2067969" cy="944879"/>
            </a:xfrm>
            <a:prstGeom prst="rect">
              <a:avLst/>
            </a:prstGeom>
            <a:noFill/>
          </p:spPr>
          <p:txBody>
            <a:bodyPr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87" name="文本框 26"/>
            <p:cNvSpPr txBox="1"/>
            <p:nvPr/>
          </p:nvSpPr>
          <p:spPr bwMode="auto">
            <a:xfrm>
              <a:off x="5115304" y="4629753"/>
              <a:ext cx="1961390" cy="426720"/>
            </a:xfrm>
            <a:prstGeom prst="rect">
              <a:avLst/>
            </a:prstGeom>
            <a:noFill/>
          </p:spPr>
          <p:txBody>
            <a:bodyPr wrap="square">
              <a:spAutoFit/>
            </a:bodyPr>
            <a:lstStyle/>
            <a:p>
              <a:pPr algn="ctr">
                <a:defRPr/>
              </a:pPr>
              <a:r>
                <a:rPr altLang="en-US" b="1" lang="zh-CN" spc="75" sz="1500">
                  <a:solidFill>
                    <a:schemeClr val="tx1">
                      <a:lumMod val="65000"/>
                      <a:lumOff val="35000"/>
                    </a:schemeClr>
                  </a:solidFill>
                  <a:latin typeface="+mn-ea"/>
                </a:rPr>
                <a:t>在此添加标题</a:t>
              </a: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6103542" y="1130040"/>
            <a:ext cx="2251867" cy="2251867"/>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aphicFrame>
          <p:nvGraphicFramePr>
            <p:cNvPr id="91" name="图表 90"/>
            <p:cNvGraphicFramePr/>
            <p:nvPr>
              <p:extLst>
                <p:ext uri="{D42A27DB-BD31-4B8C-83A1-F6EECF244321}">
                  <p14:modId val="207237177"/>
                </p:ext>
              </p:extLst>
            </p:nvPr>
          </p:nvGraphicFramePr>
          <p:xfrm>
            <a:off x="1847273" y="1994285"/>
            <a:ext cx="3409603" cy="2928698"/>
          </p:xfrm>
          <a:graphic>
            <a:graphicData uri="http://schemas.openxmlformats.org/drawingml/2006/chart">
              <c:chart xmlns:c="http://schemas.openxmlformats.org/drawingml/2006/chart" r:id="rId4"/>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94" name="矩形 93"/>
          <p:cNvSpPr/>
          <p:nvPr/>
        </p:nvSpPr>
        <p:spPr>
          <a:xfrm>
            <a:off x="6691652" y="1946173"/>
            <a:ext cx="1051560" cy="617220"/>
          </a:xfrm>
          <a:prstGeom prst="rect">
            <a:avLst/>
          </a:prstGeom>
        </p:spPr>
        <p:txBody>
          <a:bodyPr bIns="34290" lIns="68580" rIns="68580" tIns="34290" wrap="none">
            <a:spAutoFit/>
          </a:bodyPr>
          <a:lstStyle/>
          <a:p>
            <a:pPr algn="ctr"/>
            <a:r>
              <a:rPr altLang="zh-CN" lang="en-US" sz="3600">
                <a:solidFill>
                  <a:schemeClr val="tx1">
                    <a:lumMod val="65000"/>
                    <a:lumOff val="35000"/>
                  </a:schemeClr>
                </a:solidFill>
                <a:latin typeface="+mn-ea"/>
              </a:rPr>
              <a:t>60%</a:t>
            </a:r>
          </a:p>
        </p:txBody>
      </p:sp>
      <p:sp>
        <p:nvSpPr>
          <p:cNvPr id="95" name="椭圆 94"/>
          <p:cNvSpPr/>
          <p:nvPr/>
        </p:nvSpPr>
        <p:spPr>
          <a:xfrm>
            <a:off x="6749111" y="2784392"/>
            <a:ext cx="145453" cy="145454"/>
          </a:xfrm>
          <a:prstGeom prst="ellipse">
            <a:avLst/>
          </a:prstGeom>
          <a:solidFill>
            <a:schemeClr val="bg1">
              <a:lumMod val="95000"/>
            </a:schemeClr>
          </a:solidFill>
          <a:ln w="50800">
            <a:noFill/>
          </a:ln>
          <a:effectLst>
            <a:outerShdw algn="tl" blurRad="50800" dir="2700000" dist="25400" rotWithShape="0">
              <a:schemeClr val="tx1">
                <a:alpha val="3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grpSp>
        <p:nvGrpSpPr>
          <p:cNvPr id="96" name="组合 95"/>
          <p:cNvGrpSpPr/>
          <p:nvPr/>
        </p:nvGrpSpPr>
        <p:grpSpPr>
          <a:xfrm>
            <a:off x="6323284" y="3360634"/>
            <a:ext cx="1761990" cy="1189815"/>
            <a:chOff x="8589258" y="4629752"/>
            <a:chExt cx="2067969" cy="1586419"/>
          </a:xfrm>
        </p:grpSpPr>
        <p:sp>
          <p:nvSpPr>
            <p:cNvPr id="97" name="文本框 38"/>
            <p:cNvSpPr txBox="1"/>
            <p:nvPr/>
          </p:nvSpPr>
          <p:spPr bwMode="auto">
            <a:xfrm>
              <a:off x="8589258" y="5017724"/>
              <a:ext cx="2067969" cy="944879"/>
            </a:xfrm>
            <a:prstGeom prst="rect">
              <a:avLst/>
            </a:prstGeom>
            <a:noFill/>
          </p:spPr>
          <p:txBody>
            <a:bodyPr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98" name="文本框 39"/>
            <p:cNvSpPr txBox="1"/>
            <p:nvPr/>
          </p:nvSpPr>
          <p:spPr bwMode="auto">
            <a:xfrm>
              <a:off x="8642548" y="4629753"/>
              <a:ext cx="1961390" cy="426720"/>
            </a:xfrm>
            <a:prstGeom prst="rect">
              <a:avLst/>
            </a:prstGeom>
            <a:noFill/>
          </p:spPr>
          <p:txBody>
            <a:bodyPr wrap="square">
              <a:spAutoFit/>
            </a:bodyPr>
            <a:lstStyle/>
            <a:p>
              <a:pPr algn="ctr">
                <a:defRPr/>
              </a:pPr>
              <a:r>
                <a:rPr altLang="en-US" b="1" lang="zh-CN" spc="75" sz="1500">
                  <a:solidFill>
                    <a:schemeClr val="tx1">
                      <a:lumMod val="65000"/>
                      <a:lumOff val="35000"/>
                    </a:schemeClr>
                  </a:solidFill>
                  <a:latin typeface="+mn-ea"/>
                </a:rPr>
                <a:t>在此添加标题</a:t>
              </a: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813699464"/>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67"/>
                                        </p:tgtEl>
                                        <p:attrNameLst>
                                          <p:attrName>style.visibility</p:attrName>
                                        </p:attrNameLst>
                                      </p:cBhvr>
                                      <p:to>
                                        <p:strVal val="visible"/>
                                      </p:to>
                                    </p:set>
                                    <p:animEffect filter="wheel(1)" transition="in">
                                      <p:cBhvr>
                                        <p:cTn dur="500" id="7"/>
                                        <p:tgtEl>
                                          <p:spTgt spid="67"/>
                                        </p:tgtEl>
                                      </p:cBhvr>
                                    </p:animEffect>
                                  </p:childTnLst>
                                </p:cTn>
                              </p:par>
                              <p:par>
                                <p:cTn accel="60000" fill="hold" grpId="0" id="8" nodeType="withEffect" presetClass="entr" presetID="2" presetSubtype="4">
                                  <p:stCondLst>
                                    <p:cond delay="200"/>
                                  </p:stCondLst>
                                  <p:childTnLst>
                                    <p:set>
                                      <p:cBhvr>
                                        <p:cTn dur="1" fill="hold" id="9">
                                          <p:stCondLst>
                                            <p:cond delay="0"/>
                                          </p:stCondLst>
                                        </p:cTn>
                                        <p:tgtEl>
                                          <p:spTgt spid="73"/>
                                        </p:tgtEl>
                                        <p:attrNameLst>
                                          <p:attrName>style.visibility</p:attrName>
                                        </p:attrNameLst>
                                      </p:cBhvr>
                                      <p:to>
                                        <p:strVal val="visible"/>
                                      </p:to>
                                    </p:set>
                                    <p:anim calcmode="lin" valueType="num">
                                      <p:cBhvr additive="base">
                                        <p:cTn dur="500" fill="hold" id="10"/>
                                        <p:tgtEl>
                                          <p:spTgt spid="73"/>
                                        </p:tgtEl>
                                        <p:attrNameLst>
                                          <p:attrName>ppt_x</p:attrName>
                                        </p:attrNameLst>
                                      </p:cBhvr>
                                      <p:tavLst>
                                        <p:tav tm="0">
                                          <p:val>
                                            <p:strVal val="#ppt_x"/>
                                          </p:val>
                                        </p:tav>
                                        <p:tav tm="100000">
                                          <p:val>
                                            <p:strVal val="#ppt_x"/>
                                          </p:val>
                                        </p:tav>
                                      </p:tavLst>
                                    </p:anim>
                                    <p:anim calcmode="lin" valueType="num">
                                      <p:cBhvr additive="base">
                                        <p:cTn dur="500" fill="hold" id="11"/>
                                        <p:tgtEl>
                                          <p:spTgt spid="73"/>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7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72"/>
                                        </p:tgtEl>
                                        <p:attrNameLst>
                                          <p:attrName>style.visibility</p:attrName>
                                        </p:attrNameLst>
                                      </p:cBhvr>
                                      <p:to>
                                        <p:strVal val="visible"/>
                                      </p:to>
                                    </p:set>
                                    <p:anim calcmode="lin" valueType="num">
                                      <p:cBhvr>
                                        <p:cTn dur="500" fill="hold" id="15"/>
                                        <p:tgtEl>
                                          <p:spTgt spid="72"/>
                                        </p:tgtEl>
                                        <p:attrNameLst>
                                          <p:attrName>ppt_w</p:attrName>
                                        </p:attrNameLst>
                                      </p:cBhvr>
                                      <p:tavLst>
                                        <p:tav tm="0">
                                          <p:val>
                                            <p:fltVal val="0"/>
                                          </p:val>
                                        </p:tav>
                                        <p:tav tm="100000">
                                          <p:val>
                                            <p:strVal val="#ppt_w"/>
                                          </p:val>
                                        </p:tav>
                                      </p:tavLst>
                                    </p:anim>
                                    <p:anim calcmode="lin" valueType="num">
                                      <p:cBhvr>
                                        <p:cTn dur="500" fill="hold" id="16"/>
                                        <p:tgtEl>
                                          <p:spTgt spid="72"/>
                                        </p:tgtEl>
                                        <p:attrNameLst>
                                          <p:attrName>ppt_h</p:attrName>
                                        </p:attrNameLst>
                                      </p:cBhvr>
                                      <p:tavLst>
                                        <p:tav tm="0">
                                          <p:val>
                                            <p:fltVal val="0"/>
                                          </p:val>
                                        </p:tav>
                                        <p:tav tm="100000">
                                          <p:val>
                                            <p:strVal val="#ppt_h"/>
                                          </p:val>
                                        </p:tav>
                                      </p:tavLst>
                                    </p:anim>
                                    <p:animEffect filter="fade" transition="in">
                                      <p:cBhvr>
                                        <p:cTn dur="500" id="17"/>
                                        <p:tgtEl>
                                          <p:spTgt spid="72"/>
                                        </p:tgtEl>
                                      </p:cBhvr>
                                    </p:animEffect>
                                  </p:childTnLst>
                                </p:cTn>
                              </p:par>
                            </p:childTnLst>
                          </p:cTn>
                        </p:par>
                        <p:par>
                          <p:cTn fill="hold" id="18" nodeType="afterGroup">
                            <p:stCondLst>
                              <p:cond delay="1200"/>
                            </p:stCondLst>
                            <p:childTnLst>
                              <p:par>
                                <p:cTn fill="hold" id="19" nodeType="afterEffect" presetClass="entr" presetID="21" presetSubtype="1">
                                  <p:stCondLst>
                                    <p:cond delay="0"/>
                                  </p:stCondLst>
                                  <p:childTnLst>
                                    <p:set>
                                      <p:cBhvr>
                                        <p:cTn dur="1" fill="hold" id="20">
                                          <p:stCondLst>
                                            <p:cond delay="0"/>
                                          </p:stCondLst>
                                        </p:cTn>
                                        <p:tgtEl>
                                          <p:spTgt spid="78"/>
                                        </p:tgtEl>
                                        <p:attrNameLst>
                                          <p:attrName>style.visibility</p:attrName>
                                        </p:attrNameLst>
                                      </p:cBhvr>
                                      <p:to>
                                        <p:strVal val="visible"/>
                                      </p:to>
                                    </p:set>
                                    <p:animEffect filter="wheel(1)" transition="in">
                                      <p:cBhvr>
                                        <p:cTn dur="500" id="21"/>
                                        <p:tgtEl>
                                          <p:spTgt spid="78"/>
                                        </p:tgtEl>
                                      </p:cBhvr>
                                    </p:animEffect>
                                  </p:childTnLst>
                                </p:cTn>
                              </p:par>
                              <p:par>
                                <p:cTn accel="60000" fill="hold" grpId="0" id="22" nodeType="withEffect" presetClass="entr" presetID="2" presetSubtype="4">
                                  <p:stCondLst>
                                    <p:cond delay="200"/>
                                  </p:stCondLst>
                                  <p:childTnLst>
                                    <p:set>
                                      <p:cBhvr>
                                        <p:cTn dur="1" fill="hold" id="23">
                                          <p:stCondLst>
                                            <p:cond delay="0"/>
                                          </p:stCondLst>
                                        </p:cTn>
                                        <p:tgtEl>
                                          <p:spTgt spid="84"/>
                                        </p:tgtEl>
                                        <p:attrNameLst>
                                          <p:attrName>style.visibility</p:attrName>
                                        </p:attrNameLst>
                                      </p:cBhvr>
                                      <p:to>
                                        <p:strVal val="visible"/>
                                      </p:to>
                                    </p:set>
                                    <p:anim calcmode="lin" valueType="num">
                                      <p:cBhvr additive="base">
                                        <p:cTn dur="500" fill="hold" id="24"/>
                                        <p:tgtEl>
                                          <p:spTgt spid="84"/>
                                        </p:tgtEl>
                                        <p:attrNameLst>
                                          <p:attrName>ppt_x</p:attrName>
                                        </p:attrNameLst>
                                      </p:cBhvr>
                                      <p:tavLst>
                                        <p:tav tm="0">
                                          <p:val>
                                            <p:strVal val="#ppt_x"/>
                                          </p:val>
                                        </p:tav>
                                        <p:tav tm="100000">
                                          <p:val>
                                            <p:strVal val="#ppt_x"/>
                                          </p:val>
                                        </p:tav>
                                      </p:tavLst>
                                    </p:anim>
                                    <p:anim calcmode="lin" valueType="num">
                                      <p:cBhvr additive="base">
                                        <p:cTn dur="500" fill="hold" id="25"/>
                                        <p:tgtEl>
                                          <p:spTgt spid="84"/>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900"/>
                            </p:stCondLst>
                            <p:childTnLst>
                              <p:par>
                                <p:cTn fill="hold" grpId="0" id="27" nodeType="afterEffect" presetClass="entr" presetID="53" presetSubtype="0">
                                  <p:stCondLst>
                                    <p:cond delay="0"/>
                                  </p:stCondLst>
                                  <p:iterate type="lt">
                                    <p:tmPct val="10000"/>
                                  </p:iterate>
                                  <p:childTnLst>
                                    <p:set>
                                      <p:cBhvr>
                                        <p:cTn dur="1" fill="hold" id="28">
                                          <p:stCondLst>
                                            <p:cond delay="0"/>
                                          </p:stCondLst>
                                        </p:cTn>
                                        <p:tgtEl>
                                          <p:spTgt spid="83"/>
                                        </p:tgtEl>
                                        <p:attrNameLst>
                                          <p:attrName>style.visibility</p:attrName>
                                        </p:attrNameLst>
                                      </p:cBhvr>
                                      <p:to>
                                        <p:strVal val="visible"/>
                                      </p:to>
                                    </p:set>
                                    <p:anim calcmode="lin" valueType="num">
                                      <p:cBhvr>
                                        <p:cTn dur="500" fill="hold" id="29"/>
                                        <p:tgtEl>
                                          <p:spTgt spid="83"/>
                                        </p:tgtEl>
                                        <p:attrNameLst>
                                          <p:attrName>ppt_w</p:attrName>
                                        </p:attrNameLst>
                                      </p:cBhvr>
                                      <p:tavLst>
                                        <p:tav tm="0">
                                          <p:val>
                                            <p:fltVal val="0"/>
                                          </p:val>
                                        </p:tav>
                                        <p:tav tm="100000">
                                          <p:val>
                                            <p:strVal val="#ppt_w"/>
                                          </p:val>
                                        </p:tav>
                                      </p:tavLst>
                                    </p:anim>
                                    <p:anim calcmode="lin" valueType="num">
                                      <p:cBhvr>
                                        <p:cTn dur="500" fill="hold" id="30"/>
                                        <p:tgtEl>
                                          <p:spTgt spid="83"/>
                                        </p:tgtEl>
                                        <p:attrNameLst>
                                          <p:attrName>ppt_h</p:attrName>
                                        </p:attrNameLst>
                                      </p:cBhvr>
                                      <p:tavLst>
                                        <p:tav tm="0">
                                          <p:val>
                                            <p:fltVal val="0"/>
                                          </p:val>
                                        </p:tav>
                                        <p:tav tm="100000">
                                          <p:val>
                                            <p:strVal val="#ppt_h"/>
                                          </p:val>
                                        </p:tav>
                                      </p:tavLst>
                                    </p:anim>
                                    <p:animEffect filter="fade" transition="in">
                                      <p:cBhvr>
                                        <p:cTn dur="500" id="31"/>
                                        <p:tgtEl>
                                          <p:spTgt spid="83"/>
                                        </p:tgtEl>
                                      </p:cBhvr>
                                    </p:animEffect>
                                  </p:childTnLst>
                                </p:cTn>
                              </p:par>
                            </p:childTnLst>
                          </p:cTn>
                        </p:par>
                        <p:par>
                          <p:cTn fill="hold" id="32" nodeType="afterGroup">
                            <p:stCondLst>
                              <p:cond delay="2400"/>
                            </p:stCondLst>
                            <p:childTnLst>
                              <p:par>
                                <p:cTn fill="hold" id="33" nodeType="afterEffect" presetClass="entr" presetID="21" presetSubtype="1">
                                  <p:stCondLst>
                                    <p:cond delay="0"/>
                                  </p:stCondLst>
                                  <p:childTnLst>
                                    <p:set>
                                      <p:cBhvr>
                                        <p:cTn dur="1" fill="hold" id="34">
                                          <p:stCondLst>
                                            <p:cond delay="0"/>
                                          </p:stCondLst>
                                        </p:cTn>
                                        <p:tgtEl>
                                          <p:spTgt spid="89"/>
                                        </p:tgtEl>
                                        <p:attrNameLst>
                                          <p:attrName>style.visibility</p:attrName>
                                        </p:attrNameLst>
                                      </p:cBhvr>
                                      <p:to>
                                        <p:strVal val="visible"/>
                                      </p:to>
                                    </p:set>
                                    <p:animEffect filter="wheel(1)" transition="in">
                                      <p:cBhvr>
                                        <p:cTn dur="500" id="35"/>
                                        <p:tgtEl>
                                          <p:spTgt spid="89"/>
                                        </p:tgtEl>
                                      </p:cBhvr>
                                    </p:animEffect>
                                  </p:childTnLst>
                                </p:cTn>
                              </p:par>
                              <p:par>
                                <p:cTn accel="60000" fill="hold" grpId="0" id="36" nodeType="withEffect" presetClass="entr" presetID="2" presetSubtype="4">
                                  <p:stCondLst>
                                    <p:cond delay="200"/>
                                  </p:stCondLst>
                                  <p:childTnLst>
                                    <p:set>
                                      <p:cBhvr>
                                        <p:cTn dur="1" fill="hold" id="37">
                                          <p:stCondLst>
                                            <p:cond delay="0"/>
                                          </p:stCondLst>
                                        </p:cTn>
                                        <p:tgtEl>
                                          <p:spTgt spid="95"/>
                                        </p:tgtEl>
                                        <p:attrNameLst>
                                          <p:attrName>style.visibility</p:attrName>
                                        </p:attrNameLst>
                                      </p:cBhvr>
                                      <p:to>
                                        <p:strVal val="visible"/>
                                      </p:to>
                                    </p:set>
                                    <p:anim calcmode="lin" valueType="num">
                                      <p:cBhvr additive="base">
                                        <p:cTn dur="500" fill="hold" id="38"/>
                                        <p:tgtEl>
                                          <p:spTgt spid="95"/>
                                        </p:tgtEl>
                                        <p:attrNameLst>
                                          <p:attrName>ppt_x</p:attrName>
                                        </p:attrNameLst>
                                      </p:cBhvr>
                                      <p:tavLst>
                                        <p:tav tm="0">
                                          <p:val>
                                            <p:strVal val="#ppt_x"/>
                                          </p:val>
                                        </p:tav>
                                        <p:tav tm="100000">
                                          <p:val>
                                            <p:strVal val="#ppt_x"/>
                                          </p:val>
                                        </p:tav>
                                      </p:tavLst>
                                    </p:anim>
                                    <p:anim calcmode="lin" valueType="num">
                                      <p:cBhvr additive="base">
                                        <p:cTn dur="500" fill="hold" id="39"/>
                                        <p:tgtEl>
                                          <p:spTgt spid="95"/>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100"/>
                            </p:stCondLst>
                            <p:childTnLst>
                              <p:par>
                                <p:cTn fill="hold" grpId="0" id="41" nodeType="afterEffect" presetClass="entr" presetID="53" presetSubtype="0">
                                  <p:stCondLst>
                                    <p:cond delay="0"/>
                                  </p:stCondLst>
                                  <p:iterate type="lt">
                                    <p:tmPct val="10000"/>
                                  </p:iterate>
                                  <p:childTnLst>
                                    <p:set>
                                      <p:cBhvr>
                                        <p:cTn dur="1" fill="hold" id="42">
                                          <p:stCondLst>
                                            <p:cond delay="0"/>
                                          </p:stCondLst>
                                        </p:cTn>
                                        <p:tgtEl>
                                          <p:spTgt spid="94"/>
                                        </p:tgtEl>
                                        <p:attrNameLst>
                                          <p:attrName>style.visibility</p:attrName>
                                        </p:attrNameLst>
                                      </p:cBhvr>
                                      <p:to>
                                        <p:strVal val="visible"/>
                                      </p:to>
                                    </p:set>
                                    <p:anim calcmode="lin" valueType="num">
                                      <p:cBhvr>
                                        <p:cTn dur="500" fill="hold" id="43"/>
                                        <p:tgtEl>
                                          <p:spTgt spid="94"/>
                                        </p:tgtEl>
                                        <p:attrNameLst>
                                          <p:attrName>ppt_w</p:attrName>
                                        </p:attrNameLst>
                                      </p:cBhvr>
                                      <p:tavLst>
                                        <p:tav tm="0">
                                          <p:val>
                                            <p:fltVal val="0"/>
                                          </p:val>
                                        </p:tav>
                                        <p:tav tm="100000">
                                          <p:val>
                                            <p:strVal val="#ppt_w"/>
                                          </p:val>
                                        </p:tav>
                                      </p:tavLst>
                                    </p:anim>
                                    <p:anim calcmode="lin" valueType="num">
                                      <p:cBhvr>
                                        <p:cTn dur="500" fill="hold" id="44"/>
                                        <p:tgtEl>
                                          <p:spTgt spid="94"/>
                                        </p:tgtEl>
                                        <p:attrNameLst>
                                          <p:attrName>ppt_h</p:attrName>
                                        </p:attrNameLst>
                                      </p:cBhvr>
                                      <p:tavLst>
                                        <p:tav tm="0">
                                          <p:val>
                                            <p:fltVal val="0"/>
                                          </p:val>
                                        </p:tav>
                                        <p:tav tm="100000">
                                          <p:val>
                                            <p:strVal val="#ppt_h"/>
                                          </p:val>
                                        </p:tav>
                                      </p:tavLst>
                                    </p:anim>
                                    <p:animEffect filter="fade" transition="in">
                                      <p:cBhvr>
                                        <p:cTn dur="500" id="45"/>
                                        <p:tgtEl>
                                          <p:spTgt spid="94"/>
                                        </p:tgtEl>
                                      </p:cBhvr>
                                    </p:animEffect>
                                  </p:childTnLst>
                                </p:cTn>
                              </p:par>
                            </p:childTnLst>
                          </p:cTn>
                        </p:par>
                        <p:par>
                          <p:cTn fill="hold" id="46" nodeType="afterGroup">
                            <p:stCondLst>
                              <p:cond delay="3600"/>
                            </p:stCondLst>
                            <p:childTnLst>
                              <p:par>
                                <p:cTn fill="hold" id="47" nodeType="afterEffect" presetClass="entr" presetID="16" presetSubtype="37">
                                  <p:stCondLst>
                                    <p:cond delay="0"/>
                                  </p:stCondLst>
                                  <p:childTnLst>
                                    <p:set>
                                      <p:cBhvr>
                                        <p:cTn dur="1" fill="hold" id="48">
                                          <p:stCondLst>
                                            <p:cond delay="0"/>
                                          </p:stCondLst>
                                        </p:cTn>
                                        <p:tgtEl>
                                          <p:spTgt spid="74"/>
                                        </p:tgtEl>
                                        <p:attrNameLst>
                                          <p:attrName>style.visibility</p:attrName>
                                        </p:attrNameLst>
                                      </p:cBhvr>
                                      <p:to>
                                        <p:strVal val="visible"/>
                                      </p:to>
                                    </p:set>
                                    <p:animEffect filter="barn(outVertical)" transition="in">
                                      <p:cBhvr>
                                        <p:cTn dur="500" id="49"/>
                                        <p:tgtEl>
                                          <p:spTgt spid="74"/>
                                        </p:tgtEl>
                                      </p:cBhvr>
                                    </p:animEffect>
                                  </p:childTnLst>
                                </p:cTn>
                              </p:par>
                              <p:par>
                                <p:cTn fill="hold" id="50" nodeType="withEffect" presetClass="entr" presetID="16" presetSubtype="37">
                                  <p:stCondLst>
                                    <p:cond delay="0"/>
                                  </p:stCondLst>
                                  <p:childTnLst>
                                    <p:set>
                                      <p:cBhvr>
                                        <p:cTn dur="1" fill="hold" id="51">
                                          <p:stCondLst>
                                            <p:cond delay="0"/>
                                          </p:stCondLst>
                                        </p:cTn>
                                        <p:tgtEl>
                                          <p:spTgt spid="85"/>
                                        </p:tgtEl>
                                        <p:attrNameLst>
                                          <p:attrName>style.visibility</p:attrName>
                                        </p:attrNameLst>
                                      </p:cBhvr>
                                      <p:to>
                                        <p:strVal val="visible"/>
                                      </p:to>
                                    </p:set>
                                    <p:animEffect filter="barn(outVertical)" transition="in">
                                      <p:cBhvr>
                                        <p:cTn dur="500" id="52"/>
                                        <p:tgtEl>
                                          <p:spTgt spid="85"/>
                                        </p:tgtEl>
                                      </p:cBhvr>
                                    </p:animEffect>
                                  </p:childTnLst>
                                </p:cTn>
                              </p:par>
                              <p:par>
                                <p:cTn fill="hold" id="53" nodeType="withEffect" presetClass="entr" presetID="16" presetSubtype="37">
                                  <p:stCondLst>
                                    <p:cond delay="0"/>
                                  </p:stCondLst>
                                  <p:childTnLst>
                                    <p:set>
                                      <p:cBhvr>
                                        <p:cTn dur="1" fill="hold" id="54">
                                          <p:stCondLst>
                                            <p:cond delay="0"/>
                                          </p:stCondLst>
                                        </p:cTn>
                                        <p:tgtEl>
                                          <p:spTgt spid="96"/>
                                        </p:tgtEl>
                                        <p:attrNameLst>
                                          <p:attrName>style.visibility</p:attrName>
                                        </p:attrNameLst>
                                      </p:cBhvr>
                                      <p:to>
                                        <p:strVal val="visible"/>
                                      </p:to>
                                    </p:set>
                                    <p:animEffect filter="barn(outVertical)" transition="in">
                                      <p:cBhvr>
                                        <p:cTn dur="500" id="55"/>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83"/>
      <p:bldP grpId="0" spid="84"/>
      <p:bldP grpId="0" spid="94"/>
      <p:bldP grpId="0" spid="9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3" name="Freeform 2"/>
          <p:cNvSpPr/>
          <p:nvPr/>
        </p:nvSpPr>
        <p:spPr bwMode="auto">
          <a:xfrm>
            <a:off x="1842358" y="1111418"/>
            <a:ext cx="4385826" cy="3697563"/>
          </a:xfrm>
          <a:custGeom>
            <a:gdLst>
              <a:gd fmla="*/ 0 w 3668" name="T0"/>
              <a:gd fmla="*/ 2147483647 h 3785" name="T1"/>
              <a:gd fmla="*/ 2147483647 w 3668" name="T2"/>
              <a:gd fmla="*/ 2147483647 h 3785" name="T3"/>
              <a:gd fmla="*/ 2147483647 w 3668" name="T4"/>
              <a:gd fmla="*/ 2147483647 h 3785" name="T5"/>
              <a:gd fmla="*/ 2147483647 w 3668" name="T6"/>
              <a:gd fmla="*/ 2147483647 h 3785" name="T7"/>
              <a:gd fmla="*/ 2147483647 w 3668" name="T8"/>
              <a:gd fmla="*/ 2147483647 h 3785" name="T9"/>
              <a:gd fmla="*/ 2147483647 w 3668" name="T10"/>
              <a:gd fmla="*/ 2147483647 h 3785" name="T11"/>
              <a:gd fmla="*/ 2147483647 w 3668" name="T12"/>
              <a:gd fmla="*/ 2147483647 h 3785" name="T13"/>
              <a:gd fmla="*/ 2147483647 w 3668" name="T14"/>
              <a:gd fmla="*/ 2147483647 h 3785" name="T15"/>
              <a:gd fmla="*/ 2147483647 w 3668" name="T16"/>
              <a:gd fmla="*/ 2147483647 h 3785" name="T17"/>
              <a:gd fmla="*/ 2147483647 w 3668" name="T18"/>
              <a:gd fmla="*/ 2147483647 h 3785" name="T19"/>
              <a:gd fmla="*/ 2147483647 w 3668" name="T20"/>
              <a:gd fmla="*/ 2147483647 h 3785" name="T21"/>
              <a:gd fmla="*/ 2147483647 w 3668" name="T22"/>
              <a:gd fmla="*/ 2147483647 h 3785" name="T23"/>
              <a:gd fmla="*/ 2147483647 w 3668" name="T24"/>
              <a:gd fmla="*/ 2147483647 h 3785" name="T25"/>
              <a:gd fmla="*/ 2147483647 w 3668" name="T26"/>
              <a:gd fmla="*/ 2147483647 h 3785" name="T27"/>
              <a:gd fmla="*/ 2147483647 w 3668" name="T28"/>
              <a:gd fmla="*/ 0 h 3785" name="T29"/>
              <a:gd fmla="*/ 2147483647 w 3668" name="T30"/>
              <a:gd fmla="*/ 2147483647 h 3785" name="T31"/>
              <a:gd fmla="*/ 2147483647 w 3668" name="T32"/>
              <a:gd fmla="*/ 2147483647 h 3785" name="T33"/>
              <a:gd fmla="*/ 2147483647 w 3668" name="T34"/>
              <a:gd fmla="*/ 2147483647 h 3785" name="T35"/>
              <a:gd fmla="*/ 2147483647 w 3668" name="T36"/>
              <a:gd fmla="*/ 2147483647 h 3785" name="T37"/>
              <a:gd fmla="*/ 2147483647 w 3668" name="T38"/>
              <a:gd fmla="*/ 2147483647 h 3785" name="T39"/>
              <a:gd fmla="*/ 2147483647 w 3668" name="T40"/>
              <a:gd fmla="*/ 2147483647 h 3785" name="T41"/>
              <a:gd fmla="*/ 2147483647 w 3668" name="T42"/>
              <a:gd fmla="*/ 2147483647 h 3785" name="T43"/>
              <a:gd fmla="*/ 2147483647 w 3668" name="T44"/>
              <a:gd fmla="*/ 2147483647 h 3785" name="T45"/>
              <a:gd fmla="*/ 2147483647 w 3668" name="T46"/>
              <a:gd fmla="*/ 2147483647 h 3785" name="T47"/>
              <a:gd fmla="*/ 2147483647 w 3668" name="T48"/>
              <a:gd fmla="*/ 2147483647 h 3785" name="T49"/>
              <a:gd fmla="*/ 2147483647 w 3668" name="T50"/>
              <a:gd fmla="*/ 2147483647 h 3785" name="T51"/>
              <a:gd fmla="*/ 2147483647 w 3668" name="T52"/>
              <a:gd fmla="*/ 2147483647 h 3785" name="T53"/>
              <a:gd fmla="*/ 2147483647 w 3668" name="T54"/>
              <a:gd fmla="*/ 2147483647 h 3785" name="T55"/>
              <a:gd fmla="*/ 0 w 3668" name="T56"/>
              <a:gd fmla="*/ 2147483647 h 3785" name="T57"/>
              <a:gd fmla="*/ 0 w 3668" name="T58"/>
              <a:gd fmla="*/ 2147483647 h 3785"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668" name="T90"/>
              <a:gd fmla="*/ 0 h 3785" name="T91"/>
              <a:gd fmla="*/ 3668 w 3668" name="T92"/>
              <a:gd fmla="*/ 3785 h 3785"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785" w="3668">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anchor="ctr" bIns="31437" lIns="62873" rIns="62873" tIns="31437" wrap="none"/>
          <a:lstStyle/>
          <a:p>
            <a:pPr algn="ctr" fontAlgn="base">
              <a:spcBef>
                <a:spcPct val="0"/>
              </a:spcBef>
              <a:spcAft>
                <a:spcPct val="0"/>
              </a:spcAft>
              <a:defRPr/>
            </a:pPr>
            <a:endParaRPr altLang="en-US" b="1" kern="0" lang="zh-CN" sz="1300">
              <a:solidFill>
                <a:srgbClr val="000000"/>
              </a:solidFill>
              <a:latin charset="-122" panose="020b0503020204020204" pitchFamily="34" typeface="微软雅黑"/>
              <a:ea charset="-122" panose="020b0503020204020204" pitchFamily="34" typeface="微软雅黑"/>
            </a:endParaRPr>
          </a:p>
        </p:txBody>
      </p:sp>
      <p:sp>
        <p:nvSpPr>
          <p:cNvPr id="10" name="矩形 9"/>
          <p:cNvSpPr/>
          <p:nvPr/>
        </p:nvSpPr>
        <p:spPr>
          <a:xfrm>
            <a:off x="4887502" y="4019413"/>
            <a:ext cx="1579168" cy="428634"/>
          </a:xfrm>
          <a:prstGeom prst="rect">
            <a:avLst/>
          </a:prstGeom>
          <a:ln>
            <a:solidFill>
              <a:schemeClr val="bg1">
                <a:lumMod val="50000"/>
              </a:schemeClr>
            </a:solidFill>
            <a:prstDash val="dash"/>
          </a:ln>
        </p:spPr>
        <p:txBody>
          <a:bodyPr bIns="31437" lIns="62873" rIns="62873" tIns="31437" wrap="squar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p:txBody>
      </p:sp>
      <p:sp>
        <p:nvSpPr>
          <p:cNvPr id="11" name="矩形 10"/>
          <p:cNvSpPr/>
          <p:nvPr/>
        </p:nvSpPr>
        <p:spPr>
          <a:xfrm>
            <a:off x="5308178" y="3395644"/>
            <a:ext cx="1579168" cy="428634"/>
          </a:xfrm>
          <a:prstGeom prst="rect">
            <a:avLst/>
          </a:prstGeom>
          <a:ln>
            <a:solidFill>
              <a:schemeClr val="bg1">
                <a:lumMod val="50000"/>
              </a:schemeClr>
            </a:solidFill>
            <a:prstDash val="dash"/>
          </a:ln>
        </p:spPr>
        <p:txBody>
          <a:bodyPr bIns="31437" lIns="62873" rIns="62873" tIns="31437" wrap="squar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p:txBody>
      </p:sp>
      <p:sp>
        <p:nvSpPr>
          <p:cNvPr id="12" name="矩形 11"/>
          <p:cNvSpPr/>
          <p:nvPr/>
        </p:nvSpPr>
        <p:spPr>
          <a:xfrm>
            <a:off x="5716387" y="2771874"/>
            <a:ext cx="1579168" cy="428634"/>
          </a:xfrm>
          <a:prstGeom prst="rect">
            <a:avLst/>
          </a:prstGeom>
          <a:ln>
            <a:solidFill>
              <a:schemeClr val="bg1">
                <a:lumMod val="50000"/>
              </a:schemeClr>
            </a:solidFill>
            <a:prstDash val="dash"/>
          </a:ln>
        </p:spPr>
        <p:txBody>
          <a:bodyPr bIns="31437" lIns="62873" rIns="62873" tIns="31437" wrap="squar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p:txBody>
      </p:sp>
      <p:sp>
        <p:nvSpPr>
          <p:cNvPr id="13" name="矩形 12"/>
          <p:cNvSpPr/>
          <p:nvPr/>
        </p:nvSpPr>
        <p:spPr>
          <a:xfrm>
            <a:off x="6097762" y="2148105"/>
            <a:ext cx="1579168" cy="428634"/>
          </a:xfrm>
          <a:prstGeom prst="rect">
            <a:avLst/>
          </a:prstGeom>
          <a:ln>
            <a:solidFill>
              <a:schemeClr val="bg1">
                <a:lumMod val="50000"/>
              </a:schemeClr>
            </a:solidFill>
            <a:prstDash val="dash"/>
          </a:ln>
        </p:spPr>
        <p:txBody>
          <a:bodyPr bIns="31437" lIns="62873" rIns="62873" tIns="31437" wrap="squar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p:txBody>
      </p:sp>
      <p:sp>
        <p:nvSpPr>
          <p:cNvPr id="14" name="矩形 13"/>
          <p:cNvSpPr/>
          <p:nvPr/>
        </p:nvSpPr>
        <p:spPr>
          <a:xfrm>
            <a:off x="6696049" y="1581042"/>
            <a:ext cx="1579168" cy="428634"/>
          </a:xfrm>
          <a:prstGeom prst="rect">
            <a:avLst/>
          </a:prstGeom>
          <a:ln>
            <a:solidFill>
              <a:schemeClr val="bg1">
                <a:lumMod val="50000"/>
              </a:schemeClr>
            </a:solidFill>
            <a:prstDash val="dash"/>
          </a:ln>
        </p:spPr>
        <p:txBody>
          <a:bodyPr bIns="31437" lIns="62873" rIns="62873" tIns="31437" wrap="square">
            <a:spAutoFit/>
          </a:bodyPr>
          <a:lstStyle/>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a:p>
            <a:pPr algn="ct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单击此处添加文本</a:t>
            </a:r>
          </a:p>
        </p:txBody>
      </p:sp>
      <p:sp>
        <p:nvSpPr>
          <p:cNvPr id="15" name="Content Placeholder 2"/>
          <p:cNvSpPr txBox="1"/>
          <p:nvPr/>
        </p:nvSpPr>
        <p:spPr>
          <a:xfrm>
            <a:off x="1018280" y="1740837"/>
            <a:ext cx="2545608" cy="905004"/>
          </a:xfrm>
          <a:prstGeom prst="rect">
            <a:avLst/>
          </a:prstGeom>
        </p:spPr>
        <p:txBody>
          <a:bodyPr bIns="34290" lIns="68580" rIns="68580" tIns="34290">
            <a:noAutofit/>
          </a:bodyPr>
          <a:lstStyle>
            <a:lvl1pPr algn="l" defTabSz="914400" eaLnBrk="1" hangingPunct="1" indent="-228600" latinLnBrk="0" marL="228600" rtl="0">
              <a:lnSpc>
                <a:spcPct val="90000"/>
              </a:lnSpc>
              <a:spcBef>
                <a:spcPts val="1000"/>
              </a:spcBef>
              <a:buFont charset="0"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indent="0" marL="0">
              <a:lnSpc>
                <a:spcPct val="130000"/>
              </a:lnSpc>
              <a:buNone/>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16" name="Title 13"/>
          <p:cNvSpPr txBox="1"/>
          <p:nvPr/>
        </p:nvSpPr>
        <p:spPr>
          <a:xfrm>
            <a:off x="1040529" y="1361474"/>
            <a:ext cx="2163319" cy="439136"/>
          </a:xfrm>
          <a:prstGeom prst="rect">
            <a:avLst/>
          </a:prstGeom>
        </p:spPr>
        <p:txBody>
          <a:bodyPr anchor="ctr" bIns="34290" lIns="68580" rIns="68580" rtlCol="0" tIns="34290" vert="horz">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添加标题内容文字</a:t>
            </a:r>
          </a:p>
        </p:txBody>
      </p:sp>
      <p:grpSp>
        <p:nvGrpSpPr>
          <p:cNvPr id="32" name="组合 31"/>
          <p:cNvGrpSpPr/>
          <p:nvPr/>
        </p:nvGrpSpPr>
        <p:grpSpPr>
          <a:xfrm>
            <a:off x="2334931" y="4007484"/>
            <a:ext cx="1766422" cy="357517"/>
            <a:chOff x="3237545" y="4561747"/>
            <a:chExt cx="1146960" cy="1146960"/>
          </a:xfrm>
        </p:grpSpPr>
        <p:sp>
          <p:nvSpPr>
            <p:cNvPr id="33" name="圆角矩形 32"/>
            <p:cNvSpPr/>
            <p:nvPr/>
          </p:nvSpPr>
          <p:spPr>
            <a:xfrm>
              <a:off x="3237545" y="4561747"/>
              <a:ext cx="1146960" cy="1146960"/>
            </a:xfrm>
            <a:prstGeom prst="roundRect">
              <a:avLst>
                <a:gd fmla="val 0" name="adj"/>
              </a:avLst>
            </a:prstGeom>
            <a:solidFill>
              <a:schemeClr val="accent1"/>
            </a:solidFill>
            <a:ln w="31750">
              <a:gradFill flip="none" rotWithShape="1">
                <a:gsLst>
                  <a:gs pos="0">
                    <a:schemeClr val="bg1">
                      <a:lumMod val="85000"/>
                    </a:schemeClr>
                  </a:gs>
                  <a:gs pos="100000">
                    <a:schemeClr val="bg1"/>
                  </a:gs>
                </a:gsLst>
                <a:lin ang="270000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typeface="+mn-ea"/>
              </a:endParaRPr>
            </a:p>
          </p:txBody>
        </p:sp>
        <p:sp>
          <p:nvSpPr>
            <p:cNvPr id="34" name="圆角矩形 33"/>
            <p:cNvSpPr/>
            <p:nvPr/>
          </p:nvSpPr>
          <p:spPr>
            <a:xfrm>
              <a:off x="3281206" y="4770859"/>
              <a:ext cx="1057659" cy="73914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accent1"/>
                  </a:solidFill>
                  <a:latin typeface="+mn-ea"/>
                </a:rPr>
                <a:t>2018年4月</a:t>
              </a:r>
            </a:p>
          </p:txBody>
        </p:sp>
      </p:grpSp>
      <p:grpSp>
        <p:nvGrpSpPr>
          <p:cNvPr id="35" name="组合 34"/>
          <p:cNvGrpSpPr/>
          <p:nvPr/>
        </p:nvGrpSpPr>
        <p:grpSpPr>
          <a:xfrm>
            <a:off x="2832526" y="3433295"/>
            <a:ext cx="1766422" cy="357517"/>
            <a:chOff x="3237545" y="4561747"/>
            <a:chExt cx="1146960" cy="1146960"/>
          </a:xfrm>
        </p:grpSpPr>
        <p:sp>
          <p:nvSpPr>
            <p:cNvPr id="36" name="圆角矩形 35"/>
            <p:cNvSpPr/>
            <p:nvPr/>
          </p:nvSpPr>
          <p:spPr>
            <a:xfrm>
              <a:off x="3237545" y="4561747"/>
              <a:ext cx="1146960" cy="1146960"/>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typeface="+mn-ea"/>
              </a:endParaRPr>
            </a:p>
          </p:txBody>
        </p:sp>
        <p:sp>
          <p:nvSpPr>
            <p:cNvPr id="37" name="圆角矩形 36"/>
            <p:cNvSpPr/>
            <p:nvPr/>
          </p:nvSpPr>
          <p:spPr>
            <a:xfrm>
              <a:off x="3281206" y="4770859"/>
              <a:ext cx="1057659" cy="73914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accent2"/>
                  </a:solidFill>
                  <a:latin typeface="+mn-ea"/>
                </a:rPr>
                <a:t>2018年6月</a:t>
              </a:r>
            </a:p>
          </p:txBody>
        </p:sp>
      </p:grpSp>
      <p:grpSp>
        <p:nvGrpSpPr>
          <p:cNvPr id="38" name="组合 37"/>
          <p:cNvGrpSpPr/>
          <p:nvPr/>
        </p:nvGrpSpPr>
        <p:grpSpPr>
          <a:xfrm>
            <a:off x="3645447" y="2802808"/>
            <a:ext cx="1766422" cy="357517"/>
            <a:chOff x="3237545" y="4561747"/>
            <a:chExt cx="1146960" cy="1146960"/>
          </a:xfrm>
        </p:grpSpPr>
        <p:sp>
          <p:nvSpPr>
            <p:cNvPr id="39" name="圆角矩形 38"/>
            <p:cNvSpPr/>
            <p:nvPr/>
          </p:nvSpPr>
          <p:spPr>
            <a:xfrm>
              <a:off x="3237545" y="4561747"/>
              <a:ext cx="1146960" cy="1146960"/>
            </a:xfrm>
            <a:prstGeom prst="roundRect">
              <a:avLst>
                <a:gd fmla="val 0" name="adj"/>
              </a:avLst>
            </a:prstGeom>
            <a:solidFill>
              <a:schemeClr val="accent3"/>
            </a:solidFill>
            <a:ln w="31750">
              <a:gradFill flip="none" rotWithShape="1">
                <a:gsLst>
                  <a:gs pos="0">
                    <a:schemeClr val="bg1">
                      <a:lumMod val="85000"/>
                    </a:schemeClr>
                  </a:gs>
                  <a:gs pos="100000">
                    <a:schemeClr val="bg1"/>
                  </a:gs>
                </a:gsLst>
                <a:lin ang="270000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3"/>
                </a:solidFill>
                <a:latin typeface="+mn-ea"/>
              </a:endParaRPr>
            </a:p>
          </p:txBody>
        </p:sp>
        <p:sp>
          <p:nvSpPr>
            <p:cNvPr id="40" name="圆角矩形 39"/>
            <p:cNvSpPr/>
            <p:nvPr/>
          </p:nvSpPr>
          <p:spPr>
            <a:xfrm>
              <a:off x="3281206" y="4770859"/>
              <a:ext cx="1057659" cy="73914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accent3"/>
                  </a:solidFill>
                  <a:latin typeface="+mn-ea"/>
                </a:rPr>
                <a:t>2018年8月</a:t>
              </a:r>
            </a:p>
          </p:txBody>
        </p:sp>
      </p:grpSp>
      <p:grpSp>
        <p:nvGrpSpPr>
          <p:cNvPr id="41" name="组合 40"/>
          <p:cNvGrpSpPr/>
          <p:nvPr/>
        </p:nvGrpSpPr>
        <p:grpSpPr>
          <a:xfrm>
            <a:off x="4004291" y="2178773"/>
            <a:ext cx="1766422" cy="357517"/>
            <a:chOff x="3237545" y="4561747"/>
            <a:chExt cx="1146960" cy="1146960"/>
          </a:xfrm>
        </p:grpSpPr>
        <p:sp>
          <p:nvSpPr>
            <p:cNvPr id="42" name="圆角矩形 41"/>
            <p:cNvSpPr/>
            <p:nvPr/>
          </p:nvSpPr>
          <p:spPr>
            <a:xfrm>
              <a:off x="3237545" y="4561747"/>
              <a:ext cx="1146960" cy="1146960"/>
            </a:xfrm>
            <a:prstGeom prst="roundRect">
              <a:avLst>
                <a:gd fmla="val 0" name="adj"/>
              </a:avLst>
            </a:prstGeom>
            <a:solidFill>
              <a:schemeClr val="accent4"/>
            </a:solidFill>
            <a:ln w="31750">
              <a:gradFill flip="none" rotWithShape="1">
                <a:gsLst>
                  <a:gs pos="0">
                    <a:schemeClr val="bg1">
                      <a:lumMod val="85000"/>
                    </a:schemeClr>
                  </a:gs>
                  <a:gs pos="100000">
                    <a:schemeClr val="bg1"/>
                  </a:gs>
                </a:gsLst>
                <a:lin ang="270000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solidFill>
                <a:latin typeface="+mn-ea"/>
              </a:endParaRPr>
            </a:p>
          </p:txBody>
        </p:sp>
        <p:sp>
          <p:nvSpPr>
            <p:cNvPr id="43" name="圆角矩形 42"/>
            <p:cNvSpPr/>
            <p:nvPr/>
          </p:nvSpPr>
          <p:spPr>
            <a:xfrm>
              <a:off x="3281206" y="4770859"/>
              <a:ext cx="1057659" cy="73914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accent4"/>
                  </a:solidFill>
                  <a:latin typeface="+mn-ea"/>
                </a:rPr>
                <a:t>2018年10月</a:t>
              </a:r>
            </a:p>
          </p:txBody>
        </p:sp>
      </p:grpSp>
      <p:grpSp>
        <p:nvGrpSpPr>
          <p:cNvPr id="44" name="组合 43"/>
          <p:cNvGrpSpPr/>
          <p:nvPr/>
        </p:nvGrpSpPr>
        <p:grpSpPr>
          <a:xfrm>
            <a:off x="4547700" y="1600526"/>
            <a:ext cx="1766422" cy="357517"/>
            <a:chOff x="3237545" y="4561747"/>
            <a:chExt cx="1146960" cy="1146960"/>
          </a:xfrm>
        </p:grpSpPr>
        <p:sp>
          <p:nvSpPr>
            <p:cNvPr id="45" name="圆角矩形 44"/>
            <p:cNvSpPr/>
            <p:nvPr/>
          </p:nvSpPr>
          <p:spPr>
            <a:xfrm>
              <a:off x="3237545" y="4561747"/>
              <a:ext cx="1146960" cy="1146960"/>
            </a:xfrm>
            <a:prstGeom prst="roundRect">
              <a:avLst>
                <a:gd fmla="val 0" name="adj"/>
              </a:avLst>
            </a:prstGeom>
            <a:solidFill>
              <a:schemeClr val="accent5"/>
            </a:solidFill>
            <a:ln w="31750">
              <a:gradFill flip="none" rotWithShape="1">
                <a:gsLst>
                  <a:gs pos="0">
                    <a:schemeClr val="bg1">
                      <a:lumMod val="85000"/>
                    </a:schemeClr>
                  </a:gs>
                  <a:gs pos="100000">
                    <a:schemeClr val="bg1"/>
                  </a:gs>
                </a:gsLst>
                <a:lin ang="2700000" scaled="1"/>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5"/>
                </a:solidFill>
                <a:latin typeface="+mn-ea"/>
              </a:endParaRPr>
            </a:p>
          </p:txBody>
        </p:sp>
        <p:sp>
          <p:nvSpPr>
            <p:cNvPr id="46" name="圆角矩形 45"/>
            <p:cNvSpPr/>
            <p:nvPr/>
          </p:nvSpPr>
          <p:spPr>
            <a:xfrm>
              <a:off x="3281206" y="4770859"/>
              <a:ext cx="1057659" cy="739146"/>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accent5"/>
                  </a:solidFill>
                  <a:latin typeface="+mn-ea"/>
                </a:rPr>
                <a:t>2018年12月</a:t>
              </a:r>
            </a:p>
          </p:txBody>
        </p:sp>
      </p:grpSp>
    </p:spTree>
    <p:extLst>
      <p:ext uri="{BB962C8B-B14F-4D97-AF65-F5344CB8AC3E}">
        <p14:creationId val="2234881872"/>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accel="60000" fill="hold" id="9" nodeType="afterEffect" presetClass="entr" presetID="2" presetSubtype="8">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fill="hold" id="11"/>
                                        <p:tgtEl>
                                          <p:spTgt spid="32"/>
                                        </p:tgtEl>
                                        <p:attrNameLst>
                                          <p:attrName>ppt_x</p:attrName>
                                        </p:attrNameLst>
                                      </p:cBhvr>
                                      <p:tavLst>
                                        <p:tav tm="0">
                                          <p:val>
                                            <p:strVal val="0-#ppt_w/2"/>
                                          </p:val>
                                        </p:tav>
                                        <p:tav tm="100000">
                                          <p:val>
                                            <p:strVal val="#ppt_x"/>
                                          </p:val>
                                        </p:tav>
                                      </p:tavLst>
                                    </p:anim>
                                    <p:anim calcmode="lin" valueType="num">
                                      <p:cBhvr additive="base">
                                        <p:cTn dur="500" fill="hold" id="12"/>
                                        <p:tgtEl>
                                          <p:spTgt spid="3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1+#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accel="60000" fill="hold" id="18" nodeType="afterEffect" presetClass="entr" presetID="2" presetSubtype="8">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0-#ppt_w/2"/>
                                          </p:val>
                                        </p:tav>
                                        <p:tav tm="100000">
                                          <p:val>
                                            <p:strVal val="#ppt_x"/>
                                          </p:val>
                                        </p:tav>
                                      </p:tavLst>
                                    </p:anim>
                                    <p:anim calcmode="lin" valueType="num">
                                      <p:cBhvr additive="base">
                                        <p:cTn dur="500" fill="hold" id="21"/>
                                        <p:tgtEl>
                                          <p:spTgt spid="35"/>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1+#ppt_w/2"/>
                                          </p:val>
                                        </p:tav>
                                        <p:tav tm="100000">
                                          <p:val>
                                            <p:strVal val="#ppt_x"/>
                                          </p:val>
                                        </p:tav>
                                      </p:tavLst>
                                    </p:anim>
                                    <p:anim calcmode="lin" valueType="num">
                                      <p:cBhvr additive="base">
                                        <p:cTn dur="500" fill="hold" id="25"/>
                                        <p:tgtEl>
                                          <p:spTgt spid="11"/>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500"/>
                            </p:stCondLst>
                            <p:childTnLst>
                              <p:par>
                                <p:cTn accel="60000" fill="hold" id="27" nodeType="afterEffect" presetClass="entr" presetID="2" presetSubtype="8">
                                  <p:stCondLst>
                                    <p:cond delay="0"/>
                                  </p:stCondLst>
                                  <p:childTnLst>
                                    <p:set>
                                      <p:cBhvr>
                                        <p:cTn dur="1" fill="hold" id="28">
                                          <p:stCondLst>
                                            <p:cond delay="0"/>
                                          </p:stCondLst>
                                        </p:cTn>
                                        <p:tgtEl>
                                          <p:spTgt spid="38"/>
                                        </p:tgtEl>
                                        <p:attrNameLst>
                                          <p:attrName>style.visibility</p:attrName>
                                        </p:attrNameLst>
                                      </p:cBhvr>
                                      <p:to>
                                        <p:strVal val="visible"/>
                                      </p:to>
                                    </p:set>
                                    <p:anim calcmode="lin" valueType="num">
                                      <p:cBhvr additive="base">
                                        <p:cTn dur="500" fill="hold" id="29"/>
                                        <p:tgtEl>
                                          <p:spTgt spid="38"/>
                                        </p:tgtEl>
                                        <p:attrNameLst>
                                          <p:attrName>ppt_x</p:attrName>
                                        </p:attrNameLst>
                                      </p:cBhvr>
                                      <p:tavLst>
                                        <p:tav tm="0">
                                          <p:val>
                                            <p:strVal val="0-#ppt_w/2"/>
                                          </p:val>
                                        </p:tav>
                                        <p:tav tm="100000">
                                          <p:val>
                                            <p:strVal val="#ppt_x"/>
                                          </p:val>
                                        </p:tav>
                                      </p:tavLst>
                                    </p:anim>
                                    <p:anim calcmode="lin" valueType="num">
                                      <p:cBhvr additive="base">
                                        <p:cTn dur="500" fill="hold" id="30"/>
                                        <p:tgtEl>
                                          <p:spTgt spid="38"/>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1+#ppt_w/2"/>
                                          </p:val>
                                        </p:tav>
                                        <p:tav tm="100000">
                                          <p:val>
                                            <p:strVal val="#ppt_x"/>
                                          </p:val>
                                        </p:tav>
                                      </p:tavLst>
                                    </p:anim>
                                    <p:anim calcmode="lin" valueType="num">
                                      <p:cBhvr additive="base">
                                        <p:cTn dur="500" fill="hold" id="34"/>
                                        <p:tgtEl>
                                          <p:spTgt spid="12"/>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000"/>
                            </p:stCondLst>
                            <p:childTnLst>
                              <p:par>
                                <p:cTn accel="60000" fill="hold" id="36" nodeType="afterEffect" presetClass="entr" presetID="2" presetSubtype="8">
                                  <p:stCondLst>
                                    <p:cond delay="0"/>
                                  </p:stCondLst>
                                  <p:childTnLst>
                                    <p:set>
                                      <p:cBhvr>
                                        <p:cTn dur="1" fill="hold" id="37">
                                          <p:stCondLst>
                                            <p:cond delay="0"/>
                                          </p:stCondLst>
                                        </p:cTn>
                                        <p:tgtEl>
                                          <p:spTgt spid="41"/>
                                        </p:tgtEl>
                                        <p:attrNameLst>
                                          <p:attrName>style.visibility</p:attrName>
                                        </p:attrNameLst>
                                      </p:cBhvr>
                                      <p:to>
                                        <p:strVal val="visible"/>
                                      </p:to>
                                    </p:set>
                                    <p:anim calcmode="lin" valueType="num">
                                      <p:cBhvr additive="base">
                                        <p:cTn dur="500" fill="hold" id="38"/>
                                        <p:tgtEl>
                                          <p:spTgt spid="41"/>
                                        </p:tgtEl>
                                        <p:attrNameLst>
                                          <p:attrName>ppt_x</p:attrName>
                                        </p:attrNameLst>
                                      </p:cBhvr>
                                      <p:tavLst>
                                        <p:tav tm="0">
                                          <p:val>
                                            <p:strVal val="0-#ppt_w/2"/>
                                          </p:val>
                                        </p:tav>
                                        <p:tav tm="100000">
                                          <p:val>
                                            <p:strVal val="#ppt_x"/>
                                          </p:val>
                                        </p:tav>
                                      </p:tavLst>
                                    </p:anim>
                                    <p:anim calcmode="lin" valueType="num">
                                      <p:cBhvr additive="base">
                                        <p:cTn dur="500" fill="hold" id="39"/>
                                        <p:tgtEl>
                                          <p:spTgt spid="41"/>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1+#ppt_w/2"/>
                                          </p:val>
                                        </p:tav>
                                        <p:tav tm="100000">
                                          <p:val>
                                            <p:strVal val="#ppt_x"/>
                                          </p:val>
                                        </p:tav>
                                      </p:tavLst>
                                    </p:anim>
                                    <p:anim calcmode="lin" valueType="num">
                                      <p:cBhvr additive="base">
                                        <p:cTn dur="500" fill="hold" id="43"/>
                                        <p:tgtEl>
                                          <p:spTgt spid="1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500"/>
                            </p:stCondLst>
                            <p:childTnLst>
                              <p:par>
                                <p:cTn accel="60000" fill="hold" id="45" nodeType="afterEffect" presetClass="entr" presetID="2" presetSubtype="8">
                                  <p:stCondLst>
                                    <p:cond delay="0"/>
                                  </p:stCondLst>
                                  <p:childTnLst>
                                    <p:set>
                                      <p:cBhvr>
                                        <p:cTn dur="1" fill="hold" id="46">
                                          <p:stCondLst>
                                            <p:cond delay="0"/>
                                          </p:stCondLst>
                                        </p:cTn>
                                        <p:tgtEl>
                                          <p:spTgt spid="44"/>
                                        </p:tgtEl>
                                        <p:attrNameLst>
                                          <p:attrName>style.visibility</p:attrName>
                                        </p:attrNameLst>
                                      </p:cBhvr>
                                      <p:to>
                                        <p:strVal val="visible"/>
                                      </p:to>
                                    </p:set>
                                    <p:anim calcmode="lin" valueType="num">
                                      <p:cBhvr additive="base">
                                        <p:cTn dur="500" fill="hold" id="47"/>
                                        <p:tgtEl>
                                          <p:spTgt spid="44"/>
                                        </p:tgtEl>
                                        <p:attrNameLst>
                                          <p:attrName>ppt_x</p:attrName>
                                        </p:attrNameLst>
                                      </p:cBhvr>
                                      <p:tavLst>
                                        <p:tav tm="0">
                                          <p:val>
                                            <p:strVal val="0-#ppt_w/2"/>
                                          </p:val>
                                        </p:tav>
                                        <p:tav tm="100000">
                                          <p:val>
                                            <p:strVal val="#ppt_x"/>
                                          </p:val>
                                        </p:tav>
                                      </p:tavLst>
                                    </p:anim>
                                    <p:anim calcmode="lin" valueType="num">
                                      <p:cBhvr additive="base">
                                        <p:cTn dur="500" fill="hold" id="48"/>
                                        <p:tgtEl>
                                          <p:spTgt spid="4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additive="base">
                                        <p:cTn dur="500" fill="hold" id="51"/>
                                        <p:tgtEl>
                                          <p:spTgt spid="14"/>
                                        </p:tgtEl>
                                        <p:attrNameLst>
                                          <p:attrName>ppt_x</p:attrName>
                                        </p:attrNameLst>
                                      </p:cBhvr>
                                      <p:tavLst>
                                        <p:tav tm="0">
                                          <p:val>
                                            <p:strVal val="1+#ppt_w/2"/>
                                          </p:val>
                                        </p:tav>
                                        <p:tav tm="100000">
                                          <p:val>
                                            <p:strVal val="#ppt_x"/>
                                          </p:val>
                                        </p:tav>
                                      </p:tavLst>
                                    </p:anim>
                                    <p:anim calcmode="lin" valueType="num">
                                      <p:cBhvr additive="base">
                                        <p:cTn dur="500" fill="hold" id="52"/>
                                        <p:tgtEl>
                                          <p:spTgt spid="14"/>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000"/>
                            </p:stCondLst>
                            <p:childTnLst>
                              <p:par>
                                <p:cTn fill="hold" grpId="0" id="54" nodeType="afterEffect" presetClass="entr" presetID="16" presetSubtype="21">
                                  <p:stCondLst>
                                    <p:cond delay="0"/>
                                  </p:stCondLst>
                                  <p:childTnLst>
                                    <p:set>
                                      <p:cBhvr>
                                        <p:cTn dur="1" fill="hold" id="55">
                                          <p:stCondLst>
                                            <p:cond delay="0"/>
                                          </p:stCondLst>
                                        </p:cTn>
                                        <p:tgtEl>
                                          <p:spTgt spid="16"/>
                                        </p:tgtEl>
                                        <p:attrNameLst>
                                          <p:attrName>style.visibility</p:attrName>
                                        </p:attrNameLst>
                                      </p:cBhvr>
                                      <p:to>
                                        <p:strVal val="visible"/>
                                      </p:to>
                                    </p:set>
                                    <p:animEffect filter="barn(inVertical)" transition="in">
                                      <p:cBhvr>
                                        <p:cTn dur="500" id="56"/>
                                        <p:tgtEl>
                                          <p:spTgt spid="16"/>
                                        </p:tgtEl>
                                      </p:cBhvr>
                                    </p:animEffect>
                                  </p:childTnLst>
                                </p:cTn>
                              </p:par>
                            </p:childTnLst>
                          </p:cTn>
                        </p:par>
                        <p:par>
                          <p:cTn fill="hold" id="57" nodeType="afterGroup">
                            <p:stCondLst>
                              <p:cond delay="3500"/>
                            </p:stCondLst>
                            <p:childTnLst>
                              <p:par>
                                <p:cTn fill="hold" grpId="0" id="58" nodeType="afterEffect" presetClass="entr" presetID="10" presetSubtype="0">
                                  <p:stCondLst>
                                    <p:cond delay="0"/>
                                  </p:stCondLst>
                                  <p:childTnLst>
                                    <p:set>
                                      <p:cBhvr>
                                        <p:cTn dur="1" fill="hold" id="59">
                                          <p:stCondLst>
                                            <p:cond delay="0"/>
                                          </p:stCondLst>
                                        </p:cTn>
                                        <p:tgtEl>
                                          <p:spTgt spid="15"/>
                                        </p:tgtEl>
                                        <p:attrNameLst>
                                          <p:attrName>style.visibility</p:attrName>
                                        </p:attrNameLst>
                                      </p:cBhvr>
                                      <p:to>
                                        <p:strVal val="visible"/>
                                      </p:to>
                                    </p:set>
                                    <p:animEffect filter="fade" transition="in">
                                      <p:cBhvr>
                                        <p:cTn dur="500" id="6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1"/>
      <p:bldP grpId="0" spid="12"/>
      <p:bldP grpId="0" spid="13"/>
      <p:bldP grpId="0" spid="14"/>
      <p:bldP grpId="0" spid="15"/>
      <p:bldP grpId="0" spid="1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71" name="组合 70"/>
          <p:cNvGrpSpPr/>
          <p:nvPr/>
        </p:nvGrpSpPr>
        <p:grpSpPr>
          <a:xfrm>
            <a:off x="1547850" y="1248636"/>
            <a:ext cx="2013686" cy="1068427"/>
            <a:chOff x="1547850" y="1248636"/>
            <a:chExt cx="2013686" cy="1068427"/>
          </a:xfrm>
        </p:grpSpPr>
        <p:grpSp>
          <p:nvGrpSpPr>
            <p:cNvPr id="32" name="组合 31"/>
            <p:cNvGrpSpPr/>
            <p:nvPr/>
          </p:nvGrpSpPr>
          <p:grpSpPr>
            <a:xfrm flipH="1">
              <a:off x="1547850" y="1248636"/>
              <a:ext cx="2013686" cy="1068427"/>
              <a:chOff x="5947699" y="828177"/>
              <a:chExt cx="2684915" cy="1424564"/>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sp>
              <p:nvSpPr>
                <p:cNvPr id="37" name="任意多边形 36"/>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grpSp>
          <p:sp>
            <p:nvSpPr>
              <p:cNvPr id="34" name="文本框 94"/>
              <p:cNvSpPr txBox="1"/>
              <p:nvPr/>
            </p:nvSpPr>
            <p:spPr>
              <a:xfrm>
                <a:off x="6852147" y="828177"/>
                <a:ext cx="1780467" cy="426718"/>
              </a:xfrm>
              <a:prstGeom prst="rect">
                <a:avLst/>
              </a:prstGeom>
              <a:noFill/>
            </p:spPr>
            <p:txBody>
              <a:bodyPr rtlCol="0" wrap="square">
                <a:spAutoFit/>
              </a:bodyPr>
              <a:lstStyle/>
              <a:p>
                <a:pPr>
                  <a:defRPr/>
                </a:pPr>
                <a:r>
                  <a:rPr altLang="en-US" b="1" lang="zh-CN" sz="1500">
                    <a:solidFill>
                      <a:schemeClr val="accent1"/>
                    </a:solidFill>
                    <a:latin typeface="+mn-ea"/>
                  </a:rPr>
                  <a:t>在此添加标题</a:t>
                </a:r>
              </a:p>
            </p:txBody>
          </p:sp>
          <p:sp>
            <p:nvSpPr>
              <p:cNvPr id="35" name="文本框 95"/>
              <p:cNvSpPr txBox="1"/>
              <p:nvPr/>
            </p:nvSpPr>
            <p:spPr>
              <a:xfrm>
                <a:off x="6290683" y="1331294"/>
                <a:ext cx="2341931" cy="944877"/>
              </a:xfrm>
              <a:prstGeom prst="rect">
                <a:avLst/>
              </a:prstGeom>
              <a:noFill/>
            </p:spPr>
            <p:txBody>
              <a:bodyPr rtlCol="0"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grpSp>
        <p:grpSp>
          <p:nvGrpSpPr>
            <p:cNvPr id="44" name="Group 36"/>
            <p:cNvGrpSpPr>
              <a:grpSpLocks noChangeAspect="1"/>
            </p:cNvGrpSpPr>
            <p:nvPr/>
          </p:nvGrpSpPr>
          <p:grpSpPr>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gdLst>
                  <a:gd fmla="*/ 37 w 438" name="T0"/>
                  <a:gd fmla="*/ 255 h 313" name="T1"/>
                  <a:gd fmla="*/ 20 w 438" name="T2"/>
                  <a:gd fmla="*/ 237 h 313" name="T3"/>
                  <a:gd fmla="*/ 20 w 438" name="T4"/>
                  <a:gd fmla="*/ 42 h 313" name="T5"/>
                  <a:gd fmla="*/ 37 w 438" name="T6"/>
                  <a:gd fmla="*/ 25 h 313" name="T7"/>
                  <a:gd fmla="*/ 401 w 438" name="T8"/>
                  <a:gd fmla="*/ 25 h 313" name="T9"/>
                  <a:gd fmla="*/ 418 w 438" name="T10"/>
                  <a:gd fmla="*/ 42 h 313" name="T11"/>
                  <a:gd fmla="*/ 418 w 438" name="T12"/>
                  <a:gd fmla="*/ 237 h 313" name="T13"/>
                  <a:gd fmla="*/ 401 w 438" name="T14"/>
                  <a:gd fmla="*/ 255 h 313" name="T15"/>
                  <a:gd fmla="*/ 37 w 438" name="T16"/>
                  <a:gd fmla="*/ 255 h 313" name="T17"/>
                  <a:gd fmla="*/ 424 w 438" name="T18"/>
                  <a:gd fmla="*/ 0 h 313" name="T19"/>
                  <a:gd fmla="*/ 14 w 438" name="T20"/>
                  <a:gd fmla="*/ 0 h 313" name="T21"/>
                  <a:gd fmla="*/ 0 w 438" name="T22"/>
                  <a:gd fmla="*/ 14 h 313" name="T23"/>
                  <a:gd fmla="*/ 0 w 438" name="T24"/>
                  <a:gd fmla="*/ 298 h 313" name="T25"/>
                  <a:gd fmla="*/ 14 w 438" name="T26"/>
                  <a:gd fmla="*/ 313 h 313" name="T27"/>
                  <a:gd fmla="*/ 424 w 438" name="T28"/>
                  <a:gd fmla="*/ 313 h 313" name="T29"/>
                  <a:gd fmla="*/ 438 w 438" name="T30"/>
                  <a:gd fmla="*/ 298 h 313" name="T31"/>
                  <a:gd fmla="*/ 438 w 438" name="T32"/>
                  <a:gd fmla="*/ 14 h 313" name="T33"/>
                  <a:gd fmla="*/ 424 w 438" name="T34"/>
                  <a:gd fmla="*/ 0 h 31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3" w="438">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sp>
            <p:nvSpPr>
              <p:cNvPr id="48" name="Freeform 42"/>
              <p:cNvSpPr/>
              <p:nvPr/>
            </p:nvSpPr>
            <p:spPr bwMode="auto">
              <a:xfrm>
                <a:off x="3433" y="1853"/>
                <a:ext cx="771" cy="400"/>
              </a:xfrm>
              <a:custGeom>
                <a:gdLst>
                  <a:gd fmla="*/ 761 w 771" name="T0"/>
                  <a:gd fmla="*/ 0 h 400" name="T1"/>
                  <a:gd fmla="*/ 657 w 771" name="T2"/>
                  <a:gd fmla="*/ 9 h 400" name="T3"/>
                  <a:gd fmla="*/ 697 w 771" name="T4"/>
                  <a:gd fmla="*/ 43 h 400" name="T5"/>
                  <a:gd fmla="*/ 557 w 771" name="T6"/>
                  <a:gd fmla="*/ 212 h 400" name="T7"/>
                  <a:gd fmla="*/ 419 w 771" name="T8"/>
                  <a:gd fmla="*/ 105 h 400" name="T9"/>
                  <a:gd fmla="*/ 286 w 771" name="T10"/>
                  <a:gd fmla="*/ 278 h 400" name="T11"/>
                  <a:gd fmla="*/ 152 w 771" name="T12"/>
                  <a:gd fmla="*/ 190 h 400" name="T13"/>
                  <a:gd fmla="*/ 0 w 771" name="T14"/>
                  <a:gd fmla="*/ 369 h 400" name="T15"/>
                  <a:gd fmla="*/ 36 w 771" name="T16"/>
                  <a:gd fmla="*/ 400 h 400" name="T17"/>
                  <a:gd fmla="*/ 162 w 771" name="T18"/>
                  <a:gd fmla="*/ 252 h 400" name="T19"/>
                  <a:gd fmla="*/ 298 w 771" name="T20"/>
                  <a:gd fmla="*/ 343 h 400" name="T21"/>
                  <a:gd fmla="*/ 428 w 771" name="T22"/>
                  <a:gd fmla="*/ 171 h 400" name="T23"/>
                  <a:gd fmla="*/ 564 w 771" name="T24"/>
                  <a:gd fmla="*/ 278 h 400" name="T25"/>
                  <a:gd fmla="*/ 733 w 771" name="T26"/>
                  <a:gd fmla="*/ 71 h 400" name="T27"/>
                  <a:gd fmla="*/ 771 w 771" name="T28"/>
                  <a:gd fmla="*/ 105 h 400" name="T29"/>
                  <a:gd fmla="*/ 761 w 771" name="T30"/>
                  <a:gd fmla="*/ 0 h 4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00" w="771">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grpSp>
      </p:grpSp>
      <p:grpSp>
        <p:nvGrpSpPr>
          <p:cNvPr id="70" name="组合 69"/>
          <p:cNvGrpSpPr/>
          <p:nvPr/>
        </p:nvGrpSpPr>
        <p:grpSpPr>
          <a:xfrm>
            <a:off x="637929" y="3388524"/>
            <a:ext cx="2013686" cy="1024995"/>
            <a:chOff x="637929" y="3388524"/>
            <a:chExt cx="2013686" cy="1024995"/>
          </a:xfrm>
        </p:grpSpPr>
        <p:grpSp>
          <p:nvGrpSpPr>
            <p:cNvPr id="38" name="组合 37"/>
            <p:cNvGrpSpPr/>
            <p:nvPr/>
          </p:nvGrpSpPr>
          <p:grpSpPr>
            <a:xfrm flipH="1" flipV="1">
              <a:off x="637929" y="3388524"/>
              <a:ext cx="2013686" cy="1024995"/>
              <a:chOff x="5947699" y="414315"/>
              <a:chExt cx="2684915" cy="1366654"/>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sp>
              <p:nvSpPr>
                <p:cNvPr id="43" name="任意多边形 42"/>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grpSp>
          <p:sp>
            <p:nvSpPr>
              <p:cNvPr id="40" name="文本框 106"/>
              <p:cNvSpPr txBox="1"/>
              <p:nvPr/>
            </p:nvSpPr>
            <p:spPr>
              <a:xfrm flipV="1">
                <a:off x="6852146" y="1354251"/>
                <a:ext cx="1780467" cy="426718"/>
              </a:xfrm>
              <a:prstGeom prst="rect">
                <a:avLst/>
              </a:prstGeom>
              <a:noFill/>
            </p:spPr>
            <p:txBody>
              <a:bodyPr rtlCol="0" wrap="square">
                <a:spAutoFit/>
              </a:bodyPr>
              <a:lstStyle/>
              <a:p>
                <a:pPr>
                  <a:defRPr/>
                </a:pPr>
                <a:r>
                  <a:rPr altLang="en-US" b="1" lang="zh-CN" sz="1500">
                    <a:solidFill>
                      <a:schemeClr val="accent3"/>
                    </a:solidFill>
                    <a:latin typeface="+mn-ea"/>
                  </a:rPr>
                  <a:t>在此添加标题</a:t>
                </a:r>
              </a:p>
            </p:txBody>
          </p:sp>
          <p:sp>
            <p:nvSpPr>
              <p:cNvPr id="41" name="文本框 107"/>
              <p:cNvSpPr txBox="1"/>
              <p:nvPr/>
            </p:nvSpPr>
            <p:spPr>
              <a:xfrm flipV="1">
                <a:off x="6290683" y="390885"/>
                <a:ext cx="2341931" cy="944876"/>
              </a:xfrm>
              <a:prstGeom prst="rect">
                <a:avLst/>
              </a:prstGeom>
              <a:noFill/>
            </p:spPr>
            <p:txBody>
              <a:bodyPr rtlCol="0"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grpSp>
        <p:sp>
          <p:nvSpPr>
            <p:cNvPr id="49" name="Freeform 53"/>
            <p:cNvSpPr>
              <a:spLocks noEditPoints="1"/>
            </p:cNvSpPr>
            <p:nvPr/>
          </p:nvSpPr>
          <p:spPr bwMode="auto">
            <a:xfrm>
              <a:off x="1951673" y="3404111"/>
              <a:ext cx="304408" cy="304408"/>
            </a:xfrm>
            <a:custGeom>
              <a:gdLst>
                <a:gd fmla="*/ 166 w 449" name="T0"/>
                <a:gd fmla="*/ 362 h 449" name="T1"/>
                <a:gd fmla="*/ 211 w 449" name="T2"/>
                <a:gd fmla="*/ 317 h 449" name="T3"/>
                <a:gd fmla="*/ 237 w 449" name="T4"/>
                <a:gd fmla="*/ 407 h 449" name="T5"/>
                <a:gd fmla="*/ 302 w 449" name="T6"/>
                <a:gd fmla="*/ 313 h 449" name="T7"/>
                <a:gd fmla="*/ 294 w 449" name="T8"/>
                <a:gd fmla="*/ 393 h 449" name="T9"/>
                <a:gd fmla="*/ 395 w 449" name="T10"/>
                <a:gd fmla="*/ 289 h 449" name="T11"/>
                <a:gd fmla="*/ 294 w 449" name="T12"/>
                <a:gd fmla="*/ 393 h 449" name="T13"/>
                <a:gd fmla="*/ 95 w 449" name="T14"/>
                <a:gd fmla="*/ 353 h 449" name="T15"/>
                <a:gd fmla="*/ 121 w 449" name="T16"/>
                <a:gd fmla="*/ 309 h 449" name="T17"/>
                <a:gd fmla="*/ 237 w 449" name="T18"/>
                <a:gd fmla="*/ 293 h 449" name="T19"/>
                <a:gd fmla="*/ 311 w 449" name="T20"/>
                <a:gd fmla="*/ 191 h 449" name="T21"/>
                <a:gd fmla="*/ 307 w 449" name="T22"/>
                <a:gd fmla="*/ 287 h 449" name="T23"/>
                <a:gd fmla="*/ 211 w 449" name="T24"/>
                <a:gd fmla="*/ 293 h 449" name="T25"/>
                <a:gd fmla="*/ 137 w 449" name="T26"/>
                <a:gd fmla="*/ 226 h 449" name="T27"/>
                <a:gd fmla="*/ 211 w 449" name="T28"/>
                <a:gd fmla="*/ 196 h 449" name="T29"/>
                <a:gd fmla="*/ 333 w 449" name="T30"/>
                <a:gd fmla="*/ 282 h 449" name="T31"/>
                <a:gd fmla="*/ 335 w 449" name="T32"/>
                <a:gd fmla="*/ 188 h 449" name="T33"/>
                <a:gd fmla="*/ 407 w 449" name="T34"/>
                <a:gd fmla="*/ 224 h 449" name="T35"/>
                <a:gd fmla="*/ 116 w 449" name="T36"/>
                <a:gd fmla="*/ 281 h 449" name="T37"/>
                <a:gd fmla="*/ 41 w 449" name="T38"/>
                <a:gd fmla="*/ 224 h 449" name="T39"/>
                <a:gd fmla="*/ 114 w 449" name="T40"/>
                <a:gd fmla="*/ 188 h 449" name="T41"/>
                <a:gd fmla="*/ 116 w 449" name="T42"/>
                <a:gd fmla="*/ 281 h 449" name="T43"/>
                <a:gd fmla="*/ 59 w 449" name="T44"/>
                <a:gd fmla="*/ 146 h 449" name="T45"/>
                <a:gd fmla="*/ 158 w 449" name="T46"/>
                <a:gd fmla="*/ 55 h 449" name="T47"/>
                <a:gd fmla="*/ 331 w 449" name="T48"/>
                <a:gd fmla="*/ 164 h 449" name="T49"/>
                <a:gd fmla="*/ 390 w 449" name="T50"/>
                <a:gd fmla="*/ 147 h 449" name="T51"/>
                <a:gd fmla="*/ 211 w 449" name="T52"/>
                <a:gd fmla="*/ 171 h 449" name="T53"/>
                <a:gd fmla="*/ 210 w 449" name="T54"/>
                <a:gd fmla="*/ 43 h 449" name="T55"/>
                <a:gd fmla="*/ 211 w 449" name="T56"/>
                <a:gd fmla="*/ 171 h 449" name="T57"/>
                <a:gd fmla="*/ 237 w 449" name="T58"/>
                <a:gd fmla="*/ 43 h 449" name="T59"/>
                <a:gd fmla="*/ 308 w 449" name="T60"/>
                <a:gd fmla="*/ 167 h 449" name="T61"/>
                <a:gd fmla="*/ 225 w 449" name="T62"/>
                <a:gd fmla="*/ 0 h 449" name="T63"/>
                <a:gd fmla="*/ 225 w 449" name="T64"/>
                <a:gd fmla="*/ 449 h 449" name="T65"/>
                <a:gd fmla="*/ 225 w 449" name="T66"/>
                <a:gd fmla="*/ 0 h 44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49" w="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anchor="t" anchorCtr="0" bIns="34290" compatLnSpc="1" lIns="68580" numCol="1" rIns="68580" tIns="34290" vert="horz" wrap="square">
              <a:prstTxWarp prst="textNoShape">
                <a:avLst/>
              </a:prstTxWarp>
            </a:bodyPr>
            <a:lstStyle/>
            <a:p>
              <a:pPr>
                <a:defRPr/>
              </a:pPr>
              <a:endParaRPr altLang="en-US" lang="zh-CN">
                <a:solidFill>
                  <a:prstClr val="black"/>
                </a:solidFill>
                <a:latin typeface="Calibri"/>
                <a:ea charset="-122" panose="020b0503020204020204" pitchFamily="34" typeface="微软雅黑"/>
              </a:endParaRPr>
            </a:p>
          </p:txBody>
        </p:sp>
      </p:grpSp>
      <p:grpSp>
        <p:nvGrpSpPr>
          <p:cNvPr id="73" name="组合 72"/>
          <p:cNvGrpSpPr/>
          <p:nvPr/>
        </p:nvGrpSpPr>
        <p:grpSpPr>
          <a:xfrm>
            <a:off x="6204877" y="1442279"/>
            <a:ext cx="2094378" cy="1075151"/>
            <a:chOff x="6204877" y="1442279"/>
            <a:chExt cx="2094378" cy="1075151"/>
          </a:xfrm>
        </p:grpSpPr>
        <p:grpSp>
          <p:nvGrpSpPr>
            <p:cNvPr id="20" name="组合 19"/>
            <p:cNvGrpSpPr/>
            <p:nvPr/>
          </p:nvGrpSpPr>
          <p:grpSpPr>
            <a:xfrm>
              <a:off x="6204877" y="1442279"/>
              <a:ext cx="2094378" cy="1075151"/>
              <a:chOff x="5947699" y="819212"/>
              <a:chExt cx="2792499" cy="143352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sp>
              <p:nvSpPr>
                <p:cNvPr id="25" name="任意多边形 24"/>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grpSp>
          <p:sp>
            <p:nvSpPr>
              <p:cNvPr id="22" name="文本框 82"/>
              <p:cNvSpPr txBox="1"/>
              <p:nvPr/>
            </p:nvSpPr>
            <p:spPr>
              <a:xfrm>
                <a:off x="6852145" y="819212"/>
                <a:ext cx="1780467" cy="426718"/>
              </a:xfrm>
              <a:prstGeom prst="rect">
                <a:avLst/>
              </a:prstGeom>
              <a:noFill/>
            </p:spPr>
            <p:txBody>
              <a:bodyPr rtlCol="0" wrap="square">
                <a:spAutoFit/>
              </a:bodyPr>
              <a:lstStyle/>
              <a:p>
                <a:pPr>
                  <a:defRPr/>
                </a:pPr>
                <a:r>
                  <a:rPr altLang="en-US" b="1" lang="zh-CN" sz="1500">
                    <a:solidFill>
                      <a:schemeClr val="accent2"/>
                    </a:solidFill>
                    <a:latin typeface="+mn-ea"/>
                  </a:rPr>
                  <a:t>在此添加标题</a:t>
                </a:r>
              </a:p>
            </p:txBody>
          </p:sp>
          <p:sp>
            <p:nvSpPr>
              <p:cNvPr id="23" name="文本框 83"/>
              <p:cNvSpPr txBox="1"/>
              <p:nvPr/>
            </p:nvSpPr>
            <p:spPr>
              <a:xfrm>
                <a:off x="6398267" y="1331295"/>
                <a:ext cx="2341932" cy="944876"/>
              </a:xfrm>
              <a:prstGeom prst="rect">
                <a:avLst/>
              </a:prstGeom>
              <a:noFill/>
            </p:spPr>
            <p:txBody>
              <a:bodyPr rtlCol="0"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grpSp>
        <p:grpSp>
          <p:nvGrpSpPr>
            <p:cNvPr id="50" name="Group 46"/>
            <p:cNvGrpSpPr>
              <a:grpSpLocks noChangeAspect="1"/>
            </p:cNvGrpSpPr>
            <p:nvPr/>
          </p:nvGrpSpPr>
          <p:grpSpPr>
            <a:xfrm>
              <a:off x="6475053" y="1518993"/>
              <a:ext cx="385045" cy="238385"/>
              <a:chOff x="3098" y="1701"/>
              <a:chExt cx="1486" cy="920"/>
            </a:xfrm>
            <a:solidFill>
              <a:schemeClr val="tx1">
                <a:lumMod val="50000"/>
                <a:lumOff val="50000"/>
                <a:alpha val="40000"/>
              </a:schemeClr>
            </a:solidFill>
          </p:grpSpPr>
          <p:sp>
            <p:nvSpPr>
              <p:cNvPr id="51" name="Freeform 47"/>
              <p:cNvSpPr/>
              <p:nvPr/>
            </p:nvSpPr>
            <p:spPr bwMode="auto">
              <a:xfrm>
                <a:off x="3468" y="1701"/>
                <a:ext cx="746" cy="920"/>
              </a:xfrm>
              <a:custGeom>
                <a:gdLst>
                  <a:gd fmla="*/ 157 w 314" name="T0"/>
                  <a:gd fmla="*/ 0 h 386" name="T1"/>
                  <a:gd fmla="*/ 68 w 314" name="T2"/>
                  <a:gd fmla="*/ 89 h 386" name="T3"/>
                  <a:gd fmla="*/ 127 w 314" name="T4"/>
                  <a:gd fmla="*/ 172 h 386" name="T5"/>
                  <a:gd fmla="*/ 103 w 314" name="T6"/>
                  <a:gd fmla="*/ 172 h 386" name="T7"/>
                  <a:gd fmla="*/ 16 w 314" name="T8"/>
                  <a:gd fmla="*/ 320 h 386" name="T9"/>
                  <a:gd fmla="*/ 28 w 314" name="T10"/>
                  <a:gd fmla="*/ 386 h 386" name="T11"/>
                  <a:gd fmla="*/ 132 w 314" name="T12"/>
                  <a:gd fmla="*/ 386 h 386" name="T13"/>
                  <a:gd fmla="*/ 154 w 314" name="T14"/>
                  <a:gd fmla="*/ 203 h 386" name="T15"/>
                  <a:gd fmla="*/ 132 w 314" name="T16"/>
                  <a:gd fmla="*/ 180 h 386" name="T17"/>
                  <a:gd fmla="*/ 182 w 314" name="T18"/>
                  <a:gd fmla="*/ 180 h 386" name="T19"/>
                  <a:gd fmla="*/ 160 w 314" name="T20"/>
                  <a:gd fmla="*/ 203 h 386" name="T21"/>
                  <a:gd fmla="*/ 182 w 314" name="T22"/>
                  <a:gd fmla="*/ 386 h 386" name="T23"/>
                  <a:gd fmla="*/ 286 w 314" name="T24"/>
                  <a:gd fmla="*/ 386 h 386" name="T25"/>
                  <a:gd fmla="*/ 298 w 314" name="T26"/>
                  <a:gd fmla="*/ 320 h 386" name="T27"/>
                  <a:gd fmla="*/ 211 w 314" name="T28"/>
                  <a:gd fmla="*/ 172 h 386" name="T29"/>
                  <a:gd fmla="*/ 187 w 314" name="T30"/>
                  <a:gd fmla="*/ 172 h 386" name="T31"/>
                  <a:gd fmla="*/ 246 w 314" name="T32"/>
                  <a:gd fmla="*/ 89 h 386" name="T33"/>
                  <a:gd fmla="*/ 157 w 314" name="T34"/>
                  <a:gd fmla="*/ 0 h 38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6" w="314">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sp>
            <p:nvSpPr>
              <p:cNvPr id="52" name="Freeform 48"/>
              <p:cNvSpPr/>
              <p:nvPr/>
            </p:nvSpPr>
            <p:spPr bwMode="auto">
              <a:xfrm>
                <a:off x="3098" y="1871"/>
                <a:ext cx="475" cy="750"/>
              </a:xfrm>
              <a:custGeom>
                <a:gdLst>
                  <a:gd fmla="*/ 128 w 200" name="T0"/>
                  <a:gd fmla="*/ 0 h 315" name="T1"/>
                  <a:gd fmla="*/ 55 w 200" name="T2"/>
                  <a:gd fmla="*/ 73 h 315" name="T3"/>
                  <a:gd fmla="*/ 103 w 200" name="T4"/>
                  <a:gd fmla="*/ 141 h 315" name="T5"/>
                  <a:gd fmla="*/ 84 w 200" name="T6"/>
                  <a:gd fmla="*/ 141 h 315" name="T7"/>
                  <a:gd fmla="*/ 13 w 200" name="T8"/>
                  <a:gd fmla="*/ 261 h 315" name="T9"/>
                  <a:gd fmla="*/ 23 w 200" name="T10"/>
                  <a:gd fmla="*/ 315 h 315" name="T11"/>
                  <a:gd fmla="*/ 108 w 200" name="T12"/>
                  <a:gd fmla="*/ 315 h 315" name="T13"/>
                  <a:gd fmla="*/ 126 w 200" name="T14"/>
                  <a:gd fmla="*/ 166 h 315" name="T15"/>
                  <a:gd fmla="*/ 107 w 200" name="T16"/>
                  <a:gd fmla="*/ 147 h 315" name="T17"/>
                  <a:gd fmla="*/ 149 w 200" name="T18"/>
                  <a:gd fmla="*/ 147 h 315" name="T19"/>
                  <a:gd fmla="*/ 130 w 200" name="T20"/>
                  <a:gd fmla="*/ 166 h 315" name="T21"/>
                  <a:gd fmla="*/ 148 w 200" name="T22"/>
                  <a:gd fmla="*/ 315 h 315" name="T23"/>
                  <a:gd fmla="*/ 168 w 200" name="T24"/>
                  <a:gd fmla="*/ 315 h 315" name="T25"/>
                  <a:gd fmla="*/ 161 w 200" name="T26"/>
                  <a:gd fmla="*/ 245 h 315" name="T27"/>
                  <a:gd fmla="*/ 166 w 200" name="T28"/>
                  <a:gd fmla="*/ 228 h 315" name="T29"/>
                  <a:gd fmla="*/ 194 w 200" name="T30"/>
                  <a:gd fmla="*/ 152 h 315" name="T31"/>
                  <a:gd fmla="*/ 172 w 200" name="T32"/>
                  <a:gd fmla="*/ 141 h 315" name="T33"/>
                  <a:gd fmla="*/ 152 w 200" name="T34"/>
                  <a:gd fmla="*/ 141 h 315" name="T35"/>
                  <a:gd fmla="*/ 200 w 200" name="T36"/>
                  <a:gd fmla="*/ 73 h 315" name="T37"/>
                  <a:gd fmla="*/ 128 w 200" name="T38"/>
                  <a:gd fmla="*/ 0 h 3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15" w="200">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sp>
            <p:nvSpPr>
              <p:cNvPr id="53" name="Freeform 49"/>
              <p:cNvSpPr/>
              <p:nvPr/>
            </p:nvSpPr>
            <p:spPr bwMode="auto">
              <a:xfrm>
                <a:off x="4110" y="1871"/>
                <a:ext cx="474" cy="750"/>
              </a:xfrm>
              <a:custGeom>
                <a:gdLst>
                  <a:gd fmla="*/ 72 w 200" name="T0"/>
                  <a:gd fmla="*/ 0 h 315" name="T1"/>
                  <a:gd fmla="*/ 0 w 200" name="T2"/>
                  <a:gd fmla="*/ 73 h 315" name="T3"/>
                  <a:gd fmla="*/ 48 w 200" name="T4"/>
                  <a:gd fmla="*/ 141 h 315" name="T5"/>
                  <a:gd fmla="*/ 28 w 200" name="T6"/>
                  <a:gd fmla="*/ 141 h 315" name="T7"/>
                  <a:gd fmla="*/ 6 w 200" name="T8"/>
                  <a:gd fmla="*/ 152 h 315" name="T9"/>
                  <a:gd fmla="*/ 34 w 200" name="T10"/>
                  <a:gd fmla="*/ 228 h 315" name="T11"/>
                  <a:gd fmla="*/ 39 w 200" name="T12"/>
                  <a:gd fmla="*/ 245 h 315" name="T13"/>
                  <a:gd fmla="*/ 32 w 200" name="T14"/>
                  <a:gd fmla="*/ 315 h 315" name="T15"/>
                  <a:gd fmla="*/ 52 w 200" name="T16"/>
                  <a:gd fmla="*/ 315 h 315" name="T17"/>
                  <a:gd fmla="*/ 70 w 200" name="T18"/>
                  <a:gd fmla="*/ 166 h 315" name="T19"/>
                  <a:gd fmla="*/ 52 w 200" name="T20"/>
                  <a:gd fmla="*/ 147 h 315" name="T21"/>
                  <a:gd fmla="*/ 93 w 200" name="T22"/>
                  <a:gd fmla="*/ 147 h 315" name="T23"/>
                  <a:gd fmla="*/ 74 w 200" name="T24"/>
                  <a:gd fmla="*/ 166 h 315" name="T25"/>
                  <a:gd fmla="*/ 92 w 200" name="T26"/>
                  <a:gd fmla="*/ 315 h 315" name="T27"/>
                  <a:gd fmla="*/ 178 w 200" name="T28"/>
                  <a:gd fmla="*/ 315 h 315" name="T29"/>
                  <a:gd fmla="*/ 187 w 200" name="T30"/>
                  <a:gd fmla="*/ 261 h 315" name="T31"/>
                  <a:gd fmla="*/ 116 w 200" name="T32"/>
                  <a:gd fmla="*/ 141 h 315" name="T33"/>
                  <a:gd fmla="*/ 97 w 200" name="T34"/>
                  <a:gd fmla="*/ 141 h 315" name="T35"/>
                  <a:gd fmla="*/ 145 w 200" name="T36"/>
                  <a:gd fmla="*/ 73 h 315" name="T37"/>
                  <a:gd fmla="*/ 72 w 200" name="T38"/>
                  <a:gd fmla="*/ 0 h 3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15" w="200">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grpSp>
      </p:grpSp>
      <p:grpSp>
        <p:nvGrpSpPr>
          <p:cNvPr id="74" name="组合 73"/>
          <p:cNvGrpSpPr/>
          <p:nvPr/>
        </p:nvGrpSpPr>
        <p:grpSpPr>
          <a:xfrm>
            <a:off x="5057392" y="3407154"/>
            <a:ext cx="2094378" cy="1024995"/>
            <a:chOff x="5057392" y="3407154"/>
            <a:chExt cx="2094378" cy="1024995"/>
          </a:xfrm>
        </p:grpSpPr>
        <p:grpSp>
          <p:nvGrpSpPr>
            <p:cNvPr id="26" name="组合 25"/>
            <p:cNvGrpSpPr/>
            <p:nvPr/>
          </p:nvGrpSpPr>
          <p:grpSpPr>
            <a:xfrm flipV="1">
              <a:off x="5057392" y="3407154"/>
              <a:ext cx="2094378" cy="1024995"/>
              <a:chOff x="5947699" y="405349"/>
              <a:chExt cx="2792499" cy="1366655"/>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sp>
              <p:nvSpPr>
                <p:cNvPr id="31" name="任意多边形 30"/>
                <p:cNvSpPr/>
                <p:nvPr/>
              </p:nvSpPr>
              <p:spPr>
                <a:xfrm>
                  <a:off x="5335428" y="4686869"/>
                  <a:ext cx="2621735" cy="272604"/>
                </a:xfrm>
                <a:custGeom>
                  <a:gdLst>
                    <a:gd fmla="*/ 0 w 2815771" name="connsiteX0"/>
                    <a:gd fmla="*/ 0 h 649982" name="connsiteY0"/>
                    <a:gd fmla="*/ 254183 w 2815771" name="connsiteX1"/>
                    <a:gd fmla="*/ 649982 h 649982" name="connsiteY1"/>
                    <a:gd fmla="*/ 2815771 w 2815771" name="connsiteX2"/>
                    <a:gd fmla="*/ 638628 h 649982" name="connsiteY2"/>
                  </a:gdLst>
                  <a:cxnLst>
                    <a:cxn ang="0">
                      <a:pos x="connsiteX0" y="connsiteY0"/>
                    </a:cxn>
                    <a:cxn ang="0">
                      <a:pos x="connsiteX1" y="connsiteY1"/>
                    </a:cxn>
                    <a:cxn ang="0">
                      <a:pos x="connsiteX2" y="connsiteY2"/>
                    </a:cxn>
                  </a:cxnLst>
                  <a:rect b="b" l="l" r="r" t="t"/>
                  <a:pathLst>
                    <a:path h="649982" w="2815771">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mn-ea"/>
                    <a:sym charset="0" pitchFamily="34" typeface="Arial"/>
                  </a:endParaRPr>
                </a:p>
              </p:txBody>
            </p:sp>
          </p:grpSp>
          <p:sp>
            <p:nvSpPr>
              <p:cNvPr id="28" name="文本框 88"/>
              <p:cNvSpPr txBox="1"/>
              <p:nvPr/>
            </p:nvSpPr>
            <p:spPr>
              <a:xfrm flipV="1">
                <a:off x="6852147" y="1345286"/>
                <a:ext cx="1780467" cy="426718"/>
              </a:xfrm>
              <a:prstGeom prst="rect">
                <a:avLst/>
              </a:prstGeom>
              <a:noFill/>
            </p:spPr>
            <p:txBody>
              <a:bodyPr rtlCol="0" wrap="square">
                <a:spAutoFit/>
              </a:bodyPr>
              <a:lstStyle/>
              <a:p>
                <a:pPr>
                  <a:defRPr/>
                </a:pPr>
                <a:r>
                  <a:rPr altLang="en-US" b="1" lang="zh-CN" sz="1500">
                    <a:solidFill>
                      <a:schemeClr val="accent4"/>
                    </a:solidFill>
                    <a:latin typeface="+mn-ea"/>
                  </a:rPr>
                  <a:t>在此添加标题</a:t>
                </a:r>
              </a:p>
            </p:txBody>
          </p:sp>
          <p:sp>
            <p:nvSpPr>
              <p:cNvPr id="29" name="文本框 89"/>
              <p:cNvSpPr txBox="1"/>
              <p:nvPr/>
            </p:nvSpPr>
            <p:spPr>
              <a:xfrm flipV="1">
                <a:off x="6398265" y="381918"/>
                <a:ext cx="2341932" cy="944877"/>
              </a:xfrm>
              <a:prstGeom prst="rect">
                <a:avLst/>
              </a:prstGeom>
              <a:noFill/>
            </p:spPr>
            <p:txBody>
              <a:bodyPr rtlCol="0"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grpSp>
        <p:sp>
          <p:nvSpPr>
            <p:cNvPr id="54" name="Freeform 57"/>
            <p:cNvSpPr>
              <a:spLocks noEditPoints="1"/>
            </p:cNvSpPr>
            <p:nvPr/>
          </p:nvSpPr>
          <p:spPr bwMode="auto">
            <a:xfrm>
              <a:off x="5436854" y="3425800"/>
              <a:ext cx="268961" cy="269479"/>
            </a:xfrm>
            <a:custGeom>
              <a:gdLst>
                <a:gd fmla="*/ 145 w 437" name="T0"/>
                <a:gd fmla="*/ 119 h 437" name="T1"/>
                <a:gd fmla="*/ 126 w 437" name="T2"/>
                <a:gd fmla="*/ 159 h 437" name="T3"/>
                <a:gd fmla="*/ 197 w 437" name="T4"/>
                <a:gd fmla="*/ 237 h 437" name="T5"/>
                <a:gd fmla="*/ 214 w 437" name="T6"/>
                <a:gd fmla="*/ 245 h 437" name="T7"/>
                <a:gd fmla="*/ 276 w 437" name="T8"/>
                <a:gd fmla="*/ 245 h 437" name="T9"/>
                <a:gd fmla="*/ 276 w 437" name="T10"/>
                <a:gd fmla="*/ 196 h 437" name="T11"/>
                <a:gd fmla="*/ 225 w 437" name="T12"/>
                <a:gd fmla="*/ 196 h 437" name="T13"/>
                <a:gd fmla="*/ 161 w 437" name="T14"/>
                <a:gd fmla="*/ 126 h 437" name="T15"/>
                <a:gd fmla="*/ 145 w 437" name="T16"/>
                <a:gd fmla="*/ 119 h 437" name="T17"/>
                <a:gd fmla="*/ 219 w 437" name="T18"/>
                <a:gd fmla="*/ 388 h 437" name="T19"/>
                <a:gd fmla="*/ 48 w 437" name="T20"/>
                <a:gd fmla="*/ 218 h 437" name="T21"/>
                <a:gd fmla="*/ 219 w 437" name="T22"/>
                <a:gd fmla="*/ 48 h 437" name="T23"/>
                <a:gd fmla="*/ 388 w 437" name="T24"/>
                <a:gd fmla="*/ 218 h 437" name="T25"/>
                <a:gd fmla="*/ 219 w 437" name="T26"/>
                <a:gd fmla="*/ 388 h 437" name="T27"/>
                <a:gd fmla="*/ 219 w 437" name="T28"/>
                <a:gd fmla="*/ 0 h 437" name="T29"/>
                <a:gd fmla="*/ 0 w 437" name="T30"/>
                <a:gd fmla="*/ 218 h 437" name="T31"/>
                <a:gd fmla="*/ 219 w 437" name="T32"/>
                <a:gd fmla="*/ 437 h 437" name="T33"/>
                <a:gd fmla="*/ 437 w 437" name="T34"/>
                <a:gd fmla="*/ 218 h 437" name="T35"/>
                <a:gd fmla="*/ 219 w 437" name="T36"/>
                <a:gd fmla="*/ 0 h 43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7" w="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anchor="t" anchorCtr="0" bIns="34290" compatLnSpc="1" lIns="68580" numCol="1" rIns="68580" tIns="34290" vert="horz" wrap="square">
              <a:prstTxWarp prst="textNoShape">
                <a:avLst/>
              </a:prstTxWarp>
            </a:bodyPr>
            <a:lstStyle/>
            <a:p>
              <a:pPr>
                <a:defRPr/>
              </a:pPr>
              <a:endParaRPr altLang="en-US" lang="zh-CN">
                <a:solidFill>
                  <a:prstClr val="black"/>
                </a:solidFill>
                <a:latin typeface="Calibri"/>
                <a:ea charset="-122" panose="02010600030101010101" pitchFamily="2" typeface="宋体"/>
              </a:endParaRPr>
            </a:p>
          </p:txBody>
        </p:sp>
      </p:grpSp>
      <p:grpSp>
        <p:nvGrpSpPr>
          <p:cNvPr id="67" name="组合 66"/>
          <p:cNvGrpSpPr/>
          <p:nvPr/>
        </p:nvGrpSpPr>
        <p:grpSpPr>
          <a:xfrm>
            <a:off x="2266364" y="2412705"/>
            <a:ext cx="1242073" cy="1242074"/>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algn="tl" blurRad="292100" dir="2700000" dist="114300" rotWithShape="0">
                <a:prstClr val="black">
                  <a:alpha val="25000"/>
                </a:prstClr>
              </a:outerShdw>
            </a:effectLst>
          </p:grpSpPr>
          <p:sp>
            <p:nvSpPr>
              <p:cNvPr id="4" name="任意多边形 3"/>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grpSp>
        <p:grpSp>
          <p:nvGrpSpPr>
            <p:cNvPr id="55" name="组合 54"/>
            <p:cNvGrpSpPr/>
            <p:nvPr/>
          </p:nvGrpSpPr>
          <p:grpSpPr>
            <a:xfrm>
              <a:off x="2501338" y="2761460"/>
              <a:ext cx="750088" cy="598500"/>
              <a:chOff x="4123036" y="1197871"/>
              <a:chExt cx="1000117" cy="798000"/>
            </a:xfrm>
          </p:grpSpPr>
          <p:sp>
            <p:nvSpPr>
              <p:cNvPr id="56" name="文本框 122"/>
              <p:cNvSpPr txBox="1"/>
              <p:nvPr/>
            </p:nvSpPr>
            <p:spPr>
              <a:xfrm>
                <a:off x="4123037" y="1197872"/>
                <a:ext cx="1000117" cy="731520"/>
              </a:xfrm>
              <a:prstGeom prst="rect">
                <a:avLst/>
              </a:prstGeom>
              <a:noFill/>
            </p:spPr>
            <p:txBody>
              <a:bodyPr rtlCol="0" wrap="square">
                <a:spAutoFit/>
              </a:bodyPr>
              <a:lstStyle/>
              <a:p>
                <a:pPr algn="ctr">
                  <a:defRPr/>
                </a:pPr>
                <a:r>
                  <a:rPr altLang="zh-CN" lang="en-US" sz="3000">
                    <a:solidFill>
                      <a:schemeClr val="accent3"/>
                    </a:solidFill>
                    <a:latin charset="0" panose="020b0806030902050204" pitchFamily="34" typeface="Impact"/>
                    <a:ea charset="-122" panose="02010600030101010101" pitchFamily="2" typeface="宋体"/>
                  </a:rPr>
                  <a:t>01</a:t>
                </a:r>
              </a:p>
            </p:txBody>
          </p:sp>
          <p:sp>
            <p:nvSpPr>
              <p:cNvPr id="57" name="文本框 123"/>
              <p:cNvSpPr txBox="1"/>
              <p:nvPr/>
            </p:nvSpPr>
            <p:spPr>
              <a:xfrm>
                <a:off x="4266701" y="1688095"/>
                <a:ext cx="740410" cy="304800"/>
              </a:xfrm>
              <a:prstGeom prst="rect">
                <a:avLst/>
              </a:prstGeom>
              <a:noFill/>
            </p:spPr>
            <p:txBody>
              <a:bodyPr rtlCol="0" wrap="square">
                <a:spAutoFit/>
              </a:bodyPr>
              <a:lstStyle/>
              <a:p>
                <a:pPr algn="ctr">
                  <a:defRPr/>
                </a:pPr>
                <a:endParaRPr altLang="en-US" lang="zh-CN" sz="900">
                  <a:solidFill>
                    <a:prstClr val="black">
                      <a:lumMod val="50000"/>
                      <a:lumOff val="50000"/>
                    </a:prstClr>
                  </a:solidFill>
                  <a:latin charset="-122" panose="020b0500000000000000" pitchFamily="34" typeface="LiHei Pro"/>
                  <a:ea charset="-122" panose="020b0500000000000000" pitchFamily="34" typeface="LiHei Pro"/>
                </a:endParaRPr>
              </a:p>
            </p:txBody>
          </p:sp>
        </p:grpSp>
      </p:grpSp>
      <p:grpSp>
        <p:nvGrpSpPr>
          <p:cNvPr id="2" name="组合 1"/>
          <p:cNvGrpSpPr/>
          <p:nvPr/>
        </p:nvGrpSpPr>
        <p:grpSpPr>
          <a:xfrm>
            <a:off x="3197576" y="1703890"/>
            <a:ext cx="1242073" cy="1242074"/>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algn="tl" blurRad="292100" dir="2700000" dist="114300" rotWithShape="0">
                <a:prstClr val="black">
                  <a:alpha val="25000"/>
                </a:prstClr>
              </a:outerShdw>
            </a:effectLst>
          </p:grpSpPr>
          <p:sp>
            <p:nvSpPr>
              <p:cNvPr id="9" name="任意多边形 8"/>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grpSp>
        <p:grpSp>
          <p:nvGrpSpPr>
            <p:cNvPr id="58" name="组合 57"/>
            <p:cNvGrpSpPr/>
            <p:nvPr/>
          </p:nvGrpSpPr>
          <p:grpSpPr>
            <a:xfrm>
              <a:off x="3438874" y="2064094"/>
              <a:ext cx="750088" cy="598500"/>
              <a:chOff x="4123036" y="1197871"/>
              <a:chExt cx="1000117" cy="798000"/>
            </a:xfrm>
          </p:grpSpPr>
          <p:sp>
            <p:nvSpPr>
              <p:cNvPr id="59" name="文本框 125"/>
              <p:cNvSpPr txBox="1"/>
              <p:nvPr/>
            </p:nvSpPr>
            <p:spPr>
              <a:xfrm>
                <a:off x="4123036" y="1197871"/>
                <a:ext cx="1000117" cy="731520"/>
              </a:xfrm>
              <a:prstGeom prst="rect">
                <a:avLst/>
              </a:prstGeom>
              <a:noFill/>
            </p:spPr>
            <p:txBody>
              <a:bodyPr rtlCol="0" wrap="square">
                <a:spAutoFit/>
              </a:bodyPr>
              <a:lstStyle/>
              <a:p>
                <a:pPr algn="ctr">
                  <a:defRPr/>
                </a:pPr>
                <a:r>
                  <a:rPr altLang="zh-CN" lang="en-US" sz="3000">
                    <a:solidFill>
                      <a:schemeClr val="accent1"/>
                    </a:solidFill>
                    <a:latin charset="0" panose="020b0806030902050204" pitchFamily="34" typeface="Impact"/>
                    <a:ea charset="-122" panose="02010600030101010101" pitchFamily="2" typeface="宋体"/>
                  </a:rPr>
                  <a:t>02</a:t>
                </a:r>
              </a:p>
            </p:txBody>
          </p:sp>
          <p:sp>
            <p:nvSpPr>
              <p:cNvPr id="60" name="文本框 126"/>
              <p:cNvSpPr txBox="1"/>
              <p:nvPr/>
            </p:nvSpPr>
            <p:spPr>
              <a:xfrm>
                <a:off x="4266701" y="1688095"/>
                <a:ext cx="740410" cy="304800"/>
              </a:xfrm>
              <a:prstGeom prst="rect">
                <a:avLst/>
              </a:prstGeom>
              <a:noFill/>
            </p:spPr>
            <p:txBody>
              <a:bodyPr rtlCol="0" wrap="square">
                <a:spAutoFit/>
              </a:bodyPr>
              <a:lstStyle/>
              <a:p>
                <a:pPr algn="ctr">
                  <a:defRPr/>
                </a:pPr>
                <a:endParaRPr altLang="en-US" lang="zh-CN" sz="900">
                  <a:solidFill>
                    <a:prstClr val="black">
                      <a:lumMod val="50000"/>
                      <a:lumOff val="50000"/>
                    </a:prstClr>
                  </a:solidFill>
                  <a:latin charset="-122" panose="020b0500000000000000" pitchFamily="34" typeface="LiHei Pro"/>
                  <a:ea charset="-122" panose="020b0500000000000000" pitchFamily="34" typeface="LiHei Pro"/>
                </a:endParaRPr>
              </a:p>
            </p:txBody>
          </p:sp>
        </p:grpSp>
      </p:grpSp>
      <p:grpSp>
        <p:nvGrpSpPr>
          <p:cNvPr id="69" name="组合 68"/>
          <p:cNvGrpSpPr/>
          <p:nvPr/>
        </p:nvGrpSpPr>
        <p:grpSpPr>
          <a:xfrm>
            <a:off x="5121182" y="1703890"/>
            <a:ext cx="1242073" cy="1242074"/>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algn="tl" blurRad="292100" dir="2700000" dist="114300" rotWithShape="0">
                <a:prstClr val="black">
                  <a:alpha val="25000"/>
                </a:prstClr>
              </a:outerShdw>
            </a:effectLst>
          </p:grpSpPr>
          <p:sp>
            <p:nvSpPr>
              <p:cNvPr id="17" name="任意多边形 16"/>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grpSp>
        <p:grpSp>
          <p:nvGrpSpPr>
            <p:cNvPr id="61" name="组合 60"/>
            <p:cNvGrpSpPr/>
            <p:nvPr/>
          </p:nvGrpSpPr>
          <p:grpSpPr>
            <a:xfrm>
              <a:off x="5368281" y="2064094"/>
              <a:ext cx="750088" cy="598500"/>
              <a:chOff x="4123036" y="1197871"/>
              <a:chExt cx="1000117" cy="798000"/>
            </a:xfrm>
          </p:grpSpPr>
          <p:sp>
            <p:nvSpPr>
              <p:cNvPr id="62" name="文本框 128"/>
              <p:cNvSpPr txBox="1"/>
              <p:nvPr/>
            </p:nvSpPr>
            <p:spPr>
              <a:xfrm>
                <a:off x="4123036" y="1197871"/>
                <a:ext cx="1000117" cy="731520"/>
              </a:xfrm>
              <a:prstGeom prst="rect">
                <a:avLst/>
              </a:prstGeom>
              <a:noFill/>
            </p:spPr>
            <p:txBody>
              <a:bodyPr rtlCol="0" wrap="square">
                <a:spAutoFit/>
              </a:bodyPr>
              <a:lstStyle/>
              <a:p>
                <a:pPr algn="ctr">
                  <a:defRPr/>
                </a:pPr>
                <a:r>
                  <a:rPr altLang="zh-CN" lang="en-US" sz="3000">
                    <a:solidFill>
                      <a:schemeClr val="accent2"/>
                    </a:solidFill>
                    <a:latin charset="0" panose="020b0806030902050204" pitchFamily="34" typeface="Impact"/>
                    <a:ea charset="-122" panose="02010600030101010101" pitchFamily="2" typeface="宋体"/>
                  </a:rPr>
                  <a:t>04</a:t>
                </a:r>
              </a:p>
            </p:txBody>
          </p:sp>
          <p:sp>
            <p:nvSpPr>
              <p:cNvPr id="63" name="文本框 129"/>
              <p:cNvSpPr txBox="1"/>
              <p:nvPr/>
            </p:nvSpPr>
            <p:spPr>
              <a:xfrm>
                <a:off x="4266701" y="1688095"/>
                <a:ext cx="740410" cy="304800"/>
              </a:xfrm>
              <a:prstGeom prst="rect">
                <a:avLst/>
              </a:prstGeom>
              <a:noFill/>
            </p:spPr>
            <p:txBody>
              <a:bodyPr rtlCol="0" wrap="square">
                <a:spAutoFit/>
              </a:bodyPr>
              <a:lstStyle/>
              <a:p>
                <a:pPr algn="ctr">
                  <a:defRPr/>
                </a:pPr>
                <a:endParaRPr altLang="en-US" lang="zh-CN" sz="900">
                  <a:solidFill>
                    <a:prstClr val="black">
                      <a:lumMod val="50000"/>
                      <a:lumOff val="50000"/>
                    </a:prstClr>
                  </a:solidFill>
                  <a:latin charset="-122" panose="020b0500000000000000" pitchFamily="34" typeface="LiHei Pro"/>
                  <a:ea charset="-122" panose="020b0500000000000000" pitchFamily="34" typeface="LiHei Pro"/>
                </a:endParaRPr>
              </a:p>
            </p:txBody>
          </p:sp>
        </p:grpSp>
      </p:grpSp>
      <p:grpSp>
        <p:nvGrpSpPr>
          <p:cNvPr id="68" name="组合 67"/>
          <p:cNvGrpSpPr/>
          <p:nvPr/>
        </p:nvGrpSpPr>
        <p:grpSpPr>
          <a:xfrm>
            <a:off x="4172438" y="2412705"/>
            <a:ext cx="1242073" cy="1242074"/>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algn="tl" blurRad="292100" dir="2700000" dist="114300" rotWithShape="0">
                <a:prstClr val="black">
                  <a:alpha val="25000"/>
                </a:prstClr>
              </a:outerShdw>
            </a:effectLst>
          </p:grpSpPr>
          <p:sp>
            <p:nvSpPr>
              <p:cNvPr id="13" name="任意多边形 12"/>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typeface="Calibri"/>
                  <a:ea charset="-122" panose="02010600030101010101" pitchFamily="2" typeface="宋体"/>
                </a:endParaRPr>
              </a:p>
            </p:txBody>
          </p:sp>
        </p:grpSp>
        <p:grpSp>
          <p:nvGrpSpPr>
            <p:cNvPr id="64" name="组合 63"/>
            <p:cNvGrpSpPr/>
            <p:nvPr/>
          </p:nvGrpSpPr>
          <p:grpSpPr>
            <a:xfrm>
              <a:off x="4411705" y="2761460"/>
              <a:ext cx="750088" cy="598500"/>
              <a:chOff x="4123036" y="1197871"/>
              <a:chExt cx="1000117" cy="798000"/>
            </a:xfrm>
          </p:grpSpPr>
          <p:sp>
            <p:nvSpPr>
              <p:cNvPr id="65" name="文本框 131"/>
              <p:cNvSpPr txBox="1"/>
              <p:nvPr/>
            </p:nvSpPr>
            <p:spPr>
              <a:xfrm>
                <a:off x="4123037" y="1197872"/>
                <a:ext cx="1000117" cy="731520"/>
              </a:xfrm>
              <a:prstGeom prst="rect">
                <a:avLst/>
              </a:prstGeom>
              <a:noFill/>
            </p:spPr>
            <p:txBody>
              <a:bodyPr rtlCol="0" wrap="square">
                <a:spAutoFit/>
              </a:bodyPr>
              <a:lstStyle/>
              <a:p>
                <a:pPr algn="ctr">
                  <a:defRPr/>
                </a:pPr>
                <a:r>
                  <a:rPr altLang="zh-CN" lang="en-US" sz="3000">
                    <a:solidFill>
                      <a:schemeClr val="accent4"/>
                    </a:solidFill>
                    <a:latin charset="0" panose="020b0806030902050204" pitchFamily="34" typeface="Impact"/>
                    <a:ea charset="-122" panose="02010600030101010101" pitchFamily="2" typeface="宋体"/>
                  </a:rPr>
                  <a:t>03</a:t>
                </a:r>
              </a:p>
            </p:txBody>
          </p:sp>
          <p:sp>
            <p:nvSpPr>
              <p:cNvPr id="66" name="文本框 132"/>
              <p:cNvSpPr txBox="1"/>
              <p:nvPr/>
            </p:nvSpPr>
            <p:spPr>
              <a:xfrm>
                <a:off x="4266702" y="1688095"/>
                <a:ext cx="740410" cy="304800"/>
              </a:xfrm>
              <a:prstGeom prst="rect">
                <a:avLst/>
              </a:prstGeom>
              <a:noFill/>
            </p:spPr>
            <p:txBody>
              <a:bodyPr rtlCol="0" wrap="square">
                <a:spAutoFit/>
              </a:bodyPr>
              <a:lstStyle/>
              <a:p>
                <a:pPr algn="ctr">
                  <a:defRPr/>
                </a:pPr>
                <a:endParaRPr altLang="en-US" lang="zh-CN" sz="900">
                  <a:solidFill>
                    <a:prstClr val="black">
                      <a:lumMod val="50000"/>
                      <a:lumOff val="50000"/>
                    </a:prstClr>
                  </a:solidFill>
                  <a:latin charset="-122" panose="020b0500000000000000" pitchFamily="34" typeface="LiHei Pro"/>
                  <a:ea charset="-122" panose="020b0500000000000000" pitchFamily="34" typeface="LiHei Pro"/>
                </a:endParaRPr>
              </a:p>
            </p:txBody>
          </p:sp>
        </p:grpSp>
      </p:grpSp>
    </p:spTree>
    <p:extLst>
      <p:ext uri="{BB962C8B-B14F-4D97-AF65-F5344CB8AC3E}">
        <p14:creationId val="3741589031"/>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p:cTn dur="500" fill="hold" id="7"/>
                                        <p:tgtEl>
                                          <p:spTgt spid="67"/>
                                        </p:tgtEl>
                                        <p:attrNameLst>
                                          <p:attrName>ppt_w</p:attrName>
                                        </p:attrNameLst>
                                      </p:cBhvr>
                                      <p:tavLst>
                                        <p:tav tm="0">
                                          <p:val>
                                            <p:fltVal val="0"/>
                                          </p:val>
                                        </p:tav>
                                        <p:tav tm="100000">
                                          <p:val>
                                            <p:strVal val="#ppt_w"/>
                                          </p:val>
                                        </p:tav>
                                      </p:tavLst>
                                    </p:anim>
                                    <p:anim calcmode="lin" valueType="num">
                                      <p:cBhvr>
                                        <p:cTn dur="500" fill="hold" id="8"/>
                                        <p:tgtEl>
                                          <p:spTgt spid="67"/>
                                        </p:tgtEl>
                                        <p:attrNameLst>
                                          <p:attrName>ppt_h</p:attrName>
                                        </p:attrNameLst>
                                      </p:cBhvr>
                                      <p:tavLst>
                                        <p:tav tm="0">
                                          <p:val>
                                            <p:fltVal val="0"/>
                                          </p:val>
                                        </p:tav>
                                        <p:tav tm="100000">
                                          <p:val>
                                            <p:strVal val="#ppt_h"/>
                                          </p:val>
                                        </p:tav>
                                      </p:tavLst>
                                    </p:anim>
                                    <p:anim calcmode="lin" valueType="num">
                                      <p:cBhvr>
                                        <p:cTn dur="500" fill="hold" id="9"/>
                                        <p:tgtEl>
                                          <p:spTgt spid="67"/>
                                        </p:tgtEl>
                                        <p:attrNameLst>
                                          <p:attrName>style.rotation</p:attrName>
                                        </p:attrNameLst>
                                      </p:cBhvr>
                                      <p:tavLst>
                                        <p:tav tm="0">
                                          <p:val>
                                            <p:fltVal val="360"/>
                                          </p:val>
                                        </p:tav>
                                        <p:tav tm="100000">
                                          <p:val>
                                            <p:fltVal val="0"/>
                                          </p:val>
                                        </p:tav>
                                      </p:tavLst>
                                    </p:anim>
                                    <p:animEffect filter="fade" transition="in">
                                      <p:cBhvr>
                                        <p:cTn dur="500" id="10"/>
                                        <p:tgtEl>
                                          <p:spTgt spid="67"/>
                                        </p:tgtEl>
                                      </p:cBhvr>
                                    </p:animEffect>
                                  </p:childTnLst>
                                </p:cTn>
                              </p:par>
                            </p:childTnLst>
                          </p:cTn>
                        </p:par>
                        <p:par>
                          <p:cTn fill="hold" id="11" nodeType="afterGroup">
                            <p:stCondLst>
                              <p:cond delay="500"/>
                            </p:stCondLst>
                            <p:childTnLst>
                              <p:par>
                                <p:cTn fill="hold" id="12" nodeType="afterEffect" presetClass="entr" presetID="14" presetSubtype="10">
                                  <p:stCondLst>
                                    <p:cond delay="0"/>
                                  </p:stCondLst>
                                  <p:childTnLst>
                                    <p:set>
                                      <p:cBhvr>
                                        <p:cTn dur="1" fill="hold" id="13">
                                          <p:stCondLst>
                                            <p:cond delay="0"/>
                                          </p:stCondLst>
                                        </p:cTn>
                                        <p:tgtEl>
                                          <p:spTgt spid="70"/>
                                        </p:tgtEl>
                                        <p:attrNameLst>
                                          <p:attrName>style.visibility</p:attrName>
                                        </p:attrNameLst>
                                      </p:cBhvr>
                                      <p:to>
                                        <p:strVal val="visible"/>
                                      </p:to>
                                    </p:set>
                                    <p:animEffect filter="randombar(horizontal)" transition="in">
                                      <p:cBhvr>
                                        <p:cTn dur="500" id="14"/>
                                        <p:tgtEl>
                                          <p:spTgt spid="70"/>
                                        </p:tgtEl>
                                      </p:cBhvr>
                                    </p:animEffect>
                                  </p:childTnLst>
                                </p:cTn>
                              </p:par>
                            </p:childTnLst>
                          </p:cTn>
                        </p:par>
                        <p:par>
                          <p:cTn fill="hold" id="15" nodeType="afterGroup">
                            <p:stCondLst>
                              <p:cond delay="1000"/>
                            </p:stCondLst>
                            <p:childTnLst>
                              <p:par>
                                <p:cTn decel="100000" fill="hold" id="16" nodeType="afterEffect" presetClass="entr" presetID="49" presetSubtype="0">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 calcmode="lin" valueType="num">
                                      <p:cBhvr>
                                        <p:cTn dur="500" fill="hold" id="20"/>
                                        <p:tgtEl>
                                          <p:spTgt spid="2"/>
                                        </p:tgtEl>
                                        <p:attrNameLst>
                                          <p:attrName>style.rotation</p:attrName>
                                        </p:attrNameLst>
                                      </p:cBhvr>
                                      <p:tavLst>
                                        <p:tav tm="0">
                                          <p:val>
                                            <p:fltVal val="360"/>
                                          </p:val>
                                        </p:tav>
                                        <p:tav tm="100000">
                                          <p:val>
                                            <p:fltVal val="0"/>
                                          </p:val>
                                        </p:tav>
                                      </p:tavLst>
                                    </p:anim>
                                    <p:animEffect filter="fade" transition="in">
                                      <p:cBhvr>
                                        <p:cTn dur="500" id="21"/>
                                        <p:tgtEl>
                                          <p:spTgt spid="2"/>
                                        </p:tgtEl>
                                      </p:cBhvr>
                                    </p:animEffect>
                                  </p:childTnLst>
                                </p:cTn>
                              </p:par>
                            </p:childTnLst>
                          </p:cTn>
                        </p:par>
                        <p:par>
                          <p:cTn fill="hold" id="22" nodeType="afterGroup">
                            <p:stCondLst>
                              <p:cond delay="1500"/>
                            </p:stCondLst>
                            <p:childTnLst>
                              <p:par>
                                <p:cTn fill="hold" id="23" nodeType="afterEffect" presetClass="entr" presetID="14" presetSubtype="10">
                                  <p:stCondLst>
                                    <p:cond delay="0"/>
                                  </p:stCondLst>
                                  <p:childTnLst>
                                    <p:set>
                                      <p:cBhvr>
                                        <p:cTn dur="1" fill="hold" id="24">
                                          <p:stCondLst>
                                            <p:cond delay="0"/>
                                          </p:stCondLst>
                                        </p:cTn>
                                        <p:tgtEl>
                                          <p:spTgt spid="71"/>
                                        </p:tgtEl>
                                        <p:attrNameLst>
                                          <p:attrName>style.visibility</p:attrName>
                                        </p:attrNameLst>
                                      </p:cBhvr>
                                      <p:to>
                                        <p:strVal val="visible"/>
                                      </p:to>
                                    </p:set>
                                    <p:animEffect filter="randombar(horizontal)" transition="in">
                                      <p:cBhvr>
                                        <p:cTn dur="500" id="25"/>
                                        <p:tgtEl>
                                          <p:spTgt spid="71"/>
                                        </p:tgtEl>
                                      </p:cBhvr>
                                    </p:animEffect>
                                  </p:childTnLst>
                                </p:cTn>
                              </p:par>
                            </p:childTnLst>
                          </p:cTn>
                        </p:par>
                        <p:par>
                          <p:cTn fill="hold" id="26" nodeType="afterGroup">
                            <p:stCondLst>
                              <p:cond delay="2000"/>
                            </p:stCondLst>
                            <p:childTnLst>
                              <p:par>
                                <p:cTn decel="100000" fill="hold" id="27" nodeType="afterEffect" presetClass="entr" presetID="49" presetSubtype="0">
                                  <p:stCondLst>
                                    <p:cond delay="0"/>
                                  </p:stCondLst>
                                  <p:childTnLst>
                                    <p:set>
                                      <p:cBhvr>
                                        <p:cTn dur="1" fill="hold" id="28">
                                          <p:stCondLst>
                                            <p:cond delay="0"/>
                                          </p:stCondLst>
                                        </p:cTn>
                                        <p:tgtEl>
                                          <p:spTgt spid="68"/>
                                        </p:tgtEl>
                                        <p:attrNameLst>
                                          <p:attrName>style.visibility</p:attrName>
                                        </p:attrNameLst>
                                      </p:cBhvr>
                                      <p:to>
                                        <p:strVal val="visible"/>
                                      </p:to>
                                    </p:set>
                                    <p:anim calcmode="lin" valueType="num">
                                      <p:cBhvr>
                                        <p:cTn dur="500" fill="hold" id="29"/>
                                        <p:tgtEl>
                                          <p:spTgt spid="68"/>
                                        </p:tgtEl>
                                        <p:attrNameLst>
                                          <p:attrName>ppt_w</p:attrName>
                                        </p:attrNameLst>
                                      </p:cBhvr>
                                      <p:tavLst>
                                        <p:tav tm="0">
                                          <p:val>
                                            <p:fltVal val="0"/>
                                          </p:val>
                                        </p:tav>
                                        <p:tav tm="100000">
                                          <p:val>
                                            <p:strVal val="#ppt_w"/>
                                          </p:val>
                                        </p:tav>
                                      </p:tavLst>
                                    </p:anim>
                                    <p:anim calcmode="lin" valueType="num">
                                      <p:cBhvr>
                                        <p:cTn dur="500" fill="hold" id="30"/>
                                        <p:tgtEl>
                                          <p:spTgt spid="68"/>
                                        </p:tgtEl>
                                        <p:attrNameLst>
                                          <p:attrName>ppt_h</p:attrName>
                                        </p:attrNameLst>
                                      </p:cBhvr>
                                      <p:tavLst>
                                        <p:tav tm="0">
                                          <p:val>
                                            <p:fltVal val="0"/>
                                          </p:val>
                                        </p:tav>
                                        <p:tav tm="100000">
                                          <p:val>
                                            <p:strVal val="#ppt_h"/>
                                          </p:val>
                                        </p:tav>
                                      </p:tavLst>
                                    </p:anim>
                                    <p:anim calcmode="lin" valueType="num">
                                      <p:cBhvr>
                                        <p:cTn dur="500" fill="hold" id="31"/>
                                        <p:tgtEl>
                                          <p:spTgt spid="68"/>
                                        </p:tgtEl>
                                        <p:attrNameLst>
                                          <p:attrName>style.rotation</p:attrName>
                                        </p:attrNameLst>
                                      </p:cBhvr>
                                      <p:tavLst>
                                        <p:tav tm="0">
                                          <p:val>
                                            <p:fltVal val="360"/>
                                          </p:val>
                                        </p:tav>
                                        <p:tav tm="100000">
                                          <p:val>
                                            <p:fltVal val="0"/>
                                          </p:val>
                                        </p:tav>
                                      </p:tavLst>
                                    </p:anim>
                                    <p:animEffect filter="fade" transition="in">
                                      <p:cBhvr>
                                        <p:cTn dur="500" id="32"/>
                                        <p:tgtEl>
                                          <p:spTgt spid="68"/>
                                        </p:tgtEl>
                                      </p:cBhvr>
                                    </p:animEffect>
                                  </p:childTnLst>
                                </p:cTn>
                              </p:par>
                            </p:childTnLst>
                          </p:cTn>
                        </p:par>
                        <p:par>
                          <p:cTn fill="hold" id="33" nodeType="afterGroup">
                            <p:stCondLst>
                              <p:cond delay="2500"/>
                            </p:stCondLst>
                            <p:childTnLst>
                              <p:par>
                                <p:cTn fill="hold" id="34" nodeType="afterEffect" presetClass="entr" presetID="14" presetSubtype="10">
                                  <p:stCondLst>
                                    <p:cond delay="0"/>
                                  </p:stCondLst>
                                  <p:childTnLst>
                                    <p:set>
                                      <p:cBhvr>
                                        <p:cTn dur="1" fill="hold" id="35">
                                          <p:stCondLst>
                                            <p:cond delay="0"/>
                                          </p:stCondLst>
                                        </p:cTn>
                                        <p:tgtEl>
                                          <p:spTgt spid="74"/>
                                        </p:tgtEl>
                                        <p:attrNameLst>
                                          <p:attrName>style.visibility</p:attrName>
                                        </p:attrNameLst>
                                      </p:cBhvr>
                                      <p:to>
                                        <p:strVal val="visible"/>
                                      </p:to>
                                    </p:set>
                                    <p:animEffect filter="randombar(horizontal)" transition="in">
                                      <p:cBhvr>
                                        <p:cTn dur="500" id="36"/>
                                        <p:tgtEl>
                                          <p:spTgt spid="74"/>
                                        </p:tgtEl>
                                      </p:cBhvr>
                                    </p:animEffect>
                                  </p:childTnLst>
                                </p:cTn>
                              </p:par>
                            </p:childTnLst>
                          </p:cTn>
                        </p:par>
                        <p:par>
                          <p:cTn fill="hold" id="37" nodeType="afterGroup">
                            <p:stCondLst>
                              <p:cond delay="3000"/>
                            </p:stCondLst>
                            <p:childTnLst>
                              <p:par>
                                <p:cTn decel="100000" fill="hold" id="38" nodeType="afterEffect" presetClass="entr" presetID="49" presetSubtype="0">
                                  <p:stCondLst>
                                    <p:cond delay="0"/>
                                  </p:stCondLst>
                                  <p:childTnLst>
                                    <p:set>
                                      <p:cBhvr>
                                        <p:cTn dur="1" fill="hold" id="39">
                                          <p:stCondLst>
                                            <p:cond delay="0"/>
                                          </p:stCondLst>
                                        </p:cTn>
                                        <p:tgtEl>
                                          <p:spTgt spid="69"/>
                                        </p:tgtEl>
                                        <p:attrNameLst>
                                          <p:attrName>style.visibility</p:attrName>
                                        </p:attrNameLst>
                                      </p:cBhvr>
                                      <p:to>
                                        <p:strVal val="visible"/>
                                      </p:to>
                                    </p:set>
                                    <p:anim calcmode="lin" valueType="num">
                                      <p:cBhvr>
                                        <p:cTn dur="500" fill="hold" id="40"/>
                                        <p:tgtEl>
                                          <p:spTgt spid="69"/>
                                        </p:tgtEl>
                                        <p:attrNameLst>
                                          <p:attrName>ppt_w</p:attrName>
                                        </p:attrNameLst>
                                      </p:cBhvr>
                                      <p:tavLst>
                                        <p:tav tm="0">
                                          <p:val>
                                            <p:fltVal val="0"/>
                                          </p:val>
                                        </p:tav>
                                        <p:tav tm="100000">
                                          <p:val>
                                            <p:strVal val="#ppt_w"/>
                                          </p:val>
                                        </p:tav>
                                      </p:tavLst>
                                    </p:anim>
                                    <p:anim calcmode="lin" valueType="num">
                                      <p:cBhvr>
                                        <p:cTn dur="500" fill="hold" id="41"/>
                                        <p:tgtEl>
                                          <p:spTgt spid="69"/>
                                        </p:tgtEl>
                                        <p:attrNameLst>
                                          <p:attrName>ppt_h</p:attrName>
                                        </p:attrNameLst>
                                      </p:cBhvr>
                                      <p:tavLst>
                                        <p:tav tm="0">
                                          <p:val>
                                            <p:fltVal val="0"/>
                                          </p:val>
                                        </p:tav>
                                        <p:tav tm="100000">
                                          <p:val>
                                            <p:strVal val="#ppt_h"/>
                                          </p:val>
                                        </p:tav>
                                      </p:tavLst>
                                    </p:anim>
                                    <p:anim calcmode="lin" valueType="num">
                                      <p:cBhvr>
                                        <p:cTn dur="500" fill="hold" id="42"/>
                                        <p:tgtEl>
                                          <p:spTgt spid="69"/>
                                        </p:tgtEl>
                                        <p:attrNameLst>
                                          <p:attrName>style.rotation</p:attrName>
                                        </p:attrNameLst>
                                      </p:cBhvr>
                                      <p:tavLst>
                                        <p:tav tm="0">
                                          <p:val>
                                            <p:fltVal val="360"/>
                                          </p:val>
                                        </p:tav>
                                        <p:tav tm="100000">
                                          <p:val>
                                            <p:fltVal val="0"/>
                                          </p:val>
                                        </p:tav>
                                      </p:tavLst>
                                    </p:anim>
                                    <p:animEffect filter="fade" transition="in">
                                      <p:cBhvr>
                                        <p:cTn dur="500" id="43"/>
                                        <p:tgtEl>
                                          <p:spTgt spid="69"/>
                                        </p:tgtEl>
                                      </p:cBhvr>
                                    </p:animEffect>
                                  </p:childTnLst>
                                </p:cTn>
                              </p:par>
                            </p:childTnLst>
                          </p:cTn>
                        </p:par>
                        <p:par>
                          <p:cTn fill="hold" id="44" nodeType="afterGroup">
                            <p:stCondLst>
                              <p:cond delay="3500"/>
                            </p:stCondLst>
                            <p:childTnLst>
                              <p:par>
                                <p:cTn fill="hold" id="45" nodeType="afterEffect" presetClass="entr" presetID="14" presetSubtype="10">
                                  <p:stCondLst>
                                    <p:cond delay="0"/>
                                  </p:stCondLst>
                                  <p:childTnLst>
                                    <p:set>
                                      <p:cBhvr>
                                        <p:cTn dur="1" fill="hold" id="46">
                                          <p:stCondLst>
                                            <p:cond delay="0"/>
                                          </p:stCondLst>
                                        </p:cTn>
                                        <p:tgtEl>
                                          <p:spTgt spid="73"/>
                                        </p:tgtEl>
                                        <p:attrNameLst>
                                          <p:attrName>style.visibility</p:attrName>
                                        </p:attrNameLst>
                                      </p:cBhvr>
                                      <p:to>
                                        <p:strVal val="visible"/>
                                      </p:to>
                                    </p:set>
                                    <p:animEffect filter="randombar(horizontal)" transition="in">
                                      <p:cBhvr>
                                        <p:cTn dur="500" id="47"/>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24" name="文本框 37"/>
          <p:cNvSpPr txBox="1"/>
          <p:nvPr/>
        </p:nvSpPr>
        <p:spPr bwMode="auto">
          <a:xfrm>
            <a:off x="748192" y="990185"/>
            <a:ext cx="7627774" cy="480060"/>
          </a:xfrm>
          <a:prstGeom prst="rect">
            <a:avLst/>
          </a:prstGeom>
          <a:noFill/>
        </p:spPr>
        <p:txBody>
          <a:bodyPr bIns="34290" lIns="68580" rIns="68580" tIns="34290" wrap="square">
            <a:spAutoFit/>
          </a:bodyPr>
          <a:lstStyle/>
          <a:p>
            <a:pP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详写内容……点击输入本栏的具体文字，简明扼要的说明分项内容，此为概念图解，请根据您的具体内容酌情修改。</a:t>
            </a:r>
          </a:p>
        </p:txBody>
      </p:sp>
      <p:sp>
        <p:nvSpPr>
          <p:cNvPr id="25" name="圆角矩形 24"/>
          <p:cNvSpPr/>
          <p:nvPr/>
        </p:nvSpPr>
        <p:spPr>
          <a:xfrm>
            <a:off x="2966116" y="1628461"/>
            <a:ext cx="1438976" cy="2696498"/>
          </a:xfrm>
          <a:prstGeom prst="roundRect">
            <a:avLst>
              <a:gd fmla="val 50000" name="adj"/>
            </a:avLst>
          </a:prstGeom>
          <a:solidFill>
            <a:schemeClr val="bg1">
              <a:lumMod val="95000"/>
            </a:schemeClr>
          </a:solidFill>
          <a:ln w="50800">
            <a:noFill/>
          </a:ln>
          <a:effectLst>
            <a:outerShdw algn="tl" blurRad="139700" dir="2700000" dist="50800" rotWithShape="0">
              <a:schemeClr val="tx1">
                <a:alpha val="29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endParaRPr>
          </a:p>
        </p:txBody>
      </p:sp>
      <p:grpSp>
        <p:nvGrpSpPr>
          <p:cNvPr id="26" name="组合 25"/>
          <p:cNvGrpSpPr/>
          <p:nvPr/>
        </p:nvGrpSpPr>
        <p:grpSpPr>
          <a:xfrm>
            <a:off x="2981909" y="2863739"/>
            <a:ext cx="1407387" cy="140738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30" name="椭圆 29"/>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31" name="组合 30"/>
          <p:cNvGrpSpPr/>
          <p:nvPr/>
        </p:nvGrpSpPr>
        <p:grpSpPr>
          <a:xfrm>
            <a:off x="2975811" y="2096633"/>
            <a:ext cx="1419582" cy="599901"/>
            <a:chOff x="2061936" y="5054749"/>
            <a:chExt cx="2349784" cy="992996"/>
          </a:xfrm>
        </p:grpSpPr>
        <p:sp>
          <p:nvSpPr>
            <p:cNvPr id="32" name="文本框 10"/>
            <p:cNvSpPr txBox="1"/>
            <p:nvPr/>
          </p:nvSpPr>
          <p:spPr bwMode="auto">
            <a:xfrm>
              <a:off x="2143823" y="5436402"/>
              <a:ext cx="2186005" cy="605430"/>
            </a:xfrm>
            <a:prstGeom prst="rect">
              <a:avLst/>
            </a:prstGeom>
            <a:noFill/>
          </p:spPr>
          <p:txBody>
            <a:bodyPr wrap="square">
              <a:spAutoFit/>
            </a:bodyPr>
            <a:lstStyle/>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点击输入本栏的具体文字根据您内容修改</a:t>
              </a:r>
            </a:p>
          </p:txBody>
        </p:sp>
        <p:sp>
          <p:nvSpPr>
            <p:cNvPr id="33" name="文本框 11"/>
            <p:cNvSpPr txBox="1"/>
            <p:nvPr/>
          </p:nvSpPr>
          <p:spPr bwMode="auto">
            <a:xfrm>
              <a:off x="2061937" y="5054749"/>
              <a:ext cx="2349784" cy="454073"/>
            </a:xfrm>
            <a:prstGeom prst="rect">
              <a:avLst/>
            </a:prstGeom>
            <a:noFill/>
          </p:spPr>
          <p:txBody>
            <a:bodyPr wrap="square">
              <a:spAutoFit/>
            </a:bodyPr>
            <a:lstStyle/>
            <a:p>
              <a:pPr algn="ctr">
                <a:defRPr/>
              </a:pPr>
              <a:r>
                <a:rPr altLang="en-US" b="1" lang="zh-CN" spc="75" sz="1200">
                  <a:solidFill>
                    <a:schemeClr val="accent1"/>
                  </a:solidFill>
                  <a:latin typeface="+mn-ea"/>
                </a:rPr>
                <a:t>在此添加标题</a:t>
              </a:r>
            </a:p>
          </p:txBody>
        </p:sp>
      </p:grpSp>
      <p:cxnSp>
        <p:nvCxnSpPr>
          <p:cNvPr id="34" name="直接连接符 33"/>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738909" y="1628461"/>
            <a:ext cx="1438976" cy="2696498"/>
          </a:xfrm>
          <a:prstGeom prst="roundRect">
            <a:avLst>
              <a:gd fmla="val 50000" name="adj"/>
            </a:avLst>
          </a:prstGeom>
          <a:solidFill>
            <a:schemeClr val="bg1">
              <a:lumMod val="95000"/>
            </a:schemeClr>
          </a:solidFill>
          <a:ln w="50800">
            <a:noFill/>
          </a:ln>
          <a:effectLst>
            <a:outerShdw algn="tl" blurRad="139700" dir="2700000" dist="50800" rotWithShape="0">
              <a:schemeClr val="tx1">
                <a:alpha val="29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endParaRPr>
          </a:p>
        </p:txBody>
      </p:sp>
      <p:grpSp>
        <p:nvGrpSpPr>
          <p:cNvPr id="36" name="组合 35"/>
          <p:cNvGrpSpPr/>
          <p:nvPr/>
        </p:nvGrpSpPr>
        <p:grpSpPr>
          <a:xfrm>
            <a:off x="4754701" y="1685020"/>
            <a:ext cx="1407387" cy="140738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40" name="椭圆 39"/>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41" name="组合 40"/>
          <p:cNvGrpSpPr/>
          <p:nvPr/>
        </p:nvGrpSpPr>
        <p:grpSpPr>
          <a:xfrm>
            <a:off x="4748603" y="3286281"/>
            <a:ext cx="1419582" cy="606623"/>
            <a:chOff x="2061936" y="5137524"/>
            <a:chExt cx="2349784" cy="1004123"/>
          </a:xfrm>
        </p:grpSpPr>
        <p:sp>
          <p:nvSpPr>
            <p:cNvPr id="42" name="文本框 29"/>
            <p:cNvSpPr txBox="1"/>
            <p:nvPr/>
          </p:nvSpPr>
          <p:spPr bwMode="auto">
            <a:xfrm>
              <a:off x="2143824" y="5530304"/>
              <a:ext cx="2186005" cy="605430"/>
            </a:xfrm>
            <a:prstGeom prst="rect">
              <a:avLst/>
            </a:prstGeom>
            <a:noFill/>
          </p:spPr>
          <p:txBody>
            <a:bodyPr wrap="square">
              <a:spAutoFit/>
            </a:bodyPr>
            <a:lstStyle/>
            <a:p>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点击输入本栏的具体文字根据您内容修改</a:t>
              </a:r>
            </a:p>
          </p:txBody>
        </p:sp>
        <p:sp>
          <p:nvSpPr>
            <p:cNvPr id="43" name="文本框 30"/>
            <p:cNvSpPr txBox="1"/>
            <p:nvPr/>
          </p:nvSpPr>
          <p:spPr bwMode="auto">
            <a:xfrm>
              <a:off x="2061935" y="5137524"/>
              <a:ext cx="2349784" cy="454073"/>
            </a:xfrm>
            <a:prstGeom prst="rect">
              <a:avLst/>
            </a:prstGeom>
            <a:noFill/>
          </p:spPr>
          <p:txBody>
            <a:bodyPr wrap="square">
              <a:spAutoFit/>
            </a:bodyPr>
            <a:lstStyle/>
            <a:p>
              <a:pPr algn="ctr">
                <a:defRPr/>
              </a:pPr>
              <a:r>
                <a:rPr altLang="en-US" b="1" lang="zh-CN" spc="75" sz="1200">
                  <a:solidFill>
                    <a:schemeClr val="accent3"/>
                  </a:solidFill>
                  <a:latin typeface="+mn-ea"/>
                </a:rPr>
                <a:t>在此添加标题</a:t>
              </a:r>
            </a:p>
          </p:txBody>
        </p:sp>
      </p:grpSp>
      <p:cxnSp>
        <p:nvCxnSpPr>
          <p:cNvPr id="44" name="直接连接符 43"/>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207130" y="3251467"/>
            <a:ext cx="947164" cy="691679"/>
            <a:chOff x="8931338" y="2437732"/>
            <a:chExt cx="1010653" cy="922240"/>
          </a:xfrm>
        </p:grpSpPr>
        <p:sp>
          <p:nvSpPr>
            <p:cNvPr id="46" name="文本框 37"/>
            <p:cNvSpPr txBox="1"/>
            <p:nvPr/>
          </p:nvSpPr>
          <p:spPr>
            <a:xfrm>
              <a:off x="8931338" y="2437732"/>
              <a:ext cx="1010653" cy="670561"/>
            </a:xfrm>
            <a:prstGeom prst="rect">
              <a:avLst/>
            </a:prstGeom>
            <a:noFill/>
          </p:spPr>
          <p:txBody>
            <a:bodyPr rtlCol="0" wrap="square">
              <a:spAutoFit/>
            </a:bodyPr>
            <a:lstStyle/>
            <a:p>
              <a:pPr algn="ctr"/>
              <a:r>
                <a:rPr altLang="zh-CN" lang="en-US" sz="2700">
                  <a:solidFill>
                    <a:schemeClr val="tx1">
                      <a:lumMod val="65000"/>
                      <a:lumOff val="35000"/>
                    </a:schemeClr>
                  </a:solidFill>
                  <a:latin charset="0" panose="020b0806030902050204" pitchFamily="34" typeface="Impact"/>
                </a:rPr>
                <a:t>01</a:t>
              </a:r>
            </a:p>
          </p:txBody>
        </p:sp>
        <p:sp>
          <p:nvSpPr>
            <p:cNvPr id="47" name="文本框 38"/>
            <p:cNvSpPr txBox="1"/>
            <p:nvPr/>
          </p:nvSpPr>
          <p:spPr>
            <a:xfrm>
              <a:off x="8931338" y="2908566"/>
              <a:ext cx="1010653" cy="284480"/>
            </a:xfrm>
            <a:prstGeom prst="rect">
              <a:avLst/>
            </a:prstGeom>
            <a:noFill/>
          </p:spPr>
          <p:txBody>
            <a:bodyPr rtlCol="0" wrap="square">
              <a:spAutoFit/>
            </a:bodyPr>
            <a:lstStyle/>
            <a:p>
              <a:pPr algn="ctr"/>
              <a:r>
                <a:rPr altLang="en-US" lang="zh-CN" sz="800">
                  <a:solidFill>
                    <a:schemeClr val="tx1">
                      <a:lumMod val="65000"/>
                      <a:lumOff val="35000"/>
                    </a:schemeClr>
                  </a:solidFill>
                </a:rPr>
                <a:t>添加文本内容</a:t>
              </a:r>
            </a:p>
          </p:txBody>
        </p:sp>
      </p:grpSp>
      <p:grpSp>
        <p:nvGrpSpPr>
          <p:cNvPr id="48" name="组合 47"/>
          <p:cNvGrpSpPr/>
          <p:nvPr/>
        </p:nvGrpSpPr>
        <p:grpSpPr>
          <a:xfrm>
            <a:off x="4977637" y="2072748"/>
            <a:ext cx="947164" cy="691679"/>
            <a:chOff x="8931338" y="2437732"/>
            <a:chExt cx="1010653" cy="922240"/>
          </a:xfrm>
        </p:grpSpPr>
        <p:sp>
          <p:nvSpPr>
            <p:cNvPr id="49" name="文本框 41"/>
            <p:cNvSpPr txBox="1"/>
            <p:nvPr/>
          </p:nvSpPr>
          <p:spPr>
            <a:xfrm>
              <a:off x="8931338" y="2437732"/>
              <a:ext cx="1010653" cy="670561"/>
            </a:xfrm>
            <a:prstGeom prst="rect">
              <a:avLst/>
            </a:prstGeom>
            <a:noFill/>
          </p:spPr>
          <p:txBody>
            <a:bodyPr rtlCol="0" wrap="square">
              <a:spAutoFit/>
            </a:bodyPr>
            <a:lstStyle/>
            <a:p>
              <a:pPr algn="ctr"/>
              <a:r>
                <a:rPr altLang="zh-CN" lang="en-US" sz="2700">
                  <a:solidFill>
                    <a:schemeClr val="tx1">
                      <a:lumMod val="65000"/>
                      <a:lumOff val="35000"/>
                    </a:schemeClr>
                  </a:solidFill>
                  <a:latin charset="0" panose="020b0806030902050204" pitchFamily="34" typeface="Impact"/>
                </a:rPr>
                <a:t>02</a:t>
              </a:r>
            </a:p>
          </p:txBody>
        </p:sp>
        <p:sp>
          <p:nvSpPr>
            <p:cNvPr id="50" name="文本框 42"/>
            <p:cNvSpPr txBox="1"/>
            <p:nvPr/>
          </p:nvSpPr>
          <p:spPr>
            <a:xfrm>
              <a:off x="8931338" y="2908566"/>
              <a:ext cx="1010653" cy="284480"/>
            </a:xfrm>
            <a:prstGeom prst="rect">
              <a:avLst/>
            </a:prstGeom>
            <a:noFill/>
          </p:spPr>
          <p:txBody>
            <a:bodyPr rtlCol="0" wrap="square">
              <a:spAutoFit/>
            </a:bodyPr>
            <a:lstStyle/>
            <a:p>
              <a:pPr algn="ctr"/>
              <a:r>
                <a:rPr altLang="en-US" lang="zh-CN" sz="800">
                  <a:solidFill>
                    <a:schemeClr val="tx1">
                      <a:lumMod val="65000"/>
                      <a:lumOff val="35000"/>
                    </a:schemeClr>
                  </a:solidFill>
                </a:rPr>
                <a:t>添加文本内容</a:t>
              </a:r>
            </a:p>
          </p:txBody>
        </p:sp>
      </p:grpSp>
      <p:sp>
        <p:nvSpPr>
          <p:cNvPr id="51" name="文本框 43"/>
          <p:cNvSpPr txBox="1"/>
          <p:nvPr/>
        </p:nvSpPr>
        <p:spPr bwMode="auto">
          <a:xfrm>
            <a:off x="6301284" y="2042464"/>
            <a:ext cx="2136745" cy="685800"/>
          </a:xfrm>
          <a:prstGeom prst="rect">
            <a:avLst/>
          </a:prstGeom>
          <a:noFill/>
        </p:spPr>
        <p:txBody>
          <a:bodyPr bIns="34290" lIns="68580" rIns="68580" tIns="34290" wrap="square">
            <a:spAutoFit/>
          </a:bodyPr>
          <a:lstStyle/>
          <a:p>
            <a:pPr algn="just">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52" name="文本框 44"/>
          <p:cNvSpPr txBox="1"/>
          <p:nvPr/>
        </p:nvSpPr>
        <p:spPr bwMode="auto">
          <a:xfrm>
            <a:off x="730014" y="3221183"/>
            <a:ext cx="2136745" cy="685800"/>
          </a:xfrm>
          <a:prstGeom prst="rect">
            <a:avLst/>
          </a:prstGeom>
          <a:noFill/>
        </p:spPr>
        <p:txBody>
          <a:bodyPr bIns="34290" lIns="68580" rIns="68580" tIns="34290" wrap="square">
            <a:spAutoFit/>
          </a:bodyPr>
          <a:lstStyle/>
          <a:p>
            <a:pPr algn="r">
              <a:lnSpc>
                <a:spcPct val="150000"/>
              </a:lnSpc>
              <a:defRPr/>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Tree>
    <p:extLst>
      <p:ext uri="{BB962C8B-B14F-4D97-AF65-F5344CB8AC3E}">
        <p14:creationId val="3375732535"/>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4"/>
                                        </p:tgtEl>
                                        <p:attrNameLst>
                                          <p:attrName>style.visibility</p:attrName>
                                        </p:attrNameLst>
                                      </p:cBhvr>
                                      <p:to>
                                        <p:strVal val="visible"/>
                                      </p:to>
                                    </p:set>
                                    <p:animEffect filter="barn(outVertical)" transition="in">
                                      <p:cBhvr>
                                        <p:cTn dur="500" id="7"/>
                                        <p:tgtEl>
                                          <p:spTgt spid="24"/>
                                        </p:tgtEl>
                                      </p:cBhvr>
                                    </p:animEffect>
                                  </p:childTnLst>
                                </p:cTn>
                              </p:par>
                              <p:par>
                                <p:cTn accel="62000" fill="hold" grpId="0" id="8" nodeType="withEffect" presetClass="entr" presetID="2" presetSubtype="4">
                                  <p:stCondLst>
                                    <p:cond delay="0"/>
                                  </p:stCondLst>
                                  <p:childTnLst>
                                    <p:set>
                                      <p:cBhvr>
                                        <p:cTn dur="1" fill="hold" id="9">
                                          <p:stCondLst>
                                            <p:cond delay="0"/>
                                          </p:stCondLst>
                                        </p:cTn>
                                        <p:tgtEl>
                                          <p:spTgt spid="25"/>
                                        </p:tgtEl>
                                        <p:attrNameLst>
                                          <p:attrName>style.visibility</p:attrName>
                                        </p:attrNameLst>
                                      </p:cBhvr>
                                      <p:to>
                                        <p:strVal val="visible"/>
                                      </p:to>
                                    </p:set>
                                    <p:anim calcmode="lin" valueType="num">
                                      <p:cBhvr additive="base">
                                        <p:cTn dur="500" fill="hold" id="10"/>
                                        <p:tgtEl>
                                          <p:spTgt spid="25"/>
                                        </p:tgtEl>
                                        <p:attrNameLst>
                                          <p:attrName>ppt_x</p:attrName>
                                        </p:attrNameLst>
                                      </p:cBhvr>
                                      <p:tavLst>
                                        <p:tav tm="0">
                                          <p:val>
                                            <p:strVal val="#ppt_x"/>
                                          </p:val>
                                        </p:tav>
                                        <p:tav tm="100000">
                                          <p:val>
                                            <p:strVal val="#ppt_x"/>
                                          </p:val>
                                        </p:tav>
                                      </p:tavLst>
                                    </p:anim>
                                    <p:anim calcmode="lin" valueType="num">
                                      <p:cBhvr additive="base">
                                        <p:cTn dur="500" fill="hold" id="11"/>
                                        <p:tgtEl>
                                          <p:spTgt spid="25"/>
                                        </p:tgtEl>
                                        <p:attrNameLst>
                                          <p:attrName>ppt_y</p:attrName>
                                        </p:attrNameLst>
                                      </p:cBhvr>
                                      <p:tavLst>
                                        <p:tav tm="0">
                                          <p:val>
                                            <p:strVal val="1+#ppt_h/2"/>
                                          </p:val>
                                        </p:tav>
                                        <p:tav tm="100000">
                                          <p:val>
                                            <p:strVal val="#ppt_y"/>
                                          </p:val>
                                        </p:tav>
                                      </p:tavLst>
                                    </p:anim>
                                  </p:childTnLst>
                                </p:cTn>
                              </p:par>
                              <p:par>
                                <p:cTn accel="62000" fill="hold" grpId="0" id="12" nodeType="withEffect" presetClass="entr" presetID="2" presetSubtype="4">
                                  <p:stCondLst>
                                    <p:cond delay="200"/>
                                  </p:stCondLst>
                                  <p:childTnLst>
                                    <p:set>
                                      <p:cBhvr>
                                        <p:cTn dur="1" fill="hold" id="13">
                                          <p:stCondLst>
                                            <p:cond delay="0"/>
                                          </p:stCondLst>
                                        </p:cTn>
                                        <p:tgtEl>
                                          <p:spTgt spid="35"/>
                                        </p:tgtEl>
                                        <p:attrNameLst>
                                          <p:attrName>style.visibility</p:attrName>
                                        </p:attrNameLst>
                                      </p:cBhvr>
                                      <p:to>
                                        <p:strVal val="visible"/>
                                      </p:to>
                                    </p:set>
                                    <p:anim calcmode="lin" valueType="num">
                                      <p:cBhvr additive="base">
                                        <p:cTn dur="500" fill="hold" id="14"/>
                                        <p:tgtEl>
                                          <p:spTgt spid="35"/>
                                        </p:tgtEl>
                                        <p:attrNameLst>
                                          <p:attrName>ppt_x</p:attrName>
                                        </p:attrNameLst>
                                      </p:cBhvr>
                                      <p:tavLst>
                                        <p:tav tm="0">
                                          <p:val>
                                            <p:strVal val="#ppt_x"/>
                                          </p:val>
                                        </p:tav>
                                        <p:tav tm="100000">
                                          <p:val>
                                            <p:strVal val="#ppt_x"/>
                                          </p:val>
                                        </p:tav>
                                      </p:tavLst>
                                    </p:anim>
                                    <p:anim calcmode="lin" valueType="num">
                                      <p:cBhvr additive="base">
                                        <p:cTn dur="500" fill="hold" id="15"/>
                                        <p:tgtEl>
                                          <p:spTgt spid="35"/>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700"/>
                            </p:stCondLst>
                            <p:childTnLst>
                              <p:par>
                                <p:cTn fill="hold" id="17" nodeType="afterEffect" presetClass="entr" presetID="21" presetSubtype="1">
                                  <p:stCondLst>
                                    <p:cond delay="0"/>
                                  </p:stCondLst>
                                  <p:childTnLst>
                                    <p:set>
                                      <p:cBhvr>
                                        <p:cTn dur="1" fill="hold" id="18">
                                          <p:stCondLst>
                                            <p:cond delay="0"/>
                                          </p:stCondLst>
                                        </p:cTn>
                                        <p:tgtEl>
                                          <p:spTgt spid="26"/>
                                        </p:tgtEl>
                                        <p:attrNameLst>
                                          <p:attrName>style.visibility</p:attrName>
                                        </p:attrNameLst>
                                      </p:cBhvr>
                                      <p:to>
                                        <p:strVal val="visible"/>
                                      </p:to>
                                    </p:set>
                                    <p:animEffect filter="wheel(1)" transition="in">
                                      <p:cBhvr>
                                        <p:cTn dur="500" id="19"/>
                                        <p:tgtEl>
                                          <p:spTgt spid="26"/>
                                        </p:tgtEl>
                                      </p:cBhvr>
                                    </p:animEffect>
                                  </p:childTnLst>
                                </p:cTn>
                              </p:par>
                              <p:par>
                                <p:cTn fill="hold" id="20" nodeType="withEffect" presetClass="entr" presetID="53" presetSubtype="0">
                                  <p:stCondLst>
                                    <p:cond delay="0"/>
                                  </p:stCondLst>
                                  <p:childTnLst>
                                    <p:set>
                                      <p:cBhvr>
                                        <p:cTn dur="1" fill="hold" id="21">
                                          <p:stCondLst>
                                            <p:cond delay="0"/>
                                          </p:stCondLst>
                                        </p:cTn>
                                        <p:tgtEl>
                                          <p:spTgt spid="45"/>
                                        </p:tgtEl>
                                        <p:attrNameLst>
                                          <p:attrName>style.visibility</p:attrName>
                                        </p:attrNameLst>
                                      </p:cBhvr>
                                      <p:to>
                                        <p:strVal val="visible"/>
                                      </p:to>
                                    </p:set>
                                    <p:anim calcmode="lin" valueType="num">
                                      <p:cBhvr>
                                        <p:cTn dur="500" fill="hold" id="22"/>
                                        <p:tgtEl>
                                          <p:spTgt spid="45"/>
                                        </p:tgtEl>
                                        <p:attrNameLst>
                                          <p:attrName>ppt_w</p:attrName>
                                        </p:attrNameLst>
                                      </p:cBhvr>
                                      <p:tavLst>
                                        <p:tav tm="0">
                                          <p:val>
                                            <p:fltVal val="0"/>
                                          </p:val>
                                        </p:tav>
                                        <p:tav tm="100000">
                                          <p:val>
                                            <p:strVal val="#ppt_w"/>
                                          </p:val>
                                        </p:tav>
                                      </p:tavLst>
                                    </p:anim>
                                    <p:anim calcmode="lin" valueType="num">
                                      <p:cBhvr>
                                        <p:cTn dur="500" fill="hold" id="23"/>
                                        <p:tgtEl>
                                          <p:spTgt spid="45"/>
                                        </p:tgtEl>
                                        <p:attrNameLst>
                                          <p:attrName>ppt_h</p:attrName>
                                        </p:attrNameLst>
                                      </p:cBhvr>
                                      <p:tavLst>
                                        <p:tav tm="0">
                                          <p:val>
                                            <p:fltVal val="0"/>
                                          </p:val>
                                        </p:tav>
                                        <p:tav tm="100000">
                                          <p:val>
                                            <p:strVal val="#ppt_h"/>
                                          </p:val>
                                        </p:tav>
                                      </p:tavLst>
                                    </p:anim>
                                    <p:animEffect filter="fade" transition="in">
                                      <p:cBhvr>
                                        <p:cTn dur="500" id="24"/>
                                        <p:tgtEl>
                                          <p:spTgt spid="45"/>
                                        </p:tgtEl>
                                      </p:cBhvr>
                                    </p:animEffect>
                                  </p:childTnLst>
                                </p:cTn>
                              </p:par>
                            </p:childTnLst>
                          </p:cTn>
                        </p:par>
                        <p:par>
                          <p:cTn fill="hold" id="25" nodeType="afterGroup">
                            <p:stCondLst>
                              <p:cond delay="1200"/>
                            </p:stCondLst>
                            <p:childTnLst>
                              <p:par>
                                <p:cTn fill="hold" id="26" nodeType="afterEffect" presetClass="entr" presetID="16" presetSubtype="37">
                                  <p:stCondLst>
                                    <p:cond delay="0"/>
                                  </p:stCondLst>
                                  <p:childTnLst>
                                    <p:set>
                                      <p:cBhvr>
                                        <p:cTn dur="1" fill="hold" id="27">
                                          <p:stCondLst>
                                            <p:cond delay="0"/>
                                          </p:stCondLst>
                                        </p:cTn>
                                        <p:tgtEl>
                                          <p:spTgt spid="34"/>
                                        </p:tgtEl>
                                        <p:attrNameLst>
                                          <p:attrName>style.visibility</p:attrName>
                                        </p:attrNameLst>
                                      </p:cBhvr>
                                      <p:to>
                                        <p:strVal val="visible"/>
                                      </p:to>
                                    </p:set>
                                    <p:animEffect filter="barn(outVertical)" transition="in">
                                      <p:cBhvr>
                                        <p:cTn dur="500" id="28"/>
                                        <p:tgtEl>
                                          <p:spTgt spid="34"/>
                                        </p:tgtEl>
                                      </p:cBhvr>
                                    </p:animEffect>
                                  </p:childTnLst>
                                </p:cTn>
                              </p:par>
                            </p:childTnLst>
                          </p:cTn>
                        </p:par>
                        <p:par>
                          <p:cTn fill="hold" id="29" nodeType="afterGroup">
                            <p:stCondLst>
                              <p:cond delay="1700"/>
                            </p:stCondLst>
                            <p:childTnLst>
                              <p:par>
                                <p:cTn fill="hold" id="30" nodeType="afterEffect" presetClass="entr" presetID="22" presetSubtype="8">
                                  <p:stCondLst>
                                    <p:cond delay="0"/>
                                  </p:stCondLst>
                                  <p:childTnLst>
                                    <p:set>
                                      <p:cBhvr>
                                        <p:cTn dur="1" fill="hold" id="31">
                                          <p:stCondLst>
                                            <p:cond delay="0"/>
                                          </p:stCondLst>
                                        </p:cTn>
                                        <p:tgtEl>
                                          <p:spTgt spid="31"/>
                                        </p:tgtEl>
                                        <p:attrNameLst>
                                          <p:attrName>style.visibility</p:attrName>
                                        </p:attrNameLst>
                                      </p:cBhvr>
                                      <p:to>
                                        <p:strVal val="visible"/>
                                      </p:to>
                                    </p:set>
                                    <p:animEffect filter="wipe(left)" transition="in">
                                      <p:cBhvr>
                                        <p:cTn dur="500" id="32"/>
                                        <p:tgtEl>
                                          <p:spTgt spid="31"/>
                                        </p:tgtEl>
                                      </p:cBhvr>
                                    </p:animEffect>
                                  </p:childTnLst>
                                </p:cTn>
                              </p:par>
                            </p:childTnLst>
                          </p:cTn>
                        </p:par>
                        <p:par>
                          <p:cTn fill="hold" id="33" nodeType="afterGroup">
                            <p:stCondLst>
                              <p:cond delay="2200"/>
                            </p:stCondLst>
                            <p:childTnLst>
                              <p:par>
                                <p:cTn fill="hold" id="34" nodeType="afterEffect" presetClass="entr" presetID="21" presetSubtype="1">
                                  <p:stCondLst>
                                    <p:cond delay="0"/>
                                  </p:stCondLst>
                                  <p:childTnLst>
                                    <p:set>
                                      <p:cBhvr>
                                        <p:cTn dur="1" fill="hold" id="35">
                                          <p:stCondLst>
                                            <p:cond delay="0"/>
                                          </p:stCondLst>
                                        </p:cTn>
                                        <p:tgtEl>
                                          <p:spTgt spid="36"/>
                                        </p:tgtEl>
                                        <p:attrNameLst>
                                          <p:attrName>style.visibility</p:attrName>
                                        </p:attrNameLst>
                                      </p:cBhvr>
                                      <p:to>
                                        <p:strVal val="visible"/>
                                      </p:to>
                                    </p:set>
                                    <p:animEffect filter="wheel(1)" transition="in">
                                      <p:cBhvr>
                                        <p:cTn dur="500" id="36"/>
                                        <p:tgtEl>
                                          <p:spTgt spid="36"/>
                                        </p:tgtEl>
                                      </p:cBhvr>
                                    </p:animEffect>
                                  </p:childTnLst>
                                </p:cTn>
                              </p:par>
                              <p:par>
                                <p:cTn fill="hold" id="37" nodeType="withEffect" presetClass="entr" presetID="53" presetSubtype="0">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p:cTn dur="500" fill="hold" id="39"/>
                                        <p:tgtEl>
                                          <p:spTgt spid="48"/>
                                        </p:tgtEl>
                                        <p:attrNameLst>
                                          <p:attrName>ppt_w</p:attrName>
                                        </p:attrNameLst>
                                      </p:cBhvr>
                                      <p:tavLst>
                                        <p:tav tm="0">
                                          <p:val>
                                            <p:fltVal val="0"/>
                                          </p:val>
                                        </p:tav>
                                        <p:tav tm="100000">
                                          <p:val>
                                            <p:strVal val="#ppt_w"/>
                                          </p:val>
                                        </p:tav>
                                      </p:tavLst>
                                    </p:anim>
                                    <p:anim calcmode="lin" valueType="num">
                                      <p:cBhvr>
                                        <p:cTn dur="500" fill="hold" id="40"/>
                                        <p:tgtEl>
                                          <p:spTgt spid="48"/>
                                        </p:tgtEl>
                                        <p:attrNameLst>
                                          <p:attrName>ppt_h</p:attrName>
                                        </p:attrNameLst>
                                      </p:cBhvr>
                                      <p:tavLst>
                                        <p:tav tm="0">
                                          <p:val>
                                            <p:fltVal val="0"/>
                                          </p:val>
                                        </p:tav>
                                        <p:tav tm="100000">
                                          <p:val>
                                            <p:strVal val="#ppt_h"/>
                                          </p:val>
                                        </p:tav>
                                      </p:tavLst>
                                    </p:anim>
                                    <p:animEffect filter="fade" transition="in">
                                      <p:cBhvr>
                                        <p:cTn dur="500" id="41"/>
                                        <p:tgtEl>
                                          <p:spTgt spid="48"/>
                                        </p:tgtEl>
                                      </p:cBhvr>
                                    </p:animEffect>
                                  </p:childTnLst>
                                </p:cTn>
                              </p:par>
                            </p:childTnLst>
                          </p:cTn>
                        </p:par>
                        <p:par>
                          <p:cTn fill="hold" id="42" nodeType="afterGroup">
                            <p:stCondLst>
                              <p:cond delay="2700"/>
                            </p:stCondLst>
                            <p:childTnLst>
                              <p:par>
                                <p:cTn fill="hold" id="43" nodeType="afterEffect" presetClass="entr" presetID="16" presetSubtype="37">
                                  <p:stCondLst>
                                    <p:cond delay="0"/>
                                  </p:stCondLst>
                                  <p:childTnLst>
                                    <p:set>
                                      <p:cBhvr>
                                        <p:cTn dur="1" fill="hold" id="44">
                                          <p:stCondLst>
                                            <p:cond delay="0"/>
                                          </p:stCondLst>
                                        </p:cTn>
                                        <p:tgtEl>
                                          <p:spTgt spid="44"/>
                                        </p:tgtEl>
                                        <p:attrNameLst>
                                          <p:attrName>style.visibility</p:attrName>
                                        </p:attrNameLst>
                                      </p:cBhvr>
                                      <p:to>
                                        <p:strVal val="visible"/>
                                      </p:to>
                                    </p:set>
                                    <p:animEffect filter="barn(outVertical)" transition="in">
                                      <p:cBhvr>
                                        <p:cTn dur="500" id="45"/>
                                        <p:tgtEl>
                                          <p:spTgt spid="44"/>
                                        </p:tgtEl>
                                      </p:cBhvr>
                                    </p:animEffect>
                                  </p:childTnLst>
                                </p:cTn>
                              </p:par>
                            </p:childTnLst>
                          </p:cTn>
                        </p:par>
                        <p:par>
                          <p:cTn fill="hold" id="46" nodeType="afterGroup">
                            <p:stCondLst>
                              <p:cond delay="3200"/>
                            </p:stCondLst>
                            <p:childTnLst>
                              <p:par>
                                <p:cTn fill="hold" id="47" nodeType="afterEffect" presetClass="entr" presetID="22" presetSubtype="8">
                                  <p:stCondLst>
                                    <p:cond delay="0"/>
                                  </p:stCondLst>
                                  <p:childTnLst>
                                    <p:set>
                                      <p:cBhvr>
                                        <p:cTn dur="1" fill="hold" id="48">
                                          <p:stCondLst>
                                            <p:cond delay="0"/>
                                          </p:stCondLst>
                                        </p:cTn>
                                        <p:tgtEl>
                                          <p:spTgt spid="41"/>
                                        </p:tgtEl>
                                        <p:attrNameLst>
                                          <p:attrName>style.visibility</p:attrName>
                                        </p:attrNameLst>
                                      </p:cBhvr>
                                      <p:to>
                                        <p:strVal val="visible"/>
                                      </p:to>
                                    </p:set>
                                    <p:animEffect filter="wipe(left)" transition="in">
                                      <p:cBhvr>
                                        <p:cTn dur="500" id="49"/>
                                        <p:tgtEl>
                                          <p:spTgt spid="41"/>
                                        </p:tgtEl>
                                      </p:cBhvr>
                                    </p:animEffect>
                                  </p:childTnLst>
                                </p:cTn>
                              </p:par>
                            </p:childTnLst>
                          </p:cTn>
                        </p:par>
                        <p:par>
                          <p:cTn fill="hold" id="50" nodeType="afterGroup">
                            <p:stCondLst>
                              <p:cond delay="3700"/>
                            </p:stCondLst>
                            <p:childTnLst>
                              <p:par>
                                <p:cTn fill="hold" grpId="0" id="51" nodeType="afterEffect" presetClass="entr" presetID="16" presetSubtype="37">
                                  <p:stCondLst>
                                    <p:cond delay="0"/>
                                  </p:stCondLst>
                                  <p:childTnLst>
                                    <p:set>
                                      <p:cBhvr>
                                        <p:cTn dur="1" fill="hold" id="52">
                                          <p:stCondLst>
                                            <p:cond delay="0"/>
                                          </p:stCondLst>
                                        </p:cTn>
                                        <p:tgtEl>
                                          <p:spTgt spid="51"/>
                                        </p:tgtEl>
                                        <p:attrNameLst>
                                          <p:attrName>style.visibility</p:attrName>
                                        </p:attrNameLst>
                                      </p:cBhvr>
                                      <p:to>
                                        <p:strVal val="visible"/>
                                      </p:to>
                                    </p:set>
                                    <p:animEffect filter="barn(outVertical)" transition="in">
                                      <p:cBhvr>
                                        <p:cTn dur="500" id="53"/>
                                        <p:tgtEl>
                                          <p:spTgt spid="51"/>
                                        </p:tgtEl>
                                      </p:cBhvr>
                                    </p:animEffect>
                                  </p:childTnLst>
                                </p:cTn>
                              </p:par>
                              <p:par>
                                <p:cTn fill="hold" grpId="0" id="54" nodeType="withEffect" presetClass="entr" presetID="16" presetSubtype="37">
                                  <p:stCondLst>
                                    <p:cond delay="0"/>
                                  </p:stCondLst>
                                  <p:childTnLst>
                                    <p:set>
                                      <p:cBhvr>
                                        <p:cTn dur="1" fill="hold" id="55">
                                          <p:stCondLst>
                                            <p:cond delay="0"/>
                                          </p:stCondLst>
                                        </p:cTn>
                                        <p:tgtEl>
                                          <p:spTgt spid="52"/>
                                        </p:tgtEl>
                                        <p:attrNameLst>
                                          <p:attrName>style.visibility</p:attrName>
                                        </p:attrNameLst>
                                      </p:cBhvr>
                                      <p:to>
                                        <p:strVal val="visible"/>
                                      </p:to>
                                    </p:set>
                                    <p:animEffect filter="barn(outVertical)" transition="in">
                                      <p:cBhvr>
                                        <p:cTn dur="500" id="56"/>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35"/>
      <p:bldP grpId="0" spid="51"/>
      <p:bldP grpId="0" spid="5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tretch>
            <a:fillRect/>
          </a:stretch>
        </p:blipFill>
        <p:spPr>
          <a:xfrm>
            <a:off x="1" y="0"/>
            <a:ext cx="2791320" cy="5109071"/>
          </a:xfrm>
          <a:prstGeom prst="rect">
            <a:avLst/>
          </a:prstGeom>
        </p:spPr>
      </p:pic>
      <p:sp>
        <p:nvSpPr>
          <p:cNvPr id="6" name="对角圆角矩形 5"/>
          <p:cNvSpPr/>
          <p:nvPr/>
        </p:nvSpPr>
        <p:spPr>
          <a:xfrm>
            <a:off x="2582410" y="2554535"/>
            <a:ext cx="6508978" cy="1162473"/>
          </a:xfrm>
          <a:prstGeom prst="round2DiagRect">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42"/>
          <p:cNvSpPr txBox="1"/>
          <p:nvPr/>
        </p:nvSpPr>
        <p:spPr>
          <a:xfrm>
            <a:off x="2740281" y="2776212"/>
            <a:ext cx="6218057" cy="678180"/>
          </a:xfrm>
          <a:prstGeom prst="rect">
            <a:avLst/>
          </a:prstGeom>
          <a:noFill/>
        </p:spPr>
        <p:txBody>
          <a:bodyPr bIns="34290" lIns="68580" rIns="68580" rtlCol="0" tIns="34290" wrap="square">
            <a:spAutoFit/>
          </a:bodyPr>
          <a:lstStyle/>
          <a:p>
            <a:pPr algn="ctr">
              <a:defRPr/>
            </a:pPr>
            <a:r>
              <a:rPr altLang="en-US" b="1" lang="zh-CN" sz="4000">
                <a:solidFill>
                  <a:schemeClr val="bg1"/>
                </a:solidFill>
                <a:latin typeface="+mn-ea"/>
              </a:rPr>
              <a:t>汇报完毕   谢谢观看</a:t>
            </a:r>
          </a:p>
        </p:txBody>
      </p:sp>
      <p:grpSp>
        <p:nvGrpSpPr>
          <p:cNvPr id="33" name="组合 32"/>
          <p:cNvGrpSpPr/>
          <p:nvPr/>
        </p:nvGrpSpPr>
        <p:grpSpPr>
          <a:xfrm>
            <a:off x="2718268" y="445338"/>
            <a:ext cx="1872923" cy="1818705"/>
            <a:chOff x="4240335" y="3008435"/>
            <a:chExt cx="3711332" cy="3711332"/>
          </a:xfrm>
        </p:grpSpPr>
        <p:sp>
          <p:nvSpPr>
            <p:cNvPr id="34" name="椭圆 33"/>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35" name="组合 34"/>
            <p:cNvGrpSpPr/>
            <p:nvPr/>
          </p:nvGrpSpPr>
          <p:grpSpPr>
            <a:xfrm>
              <a:off x="4710169" y="3478269"/>
              <a:ext cx="2771663" cy="2771663"/>
              <a:chOff x="2193191" y="1899415"/>
              <a:chExt cx="2421376" cy="2421376"/>
            </a:xfrm>
            <a:effectLst/>
          </p:grpSpPr>
          <p:sp>
            <p:nvSpPr>
              <p:cNvPr id="36" name="椭圆 35"/>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37" name="椭圆 36"/>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46" name="圆角矩形 45"/>
          <p:cNvSpPr/>
          <p:nvPr/>
        </p:nvSpPr>
        <p:spPr>
          <a:xfrm>
            <a:off x="4885444" y="4025668"/>
            <a:ext cx="2326498" cy="327413"/>
          </a:xfrm>
          <a:prstGeom prst="roundRect">
            <a:avLst>
              <a:gd fmla="val 50000" name="adj"/>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000">
              <a:solidFill>
                <a:schemeClr val="bg2">
                  <a:lumMod val="25000"/>
                </a:schemeClr>
              </a:solidFill>
              <a:latin typeface="+mn-ea"/>
            </a:endParaRPr>
          </a:p>
        </p:txBody>
      </p:sp>
      <p:sp>
        <p:nvSpPr>
          <p:cNvPr id="11" name="TextBox 10"/>
          <p:cNvSpPr txBox="1"/>
          <p:nvPr/>
        </p:nvSpPr>
        <p:spPr>
          <a:xfrm>
            <a:off x="3277863" y="507756"/>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2</a:t>
            </a:r>
          </a:p>
        </p:txBody>
      </p:sp>
      <p:grpSp>
        <p:nvGrpSpPr>
          <p:cNvPr id="62" name="组合 61"/>
          <p:cNvGrpSpPr/>
          <p:nvPr/>
        </p:nvGrpSpPr>
        <p:grpSpPr>
          <a:xfrm>
            <a:off x="4257639" y="631734"/>
            <a:ext cx="1872923" cy="1818705"/>
            <a:chOff x="4240335" y="3008435"/>
            <a:chExt cx="3711332" cy="3711332"/>
          </a:xfrm>
        </p:grpSpPr>
        <p:sp>
          <p:nvSpPr>
            <p:cNvPr id="63" name="椭圆 6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64" name="组合 63"/>
            <p:cNvGrpSpPr/>
            <p:nvPr/>
          </p:nvGrpSpPr>
          <p:grpSpPr>
            <a:xfrm>
              <a:off x="4710169" y="3478269"/>
              <a:ext cx="2771663" cy="2771663"/>
              <a:chOff x="2193191" y="1899415"/>
              <a:chExt cx="2421376" cy="2421376"/>
            </a:xfrm>
            <a:effectLst/>
          </p:grpSpPr>
          <p:sp>
            <p:nvSpPr>
              <p:cNvPr id="65" name="椭圆 64"/>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6" name="椭圆 65"/>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67" name="组合 66"/>
          <p:cNvGrpSpPr/>
          <p:nvPr/>
        </p:nvGrpSpPr>
        <p:grpSpPr>
          <a:xfrm>
            <a:off x="5811591" y="445338"/>
            <a:ext cx="1872923" cy="1818705"/>
            <a:chOff x="4240335" y="3008435"/>
            <a:chExt cx="3711332" cy="3711332"/>
          </a:xfrm>
        </p:grpSpPr>
        <p:sp>
          <p:nvSpPr>
            <p:cNvPr id="68" name="椭圆 67"/>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69" name="组合 68"/>
            <p:cNvGrpSpPr/>
            <p:nvPr/>
          </p:nvGrpSpPr>
          <p:grpSpPr>
            <a:xfrm>
              <a:off x="4710169" y="3478269"/>
              <a:ext cx="2771663" cy="2771663"/>
              <a:chOff x="2193191" y="1899415"/>
              <a:chExt cx="2421376" cy="2421376"/>
            </a:xfrm>
            <a:effectLst/>
          </p:grpSpPr>
          <p:sp>
            <p:nvSpPr>
              <p:cNvPr id="70" name="椭圆 69"/>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1" name="椭圆 70"/>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72" name="组合 71"/>
          <p:cNvGrpSpPr/>
          <p:nvPr/>
        </p:nvGrpSpPr>
        <p:grpSpPr>
          <a:xfrm>
            <a:off x="7352946" y="609600"/>
            <a:ext cx="1872923" cy="1818705"/>
            <a:chOff x="4240335" y="3008435"/>
            <a:chExt cx="3711332" cy="3711332"/>
          </a:xfrm>
        </p:grpSpPr>
        <p:sp>
          <p:nvSpPr>
            <p:cNvPr id="73" name="椭圆 7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solidFill>
                <a:schemeClr val="accent3"/>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74" name="组合 73"/>
            <p:cNvGrpSpPr/>
            <p:nvPr/>
          </p:nvGrpSpPr>
          <p:grpSpPr>
            <a:xfrm>
              <a:off x="4710169" y="3478269"/>
              <a:ext cx="2771663" cy="2771663"/>
              <a:chOff x="2193191" y="1899415"/>
              <a:chExt cx="2421376" cy="2421376"/>
            </a:xfrm>
            <a:effectLst/>
          </p:grpSpPr>
          <p:sp>
            <p:nvSpPr>
              <p:cNvPr id="75" name="椭圆 74"/>
              <p:cNvSpPr/>
              <p:nvPr/>
            </p:nvSpPr>
            <p:spPr>
              <a:xfrm>
                <a:off x="2193191" y="1899415"/>
                <a:ext cx="2421376" cy="2421376"/>
              </a:xfrm>
              <a:prstGeom prst="ellipse">
                <a:avLst/>
              </a:prstGeom>
              <a:solidFill>
                <a:schemeClr val="accent3"/>
              </a:solidFill>
              <a:ln w="31750">
                <a:solidFill>
                  <a:schemeClr val="accent3"/>
                </a:soli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76" name="椭圆 75"/>
              <p:cNvSpPr/>
              <p:nvPr/>
            </p:nvSpPr>
            <p:spPr>
              <a:xfrm>
                <a:off x="2334918" y="2041142"/>
                <a:ext cx="2137923" cy="2137923"/>
              </a:xfrm>
              <a:prstGeom prst="ellipse">
                <a:avLst/>
              </a:prstGeom>
              <a:solidFill>
                <a:schemeClr val="bg1">
                  <a:lumMod val="95000"/>
                </a:schemeClr>
              </a:solidFill>
              <a:ln w="50800">
                <a:solidFill>
                  <a:schemeClr val="accent3"/>
                </a:solid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31750" prst="angle" w="952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77" name="TextBox 76"/>
          <p:cNvSpPr txBox="1"/>
          <p:nvPr/>
        </p:nvSpPr>
        <p:spPr>
          <a:xfrm>
            <a:off x="7912542" y="710951"/>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5</a:t>
            </a:r>
          </a:p>
        </p:txBody>
      </p:sp>
      <p:sp>
        <p:nvSpPr>
          <p:cNvPr id="78" name="TextBox 77"/>
          <p:cNvSpPr txBox="1"/>
          <p:nvPr/>
        </p:nvSpPr>
        <p:spPr>
          <a:xfrm>
            <a:off x="6359292" y="574263"/>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1</a:t>
            </a:r>
          </a:p>
        </p:txBody>
      </p:sp>
      <p:sp>
        <p:nvSpPr>
          <p:cNvPr id="79" name="TextBox 78"/>
          <p:cNvSpPr txBox="1"/>
          <p:nvPr/>
        </p:nvSpPr>
        <p:spPr>
          <a:xfrm>
            <a:off x="4817234" y="708054"/>
            <a:ext cx="741680" cy="1432560"/>
          </a:xfrm>
          <a:prstGeom prst="rect">
            <a:avLst/>
          </a:prstGeom>
          <a:noFill/>
        </p:spPr>
        <p:txBody>
          <a:bodyPr rtlCol="0" wrap="none">
            <a:spAutoFit/>
          </a:bodyPr>
          <a:lstStyle/>
          <a:p>
            <a:r>
              <a:rPr altLang="zh-CN" b="1" lang="en-US" sz="8800">
                <a:solidFill>
                  <a:schemeClr val="bg2">
                    <a:lumMod val="25000"/>
                  </a:schemeClr>
                </a:solidFill>
                <a:latin charset="-122" pitchFamily="49" typeface="黑体"/>
                <a:ea charset="-122" pitchFamily="49" typeface="黑体"/>
              </a:rPr>
              <a:t>0</a:t>
            </a:r>
          </a:p>
        </p:txBody>
      </p:sp>
      <p:sp>
        <p:nvSpPr>
          <p:cNvPr id="14" name="TextBox 13"/>
          <p:cNvSpPr txBox="1"/>
          <p:nvPr/>
        </p:nvSpPr>
        <p:spPr>
          <a:xfrm>
            <a:off x="5412140" y="4037452"/>
            <a:ext cx="1570355" cy="304800"/>
          </a:xfrm>
          <a:prstGeom prst="rect">
            <a:avLst/>
          </a:prstGeom>
          <a:noFill/>
        </p:spPr>
        <p:txBody>
          <a:bodyPr rtlCol="0" wrap="none">
            <a:spAutoFit/>
          </a:bodyPr>
          <a:lstStyle/>
          <a:p>
            <a:r>
              <a:rPr altLang="en-US" lang="zh-CN"/>
              <a:t>汇报人：优页PPT</a:t>
            </a:r>
          </a:p>
        </p:txBody>
      </p:sp>
    </p:spTree>
    <p:extLst>
      <p:ext uri="{BB962C8B-B14F-4D97-AF65-F5344CB8AC3E}">
        <p14:creationId val="3877370392"/>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9">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0-#ppt_w/2"/>
                                          </p:val>
                                        </p:tav>
                                        <p:tav tm="100000">
                                          <p:val>
                                            <p:strVal val="#ppt_x"/>
                                          </p:val>
                                        </p:tav>
                                      </p:tavLst>
                                    </p:anim>
                                    <p:anim calcmode="lin" valueType="num">
                                      <p:cBhvr additive="base">
                                        <p:cTn dur="500" fill="hold" id="8"/>
                                        <p:tgtEl>
                                          <p:spTgt spid="3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9">
                                  <p:stCondLst>
                                    <p:cond delay="0"/>
                                  </p:stCondLst>
                                  <p:childTnLst>
                                    <p:set>
                                      <p:cBhvr>
                                        <p:cTn dur="1" fill="hold" id="14">
                                          <p:stCondLst>
                                            <p:cond delay="0"/>
                                          </p:stCondLst>
                                        </p:cTn>
                                        <p:tgtEl>
                                          <p:spTgt spid="79"/>
                                        </p:tgtEl>
                                        <p:attrNameLst>
                                          <p:attrName>style.visibility</p:attrName>
                                        </p:attrNameLst>
                                      </p:cBhvr>
                                      <p:to>
                                        <p:strVal val="visible"/>
                                      </p:to>
                                    </p:set>
                                    <p:anim calcmode="lin" valueType="num">
                                      <p:cBhvr additive="base">
                                        <p:cTn dur="500" fill="hold" id="15"/>
                                        <p:tgtEl>
                                          <p:spTgt spid="79"/>
                                        </p:tgtEl>
                                        <p:attrNameLst>
                                          <p:attrName>ppt_x</p:attrName>
                                        </p:attrNameLst>
                                      </p:cBhvr>
                                      <p:tavLst>
                                        <p:tav tm="0">
                                          <p:val>
                                            <p:strVal val="0-#ppt_w/2"/>
                                          </p:val>
                                        </p:tav>
                                        <p:tav tm="100000">
                                          <p:val>
                                            <p:strVal val="#ppt_x"/>
                                          </p:val>
                                        </p:tav>
                                      </p:tavLst>
                                    </p:anim>
                                    <p:anim calcmode="lin" valueType="num">
                                      <p:cBhvr additive="base">
                                        <p:cTn dur="500" fill="hold" id="16"/>
                                        <p:tgtEl>
                                          <p:spTgt spid="79"/>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9">
                                  <p:stCondLst>
                                    <p:cond delay="0"/>
                                  </p:stCondLst>
                                  <p:childTnLst>
                                    <p:set>
                                      <p:cBhvr>
                                        <p:cTn dur="1" fill="hold" id="18">
                                          <p:stCondLst>
                                            <p:cond delay="0"/>
                                          </p:stCondLst>
                                        </p:cTn>
                                        <p:tgtEl>
                                          <p:spTgt spid="62"/>
                                        </p:tgtEl>
                                        <p:attrNameLst>
                                          <p:attrName>style.visibility</p:attrName>
                                        </p:attrNameLst>
                                      </p:cBhvr>
                                      <p:to>
                                        <p:strVal val="visible"/>
                                      </p:to>
                                    </p:set>
                                    <p:anim calcmode="lin" valueType="num">
                                      <p:cBhvr additive="base">
                                        <p:cTn dur="500" fill="hold" id="19"/>
                                        <p:tgtEl>
                                          <p:spTgt spid="62"/>
                                        </p:tgtEl>
                                        <p:attrNameLst>
                                          <p:attrName>ppt_x</p:attrName>
                                        </p:attrNameLst>
                                      </p:cBhvr>
                                      <p:tavLst>
                                        <p:tav tm="0">
                                          <p:val>
                                            <p:strVal val="0-#ppt_w/2"/>
                                          </p:val>
                                        </p:tav>
                                        <p:tav tm="100000">
                                          <p:val>
                                            <p:strVal val="#ppt_x"/>
                                          </p:val>
                                        </p:tav>
                                      </p:tavLst>
                                    </p:anim>
                                    <p:anim calcmode="lin" valueType="num">
                                      <p:cBhvr additive="base">
                                        <p:cTn dur="500" fill="hold" id="20"/>
                                        <p:tgtEl>
                                          <p:spTgt spid="62"/>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9">
                                  <p:stCondLst>
                                    <p:cond delay="0"/>
                                  </p:stCondLst>
                                  <p:childTnLst>
                                    <p:set>
                                      <p:cBhvr>
                                        <p:cTn dur="1" fill="hold" id="22">
                                          <p:stCondLst>
                                            <p:cond delay="0"/>
                                          </p:stCondLst>
                                        </p:cTn>
                                        <p:tgtEl>
                                          <p:spTgt spid="78"/>
                                        </p:tgtEl>
                                        <p:attrNameLst>
                                          <p:attrName>style.visibility</p:attrName>
                                        </p:attrNameLst>
                                      </p:cBhvr>
                                      <p:to>
                                        <p:strVal val="visible"/>
                                      </p:to>
                                    </p:set>
                                    <p:anim calcmode="lin" valueType="num">
                                      <p:cBhvr additive="base">
                                        <p:cTn dur="500" fill="hold" id="23"/>
                                        <p:tgtEl>
                                          <p:spTgt spid="78"/>
                                        </p:tgtEl>
                                        <p:attrNameLst>
                                          <p:attrName>ppt_x</p:attrName>
                                        </p:attrNameLst>
                                      </p:cBhvr>
                                      <p:tavLst>
                                        <p:tav tm="0">
                                          <p:val>
                                            <p:strVal val="0-#ppt_w/2"/>
                                          </p:val>
                                        </p:tav>
                                        <p:tav tm="100000">
                                          <p:val>
                                            <p:strVal val="#ppt_x"/>
                                          </p:val>
                                        </p:tav>
                                      </p:tavLst>
                                    </p:anim>
                                    <p:anim calcmode="lin" valueType="num">
                                      <p:cBhvr additive="base">
                                        <p:cTn dur="500" fill="hold" id="24"/>
                                        <p:tgtEl>
                                          <p:spTgt spid="78"/>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9">
                                  <p:stCondLst>
                                    <p:cond delay="0"/>
                                  </p:stCondLst>
                                  <p:childTnLst>
                                    <p:set>
                                      <p:cBhvr>
                                        <p:cTn dur="1" fill="hold" id="26">
                                          <p:stCondLst>
                                            <p:cond delay="0"/>
                                          </p:stCondLst>
                                        </p:cTn>
                                        <p:tgtEl>
                                          <p:spTgt spid="67"/>
                                        </p:tgtEl>
                                        <p:attrNameLst>
                                          <p:attrName>style.visibility</p:attrName>
                                        </p:attrNameLst>
                                      </p:cBhvr>
                                      <p:to>
                                        <p:strVal val="visible"/>
                                      </p:to>
                                    </p:set>
                                    <p:anim calcmode="lin" valueType="num">
                                      <p:cBhvr additive="base">
                                        <p:cTn dur="500" fill="hold" id="27"/>
                                        <p:tgtEl>
                                          <p:spTgt spid="67"/>
                                        </p:tgtEl>
                                        <p:attrNameLst>
                                          <p:attrName>ppt_x</p:attrName>
                                        </p:attrNameLst>
                                      </p:cBhvr>
                                      <p:tavLst>
                                        <p:tav tm="0">
                                          <p:val>
                                            <p:strVal val="0-#ppt_w/2"/>
                                          </p:val>
                                        </p:tav>
                                        <p:tav tm="100000">
                                          <p:val>
                                            <p:strVal val="#ppt_x"/>
                                          </p:val>
                                        </p:tav>
                                      </p:tavLst>
                                    </p:anim>
                                    <p:anim calcmode="lin" valueType="num">
                                      <p:cBhvr additive="base">
                                        <p:cTn dur="500" fill="hold" id="28"/>
                                        <p:tgtEl>
                                          <p:spTgt spid="67"/>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9">
                                  <p:stCondLst>
                                    <p:cond delay="0"/>
                                  </p:stCondLst>
                                  <p:childTnLst>
                                    <p:set>
                                      <p:cBhvr>
                                        <p:cTn dur="1" fill="hold" id="30">
                                          <p:stCondLst>
                                            <p:cond delay="0"/>
                                          </p:stCondLst>
                                        </p:cTn>
                                        <p:tgtEl>
                                          <p:spTgt spid="77"/>
                                        </p:tgtEl>
                                        <p:attrNameLst>
                                          <p:attrName>style.visibility</p:attrName>
                                        </p:attrNameLst>
                                      </p:cBhvr>
                                      <p:to>
                                        <p:strVal val="visible"/>
                                      </p:to>
                                    </p:set>
                                    <p:anim calcmode="lin" valueType="num">
                                      <p:cBhvr additive="base">
                                        <p:cTn dur="500" fill="hold" id="31"/>
                                        <p:tgtEl>
                                          <p:spTgt spid="77"/>
                                        </p:tgtEl>
                                        <p:attrNameLst>
                                          <p:attrName>ppt_x</p:attrName>
                                        </p:attrNameLst>
                                      </p:cBhvr>
                                      <p:tavLst>
                                        <p:tav tm="0">
                                          <p:val>
                                            <p:strVal val="0-#ppt_w/2"/>
                                          </p:val>
                                        </p:tav>
                                        <p:tav tm="100000">
                                          <p:val>
                                            <p:strVal val="#ppt_x"/>
                                          </p:val>
                                        </p:tav>
                                      </p:tavLst>
                                    </p:anim>
                                    <p:anim calcmode="lin" valueType="num">
                                      <p:cBhvr additive="base">
                                        <p:cTn dur="500" fill="hold" id="32"/>
                                        <p:tgtEl>
                                          <p:spTgt spid="77"/>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9">
                                  <p:stCondLst>
                                    <p:cond delay="0"/>
                                  </p:stCondLst>
                                  <p:childTnLst>
                                    <p:set>
                                      <p:cBhvr>
                                        <p:cTn dur="1" fill="hold" id="34">
                                          <p:stCondLst>
                                            <p:cond delay="0"/>
                                          </p:stCondLst>
                                        </p:cTn>
                                        <p:tgtEl>
                                          <p:spTgt spid="72"/>
                                        </p:tgtEl>
                                        <p:attrNameLst>
                                          <p:attrName>style.visibility</p:attrName>
                                        </p:attrNameLst>
                                      </p:cBhvr>
                                      <p:to>
                                        <p:strVal val="visible"/>
                                      </p:to>
                                    </p:set>
                                    <p:anim calcmode="lin" valueType="num">
                                      <p:cBhvr additive="base">
                                        <p:cTn dur="500" fill="hold" id="35"/>
                                        <p:tgtEl>
                                          <p:spTgt spid="72"/>
                                        </p:tgtEl>
                                        <p:attrNameLst>
                                          <p:attrName>ppt_x</p:attrName>
                                        </p:attrNameLst>
                                      </p:cBhvr>
                                      <p:tavLst>
                                        <p:tav tm="0">
                                          <p:val>
                                            <p:strVal val="0-#ppt_w/2"/>
                                          </p:val>
                                        </p:tav>
                                        <p:tav tm="100000">
                                          <p:val>
                                            <p:strVal val="#ppt_x"/>
                                          </p:val>
                                        </p:tav>
                                      </p:tavLst>
                                    </p:anim>
                                    <p:anim calcmode="lin" valueType="num">
                                      <p:cBhvr additive="base">
                                        <p:cTn dur="500" fill="hold" id="36"/>
                                        <p:tgtEl>
                                          <p:spTgt spid="72"/>
                                        </p:tgtEl>
                                        <p:attrNameLst>
                                          <p:attrName>ppt_y</p:attrName>
                                        </p:attrNameLst>
                                      </p:cBhvr>
                                      <p:tavLst>
                                        <p:tav tm="0">
                                          <p:val>
                                            <p:strVal val="0-#ppt_h/2"/>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2" presetSubtype="8">
                                  <p:stCondLst>
                                    <p:cond delay="0"/>
                                  </p:stCondLst>
                                  <p:childTnLst>
                                    <p:set>
                                      <p:cBhvr>
                                        <p:cTn dur="1" fill="hold" id="40">
                                          <p:stCondLst>
                                            <p:cond delay="0"/>
                                          </p:stCondLst>
                                        </p:cTn>
                                        <p:tgtEl>
                                          <p:spTgt spid="6"/>
                                        </p:tgtEl>
                                        <p:attrNameLst>
                                          <p:attrName>style.visibility</p:attrName>
                                        </p:attrNameLst>
                                      </p:cBhvr>
                                      <p:to>
                                        <p:strVal val="visible"/>
                                      </p:to>
                                    </p:set>
                                    <p:animEffect filter="wipe(left)" transition="in">
                                      <p:cBhvr>
                                        <p:cTn dur="500" id="41"/>
                                        <p:tgtEl>
                                          <p:spTgt spid="6"/>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41" presetSubtype="0">
                                  <p:stCondLst>
                                    <p:cond delay="0"/>
                                  </p:stCondLst>
                                  <p:iterate type="lt">
                                    <p:tmPct val="10000"/>
                                  </p:iterate>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13"/>
                                        </p:tgtEl>
                                        <p:attrNameLst>
                                          <p:attrName>ppt_y</p:attrName>
                                        </p:attrNameLst>
                                      </p:cBhvr>
                                      <p:tavLst>
                                        <p:tav tm="0">
                                          <p:val>
                                            <p:strVal val="#ppt_y"/>
                                          </p:val>
                                        </p:tav>
                                        <p:tav tm="100000">
                                          <p:val>
                                            <p:strVal val="#ppt_y"/>
                                          </p:val>
                                        </p:tav>
                                      </p:tavLst>
                                    </p:anim>
                                    <p:anim calcmode="lin" valueType="num">
                                      <p:cBhvr>
                                        <p:cTn dur="500" fill="hold" id="48"/>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13"/>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52" presetSubtype="0">
                                  <p:stCondLst>
                                    <p:cond delay="0"/>
                                  </p:stCondLst>
                                  <p:childTnLst>
                                    <p:set>
                                      <p:cBhvr>
                                        <p:cTn dur="1" fill="hold" id="54">
                                          <p:stCondLst>
                                            <p:cond delay="0"/>
                                          </p:stCondLst>
                                        </p:cTn>
                                        <p:tgtEl>
                                          <p:spTgt spid="46"/>
                                        </p:tgtEl>
                                        <p:attrNameLst>
                                          <p:attrName>style.visibility</p:attrName>
                                        </p:attrNameLst>
                                      </p:cBhvr>
                                      <p:to>
                                        <p:strVal val="visible"/>
                                      </p:to>
                                    </p:set>
                                    <p:animScale>
                                      <p:cBhvr>
                                        <p:cTn decel="50000" dur="1000" fill="hold" id="55">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6">
                                          <p:stCondLst>
                                            <p:cond delay="0"/>
                                          </p:stCondLst>
                                        </p:cTn>
                                        <p:tgtEl>
                                          <p:spTgt spid="46"/>
                                        </p:tgtEl>
                                        <p:attrNameLst>
                                          <p:attrName>ppt_x</p:attrName>
                                          <p:attrName>ppt_y</p:attrName>
                                        </p:attrNameLst>
                                      </p:cBhvr>
                                    </p:animMotion>
                                    <p:animEffect filter="fade" transition="in">
                                      <p:cBhvr>
                                        <p:cTn dur="1000" id="57"/>
                                        <p:tgtEl>
                                          <p:spTgt spid="46"/>
                                        </p:tgtEl>
                                      </p:cBhvr>
                                    </p:animEffect>
                                  </p:childTnLst>
                                </p:cTn>
                              </p:par>
                              <p:par>
                                <p:cTn fill="hold" grpId="0" id="58" nodeType="withEffect" presetClass="entr" presetID="52" presetSubtype="0">
                                  <p:stCondLst>
                                    <p:cond delay="0"/>
                                  </p:stCondLst>
                                  <p:childTnLst>
                                    <p:set>
                                      <p:cBhvr>
                                        <p:cTn dur="1" fill="hold" id="59">
                                          <p:stCondLst>
                                            <p:cond delay="0"/>
                                          </p:stCondLst>
                                        </p:cTn>
                                        <p:tgtEl>
                                          <p:spTgt spid="14"/>
                                        </p:tgtEl>
                                        <p:attrNameLst>
                                          <p:attrName>style.visibility</p:attrName>
                                        </p:attrNameLst>
                                      </p:cBhvr>
                                      <p:to>
                                        <p:strVal val="visible"/>
                                      </p:to>
                                    </p:set>
                                    <p:animScale>
                                      <p:cBhvr>
                                        <p:cTn decel="50000" dur="1000" fill="hold" id="60">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1">
                                          <p:stCondLst>
                                            <p:cond delay="0"/>
                                          </p:stCondLst>
                                        </p:cTn>
                                        <p:tgtEl>
                                          <p:spTgt spid="14"/>
                                        </p:tgtEl>
                                        <p:attrNameLst>
                                          <p:attrName>ppt_x</p:attrName>
                                          <p:attrName>ppt_y</p:attrName>
                                        </p:attrNameLst>
                                      </p:cBhvr>
                                    </p:animMotion>
                                    <p:animEffect filter="fade" transition="in">
                                      <p:cBhvr>
                                        <p:cTn dur="1000" id="6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P grpId="0" spid="46"/>
      <p:bldP grpId="0" spid="11"/>
      <p:bldP grpId="0" spid="77"/>
      <p:bldP grpId="0" spid="78"/>
      <p:bldP grpId="0" spid="79"/>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任意多边形 27"/>
          <p:cNvSpPr/>
          <p:nvPr/>
        </p:nvSpPr>
        <p:spPr>
          <a:xfrm>
            <a:off x="-89125" y="0"/>
            <a:ext cx="2128342" cy="5143500"/>
          </a:xfrm>
          <a:custGeom>
            <a:gdLst>
              <a:gd fmla="*/ 0 w 2837789" name="connsiteX0"/>
              <a:gd fmla="*/ 0 h 6858000" name="connsiteY0"/>
              <a:gd fmla="*/ 537934 w 2837789" name="connsiteX1"/>
              <a:gd fmla="*/ 0 h 6858000" name="connsiteY1"/>
              <a:gd fmla="*/ 704850 w 2837789" name="connsiteX2"/>
              <a:gd fmla="*/ 0 h 6858000" name="connsiteY2"/>
              <a:gd fmla="*/ 2837789 w 2837789" name="connsiteX3"/>
              <a:gd fmla="*/ 0 h 6858000" name="connsiteY3"/>
              <a:gd fmla="*/ 2837789 w 2837789" name="connsiteX4"/>
              <a:gd fmla="*/ 395378 h 6858000" name="connsiteY4"/>
              <a:gd fmla="*/ 2618085 w 2837789" name="connsiteX5"/>
              <a:gd fmla="*/ 417526 h 6858000" name="connsiteY5"/>
              <a:gd fmla="*/ 1747634 w 2837789" name="connsiteX6"/>
              <a:gd fmla="*/ 1485534 h 6858000" name="connsiteY6"/>
              <a:gd fmla="*/ 2618085 w 2837789" name="connsiteX7"/>
              <a:gd fmla="*/ 2553542 h 6858000" name="connsiteY7"/>
              <a:gd fmla="*/ 2837789 w 2837789" name="connsiteX8"/>
              <a:gd fmla="*/ 2575690 h 6858000" name="connsiteY8"/>
              <a:gd fmla="*/ 2837789 w 2837789" name="connsiteX9"/>
              <a:gd fmla="*/ 6858000 h 6858000" name="connsiteY9"/>
              <a:gd fmla="*/ 704850 w 2837789" name="connsiteX10"/>
              <a:gd fmla="*/ 6858000 h 6858000" name="connsiteY10"/>
              <a:gd fmla="*/ 537934 w 2837789" name="connsiteX11"/>
              <a:gd fmla="*/ 6858000 h 6858000" name="connsiteY11"/>
              <a:gd fmla="*/ 0 w 2837789" name="connsiteX12"/>
              <a:gd fmla="*/ 6858000 h 68580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6858000" w="2837789">
                <a:moveTo>
                  <a:pt x="0" y="0"/>
                </a:moveTo>
                <a:lnTo>
                  <a:pt x="537934" y="0"/>
                </a:lnTo>
                <a:lnTo>
                  <a:pt x="704850" y="0"/>
                </a:lnTo>
                <a:lnTo>
                  <a:pt x="2837789" y="0"/>
                </a:lnTo>
                <a:lnTo>
                  <a:pt x="2837789" y="395378"/>
                </a:lnTo>
                <a:lnTo>
                  <a:pt x="2618085" y="417526"/>
                </a:lnTo>
                <a:cubicBezTo>
                  <a:pt x="2121320" y="519179"/>
                  <a:pt x="1747634" y="958717"/>
                  <a:pt x="1747634" y="1485534"/>
                </a:cubicBezTo>
                <a:cubicBezTo>
                  <a:pt x="1747634" y="2012352"/>
                  <a:pt x="2121320" y="2451889"/>
                  <a:pt x="2618085" y="2553542"/>
                </a:cubicBezTo>
                <a:lnTo>
                  <a:pt x="2837789" y="2575690"/>
                </a:lnTo>
                <a:lnTo>
                  <a:pt x="2837789" y="6858000"/>
                </a:lnTo>
                <a:lnTo>
                  <a:pt x="704850" y="6858000"/>
                </a:lnTo>
                <a:lnTo>
                  <a:pt x="537934" y="6858000"/>
                </a:lnTo>
                <a:lnTo>
                  <a:pt x="0" y="68580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algn="tl" blurRad="152400" dir="2700000" dist="76200" rotWithShape="0">
                  <a:schemeClr val="accent3">
                    <a:lumMod val="50000"/>
                    <a:alpha val="64000"/>
                  </a:schemeClr>
                </a:outerShdw>
              </a:effectLst>
              <a:scene3d>
                <a:camera prst="orthographicFront"/>
                <a:lightRig dir="t" rig="threePt"/>
              </a:scene3d>
              <a:sp3d prstMaterial="softEdge">
                <a:bevelT h="2540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15" name="文本框 14"/>
          <p:cNvSpPr txBox="1"/>
          <p:nvPr/>
        </p:nvSpPr>
        <p:spPr>
          <a:xfrm>
            <a:off x="2827575" y="902485"/>
            <a:ext cx="3179649" cy="525780"/>
          </a:xfrm>
          <a:prstGeom prst="rect">
            <a:avLst/>
          </a:prstGeom>
          <a:noFill/>
        </p:spPr>
        <p:txBody>
          <a:bodyPr bIns="34290" lIns="68580" rIns="68580" rtlCol="0" tIns="34290" wrap="square">
            <a:spAutoFit/>
          </a:bodyPr>
          <a:lstStyle/>
          <a:p>
            <a:r>
              <a:rPr altLang="zh-CN" lang="en-US" sz="3000">
                <a:solidFill>
                  <a:schemeClr val="tx1">
                    <a:lumMod val="65000"/>
                    <a:lumOff val="35000"/>
                  </a:schemeClr>
                </a:solidFill>
                <a:latin typeface="+mn-ea"/>
              </a:rPr>
              <a:t>CONTENTS </a:t>
            </a:r>
          </a:p>
        </p:txBody>
      </p:sp>
      <p:sp>
        <p:nvSpPr>
          <p:cNvPr id="27" name="文本框 14"/>
          <p:cNvSpPr txBox="1"/>
          <p:nvPr/>
        </p:nvSpPr>
        <p:spPr>
          <a:xfrm>
            <a:off x="1368009" y="830698"/>
            <a:ext cx="1269334" cy="525780"/>
          </a:xfrm>
          <a:prstGeom prst="rect">
            <a:avLst/>
          </a:prstGeom>
          <a:noFill/>
        </p:spPr>
        <p:txBody>
          <a:bodyPr bIns="34290" lIns="68580" rIns="68580" rtlCol="0" tIns="34290" wrap="square">
            <a:spAutoFit/>
          </a:bodyPr>
          <a:lstStyle/>
          <a:p>
            <a:pPr algn="ctr"/>
            <a:r>
              <a:rPr altLang="en-US" lang="zh-CN" sz="3000">
                <a:solidFill>
                  <a:schemeClr val="tx1">
                    <a:lumMod val="65000"/>
                    <a:lumOff val="35000"/>
                  </a:schemeClr>
                </a:solidFill>
                <a:latin charset="0" panose="020b0302020202020204" pitchFamily="34" typeface="ITC Avant Garde Std XLt"/>
              </a:rPr>
              <a:t>目录</a:t>
            </a:r>
          </a:p>
        </p:txBody>
      </p:sp>
      <p:sp>
        <p:nvSpPr>
          <p:cNvPr id="29" name="文本框 17"/>
          <p:cNvSpPr txBox="1"/>
          <p:nvPr/>
        </p:nvSpPr>
        <p:spPr>
          <a:xfrm>
            <a:off x="2784138" y="1983694"/>
            <a:ext cx="538386" cy="495300"/>
          </a:xfrm>
          <a:prstGeom prst="rect">
            <a:avLst/>
          </a:prstGeom>
          <a:noFill/>
        </p:spPr>
        <p:txBody>
          <a:bodyPr bIns="34290" lIns="68580" rIns="68580" rtlCol="0" tIns="34290" wrap="square">
            <a:spAutoFit/>
          </a:bodyPr>
          <a:lstStyle>
            <a:defPPr>
              <a:defRPr lang="zh-CN"/>
            </a:defPPr>
            <a:lvl1pPr algn="ctr">
              <a:defRPr sz="2800">
                <a:solidFill>
                  <a:srgbClr val="01B3C5"/>
                </a:solidFill>
                <a:latin charset="0" panose="020b0806030902050204" pitchFamily="34" typeface="Impact"/>
              </a:defRPr>
            </a:lvl1pPr>
          </a:lstStyle>
          <a:p>
            <a:r>
              <a:rPr altLang="zh-CN" lang="en-US">
                <a:solidFill>
                  <a:schemeClr val="accent1"/>
                </a:solidFill>
              </a:rPr>
              <a:t>01</a:t>
            </a:r>
          </a:p>
        </p:txBody>
      </p:sp>
      <p:sp>
        <p:nvSpPr>
          <p:cNvPr id="30" name="文本框 18"/>
          <p:cNvSpPr txBox="1"/>
          <p:nvPr/>
        </p:nvSpPr>
        <p:spPr>
          <a:xfrm>
            <a:off x="2784138" y="2677905"/>
            <a:ext cx="538386" cy="495300"/>
          </a:xfrm>
          <a:prstGeom prst="rect">
            <a:avLst/>
          </a:prstGeom>
          <a:noFill/>
        </p:spPr>
        <p:txBody>
          <a:bodyPr bIns="34290" lIns="68580" rIns="68580" rtlCol="0" tIns="34290" wrap="square">
            <a:spAutoFit/>
          </a:bodyPr>
          <a:lstStyle>
            <a:defPPr>
              <a:defRPr lang="zh-CN"/>
            </a:defPPr>
            <a:lvl1pPr algn="ctr">
              <a:defRPr sz="2800">
                <a:solidFill>
                  <a:srgbClr val="01B3C5"/>
                </a:solidFill>
                <a:latin charset="0" panose="020b0806030902050204" pitchFamily="34" typeface="Impact"/>
              </a:defRPr>
            </a:lvl1pPr>
          </a:lstStyle>
          <a:p>
            <a:r>
              <a:rPr altLang="zh-CN" lang="en-US">
                <a:solidFill>
                  <a:schemeClr val="accent2"/>
                </a:solidFill>
              </a:rPr>
              <a:t>02</a:t>
            </a:r>
          </a:p>
        </p:txBody>
      </p:sp>
      <p:sp>
        <p:nvSpPr>
          <p:cNvPr id="31" name="文本框 19"/>
          <p:cNvSpPr txBox="1"/>
          <p:nvPr/>
        </p:nvSpPr>
        <p:spPr>
          <a:xfrm>
            <a:off x="2784138" y="3372116"/>
            <a:ext cx="538386" cy="495300"/>
          </a:xfrm>
          <a:prstGeom prst="rect">
            <a:avLst/>
          </a:prstGeom>
          <a:noFill/>
        </p:spPr>
        <p:txBody>
          <a:bodyPr bIns="34290" lIns="68580" rIns="68580" rtlCol="0" tIns="34290" wrap="square">
            <a:spAutoFit/>
          </a:bodyPr>
          <a:lstStyle>
            <a:defPPr>
              <a:defRPr lang="zh-CN"/>
            </a:defPPr>
            <a:lvl1pPr algn="ctr">
              <a:defRPr sz="2800">
                <a:solidFill>
                  <a:srgbClr val="01B3C5"/>
                </a:solidFill>
                <a:latin charset="0" panose="020b0806030902050204" pitchFamily="34" typeface="Impact"/>
              </a:defRPr>
            </a:lvl1pPr>
          </a:lstStyle>
          <a:p>
            <a:r>
              <a:rPr altLang="zh-CN" lang="en-US">
                <a:solidFill>
                  <a:schemeClr val="accent3"/>
                </a:solidFill>
              </a:rPr>
              <a:t>03</a:t>
            </a:r>
          </a:p>
        </p:txBody>
      </p:sp>
      <p:sp>
        <p:nvSpPr>
          <p:cNvPr id="32" name="文本框 20"/>
          <p:cNvSpPr txBox="1"/>
          <p:nvPr/>
        </p:nvSpPr>
        <p:spPr>
          <a:xfrm>
            <a:off x="2784138" y="4012535"/>
            <a:ext cx="538386" cy="495300"/>
          </a:xfrm>
          <a:prstGeom prst="rect">
            <a:avLst/>
          </a:prstGeom>
          <a:noFill/>
        </p:spPr>
        <p:txBody>
          <a:bodyPr bIns="34290" lIns="68580" rIns="68580" rtlCol="0" tIns="34290" wrap="square">
            <a:spAutoFit/>
          </a:bodyPr>
          <a:lstStyle>
            <a:defPPr>
              <a:defRPr lang="zh-CN"/>
            </a:defPPr>
            <a:lvl1pPr algn="ctr">
              <a:defRPr sz="2800">
                <a:solidFill>
                  <a:srgbClr val="01B3C5"/>
                </a:solidFill>
                <a:latin charset="0" panose="020b0806030902050204" pitchFamily="34" typeface="Impact"/>
              </a:defRPr>
            </a:lvl1pPr>
          </a:lstStyle>
          <a:p>
            <a:r>
              <a:rPr altLang="zh-CN" lang="en-US">
                <a:solidFill>
                  <a:schemeClr val="accent4"/>
                </a:solidFill>
              </a:rPr>
              <a:t>04</a:t>
            </a:r>
          </a:p>
        </p:txBody>
      </p:sp>
      <p:sp>
        <p:nvSpPr>
          <p:cNvPr id="33" name="文本框 21"/>
          <p:cNvSpPr txBox="1"/>
          <p:nvPr/>
        </p:nvSpPr>
        <p:spPr>
          <a:xfrm>
            <a:off x="3375247" y="2029818"/>
            <a:ext cx="2084224" cy="342900"/>
          </a:xfrm>
          <a:prstGeom prst="rect">
            <a:avLst/>
          </a:prstGeom>
          <a:noFill/>
        </p:spPr>
        <p:txBody>
          <a:bodyPr bIns="34290" lIns="68580" rIns="68580" rtlCol="0" tIns="34290" wrap="square">
            <a:spAutoFit/>
          </a:bodyPr>
          <a:lstStyle/>
          <a:p>
            <a:r>
              <a:rPr altLang="en-US" b="1" lang="zh-CN" sz="1800">
                <a:solidFill>
                  <a:schemeClr val="tx1">
                    <a:lumMod val="75000"/>
                    <a:lumOff val="25000"/>
                  </a:schemeClr>
                </a:solidFill>
                <a:latin charset="0" panose="020b0502020202020204" pitchFamily="34" typeface="ITC Avant Garde Std Bk"/>
              </a:rPr>
              <a:t>点击添加标题内容</a:t>
            </a:r>
          </a:p>
        </p:txBody>
      </p:sp>
      <p:sp>
        <p:nvSpPr>
          <p:cNvPr id="34" name="文本框 22"/>
          <p:cNvSpPr txBox="1"/>
          <p:nvPr/>
        </p:nvSpPr>
        <p:spPr>
          <a:xfrm>
            <a:off x="3375247" y="2723231"/>
            <a:ext cx="2084224" cy="342900"/>
          </a:xfrm>
          <a:prstGeom prst="rect">
            <a:avLst/>
          </a:prstGeom>
          <a:noFill/>
        </p:spPr>
        <p:txBody>
          <a:bodyPr bIns="34290" lIns="68580" rIns="68580" rtlCol="0" tIns="34290" wrap="square">
            <a:spAutoFit/>
          </a:bodyPr>
          <a:lstStyle/>
          <a:p>
            <a:r>
              <a:rPr altLang="en-US" b="1" lang="zh-CN" sz="1800">
                <a:solidFill>
                  <a:schemeClr val="tx1">
                    <a:lumMod val="75000"/>
                    <a:lumOff val="25000"/>
                  </a:schemeClr>
                </a:solidFill>
                <a:latin charset="0" panose="020b0502020202020204" pitchFamily="34" typeface="ITC Avant Garde Std Bk"/>
              </a:rPr>
              <a:t>点击添加标题内容</a:t>
            </a:r>
          </a:p>
        </p:txBody>
      </p:sp>
      <p:sp>
        <p:nvSpPr>
          <p:cNvPr id="35" name="文本框 23"/>
          <p:cNvSpPr txBox="1"/>
          <p:nvPr/>
        </p:nvSpPr>
        <p:spPr>
          <a:xfrm>
            <a:off x="3375247" y="3418252"/>
            <a:ext cx="2084224" cy="342900"/>
          </a:xfrm>
          <a:prstGeom prst="rect">
            <a:avLst/>
          </a:prstGeom>
          <a:noFill/>
        </p:spPr>
        <p:txBody>
          <a:bodyPr bIns="34290" lIns="68580" rIns="68580" rtlCol="0" tIns="34290" wrap="square">
            <a:spAutoFit/>
          </a:bodyPr>
          <a:lstStyle/>
          <a:p>
            <a:r>
              <a:rPr altLang="en-US" b="1" lang="zh-CN" sz="1800">
                <a:solidFill>
                  <a:schemeClr val="tx1">
                    <a:lumMod val="75000"/>
                    <a:lumOff val="25000"/>
                  </a:schemeClr>
                </a:solidFill>
                <a:latin charset="0" panose="020b0502020202020204" pitchFamily="34" typeface="ITC Avant Garde Std Bk"/>
              </a:rPr>
              <a:t>点击添加标题内容</a:t>
            </a:r>
          </a:p>
        </p:txBody>
      </p:sp>
      <p:sp>
        <p:nvSpPr>
          <p:cNvPr id="36" name="文本框 24"/>
          <p:cNvSpPr txBox="1"/>
          <p:nvPr/>
        </p:nvSpPr>
        <p:spPr>
          <a:xfrm>
            <a:off x="3375247" y="4058671"/>
            <a:ext cx="2084224" cy="342900"/>
          </a:xfrm>
          <a:prstGeom prst="rect">
            <a:avLst/>
          </a:prstGeom>
          <a:noFill/>
        </p:spPr>
        <p:txBody>
          <a:bodyPr bIns="34290" lIns="68580" rIns="68580" rtlCol="0" tIns="34290" wrap="square">
            <a:spAutoFit/>
          </a:bodyPr>
          <a:lstStyle/>
          <a:p>
            <a:r>
              <a:rPr altLang="en-US" b="1" lang="zh-CN" sz="1800">
                <a:solidFill>
                  <a:schemeClr val="tx1">
                    <a:lumMod val="75000"/>
                    <a:lumOff val="25000"/>
                  </a:schemeClr>
                </a:solidFill>
                <a:latin charset="0" panose="020b0502020202020204" pitchFamily="34" typeface="ITC Avant Garde Std Bk"/>
              </a:rPr>
              <a:t>点击添加标题内容</a:t>
            </a:r>
          </a:p>
        </p:txBody>
      </p:sp>
      <p:sp>
        <p:nvSpPr>
          <p:cNvPr id="37" name="圆角矩形 36"/>
          <p:cNvSpPr/>
          <p:nvPr/>
        </p:nvSpPr>
        <p:spPr>
          <a:xfrm>
            <a:off x="2906496" y="2463386"/>
            <a:ext cx="319788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38" name="圆角矩形 37"/>
          <p:cNvSpPr/>
          <p:nvPr/>
        </p:nvSpPr>
        <p:spPr>
          <a:xfrm>
            <a:off x="2906496" y="3156831"/>
            <a:ext cx="319788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39" name="圆角矩形 38"/>
          <p:cNvSpPr/>
          <p:nvPr/>
        </p:nvSpPr>
        <p:spPr>
          <a:xfrm>
            <a:off x="2906496" y="3847114"/>
            <a:ext cx="319788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40" name="圆角矩形 39"/>
          <p:cNvSpPr/>
          <p:nvPr/>
        </p:nvSpPr>
        <p:spPr>
          <a:xfrm>
            <a:off x="2906496" y="4487279"/>
            <a:ext cx="319788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41" name="圆角矩形 40"/>
          <p:cNvSpPr/>
          <p:nvPr/>
        </p:nvSpPr>
        <p:spPr>
          <a:xfrm>
            <a:off x="2906495" y="1479387"/>
            <a:ext cx="3642223" cy="45719"/>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Tree>
    <p:extLst>
      <p:ext uri="{BB962C8B-B14F-4D97-AF65-F5344CB8AC3E}">
        <p14:creationId val="534116295"/>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par>
                                <p:cTn fill="hold" grpId="0" id="10" nodeType="withEffect" presetClass="entr" presetID="53" presetSubtype="0">
                                  <p:stCondLst>
                                    <p:cond delay="0"/>
                                  </p:stCondLst>
                                  <p:iterate type="lt">
                                    <p:tmPct val="10000"/>
                                  </p:iterate>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41"/>
                                        </p:tgtEl>
                                        <p:attrNameLst>
                                          <p:attrName>style.visibility</p:attrName>
                                        </p:attrNameLst>
                                      </p:cBhvr>
                                      <p:to>
                                        <p:strVal val="visible"/>
                                      </p:to>
                                    </p:set>
                                    <p:animEffect filter="wipe(left)" transition="in">
                                      <p:cBhvr>
                                        <p:cTn dur="500" id="17"/>
                                        <p:tgtEl>
                                          <p:spTgt spid="41"/>
                                        </p:tgtEl>
                                      </p:cBhvr>
                                    </p:animEffect>
                                  </p:childTnLst>
                                </p:cTn>
                              </p:par>
                            </p:childTnLst>
                          </p:cTn>
                        </p:par>
                        <p:par>
                          <p:cTn fill="hold" id="18" nodeType="afterGroup">
                            <p:stCondLst>
                              <p:cond delay="500"/>
                            </p:stCondLst>
                            <p:childTnLst>
                              <p:par>
                                <p:cTn accel="60000" fill="hold" grpId="0" id="19" nodeType="afterEffect" presetClass="entr" presetID="2" presetSubtype="4">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ppt_x"/>
                                          </p:val>
                                        </p:tav>
                                        <p:tav tm="100000">
                                          <p:val>
                                            <p:strVal val="#ppt_x"/>
                                          </p:val>
                                        </p:tav>
                                      </p:tavLst>
                                    </p:anim>
                                    <p:anim calcmode="lin" valueType="num">
                                      <p:cBhvr additive="base">
                                        <p:cTn dur="500" fill="hold" id="22"/>
                                        <p:tgtEl>
                                          <p:spTgt spid="29"/>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22" presetSubtype="8">
                                  <p:stCondLst>
                                    <p:cond delay="0"/>
                                  </p:stCondLst>
                                  <p:childTnLst>
                                    <p:set>
                                      <p:cBhvr>
                                        <p:cTn dur="1" fill="hold" id="25">
                                          <p:stCondLst>
                                            <p:cond delay="0"/>
                                          </p:stCondLst>
                                        </p:cTn>
                                        <p:tgtEl>
                                          <p:spTgt spid="33"/>
                                        </p:tgtEl>
                                        <p:attrNameLst>
                                          <p:attrName>style.visibility</p:attrName>
                                        </p:attrNameLst>
                                      </p:cBhvr>
                                      <p:to>
                                        <p:strVal val="visible"/>
                                      </p:to>
                                    </p:set>
                                    <p:animEffect filter="wipe(left)" transition="in">
                                      <p:cBhvr>
                                        <p:cTn dur="500" id="26"/>
                                        <p:tgtEl>
                                          <p:spTgt spid="33"/>
                                        </p:tgtEl>
                                      </p:cBhvr>
                                    </p:animEffect>
                                  </p:childTnLst>
                                </p:cTn>
                              </p:par>
                            </p:childTnLst>
                          </p:cTn>
                        </p:par>
                        <p:par>
                          <p:cTn fill="hold" id="27" nodeType="afterGroup">
                            <p:stCondLst>
                              <p:cond delay="1500"/>
                            </p:stCondLst>
                            <p:childTnLst>
                              <p:par>
                                <p:cTn fill="hold" grpId="0" id="28" nodeType="afterEffect" presetClass="entr" presetID="22" presetSubtype="8">
                                  <p:stCondLst>
                                    <p:cond delay="0"/>
                                  </p:stCondLst>
                                  <p:childTnLst>
                                    <p:set>
                                      <p:cBhvr>
                                        <p:cTn dur="1" fill="hold" id="29">
                                          <p:stCondLst>
                                            <p:cond delay="0"/>
                                          </p:stCondLst>
                                        </p:cTn>
                                        <p:tgtEl>
                                          <p:spTgt spid="37"/>
                                        </p:tgtEl>
                                        <p:attrNameLst>
                                          <p:attrName>style.visibility</p:attrName>
                                        </p:attrNameLst>
                                      </p:cBhvr>
                                      <p:to>
                                        <p:strVal val="visible"/>
                                      </p:to>
                                    </p:set>
                                    <p:animEffect filter="wipe(left)" transition="in">
                                      <p:cBhvr>
                                        <p:cTn dur="500" id="30"/>
                                        <p:tgtEl>
                                          <p:spTgt spid="37"/>
                                        </p:tgtEl>
                                      </p:cBhvr>
                                    </p:animEffect>
                                  </p:childTnLst>
                                </p:cTn>
                              </p:par>
                            </p:childTnLst>
                          </p:cTn>
                        </p:par>
                        <p:par>
                          <p:cTn fill="hold" id="31" nodeType="afterGroup">
                            <p:stCondLst>
                              <p:cond delay="2000"/>
                            </p:stCondLst>
                            <p:childTnLst>
                              <p:par>
                                <p:cTn accel="60000" fill="hold" grpId="0" id="32" nodeType="afterEffect" presetClass="entr" presetID="2" presetSubtype="4">
                                  <p:stCondLst>
                                    <p:cond delay="0"/>
                                  </p:stCondLst>
                                  <p:childTnLst>
                                    <p:set>
                                      <p:cBhvr>
                                        <p:cTn dur="1" fill="hold" id="33">
                                          <p:stCondLst>
                                            <p:cond delay="0"/>
                                          </p:stCondLst>
                                        </p:cTn>
                                        <p:tgtEl>
                                          <p:spTgt spid="30"/>
                                        </p:tgtEl>
                                        <p:attrNameLst>
                                          <p:attrName>style.visibility</p:attrName>
                                        </p:attrNameLst>
                                      </p:cBhvr>
                                      <p:to>
                                        <p:strVal val="visible"/>
                                      </p:to>
                                    </p:set>
                                    <p:anim calcmode="lin" valueType="num">
                                      <p:cBhvr additive="base">
                                        <p:cTn dur="500" fill="hold" id="34"/>
                                        <p:tgtEl>
                                          <p:spTgt spid="30"/>
                                        </p:tgtEl>
                                        <p:attrNameLst>
                                          <p:attrName>ppt_x</p:attrName>
                                        </p:attrNameLst>
                                      </p:cBhvr>
                                      <p:tavLst>
                                        <p:tav tm="0">
                                          <p:val>
                                            <p:strVal val="#ppt_x"/>
                                          </p:val>
                                        </p:tav>
                                        <p:tav tm="100000">
                                          <p:val>
                                            <p:strVal val="#ppt_x"/>
                                          </p:val>
                                        </p:tav>
                                      </p:tavLst>
                                    </p:anim>
                                    <p:anim calcmode="lin" valueType="num">
                                      <p:cBhvr additive="base">
                                        <p:cTn dur="500" fill="hold" id="35"/>
                                        <p:tgtEl>
                                          <p:spTgt spid="30"/>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34"/>
                                        </p:tgtEl>
                                        <p:attrNameLst>
                                          <p:attrName>style.visibility</p:attrName>
                                        </p:attrNameLst>
                                      </p:cBhvr>
                                      <p:to>
                                        <p:strVal val="visible"/>
                                      </p:to>
                                    </p:set>
                                    <p:animEffect filter="wipe(left)" transition="in">
                                      <p:cBhvr>
                                        <p:cTn dur="500" id="39"/>
                                        <p:tgtEl>
                                          <p:spTgt spid="34"/>
                                        </p:tgtEl>
                                      </p:cBhvr>
                                    </p:animEffect>
                                  </p:childTnLst>
                                </p:cTn>
                              </p:par>
                            </p:childTnLst>
                          </p:cTn>
                        </p:par>
                        <p:par>
                          <p:cTn fill="hold" id="40" nodeType="afterGroup">
                            <p:stCondLst>
                              <p:cond delay="3000"/>
                            </p:stCondLst>
                            <p:childTnLst>
                              <p:par>
                                <p:cTn fill="hold" grpId="0" id="41" nodeType="afterEffect" presetClass="entr" presetID="22" presetSubtype="8">
                                  <p:stCondLst>
                                    <p:cond delay="0"/>
                                  </p:stCondLst>
                                  <p:childTnLst>
                                    <p:set>
                                      <p:cBhvr>
                                        <p:cTn dur="1" fill="hold" id="42">
                                          <p:stCondLst>
                                            <p:cond delay="0"/>
                                          </p:stCondLst>
                                        </p:cTn>
                                        <p:tgtEl>
                                          <p:spTgt spid="38"/>
                                        </p:tgtEl>
                                        <p:attrNameLst>
                                          <p:attrName>style.visibility</p:attrName>
                                        </p:attrNameLst>
                                      </p:cBhvr>
                                      <p:to>
                                        <p:strVal val="visible"/>
                                      </p:to>
                                    </p:set>
                                    <p:animEffect filter="wipe(left)" transition="in">
                                      <p:cBhvr>
                                        <p:cTn dur="500" id="43"/>
                                        <p:tgtEl>
                                          <p:spTgt spid="38"/>
                                        </p:tgtEl>
                                      </p:cBhvr>
                                    </p:animEffect>
                                  </p:childTnLst>
                                </p:cTn>
                              </p:par>
                            </p:childTnLst>
                          </p:cTn>
                        </p:par>
                        <p:par>
                          <p:cTn fill="hold" id="44" nodeType="afterGroup">
                            <p:stCondLst>
                              <p:cond delay="3500"/>
                            </p:stCondLst>
                            <p:childTnLst>
                              <p:par>
                                <p:cTn accel="60000" fill="hold" grpId="0" id="45" nodeType="afterEffect" presetClass="entr" presetID="2" presetSubtype="4">
                                  <p:stCondLst>
                                    <p:cond delay="0"/>
                                  </p:stCondLst>
                                  <p:childTnLst>
                                    <p:set>
                                      <p:cBhvr>
                                        <p:cTn dur="1" fill="hold" id="46">
                                          <p:stCondLst>
                                            <p:cond delay="0"/>
                                          </p:stCondLst>
                                        </p:cTn>
                                        <p:tgtEl>
                                          <p:spTgt spid="31"/>
                                        </p:tgtEl>
                                        <p:attrNameLst>
                                          <p:attrName>style.visibility</p:attrName>
                                        </p:attrNameLst>
                                      </p:cBhvr>
                                      <p:to>
                                        <p:strVal val="visible"/>
                                      </p:to>
                                    </p:set>
                                    <p:anim calcmode="lin" valueType="num">
                                      <p:cBhvr additive="base">
                                        <p:cTn dur="500" fill="hold" id="47"/>
                                        <p:tgtEl>
                                          <p:spTgt spid="31"/>
                                        </p:tgtEl>
                                        <p:attrNameLst>
                                          <p:attrName>ppt_x</p:attrName>
                                        </p:attrNameLst>
                                      </p:cBhvr>
                                      <p:tavLst>
                                        <p:tav tm="0">
                                          <p:val>
                                            <p:strVal val="#ppt_x"/>
                                          </p:val>
                                        </p:tav>
                                        <p:tav tm="100000">
                                          <p:val>
                                            <p:strVal val="#ppt_x"/>
                                          </p:val>
                                        </p:tav>
                                      </p:tavLst>
                                    </p:anim>
                                    <p:anim calcmode="lin" valueType="num">
                                      <p:cBhvr additive="base">
                                        <p:cTn dur="500" fill="hold" id="48"/>
                                        <p:tgtEl>
                                          <p:spTgt spid="31"/>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000"/>
                            </p:stCondLst>
                            <p:childTnLst>
                              <p:par>
                                <p:cTn fill="hold" grpId="0" id="50" nodeType="afterEffect" presetClass="entr" presetID="22" presetSubtype="8">
                                  <p:stCondLst>
                                    <p:cond delay="0"/>
                                  </p:stCondLst>
                                  <p:childTnLst>
                                    <p:set>
                                      <p:cBhvr>
                                        <p:cTn dur="1" fill="hold" id="51">
                                          <p:stCondLst>
                                            <p:cond delay="0"/>
                                          </p:stCondLst>
                                        </p:cTn>
                                        <p:tgtEl>
                                          <p:spTgt spid="35"/>
                                        </p:tgtEl>
                                        <p:attrNameLst>
                                          <p:attrName>style.visibility</p:attrName>
                                        </p:attrNameLst>
                                      </p:cBhvr>
                                      <p:to>
                                        <p:strVal val="visible"/>
                                      </p:to>
                                    </p:set>
                                    <p:animEffect filter="wipe(left)" transition="in">
                                      <p:cBhvr>
                                        <p:cTn dur="500" id="52"/>
                                        <p:tgtEl>
                                          <p:spTgt spid="35"/>
                                        </p:tgtEl>
                                      </p:cBhvr>
                                    </p:animEffect>
                                  </p:childTnLst>
                                </p:cTn>
                              </p:par>
                            </p:childTnLst>
                          </p:cTn>
                        </p:par>
                        <p:par>
                          <p:cTn fill="hold" id="53" nodeType="afterGroup">
                            <p:stCondLst>
                              <p:cond delay="4500"/>
                            </p:stCondLst>
                            <p:childTnLst>
                              <p:par>
                                <p:cTn fill="hold" grpId="0" id="54" nodeType="afterEffect" presetClass="entr" presetID="22" presetSubtype="8">
                                  <p:stCondLst>
                                    <p:cond delay="0"/>
                                  </p:stCondLst>
                                  <p:childTnLst>
                                    <p:set>
                                      <p:cBhvr>
                                        <p:cTn dur="1" fill="hold" id="55">
                                          <p:stCondLst>
                                            <p:cond delay="0"/>
                                          </p:stCondLst>
                                        </p:cTn>
                                        <p:tgtEl>
                                          <p:spTgt spid="39"/>
                                        </p:tgtEl>
                                        <p:attrNameLst>
                                          <p:attrName>style.visibility</p:attrName>
                                        </p:attrNameLst>
                                      </p:cBhvr>
                                      <p:to>
                                        <p:strVal val="visible"/>
                                      </p:to>
                                    </p:set>
                                    <p:animEffect filter="wipe(left)" transition="in">
                                      <p:cBhvr>
                                        <p:cTn dur="500" id="56"/>
                                        <p:tgtEl>
                                          <p:spTgt spid="39"/>
                                        </p:tgtEl>
                                      </p:cBhvr>
                                    </p:animEffect>
                                  </p:childTnLst>
                                </p:cTn>
                              </p:par>
                            </p:childTnLst>
                          </p:cTn>
                        </p:par>
                        <p:par>
                          <p:cTn fill="hold" id="57" nodeType="afterGroup">
                            <p:stCondLst>
                              <p:cond delay="5000"/>
                            </p:stCondLst>
                            <p:childTnLst>
                              <p:par>
                                <p:cTn accel="60000" fill="hold" grpId="0" id="58" nodeType="afterEffect" presetClass="entr" presetID="2" presetSubtype="4">
                                  <p:stCondLst>
                                    <p:cond delay="0"/>
                                  </p:stCondLst>
                                  <p:childTnLst>
                                    <p:set>
                                      <p:cBhvr>
                                        <p:cTn dur="1" fill="hold" id="59">
                                          <p:stCondLst>
                                            <p:cond delay="0"/>
                                          </p:stCondLst>
                                        </p:cTn>
                                        <p:tgtEl>
                                          <p:spTgt spid="32"/>
                                        </p:tgtEl>
                                        <p:attrNameLst>
                                          <p:attrName>style.visibility</p:attrName>
                                        </p:attrNameLst>
                                      </p:cBhvr>
                                      <p:to>
                                        <p:strVal val="visible"/>
                                      </p:to>
                                    </p:set>
                                    <p:anim calcmode="lin" valueType="num">
                                      <p:cBhvr additive="base">
                                        <p:cTn dur="500" fill="hold" id="60"/>
                                        <p:tgtEl>
                                          <p:spTgt spid="32"/>
                                        </p:tgtEl>
                                        <p:attrNameLst>
                                          <p:attrName>ppt_x</p:attrName>
                                        </p:attrNameLst>
                                      </p:cBhvr>
                                      <p:tavLst>
                                        <p:tav tm="0">
                                          <p:val>
                                            <p:strVal val="#ppt_x"/>
                                          </p:val>
                                        </p:tav>
                                        <p:tav tm="100000">
                                          <p:val>
                                            <p:strVal val="#ppt_x"/>
                                          </p:val>
                                        </p:tav>
                                      </p:tavLst>
                                    </p:anim>
                                    <p:anim calcmode="lin" valueType="num">
                                      <p:cBhvr additive="base">
                                        <p:cTn dur="500" fill="hold" id="61"/>
                                        <p:tgtEl>
                                          <p:spTgt spid="32"/>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5500"/>
                            </p:stCondLst>
                            <p:childTnLst>
                              <p:par>
                                <p:cTn fill="hold" grpId="0" id="63" nodeType="afterEffect" presetClass="entr" presetID="22" presetSubtype="8">
                                  <p:stCondLst>
                                    <p:cond delay="0"/>
                                  </p:stCondLst>
                                  <p:childTnLst>
                                    <p:set>
                                      <p:cBhvr>
                                        <p:cTn dur="1" fill="hold" id="64">
                                          <p:stCondLst>
                                            <p:cond delay="0"/>
                                          </p:stCondLst>
                                        </p:cTn>
                                        <p:tgtEl>
                                          <p:spTgt spid="36"/>
                                        </p:tgtEl>
                                        <p:attrNameLst>
                                          <p:attrName>style.visibility</p:attrName>
                                        </p:attrNameLst>
                                      </p:cBhvr>
                                      <p:to>
                                        <p:strVal val="visible"/>
                                      </p:to>
                                    </p:set>
                                    <p:animEffect filter="wipe(left)" transition="in">
                                      <p:cBhvr>
                                        <p:cTn dur="500" id="65"/>
                                        <p:tgtEl>
                                          <p:spTgt spid="36"/>
                                        </p:tgtEl>
                                      </p:cBhvr>
                                    </p:animEffect>
                                  </p:childTnLst>
                                </p:cTn>
                              </p:par>
                            </p:childTnLst>
                          </p:cTn>
                        </p:par>
                        <p:par>
                          <p:cTn fill="hold" id="66" nodeType="afterGroup">
                            <p:stCondLst>
                              <p:cond delay="6000"/>
                            </p:stCondLst>
                            <p:childTnLst>
                              <p:par>
                                <p:cTn fill="hold" grpId="0" id="67" nodeType="afterEffect" presetClass="entr" presetID="22" presetSubtype="8">
                                  <p:stCondLst>
                                    <p:cond delay="0"/>
                                  </p:stCondLst>
                                  <p:childTnLst>
                                    <p:set>
                                      <p:cBhvr>
                                        <p:cTn dur="1" fill="hold" id="68">
                                          <p:stCondLst>
                                            <p:cond delay="0"/>
                                          </p:stCondLst>
                                        </p:cTn>
                                        <p:tgtEl>
                                          <p:spTgt spid="40"/>
                                        </p:tgtEl>
                                        <p:attrNameLst>
                                          <p:attrName>style.visibility</p:attrName>
                                        </p:attrNameLst>
                                      </p:cBhvr>
                                      <p:to>
                                        <p:strVal val="visible"/>
                                      </p:to>
                                    </p:set>
                                    <p:animEffect filter="wipe(left)" transition="in">
                                      <p:cBhvr>
                                        <p:cTn dur="500" id="6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7"/>
      <p:bldP grpId="0" spid="29"/>
      <p:bldP grpId="0" spid="30"/>
      <p:bldP grpId="0" spid="31"/>
      <p:bldP grpId="0" spid="32"/>
      <p:bldP grpId="0" spid="33"/>
      <p:bldP grpId="0" spid="34"/>
      <p:bldP grpId="0" spid="35"/>
      <p:bldP grpId="0" spid="36"/>
      <p:bldP grpId="0" spid="37"/>
      <p:bldP grpId="0" spid="38"/>
      <p:bldP grpId="0" spid="39"/>
      <p:bldP grpId="0" spid="40"/>
      <p:bldP grpId="0" spid="4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52400" dir="2700000" dist="63500" rotWithShape="0">
                  <a:schemeClr val="accent3">
                    <a:lumMod val="50000"/>
                    <a:alpha val="64000"/>
                  </a:schemeClr>
                </a:outerShdw>
              </a:effectLst>
              <a:scene3d>
                <a:camera prst="orthographicFront"/>
                <a:lightRig dir="t" rig="threePt"/>
              </a:scene3d>
              <a:sp3d prstMaterial="softEdge">
                <a:bevelT h="2540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sp>
        <p:nvSpPr>
          <p:cNvPr id="24" name="任意多边形 23"/>
          <p:cNvSpPr/>
          <p:nvPr/>
        </p:nvSpPr>
        <p:spPr>
          <a:xfrm>
            <a:off x="-89125" y="-427943"/>
            <a:ext cx="2128342" cy="6001429"/>
          </a:xfrm>
          <a:custGeom>
            <a:gdLst>
              <a:gd fmla="*/ 0 w 2837789" name="connsiteX0"/>
              <a:gd fmla="*/ 0 h 8001905" name="connsiteY0"/>
              <a:gd fmla="*/ 2837788 w 2837789" name="connsiteX1"/>
              <a:gd fmla="*/ 0 h 8001905" name="connsiteY1"/>
              <a:gd fmla="*/ 2837788 w 2837789" name="connsiteX2"/>
              <a:gd fmla="*/ 1968500 h 8001905" name="connsiteY2"/>
              <a:gd fmla="*/ 2837789 w 2837789" name="connsiteX3"/>
              <a:gd fmla="*/ 1968500 h 8001905" name="connsiteY3"/>
              <a:gd fmla="*/ 2837789 w 2837789" name="connsiteX4"/>
              <a:gd fmla="*/ 2363879 h 8001905" name="connsiteY4"/>
              <a:gd fmla="*/ 2618085 w 2837789" name="connsiteX5"/>
              <a:gd fmla="*/ 2386026 h 8001905" name="connsiteY5"/>
              <a:gd fmla="*/ 1747634 w 2837789" name="connsiteX6"/>
              <a:gd fmla="*/ 3454034 h 8001905" name="connsiteY6"/>
              <a:gd fmla="*/ 2618085 w 2837789" name="connsiteX7"/>
              <a:gd fmla="*/ 4522042 h 8001905" name="connsiteY7"/>
              <a:gd fmla="*/ 2837789 w 2837789" name="connsiteX8"/>
              <a:gd fmla="*/ 4544190 h 8001905" name="connsiteY8"/>
              <a:gd fmla="*/ 2837789 w 2837789" name="connsiteX9"/>
              <a:gd fmla="*/ 6858000 h 8001905" name="connsiteY9"/>
              <a:gd fmla="*/ 2837788 w 2837789" name="connsiteX10"/>
              <a:gd fmla="*/ 6858000 h 8001905" name="connsiteY10"/>
              <a:gd fmla="*/ 2837788 w 2837789" name="connsiteX11"/>
              <a:gd fmla="*/ 8001905 h 8001905" name="connsiteY11"/>
              <a:gd fmla="*/ 0 w 2837789" name="connsiteX12"/>
              <a:gd fmla="*/ 8001905 h 8001905" name="connsiteY12"/>
              <a:gd fmla="*/ 0 w 2837789" name="connsiteX13"/>
              <a:gd fmla="*/ 6858000 h 8001905" name="connsiteY13"/>
              <a:gd fmla="*/ 0 w 2837789" name="connsiteX14"/>
              <a:gd fmla="*/ 6376305 h 8001905" name="connsiteY14"/>
              <a:gd fmla="*/ 0 w 2837789" name="connsiteX15"/>
              <a:gd fmla="*/ 2133600 h 8001905" name="connsiteY15"/>
              <a:gd fmla="*/ 0 w 2837789" name="connsiteX16"/>
              <a:gd fmla="*/ 1968500 h 800190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8001905" w="2837789">
                <a:moveTo>
                  <a:pt x="0" y="0"/>
                </a:moveTo>
                <a:lnTo>
                  <a:pt x="2837788" y="0"/>
                </a:lnTo>
                <a:lnTo>
                  <a:pt x="2837788" y="1968500"/>
                </a:lnTo>
                <a:lnTo>
                  <a:pt x="2837789" y="1968500"/>
                </a:lnTo>
                <a:lnTo>
                  <a:pt x="2837789" y="2363879"/>
                </a:lnTo>
                <a:lnTo>
                  <a:pt x="2618085" y="2386026"/>
                </a:lnTo>
                <a:cubicBezTo>
                  <a:pt x="2121320" y="2487680"/>
                  <a:pt x="1747634" y="2927218"/>
                  <a:pt x="1747634" y="3454034"/>
                </a:cubicBezTo>
                <a:cubicBezTo>
                  <a:pt x="1747634" y="3980852"/>
                  <a:pt x="2121320" y="4420389"/>
                  <a:pt x="2618085" y="4522042"/>
                </a:cubicBezTo>
                <a:lnTo>
                  <a:pt x="2837789" y="4544190"/>
                </a:lnTo>
                <a:lnTo>
                  <a:pt x="2837789" y="6858000"/>
                </a:lnTo>
                <a:lnTo>
                  <a:pt x="2837788" y="6858000"/>
                </a:lnTo>
                <a:lnTo>
                  <a:pt x="2837788" y="8001905"/>
                </a:lnTo>
                <a:lnTo>
                  <a:pt x="0" y="8001905"/>
                </a:lnTo>
                <a:lnTo>
                  <a:pt x="0" y="6858000"/>
                </a:lnTo>
                <a:lnTo>
                  <a:pt x="0" y="6376305"/>
                </a:lnTo>
                <a:lnTo>
                  <a:pt x="0" y="2133600"/>
                </a:lnTo>
                <a:lnTo>
                  <a:pt x="0" y="196850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4" name="圆角矩形 13"/>
          <p:cNvSpPr/>
          <p:nvPr/>
        </p:nvSpPr>
        <p:spPr>
          <a:xfrm>
            <a:off x="3001095" y="3284307"/>
            <a:ext cx="5128673" cy="32168"/>
          </a:xfrm>
          <a:prstGeom prst="roundRect">
            <a:avLst>
              <a:gd fmla="val 50000" name="adj"/>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defRPr/>
            </a:pPr>
            <a:endParaRPr altLang="en-US" lang="zh-CN">
              <a:solidFill>
                <a:srgbClr val="FFFFFF"/>
              </a:solidFill>
              <a:latin typeface="Calibri"/>
              <a:ea charset="-122" panose="02010600030101010101" pitchFamily="2" typeface="宋体"/>
            </a:endParaRPr>
          </a:p>
        </p:txBody>
      </p:sp>
      <p:sp>
        <p:nvSpPr>
          <p:cNvPr id="16" name="文本框 15"/>
          <p:cNvSpPr txBox="1"/>
          <p:nvPr/>
        </p:nvSpPr>
        <p:spPr>
          <a:xfrm>
            <a:off x="2891915" y="1569133"/>
            <a:ext cx="3603777" cy="1165860"/>
          </a:xfrm>
          <a:prstGeom prst="rect">
            <a:avLst/>
          </a:prstGeom>
          <a:noFill/>
        </p:spPr>
        <p:txBody>
          <a:bodyPr bIns="34290" lIns="68580" rIns="68580" rtlCol="0" tIns="34290" wrap="square">
            <a:spAutoFit/>
          </a:bodyPr>
          <a:lstStyle/>
          <a:p>
            <a:r>
              <a:rPr altLang="zh-CN" lang="en-US" sz="7200">
                <a:solidFill>
                  <a:schemeClr val="accent3"/>
                </a:solidFill>
                <a:latin charset="0" panose="020b0806030902050204" pitchFamily="34" typeface="Impact"/>
              </a:rPr>
              <a:t>PART 01</a:t>
            </a:r>
          </a:p>
        </p:txBody>
      </p:sp>
      <p:sp>
        <p:nvSpPr>
          <p:cNvPr id="18" name="文本框 17"/>
          <p:cNvSpPr txBox="1"/>
          <p:nvPr/>
        </p:nvSpPr>
        <p:spPr>
          <a:xfrm>
            <a:off x="2899391" y="2833300"/>
            <a:ext cx="2486156" cy="396240"/>
          </a:xfrm>
          <a:prstGeom prst="rect">
            <a:avLst/>
          </a:prstGeom>
          <a:noFill/>
        </p:spPr>
        <p:txBody>
          <a:bodyPr rtlCol="0" wrap="square">
            <a:spAutoFit/>
          </a:bodyPr>
          <a:lstStyle/>
          <a:p>
            <a:r>
              <a:rPr altLang="en-US" b="1" lang="zh-CN" sz="2000">
                <a:solidFill>
                  <a:schemeClr val="tx1">
                    <a:lumMod val="75000"/>
                    <a:lumOff val="25000"/>
                  </a:schemeClr>
                </a:solidFill>
                <a:latin charset="0" panose="020b0502020202020204" pitchFamily="34" typeface="ITC Avant Garde Std Bk"/>
              </a:rPr>
              <a:t>点击添加标题内容</a:t>
            </a:r>
          </a:p>
        </p:txBody>
      </p:sp>
      <p:sp>
        <p:nvSpPr>
          <p:cNvPr id="20" name="文本框 19"/>
          <p:cNvSpPr txBox="1"/>
          <p:nvPr/>
        </p:nvSpPr>
        <p:spPr bwMode="auto">
          <a:xfrm>
            <a:off x="2926288" y="3383092"/>
            <a:ext cx="5203480" cy="617220"/>
          </a:xfrm>
          <a:prstGeom prst="rect">
            <a:avLst/>
          </a:prstGeom>
          <a:noFill/>
        </p:spPr>
        <p:txBody>
          <a:bodyPr bIns="34290" lIns="68580" rIns="68580" tIns="34290" wrap="square">
            <a:spAutoFit/>
          </a:bodyPr>
          <a:lstStyle/>
          <a:p>
            <a:pPr>
              <a:lnSpc>
                <a:spcPct val="12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详细内容……点击输入本栏的具体文字，简明扼要的说明分项内容，此为概念图解，请根据您的具体内容酌情修改。</a:t>
            </a:r>
          </a:p>
        </p:txBody>
      </p:sp>
      <p:grpSp>
        <p:nvGrpSpPr>
          <p:cNvPr id="25" name="组合 24"/>
          <p:cNvGrpSpPr/>
          <p:nvPr/>
        </p:nvGrpSpPr>
        <p:grpSpPr>
          <a:xfrm>
            <a:off x="1787045" y="1867537"/>
            <a:ext cx="527203" cy="530769"/>
            <a:chOff x="5042691" y="2273920"/>
            <a:chExt cx="702937" cy="707692"/>
          </a:xfrm>
          <a:solidFill>
            <a:schemeClr val="accent3"/>
          </a:solidFill>
        </p:grpSpPr>
        <p:sp>
          <p:nvSpPr>
            <p:cNvPr id="26"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3"/>
            <p:cNvSpPr>
              <a:spLocks noEditPoints="1"/>
            </p:cNvSpPr>
            <p:nvPr/>
          </p:nvSpPr>
          <p:spPr bwMode="auto">
            <a:xfrm>
              <a:off x="5042691" y="2273920"/>
              <a:ext cx="529214" cy="655758"/>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103843715"/>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8"/>
                                        </p:tgtEl>
                                        <p:attrNameLst>
                                          <p:attrName>style.visibility</p:attrName>
                                        </p:attrNameLst>
                                      </p:cBhvr>
                                      <p:to>
                                        <p:strVal val="visible"/>
                                      </p:to>
                                    </p:set>
                                    <p:animEffect filter="wipe(left)" transition="in">
                                      <p:cBhvr>
                                        <p:cTn dur="500" id="13"/>
                                        <p:tgtEl>
                                          <p:spTgt spid="1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4"/>
                                        </p:tgtEl>
                                        <p:attrNameLst>
                                          <p:attrName>style.visibility</p:attrName>
                                        </p:attrNameLst>
                                      </p:cBhvr>
                                      <p:to>
                                        <p:strVal val="visible"/>
                                      </p:to>
                                    </p:set>
                                    <p:animEffect filter="wipe(left)" transition="in">
                                      <p:cBhvr>
                                        <p:cTn dur="500" id="17"/>
                                        <p:tgtEl>
                                          <p:spTgt spid="14"/>
                                        </p:tgtEl>
                                      </p:cBhvr>
                                    </p:animEffect>
                                  </p:childTnLst>
                                </p:cTn>
                              </p:par>
                            </p:childTnLst>
                          </p:cTn>
                        </p:par>
                        <p:par>
                          <p:cTn fill="hold" id="18" nodeType="afterGroup">
                            <p:stCondLst>
                              <p:cond delay="1500"/>
                            </p:stCondLst>
                            <p:childTnLst>
                              <p:par>
                                <p:cTn fill="hold" grpId="0" id="19" nodeType="afterEffect" presetClass="entr" presetID="22" presetSubtype="2">
                                  <p:stCondLst>
                                    <p:cond delay="0"/>
                                  </p:stCondLst>
                                  <p:iterate type="lt">
                                    <p:tmPct val="4878"/>
                                  </p:iterate>
                                  <p:childTnLst>
                                    <p:set>
                                      <p:cBhvr>
                                        <p:cTn dur="1" fill="hold" id="20">
                                          <p:stCondLst>
                                            <p:cond delay="0"/>
                                          </p:stCondLst>
                                        </p:cTn>
                                        <p:tgtEl>
                                          <p:spTgt spid="20"/>
                                        </p:tgtEl>
                                        <p:attrNameLst>
                                          <p:attrName>style.visibility</p:attrName>
                                        </p:attrNameLst>
                                      </p:cBhvr>
                                      <p:to>
                                        <p:strVal val="visible"/>
                                      </p:to>
                                    </p:set>
                                    <p:animEffect filter="wipe(right)" transition="in">
                                      <p:cBhvr>
                                        <p:cTn dur="500" id="2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8"/>
      <p:bldP grpId="0" spid="2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fmla="val 0"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78" name="圆角矩形 177"/>
            <p:cNvSpPr/>
            <p:nvPr/>
          </p:nvSpPr>
          <p:spPr>
            <a:xfrm>
              <a:off x="910698" y="1400423"/>
              <a:ext cx="2386859" cy="376672"/>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79" name="组合 178"/>
          <p:cNvGrpSpPr/>
          <p:nvPr/>
        </p:nvGrpSpPr>
        <p:grpSpPr>
          <a:xfrm>
            <a:off x="790940" y="2394983"/>
            <a:ext cx="2551321" cy="525222"/>
            <a:chOff x="828467" y="1326148"/>
            <a:chExt cx="2551321" cy="525222"/>
          </a:xfrm>
        </p:grpSpPr>
        <p:sp>
          <p:nvSpPr>
            <p:cNvPr id="180" name="圆角矩形 179"/>
            <p:cNvSpPr/>
            <p:nvPr/>
          </p:nvSpPr>
          <p:spPr>
            <a:xfrm>
              <a:off x="828467" y="1326148"/>
              <a:ext cx="2551321" cy="525222"/>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81" name="圆角矩形 180"/>
            <p:cNvSpPr/>
            <p:nvPr/>
          </p:nvSpPr>
          <p:spPr>
            <a:xfrm>
              <a:off x="910698" y="1400423"/>
              <a:ext cx="2386859" cy="376672"/>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82" name="组合 181"/>
          <p:cNvGrpSpPr/>
          <p:nvPr/>
        </p:nvGrpSpPr>
        <p:grpSpPr>
          <a:xfrm>
            <a:off x="790940" y="3509018"/>
            <a:ext cx="2551321" cy="525222"/>
            <a:chOff x="828467" y="1326148"/>
            <a:chExt cx="2551321" cy="525222"/>
          </a:xfrm>
        </p:grpSpPr>
        <p:sp>
          <p:nvSpPr>
            <p:cNvPr id="183" name="圆角矩形 182"/>
            <p:cNvSpPr/>
            <p:nvPr/>
          </p:nvSpPr>
          <p:spPr>
            <a:xfrm>
              <a:off x="828467" y="1326148"/>
              <a:ext cx="2551321" cy="525222"/>
            </a:xfrm>
            <a:prstGeom prst="roundRect">
              <a:avLst>
                <a:gd fmla="val 0"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84" name="圆角矩形 183"/>
            <p:cNvSpPr/>
            <p:nvPr/>
          </p:nvSpPr>
          <p:spPr>
            <a:xfrm>
              <a:off x="910698" y="1400423"/>
              <a:ext cx="2386859" cy="376672"/>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fmla="val 0"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87" name="圆角矩形 186"/>
            <p:cNvSpPr/>
            <p:nvPr/>
          </p:nvSpPr>
          <p:spPr>
            <a:xfrm>
              <a:off x="910698" y="1400423"/>
              <a:ext cx="2386859" cy="376672"/>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88" name="组合 187"/>
          <p:cNvGrpSpPr/>
          <p:nvPr/>
        </p:nvGrpSpPr>
        <p:grpSpPr>
          <a:xfrm>
            <a:off x="5751501" y="2394543"/>
            <a:ext cx="2551321" cy="525222"/>
            <a:chOff x="828467" y="1326148"/>
            <a:chExt cx="2551321" cy="525222"/>
          </a:xfrm>
        </p:grpSpPr>
        <p:sp>
          <p:nvSpPr>
            <p:cNvPr id="189" name="圆角矩形 188"/>
            <p:cNvSpPr/>
            <p:nvPr/>
          </p:nvSpPr>
          <p:spPr>
            <a:xfrm>
              <a:off x="828467" y="1326148"/>
              <a:ext cx="2551321" cy="525222"/>
            </a:xfrm>
            <a:prstGeom prst="roundRect">
              <a:avLst>
                <a:gd fmla="val 0"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90" name="圆角矩形 189"/>
            <p:cNvSpPr/>
            <p:nvPr/>
          </p:nvSpPr>
          <p:spPr>
            <a:xfrm>
              <a:off x="910698" y="1400423"/>
              <a:ext cx="2386859" cy="376672"/>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grpSp>
        <p:nvGrpSpPr>
          <p:cNvPr id="191" name="组合 190"/>
          <p:cNvGrpSpPr/>
          <p:nvPr/>
        </p:nvGrpSpPr>
        <p:grpSpPr>
          <a:xfrm>
            <a:off x="5751501" y="3508578"/>
            <a:ext cx="2551321" cy="525222"/>
            <a:chOff x="828467" y="1326148"/>
            <a:chExt cx="2551321" cy="525222"/>
          </a:xfrm>
        </p:grpSpPr>
        <p:sp>
          <p:nvSpPr>
            <p:cNvPr id="192" name="圆角矩形 191"/>
            <p:cNvSpPr/>
            <p:nvPr/>
          </p:nvSpPr>
          <p:spPr>
            <a:xfrm>
              <a:off x="828467" y="1326148"/>
              <a:ext cx="2551321" cy="525222"/>
            </a:xfrm>
            <a:prstGeom prst="roundRect">
              <a:avLst>
                <a:gd fmla="val 0"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193" name="圆角矩形 192"/>
            <p:cNvSpPr/>
            <p:nvPr/>
          </p:nvSpPr>
          <p:spPr>
            <a:xfrm>
              <a:off x="910698" y="1400423"/>
              <a:ext cx="2386859" cy="376672"/>
            </a:xfrm>
            <a:prstGeom prst="roundRect">
              <a:avLst>
                <a:gd fmla="val 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84" name="椭圆 83"/>
            <p:cNvSpPr/>
            <p:nvPr/>
          </p:nvSpPr>
          <p:spPr>
            <a:xfrm>
              <a:off x="2345502" y="2051726"/>
              <a:ext cx="2116756" cy="2116756"/>
            </a:xfrm>
            <a:prstGeom prst="ellipse">
              <a:avLst/>
            </a:prstGeom>
            <a:solidFill>
              <a:schemeClr val="bg1">
                <a:lumMod val="95000"/>
              </a:schemeClr>
            </a:solidFill>
            <a:ln w="50800">
              <a:noFill/>
            </a:ln>
            <a:effectLst>
              <a:outerShdw algn="tl" blurRad="165100" dir="2700000" dist="88900" rotWithShape="0">
                <a:schemeClr val="accent3">
                  <a:lumMod val="50000"/>
                  <a:alpha val="64000"/>
                </a:schemeClr>
              </a:outerShdw>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sp>
        <p:nvSpPr>
          <p:cNvPr id="86" name="Text Placeholder 12"/>
          <p:cNvSpPr txBox="1"/>
          <p:nvPr/>
        </p:nvSpPr>
        <p:spPr>
          <a:xfrm>
            <a:off x="1197608" y="1450149"/>
            <a:ext cx="1959184" cy="287177"/>
          </a:xfrm>
          <a:prstGeom prst="rect">
            <a:avLst/>
          </a:prstGeom>
        </p:spPr>
        <p:txBody>
          <a:bodyPr lIns="0" rIns="0">
            <a:normAutofit/>
          </a:bodyPr>
          <a:lstStyle>
            <a:lvl1pPr algn="l" defTabSz="914400" eaLnBrk="1" hangingPunct="1" indent="0" latinLnBrk="0" marL="0" rtl="0">
              <a:spcBef>
                <a:spcPct val="20000"/>
              </a:spcBef>
              <a:buFont charset="0"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r"/>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01 点击输入标题内容</a:t>
            </a:r>
          </a:p>
        </p:txBody>
      </p:sp>
      <p:sp>
        <p:nvSpPr>
          <p:cNvPr id="87" name="Text Placeholder 12"/>
          <p:cNvSpPr txBox="1"/>
          <p:nvPr/>
        </p:nvSpPr>
        <p:spPr>
          <a:xfrm>
            <a:off x="1197608" y="2517560"/>
            <a:ext cx="1959184" cy="287177"/>
          </a:xfrm>
          <a:prstGeom prst="rect">
            <a:avLst/>
          </a:prstGeom>
        </p:spPr>
        <p:txBody>
          <a:bodyPr lIns="0" rIns="0">
            <a:normAutofit/>
          </a:bodyPr>
          <a:lstStyle>
            <a:lvl1pPr algn="l" defTabSz="914400" eaLnBrk="1" hangingPunct="1" indent="0" latinLnBrk="0" marL="0" rtl="0">
              <a:spcBef>
                <a:spcPct val="20000"/>
              </a:spcBef>
              <a:buFont charset="0"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r"/>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02 点击输入标题内容</a:t>
            </a:r>
          </a:p>
        </p:txBody>
      </p:sp>
      <p:sp>
        <p:nvSpPr>
          <p:cNvPr id="88" name="Text Placeholder 12"/>
          <p:cNvSpPr txBox="1"/>
          <p:nvPr/>
        </p:nvSpPr>
        <p:spPr>
          <a:xfrm>
            <a:off x="1197608" y="3628041"/>
            <a:ext cx="1959184" cy="287177"/>
          </a:xfrm>
          <a:prstGeom prst="rect">
            <a:avLst/>
          </a:prstGeom>
        </p:spPr>
        <p:txBody>
          <a:bodyPr lIns="0" rIns="0">
            <a:normAutofit/>
          </a:bodyPr>
          <a:lstStyle>
            <a:lvl1pPr algn="l" defTabSz="914400" eaLnBrk="1" hangingPunct="1" indent="0" latinLnBrk="0" marL="0" rtl="0">
              <a:spcBef>
                <a:spcPct val="20000"/>
              </a:spcBef>
              <a:buFont charset="0"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r"/>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03 点击输入标题内容</a:t>
            </a:r>
          </a:p>
        </p:txBody>
      </p:sp>
      <p:sp>
        <p:nvSpPr>
          <p:cNvPr id="89" name="Text Placeholder 12"/>
          <p:cNvSpPr txBox="1"/>
          <p:nvPr/>
        </p:nvSpPr>
        <p:spPr>
          <a:xfrm>
            <a:off x="5976229" y="1450149"/>
            <a:ext cx="1959184" cy="287177"/>
          </a:xfrm>
          <a:prstGeom prst="rect">
            <a:avLst/>
          </a:prstGeom>
        </p:spPr>
        <p:txBody>
          <a:bodyPr lIns="0" rIns="0">
            <a:normAutofit/>
          </a:bodyPr>
          <a:lstStyle>
            <a:lvl1pPr algn="r" defTabSz="914400" eaLnBrk="1" hangingPunct="1" indent="0" latinLnBrk="0" marL="0" rtl="0">
              <a:spcBef>
                <a:spcPct val="20000"/>
              </a:spcBef>
              <a:buFont charset="0"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04 点击输入标题内容</a:t>
            </a:r>
          </a:p>
        </p:txBody>
      </p:sp>
      <p:sp>
        <p:nvSpPr>
          <p:cNvPr id="90" name="Text Placeholder 12"/>
          <p:cNvSpPr txBox="1"/>
          <p:nvPr/>
        </p:nvSpPr>
        <p:spPr>
          <a:xfrm>
            <a:off x="5976229" y="2517560"/>
            <a:ext cx="1959184" cy="287177"/>
          </a:xfrm>
          <a:prstGeom prst="rect">
            <a:avLst/>
          </a:prstGeom>
        </p:spPr>
        <p:txBody>
          <a:bodyPr lIns="0" rIns="0">
            <a:normAutofit/>
          </a:bodyPr>
          <a:lstStyle>
            <a:lvl1pPr algn="r" defTabSz="914400" eaLnBrk="1" hangingPunct="1" indent="0" latinLnBrk="0" marL="0" rtl="0">
              <a:spcBef>
                <a:spcPct val="20000"/>
              </a:spcBef>
              <a:buFont charset="0"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05 点击输入标题内容</a:t>
            </a:r>
          </a:p>
        </p:txBody>
      </p:sp>
      <p:sp>
        <p:nvSpPr>
          <p:cNvPr id="91" name="Text Placeholder 12"/>
          <p:cNvSpPr txBox="1"/>
          <p:nvPr/>
        </p:nvSpPr>
        <p:spPr>
          <a:xfrm>
            <a:off x="5976229" y="3628041"/>
            <a:ext cx="1959184" cy="287177"/>
          </a:xfrm>
          <a:prstGeom prst="rect">
            <a:avLst/>
          </a:prstGeom>
        </p:spPr>
        <p:txBody>
          <a:bodyPr lIns="0" rIns="0">
            <a:normAutofit/>
          </a:bodyPr>
          <a:lstStyle>
            <a:lvl1pPr algn="r" defTabSz="914400" eaLnBrk="1" hangingPunct="1" indent="0" latinLnBrk="0" marL="0" rtl="0">
              <a:spcBef>
                <a:spcPct val="20000"/>
              </a:spcBef>
              <a:buFont charset="0" pitchFamily="34" typeface="Arial"/>
              <a:buNone/>
              <a:defRPr b="0" baseline="0" kern="1200" sz="1400">
                <a:solidFill>
                  <a:schemeClr val="accent1"/>
                </a:solidFill>
                <a:latin charset="0" pitchFamily="2" typeface="U.S. 101"/>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a:r>
              <a:rPr altLang="zh-CN" b="1" lang="en-US" sz="1200">
                <a:solidFill>
                  <a:schemeClr val="tx1">
                    <a:lumMod val="75000"/>
                    <a:lumOff val="25000"/>
                  </a:schemeClr>
                </a:solidFill>
                <a:latin charset="-122" panose="020b0503020204020204" pitchFamily="34" typeface="微软雅黑"/>
                <a:ea charset="-122" panose="020b0503020204020204" pitchFamily="34" typeface="微软雅黑"/>
              </a:rPr>
              <a:t>06 点击输入标题内容</a:t>
            </a:r>
          </a:p>
        </p:txBody>
      </p:sp>
      <p:sp>
        <p:nvSpPr>
          <p:cNvPr id="92" name="Text Placeholder 12"/>
          <p:cNvSpPr txBox="1"/>
          <p:nvPr/>
        </p:nvSpPr>
        <p:spPr>
          <a:xfrm>
            <a:off x="1381121" y="1965676"/>
            <a:ext cx="1775671" cy="123939"/>
          </a:xfrm>
          <a:prstGeom prst="rect">
            <a:avLst/>
          </a:prstGeom>
        </p:spPr>
        <p:txBody>
          <a:bodyPr anchor="ctr" lIns="0" rIns="0">
            <a:noAutofit/>
          </a:bodyPr>
          <a:lstStyle>
            <a:lvl1pPr algn="l" defTabSz="914400" eaLnBrk="1" hangingPunct="1" indent="0" latinLnBrk="0" marL="0" rtl="0">
              <a:spcBef>
                <a:spcPct val="20000"/>
              </a:spcBef>
              <a:buFont charset="0"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93" name="Text Placeholder 12"/>
          <p:cNvSpPr txBox="1"/>
          <p:nvPr/>
        </p:nvSpPr>
        <p:spPr>
          <a:xfrm>
            <a:off x="1381121" y="3038446"/>
            <a:ext cx="1775671" cy="123939"/>
          </a:xfrm>
          <a:prstGeom prst="rect">
            <a:avLst/>
          </a:prstGeom>
        </p:spPr>
        <p:txBody>
          <a:bodyPr anchor="ctr" lIns="0" rIns="0">
            <a:noAutofit/>
          </a:bodyPr>
          <a:lstStyle>
            <a:lvl1pPr algn="l" defTabSz="914400" eaLnBrk="1" hangingPunct="1" indent="0" latinLnBrk="0" marL="0" rtl="0">
              <a:spcBef>
                <a:spcPct val="20000"/>
              </a:spcBef>
              <a:buFont charset="0"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94" name="Text Placeholder 12"/>
          <p:cNvSpPr txBox="1"/>
          <p:nvPr/>
        </p:nvSpPr>
        <p:spPr>
          <a:xfrm>
            <a:off x="1381121" y="4176003"/>
            <a:ext cx="1775671" cy="123939"/>
          </a:xfrm>
          <a:prstGeom prst="rect">
            <a:avLst/>
          </a:prstGeom>
        </p:spPr>
        <p:txBody>
          <a:bodyPr anchor="ctr" lIns="0" rIns="0">
            <a:noAutofit/>
          </a:bodyPr>
          <a:lstStyle>
            <a:lvl1pPr algn="l" defTabSz="914400" eaLnBrk="1" hangingPunct="1" indent="0" latinLnBrk="0" marL="0" rtl="0">
              <a:spcBef>
                <a:spcPct val="20000"/>
              </a:spcBef>
              <a:buFont charset="0"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95" name="Text Placeholder 12"/>
          <p:cNvSpPr txBox="1"/>
          <p:nvPr/>
        </p:nvSpPr>
        <p:spPr>
          <a:xfrm>
            <a:off x="5976229" y="1968806"/>
            <a:ext cx="1682418" cy="120809"/>
          </a:xfrm>
          <a:prstGeom prst="rect">
            <a:avLst/>
          </a:prstGeom>
        </p:spPr>
        <p:txBody>
          <a:bodyPr anchor="ctr" lIns="0" rIns="0">
            <a:noAutofit/>
          </a:bodyPr>
          <a:lstStyle>
            <a:lvl1pPr algn="r" defTabSz="914400" eaLnBrk="1" hangingPunct="1" indent="0" latinLnBrk="0" marL="0" rtl="0">
              <a:spcBef>
                <a:spcPct val="20000"/>
              </a:spcBef>
              <a:buFont charset="0"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96" name="Text Placeholder 12"/>
          <p:cNvSpPr txBox="1"/>
          <p:nvPr/>
        </p:nvSpPr>
        <p:spPr>
          <a:xfrm>
            <a:off x="5976229" y="3041576"/>
            <a:ext cx="1682418" cy="120809"/>
          </a:xfrm>
          <a:prstGeom prst="rect">
            <a:avLst/>
          </a:prstGeom>
        </p:spPr>
        <p:txBody>
          <a:bodyPr anchor="ctr" lIns="0" rIns="0">
            <a:noAutofit/>
          </a:bodyPr>
          <a:lstStyle>
            <a:lvl1pPr algn="r" defTabSz="914400" eaLnBrk="1" hangingPunct="1" indent="0" latinLnBrk="0" marL="0" rtl="0">
              <a:spcBef>
                <a:spcPct val="20000"/>
              </a:spcBef>
              <a:buFont charset="0"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97" name="Text Placeholder 12"/>
          <p:cNvSpPr txBox="1"/>
          <p:nvPr/>
        </p:nvSpPr>
        <p:spPr>
          <a:xfrm>
            <a:off x="5976229" y="4179133"/>
            <a:ext cx="1682418" cy="120809"/>
          </a:xfrm>
          <a:prstGeom prst="rect">
            <a:avLst/>
          </a:prstGeom>
        </p:spPr>
        <p:txBody>
          <a:bodyPr anchor="ctr" lIns="0" rIns="0">
            <a:noAutofit/>
          </a:bodyPr>
          <a:lstStyle>
            <a:lvl1pPr algn="r" defTabSz="914400" eaLnBrk="1" hangingPunct="1" indent="0" latinLnBrk="0" marL="0" rtl="0">
              <a:spcBef>
                <a:spcPct val="20000"/>
              </a:spcBef>
              <a:buFont charset="0" pitchFamily="34" typeface="Arial"/>
              <a:buNone/>
              <a:defRPr b="0" baseline="0" kern="1200" sz="800">
                <a:solidFill>
                  <a:sysClr lastClr="000000" val="windowText"/>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l"/>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a:t>
            </a:r>
          </a:p>
        </p:txBody>
      </p:sp>
      <p:sp>
        <p:nvSpPr>
          <p:cNvPr id="2" name="矩形 1"/>
          <p:cNvSpPr/>
          <p:nvPr/>
        </p:nvSpPr>
        <p:spPr>
          <a:xfrm>
            <a:off x="3797048" y="2283244"/>
            <a:ext cx="1512794" cy="701040"/>
          </a:xfrm>
          <a:prstGeom prst="rect">
            <a:avLst/>
          </a:prstGeom>
        </p:spPr>
        <p:txBody>
          <a:bodyPr wrap="square">
            <a:spAutoFit/>
          </a:bodyPr>
          <a:lstStyle/>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年度工作</a:t>
            </a:r>
          </a:p>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内容概述</a:t>
            </a:r>
          </a:p>
        </p:txBody>
      </p:sp>
    </p:spTree>
    <p:extLst>
      <p:ext uri="{BB962C8B-B14F-4D97-AF65-F5344CB8AC3E}">
        <p14:creationId val="489343992"/>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82"/>
                                        </p:tgtEl>
                                        <p:attrNameLst>
                                          <p:attrName>style.visibility</p:attrName>
                                        </p:attrNameLst>
                                      </p:cBhvr>
                                      <p:to>
                                        <p:strVal val="visible"/>
                                      </p:to>
                                    </p:set>
                                    <p:animEffect filter="wheel(1)" transition="in">
                                      <p:cBhvr>
                                        <p:cTn dur="500" id="7"/>
                                        <p:tgtEl>
                                          <p:spTgt spid="8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176"/>
                                        </p:tgtEl>
                                        <p:attrNameLst>
                                          <p:attrName>style.visibility</p:attrName>
                                        </p:attrNameLst>
                                      </p:cBhvr>
                                      <p:to>
                                        <p:strVal val="visible"/>
                                      </p:to>
                                    </p:set>
                                    <p:anim calcmode="lin" valueType="num">
                                      <p:cBhvr additive="base">
                                        <p:cTn dur="500" fill="hold" id="15"/>
                                        <p:tgtEl>
                                          <p:spTgt spid="176"/>
                                        </p:tgtEl>
                                        <p:attrNameLst>
                                          <p:attrName>ppt_x</p:attrName>
                                        </p:attrNameLst>
                                      </p:cBhvr>
                                      <p:tavLst>
                                        <p:tav tm="0">
                                          <p:val>
                                            <p:strVal val="0-#ppt_w/2"/>
                                          </p:val>
                                        </p:tav>
                                        <p:tav tm="100000">
                                          <p:val>
                                            <p:strVal val="#ppt_x"/>
                                          </p:val>
                                        </p:tav>
                                      </p:tavLst>
                                    </p:anim>
                                    <p:anim calcmode="lin" valueType="num">
                                      <p:cBhvr additive="base">
                                        <p:cTn dur="500" fill="hold" id="16"/>
                                        <p:tgtEl>
                                          <p:spTgt spid="17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86"/>
                                        </p:tgtEl>
                                        <p:attrNameLst>
                                          <p:attrName>style.visibility</p:attrName>
                                        </p:attrNameLst>
                                      </p:cBhvr>
                                      <p:to>
                                        <p:strVal val="visible"/>
                                      </p:to>
                                    </p:set>
                                    <p:animEffect filter="wipe(left)" transition="in">
                                      <p:cBhvr>
                                        <p:cTn dur="500" id="20"/>
                                        <p:tgtEl>
                                          <p:spTgt spid="86"/>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92">
                                            <p:txEl>
                                              <p:pRg end="0" st="0"/>
                                            </p:txEl>
                                          </p:spTgt>
                                        </p:tgtEl>
                                        <p:attrNameLst>
                                          <p:attrName>style.visibility</p:attrName>
                                        </p:attrNameLst>
                                      </p:cBhvr>
                                      <p:to>
                                        <p:strVal val="visible"/>
                                      </p:to>
                                    </p:set>
                                    <p:animEffect filter="fade" transition="in">
                                      <p:cBhvr>
                                        <p:cTn dur="500" id="24"/>
                                        <p:tgtEl>
                                          <p:spTgt spid="92">
                                            <p:txEl>
                                              <p:pRg end="0" st="0"/>
                                            </p:txEl>
                                          </p:spTgt>
                                        </p:tgtEl>
                                      </p:cBhvr>
                                    </p:animEffect>
                                  </p:childTnLst>
                                </p:cTn>
                              </p:par>
                            </p:childTnLst>
                          </p:cTn>
                        </p:par>
                        <p:par>
                          <p:cTn fill="hold" id="25" nodeType="afterGroup">
                            <p:stCondLst>
                              <p:cond delay="2500"/>
                            </p:stCondLst>
                            <p:childTnLst>
                              <p:par>
                                <p:cTn fill="hold" id="26" nodeType="afterEffect" presetClass="entr" presetID="2" presetSubtype="8">
                                  <p:stCondLst>
                                    <p:cond delay="0"/>
                                  </p:stCondLst>
                                  <p:childTnLst>
                                    <p:set>
                                      <p:cBhvr>
                                        <p:cTn dur="1" fill="hold" id="27">
                                          <p:stCondLst>
                                            <p:cond delay="0"/>
                                          </p:stCondLst>
                                        </p:cTn>
                                        <p:tgtEl>
                                          <p:spTgt spid="179"/>
                                        </p:tgtEl>
                                        <p:attrNameLst>
                                          <p:attrName>style.visibility</p:attrName>
                                        </p:attrNameLst>
                                      </p:cBhvr>
                                      <p:to>
                                        <p:strVal val="visible"/>
                                      </p:to>
                                    </p:set>
                                    <p:anim calcmode="lin" valueType="num">
                                      <p:cBhvr additive="base">
                                        <p:cTn dur="500" fill="hold" id="28"/>
                                        <p:tgtEl>
                                          <p:spTgt spid="179"/>
                                        </p:tgtEl>
                                        <p:attrNameLst>
                                          <p:attrName>ppt_x</p:attrName>
                                        </p:attrNameLst>
                                      </p:cBhvr>
                                      <p:tavLst>
                                        <p:tav tm="0">
                                          <p:val>
                                            <p:strVal val="0-#ppt_w/2"/>
                                          </p:val>
                                        </p:tav>
                                        <p:tav tm="100000">
                                          <p:val>
                                            <p:strVal val="#ppt_x"/>
                                          </p:val>
                                        </p:tav>
                                      </p:tavLst>
                                    </p:anim>
                                    <p:anim calcmode="lin" valueType="num">
                                      <p:cBhvr additive="base">
                                        <p:cTn dur="500" fill="hold" id="29"/>
                                        <p:tgtEl>
                                          <p:spTgt spid="17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87"/>
                                        </p:tgtEl>
                                        <p:attrNameLst>
                                          <p:attrName>style.visibility</p:attrName>
                                        </p:attrNameLst>
                                      </p:cBhvr>
                                      <p:to>
                                        <p:strVal val="visible"/>
                                      </p:to>
                                    </p:set>
                                    <p:animEffect filter="wipe(left)" transition="in">
                                      <p:cBhvr>
                                        <p:cTn dur="500" id="33"/>
                                        <p:tgtEl>
                                          <p:spTgt spid="87"/>
                                        </p:tgtEl>
                                      </p:cBhvr>
                                    </p:animEffect>
                                  </p:childTnLst>
                                </p:cTn>
                              </p:par>
                            </p:childTnLst>
                          </p:cTn>
                        </p:par>
                        <p:par>
                          <p:cTn fill="hold" id="34" nodeType="afterGroup">
                            <p:stCondLst>
                              <p:cond delay="3500"/>
                            </p:stCondLst>
                            <p:childTnLst>
                              <p:par>
                                <p:cTn fill="hold" grpId="0" id="35" nodeType="afterEffect" presetClass="entr" presetID="10" presetSubtype="0">
                                  <p:stCondLst>
                                    <p:cond delay="0"/>
                                  </p:stCondLst>
                                  <p:childTnLst>
                                    <p:set>
                                      <p:cBhvr>
                                        <p:cTn dur="1" fill="hold" id="36">
                                          <p:stCondLst>
                                            <p:cond delay="0"/>
                                          </p:stCondLst>
                                        </p:cTn>
                                        <p:tgtEl>
                                          <p:spTgt spid="93">
                                            <p:txEl>
                                              <p:pRg end="0" st="0"/>
                                            </p:txEl>
                                          </p:spTgt>
                                        </p:tgtEl>
                                        <p:attrNameLst>
                                          <p:attrName>style.visibility</p:attrName>
                                        </p:attrNameLst>
                                      </p:cBhvr>
                                      <p:to>
                                        <p:strVal val="visible"/>
                                      </p:to>
                                    </p:set>
                                    <p:animEffect filter="fade" transition="in">
                                      <p:cBhvr>
                                        <p:cTn dur="500" id="37"/>
                                        <p:tgtEl>
                                          <p:spTgt spid="93">
                                            <p:txEl>
                                              <p:pRg end="0" st="0"/>
                                            </p:txEl>
                                          </p:spTgt>
                                        </p:tgtEl>
                                      </p:cBhvr>
                                    </p:animEffect>
                                  </p:childTnLst>
                                </p:cTn>
                              </p:par>
                            </p:childTnLst>
                          </p:cTn>
                        </p:par>
                        <p:par>
                          <p:cTn fill="hold" id="38" nodeType="afterGroup">
                            <p:stCondLst>
                              <p:cond delay="4000"/>
                            </p:stCondLst>
                            <p:childTnLst>
                              <p:par>
                                <p:cTn fill="hold" id="39" nodeType="afterEffect" presetClass="entr" presetID="2" presetSubtype="8">
                                  <p:stCondLst>
                                    <p:cond delay="0"/>
                                  </p:stCondLst>
                                  <p:childTnLst>
                                    <p:set>
                                      <p:cBhvr>
                                        <p:cTn dur="1" fill="hold" id="40">
                                          <p:stCondLst>
                                            <p:cond delay="0"/>
                                          </p:stCondLst>
                                        </p:cTn>
                                        <p:tgtEl>
                                          <p:spTgt spid="182"/>
                                        </p:tgtEl>
                                        <p:attrNameLst>
                                          <p:attrName>style.visibility</p:attrName>
                                        </p:attrNameLst>
                                      </p:cBhvr>
                                      <p:to>
                                        <p:strVal val="visible"/>
                                      </p:to>
                                    </p:set>
                                    <p:anim calcmode="lin" valueType="num">
                                      <p:cBhvr additive="base">
                                        <p:cTn dur="500" fill="hold" id="41"/>
                                        <p:tgtEl>
                                          <p:spTgt spid="182"/>
                                        </p:tgtEl>
                                        <p:attrNameLst>
                                          <p:attrName>ppt_x</p:attrName>
                                        </p:attrNameLst>
                                      </p:cBhvr>
                                      <p:tavLst>
                                        <p:tav tm="0">
                                          <p:val>
                                            <p:strVal val="0-#ppt_w/2"/>
                                          </p:val>
                                        </p:tav>
                                        <p:tav tm="100000">
                                          <p:val>
                                            <p:strVal val="#ppt_x"/>
                                          </p:val>
                                        </p:tav>
                                      </p:tavLst>
                                    </p:anim>
                                    <p:anim calcmode="lin" valueType="num">
                                      <p:cBhvr additive="base">
                                        <p:cTn dur="500" fill="hold" id="42"/>
                                        <p:tgtEl>
                                          <p:spTgt spid="18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500"/>
                            </p:stCondLst>
                            <p:childTnLst>
                              <p:par>
                                <p:cTn fill="hold" grpId="0" id="44" nodeType="afterEffect" presetClass="entr" presetID="22" presetSubtype="8">
                                  <p:stCondLst>
                                    <p:cond delay="0"/>
                                  </p:stCondLst>
                                  <p:childTnLst>
                                    <p:set>
                                      <p:cBhvr>
                                        <p:cTn dur="1" fill="hold" id="45">
                                          <p:stCondLst>
                                            <p:cond delay="0"/>
                                          </p:stCondLst>
                                        </p:cTn>
                                        <p:tgtEl>
                                          <p:spTgt spid="88"/>
                                        </p:tgtEl>
                                        <p:attrNameLst>
                                          <p:attrName>style.visibility</p:attrName>
                                        </p:attrNameLst>
                                      </p:cBhvr>
                                      <p:to>
                                        <p:strVal val="visible"/>
                                      </p:to>
                                    </p:set>
                                    <p:animEffect filter="wipe(left)" transition="in">
                                      <p:cBhvr>
                                        <p:cTn dur="500" id="46"/>
                                        <p:tgtEl>
                                          <p:spTgt spid="88"/>
                                        </p:tgtEl>
                                      </p:cBhvr>
                                    </p:animEffect>
                                  </p:childTnLst>
                                </p:cTn>
                              </p:par>
                            </p:childTnLst>
                          </p:cTn>
                        </p:par>
                        <p:par>
                          <p:cTn fill="hold" id="47" nodeType="afterGroup">
                            <p:stCondLst>
                              <p:cond delay="5000"/>
                            </p:stCondLst>
                            <p:childTnLst>
                              <p:par>
                                <p:cTn fill="hold" grpId="0" id="48" nodeType="afterEffect" presetClass="entr" presetID="10" presetSubtype="0">
                                  <p:stCondLst>
                                    <p:cond delay="0"/>
                                  </p:stCondLst>
                                  <p:childTnLst>
                                    <p:set>
                                      <p:cBhvr>
                                        <p:cTn dur="1" fill="hold" id="49">
                                          <p:stCondLst>
                                            <p:cond delay="0"/>
                                          </p:stCondLst>
                                        </p:cTn>
                                        <p:tgtEl>
                                          <p:spTgt spid="94">
                                            <p:txEl>
                                              <p:pRg end="0" st="0"/>
                                            </p:txEl>
                                          </p:spTgt>
                                        </p:tgtEl>
                                        <p:attrNameLst>
                                          <p:attrName>style.visibility</p:attrName>
                                        </p:attrNameLst>
                                      </p:cBhvr>
                                      <p:to>
                                        <p:strVal val="visible"/>
                                      </p:to>
                                    </p:set>
                                    <p:animEffect filter="fade" transition="in">
                                      <p:cBhvr>
                                        <p:cTn dur="500" id="50"/>
                                        <p:tgtEl>
                                          <p:spTgt spid="94">
                                            <p:txEl>
                                              <p:pRg end="0" st="0"/>
                                            </p:txEl>
                                          </p:spTgt>
                                        </p:tgtEl>
                                      </p:cBhvr>
                                    </p:animEffect>
                                  </p:childTnLst>
                                </p:cTn>
                              </p:par>
                            </p:childTnLst>
                          </p:cTn>
                        </p:par>
                        <p:par>
                          <p:cTn fill="hold" id="51" nodeType="afterGroup">
                            <p:stCondLst>
                              <p:cond delay="5500"/>
                            </p:stCondLst>
                            <p:childTnLst>
                              <p:par>
                                <p:cTn fill="hold" id="52" nodeType="afterEffect" presetClass="entr" presetID="2" presetSubtype="2">
                                  <p:stCondLst>
                                    <p:cond delay="0"/>
                                  </p:stCondLst>
                                  <p:childTnLst>
                                    <p:set>
                                      <p:cBhvr>
                                        <p:cTn dur="1" fill="hold" id="53">
                                          <p:stCondLst>
                                            <p:cond delay="0"/>
                                          </p:stCondLst>
                                        </p:cTn>
                                        <p:tgtEl>
                                          <p:spTgt spid="185"/>
                                        </p:tgtEl>
                                        <p:attrNameLst>
                                          <p:attrName>style.visibility</p:attrName>
                                        </p:attrNameLst>
                                      </p:cBhvr>
                                      <p:to>
                                        <p:strVal val="visible"/>
                                      </p:to>
                                    </p:set>
                                    <p:anim calcmode="lin" valueType="num">
                                      <p:cBhvr additive="base">
                                        <p:cTn dur="500" fill="hold" id="54"/>
                                        <p:tgtEl>
                                          <p:spTgt spid="185"/>
                                        </p:tgtEl>
                                        <p:attrNameLst>
                                          <p:attrName>ppt_x</p:attrName>
                                        </p:attrNameLst>
                                      </p:cBhvr>
                                      <p:tavLst>
                                        <p:tav tm="0">
                                          <p:val>
                                            <p:strVal val="1+#ppt_w/2"/>
                                          </p:val>
                                        </p:tav>
                                        <p:tav tm="100000">
                                          <p:val>
                                            <p:strVal val="#ppt_x"/>
                                          </p:val>
                                        </p:tav>
                                      </p:tavLst>
                                    </p:anim>
                                    <p:anim calcmode="lin" valueType="num">
                                      <p:cBhvr additive="base">
                                        <p:cTn dur="500" fill="hold" id="55"/>
                                        <p:tgtEl>
                                          <p:spTgt spid="185"/>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6000"/>
                            </p:stCondLst>
                            <p:childTnLst>
                              <p:par>
                                <p:cTn fill="hold" grpId="0" id="57" nodeType="afterEffect" presetClass="entr" presetID="22" presetSubtype="8">
                                  <p:stCondLst>
                                    <p:cond delay="0"/>
                                  </p:stCondLst>
                                  <p:childTnLst>
                                    <p:set>
                                      <p:cBhvr>
                                        <p:cTn dur="1" fill="hold" id="58">
                                          <p:stCondLst>
                                            <p:cond delay="0"/>
                                          </p:stCondLst>
                                        </p:cTn>
                                        <p:tgtEl>
                                          <p:spTgt spid="89"/>
                                        </p:tgtEl>
                                        <p:attrNameLst>
                                          <p:attrName>style.visibility</p:attrName>
                                        </p:attrNameLst>
                                      </p:cBhvr>
                                      <p:to>
                                        <p:strVal val="visible"/>
                                      </p:to>
                                    </p:set>
                                    <p:animEffect filter="wipe(left)" transition="in">
                                      <p:cBhvr>
                                        <p:cTn dur="500" id="59"/>
                                        <p:tgtEl>
                                          <p:spTgt spid="89"/>
                                        </p:tgtEl>
                                      </p:cBhvr>
                                    </p:animEffect>
                                  </p:childTnLst>
                                </p:cTn>
                              </p:par>
                            </p:childTnLst>
                          </p:cTn>
                        </p:par>
                        <p:par>
                          <p:cTn fill="hold" id="60" nodeType="afterGroup">
                            <p:stCondLst>
                              <p:cond delay="6500"/>
                            </p:stCondLst>
                            <p:childTnLst>
                              <p:par>
                                <p:cTn fill="hold" grpId="0" id="61" nodeType="afterEffect" presetClass="entr" presetID="10" presetSubtype="0">
                                  <p:stCondLst>
                                    <p:cond delay="0"/>
                                  </p:stCondLst>
                                  <p:childTnLst>
                                    <p:set>
                                      <p:cBhvr>
                                        <p:cTn dur="1" fill="hold" id="62">
                                          <p:stCondLst>
                                            <p:cond delay="0"/>
                                          </p:stCondLst>
                                        </p:cTn>
                                        <p:tgtEl>
                                          <p:spTgt spid="95">
                                            <p:txEl>
                                              <p:pRg end="0" st="0"/>
                                            </p:txEl>
                                          </p:spTgt>
                                        </p:tgtEl>
                                        <p:attrNameLst>
                                          <p:attrName>style.visibility</p:attrName>
                                        </p:attrNameLst>
                                      </p:cBhvr>
                                      <p:to>
                                        <p:strVal val="visible"/>
                                      </p:to>
                                    </p:set>
                                    <p:animEffect filter="fade" transition="in">
                                      <p:cBhvr>
                                        <p:cTn dur="500" id="63"/>
                                        <p:tgtEl>
                                          <p:spTgt spid="95">
                                            <p:txEl>
                                              <p:pRg end="0" st="0"/>
                                            </p:txEl>
                                          </p:spTgt>
                                        </p:tgtEl>
                                      </p:cBhvr>
                                    </p:animEffect>
                                  </p:childTnLst>
                                </p:cTn>
                              </p:par>
                            </p:childTnLst>
                          </p:cTn>
                        </p:par>
                        <p:par>
                          <p:cTn fill="hold" id="64" nodeType="afterGroup">
                            <p:stCondLst>
                              <p:cond delay="7000"/>
                            </p:stCondLst>
                            <p:childTnLst>
                              <p:par>
                                <p:cTn fill="hold" id="65" nodeType="afterEffect" presetClass="entr" presetID="2" presetSubtype="2">
                                  <p:stCondLst>
                                    <p:cond delay="0"/>
                                  </p:stCondLst>
                                  <p:childTnLst>
                                    <p:set>
                                      <p:cBhvr>
                                        <p:cTn dur="1" fill="hold" id="66">
                                          <p:stCondLst>
                                            <p:cond delay="0"/>
                                          </p:stCondLst>
                                        </p:cTn>
                                        <p:tgtEl>
                                          <p:spTgt spid="188"/>
                                        </p:tgtEl>
                                        <p:attrNameLst>
                                          <p:attrName>style.visibility</p:attrName>
                                        </p:attrNameLst>
                                      </p:cBhvr>
                                      <p:to>
                                        <p:strVal val="visible"/>
                                      </p:to>
                                    </p:set>
                                    <p:anim calcmode="lin" valueType="num">
                                      <p:cBhvr additive="base">
                                        <p:cTn dur="500" fill="hold" id="67"/>
                                        <p:tgtEl>
                                          <p:spTgt spid="188"/>
                                        </p:tgtEl>
                                        <p:attrNameLst>
                                          <p:attrName>ppt_x</p:attrName>
                                        </p:attrNameLst>
                                      </p:cBhvr>
                                      <p:tavLst>
                                        <p:tav tm="0">
                                          <p:val>
                                            <p:strVal val="1+#ppt_w/2"/>
                                          </p:val>
                                        </p:tav>
                                        <p:tav tm="100000">
                                          <p:val>
                                            <p:strVal val="#ppt_x"/>
                                          </p:val>
                                        </p:tav>
                                      </p:tavLst>
                                    </p:anim>
                                    <p:anim calcmode="lin" valueType="num">
                                      <p:cBhvr additive="base">
                                        <p:cTn dur="500" fill="hold" id="68"/>
                                        <p:tgtEl>
                                          <p:spTgt spid="188"/>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7500"/>
                            </p:stCondLst>
                            <p:childTnLst>
                              <p:par>
                                <p:cTn fill="hold" grpId="0" id="70" nodeType="afterEffect" presetClass="entr" presetID="22" presetSubtype="8">
                                  <p:stCondLst>
                                    <p:cond delay="0"/>
                                  </p:stCondLst>
                                  <p:childTnLst>
                                    <p:set>
                                      <p:cBhvr>
                                        <p:cTn dur="1" fill="hold" id="71">
                                          <p:stCondLst>
                                            <p:cond delay="0"/>
                                          </p:stCondLst>
                                        </p:cTn>
                                        <p:tgtEl>
                                          <p:spTgt spid="90"/>
                                        </p:tgtEl>
                                        <p:attrNameLst>
                                          <p:attrName>style.visibility</p:attrName>
                                        </p:attrNameLst>
                                      </p:cBhvr>
                                      <p:to>
                                        <p:strVal val="visible"/>
                                      </p:to>
                                    </p:set>
                                    <p:animEffect filter="wipe(left)" transition="in">
                                      <p:cBhvr>
                                        <p:cTn dur="500" id="72"/>
                                        <p:tgtEl>
                                          <p:spTgt spid="90"/>
                                        </p:tgtEl>
                                      </p:cBhvr>
                                    </p:animEffect>
                                  </p:childTnLst>
                                </p:cTn>
                              </p:par>
                            </p:childTnLst>
                          </p:cTn>
                        </p:par>
                        <p:par>
                          <p:cTn fill="hold" id="73" nodeType="afterGroup">
                            <p:stCondLst>
                              <p:cond delay="8000"/>
                            </p:stCondLst>
                            <p:childTnLst>
                              <p:par>
                                <p:cTn fill="hold" grpId="0" id="74" nodeType="afterEffect" presetClass="entr" presetID="10" presetSubtype="0">
                                  <p:stCondLst>
                                    <p:cond delay="0"/>
                                  </p:stCondLst>
                                  <p:childTnLst>
                                    <p:set>
                                      <p:cBhvr>
                                        <p:cTn dur="1" fill="hold" id="75">
                                          <p:stCondLst>
                                            <p:cond delay="0"/>
                                          </p:stCondLst>
                                        </p:cTn>
                                        <p:tgtEl>
                                          <p:spTgt spid="96">
                                            <p:txEl>
                                              <p:pRg end="0" st="0"/>
                                            </p:txEl>
                                          </p:spTgt>
                                        </p:tgtEl>
                                        <p:attrNameLst>
                                          <p:attrName>style.visibility</p:attrName>
                                        </p:attrNameLst>
                                      </p:cBhvr>
                                      <p:to>
                                        <p:strVal val="visible"/>
                                      </p:to>
                                    </p:set>
                                    <p:animEffect filter="fade" transition="in">
                                      <p:cBhvr>
                                        <p:cTn dur="500" id="76"/>
                                        <p:tgtEl>
                                          <p:spTgt spid="96">
                                            <p:txEl>
                                              <p:pRg end="0" st="0"/>
                                            </p:txEl>
                                          </p:spTgt>
                                        </p:tgtEl>
                                      </p:cBhvr>
                                    </p:animEffect>
                                  </p:childTnLst>
                                </p:cTn>
                              </p:par>
                            </p:childTnLst>
                          </p:cTn>
                        </p:par>
                        <p:par>
                          <p:cTn fill="hold" id="77" nodeType="afterGroup">
                            <p:stCondLst>
                              <p:cond delay="8500"/>
                            </p:stCondLst>
                            <p:childTnLst>
                              <p:par>
                                <p:cTn fill="hold" id="78" nodeType="afterEffect" presetClass="entr" presetID="2" presetSubtype="2">
                                  <p:stCondLst>
                                    <p:cond delay="0"/>
                                  </p:stCondLst>
                                  <p:childTnLst>
                                    <p:set>
                                      <p:cBhvr>
                                        <p:cTn dur="1" fill="hold" id="79">
                                          <p:stCondLst>
                                            <p:cond delay="0"/>
                                          </p:stCondLst>
                                        </p:cTn>
                                        <p:tgtEl>
                                          <p:spTgt spid="191"/>
                                        </p:tgtEl>
                                        <p:attrNameLst>
                                          <p:attrName>style.visibility</p:attrName>
                                        </p:attrNameLst>
                                      </p:cBhvr>
                                      <p:to>
                                        <p:strVal val="visible"/>
                                      </p:to>
                                    </p:set>
                                    <p:anim calcmode="lin" valueType="num">
                                      <p:cBhvr additive="base">
                                        <p:cTn dur="500" fill="hold" id="80"/>
                                        <p:tgtEl>
                                          <p:spTgt spid="191"/>
                                        </p:tgtEl>
                                        <p:attrNameLst>
                                          <p:attrName>ppt_x</p:attrName>
                                        </p:attrNameLst>
                                      </p:cBhvr>
                                      <p:tavLst>
                                        <p:tav tm="0">
                                          <p:val>
                                            <p:strVal val="1+#ppt_w/2"/>
                                          </p:val>
                                        </p:tav>
                                        <p:tav tm="100000">
                                          <p:val>
                                            <p:strVal val="#ppt_x"/>
                                          </p:val>
                                        </p:tav>
                                      </p:tavLst>
                                    </p:anim>
                                    <p:anim calcmode="lin" valueType="num">
                                      <p:cBhvr additive="base">
                                        <p:cTn dur="500" fill="hold" id="81"/>
                                        <p:tgtEl>
                                          <p:spTgt spid="191"/>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9000"/>
                            </p:stCondLst>
                            <p:childTnLst>
                              <p:par>
                                <p:cTn fill="hold" grpId="0" id="83" nodeType="afterEffect" presetClass="entr" presetID="22" presetSubtype="8">
                                  <p:stCondLst>
                                    <p:cond delay="0"/>
                                  </p:stCondLst>
                                  <p:childTnLst>
                                    <p:set>
                                      <p:cBhvr>
                                        <p:cTn dur="1" fill="hold" id="84">
                                          <p:stCondLst>
                                            <p:cond delay="0"/>
                                          </p:stCondLst>
                                        </p:cTn>
                                        <p:tgtEl>
                                          <p:spTgt spid="91"/>
                                        </p:tgtEl>
                                        <p:attrNameLst>
                                          <p:attrName>style.visibility</p:attrName>
                                        </p:attrNameLst>
                                      </p:cBhvr>
                                      <p:to>
                                        <p:strVal val="visible"/>
                                      </p:to>
                                    </p:set>
                                    <p:animEffect filter="wipe(left)" transition="in">
                                      <p:cBhvr>
                                        <p:cTn dur="500" id="85"/>
                                        <p:tgtEl>
                                          <p:spTgt spid="91"/>
                                        </p:tgtEl>
                                      </p:cBhvr>
                                    </p:animEffect>
                                  </p:childTnLst>
                                </p:cTn>
                              </p:par>
                            </p:childTnLst>
                          </p:cTn>
                        </p:par>
                        <p:par>
                          <p:cTn fill="hold" id="86" nodeType="afterGroup">
                            <p:stCondLst>
                              <p:cond delay="9500"/>
                            </p:stCondLst>
                            <p:childTnLst>
                              <p:par>
                                <p:cTn fill="hold" grpId="0" id="87" nodeType="afterEffect" presetClass="entr" presetID="10" presetSubtype="0">
                                  <p:stCondLst>
                                    <p:cond delay="0"/>
                                  </p:stCondLst>
                                  <p:childTnLst>
                                    <p:set>
                                      <p:cBhvr>
                                        <p:cTn dur="1" fill="hold" id="88">
                                          <p:stCondLst>
                                            <p:cond delay="0"/>
                                          </p:stCondLst>
                                        </p:cTn>
                                        <p:tgtEl>
                                          <p:spTgt spid="97">
                                            <p:txEl>
                                              <p:pRg end="0" st="0"/>
                                            </p:txEl>
                                          </p:spTgt>
                                        </p:tgtEl>
                                        <p:attrNameLst>
                                          <p:attrName>style.visibility</p:attrName>
                                        </p:attrNameLst>
                                      </p:cBhvr>
                                      <p:to>
                                        <p:strVal val="visible"/>
                                      </p:to>
                                    </p:set>
                                    <p:animEffect filter="fade" transition="in">
                                      <p:cBhvr>
                                        <p:cTn dur="500" id="89"/>
                                        <p:tgtEl>
                                          <p:spTgt spid="97">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8"/>
      <p:bldP grpId="0" spid="89"/>
      <p:bldP grpId="0" spid="90"/>
      <p:bldP grpId="0" spid="91"/>
      <p:bldP build="p" grpId="0" spid="92"/>
      <p:bldP build="p" grpId="0" spid="93"/>
      <p:bldP build="p" grpId="0" spid="94"/>
      <p:bldP build="p" grpId="0" spid="95"/>
      <p:bldP build="p" grpId="0" spid="96"/>
      <p:bldP build="p" grpId="0" spid="97"/>
      <p:bldP grpId="0" spid="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42" name="圆角矩形 41"/>
          <p:cNvSpPr/>
          <p:nvPr/>
        </p:nvSpPr>
        <p:spPr>
          <a:xfrm>
            <a:off x="899160" y="1221266"/>
            <a:ext cx="7345680" cy="1395596"/>
          </a:xfrm>
          <a:prstGeom prst="roundRect">
            <a:avLst>
              <a:gd fmla="val 0" name="adj"/>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TextBox 42"/>
          <p:cNvSpPr txBox="1"/>
          <p:nvPr/>
        </p:nvSpPr>
        <p:spPr>
          <a:xfrm>
            <a:off x="1196625" y="1464734"/>
            <a:ext cx="6750750" cy="877824"/>
          </a:xfrm>
          <a:prstGeom prst="rect">
            <a:avLst/>
          </a:prstGeom>
          <a:noFill/>
        </p:spPr>
        <p:txBody>
          <a:bodyPr bIns="0" lIns="0" rIns="0" rtlCol="0" tIns="0" wrap="square">
            <a:spAutoFit/>
          </a:bodyPr>
          <a:lstStyle/>
          <a:p>
            <a:pPr algn="just">
              <a:lnSpc>
                <a:spcPct val="12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详细内容……点击输入本栏的具体文字，简明扼要的说明分项内容，此为概念图解，请根据您的具体内容酌情修改。详细内容……点击输入本栏的具体文字，简明扼要的说明分项内容，此为概念图解，请根据您的具体内容酌情修改。详细内容……点击输入本栏的具体文字，简明扼要的说明分项内容，此为概念图解，请根据您的具体内容酌情修改。</a:t>
            </a:r>
          </a:p>
        </p:txBody>
      </p:sp>
      <p:sp>
        <p:nvSpPr>
          <p:cNvPr id="44" name="矩形 93"/>
          <p:cNvSpPr/>
          <p:nvPr/>
        </p:nvSpPr>
        <p:spPr>
          <a:xfrm>
            <a:off x="861492" y="1176702"/>
            <a:ext cx="288032" cy="288032"/>
          </a:xfrm>
          <a:custGeom>
            <a:rect b="b" l="l" r="r" t="t"/>
            <a:pathLst>
              <a:path h="504056" w="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93"/>
          <p:cNvSpPr/>
          <p:nvPr/>
        </p:nvSpPr>
        <p:spPr>
          <a:xfrm rot="10800000">
            <a:off x="7996471" y="2373206"/>
            <a:ext cx="288032" cy="288032"/>
          </a:xfrm>
          <a:custGeom>
            <a:rect b="b" l="l" r="r" t="t"/>
            <a:pathLst>
              <a:path h="504056" w="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Freeform 5"/>
          <p:cNvSpPr/>
          <p:nvPr/>
        </p:nvSpPr>
        <p:spPr bwMode="auto">
          <a:xfrm>
            <a:off x="1404977" y="2959514"/>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5" name="Freeform 5"/>
          <p:cNvSpPr/>
          <p:nvPr/>
        </p:nvSpPr>
        <p:spPr bwMode="auto">
          <a:xfrm>
            <a:off x="1485847" y="3031189"/>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1">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6" name="Freeform 5"/>
          <p:cNvSpPr/>
          <p:nvPr/>
        </p:nvSpPr>
        <p:spPr bwMode="auto">
          <a:xfrm>
            <a:off x="2979308" y="2959514"/>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7" name="Freeform 5"/>
          <p:cNvSpPr/>
          <p:nvPr/>
        </p:nvSpPr>
        <p:spPr bwMode="auto">
          <a:xfrm>
            <a:off x="3060178" y="3031189"/>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2">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8" name="Freeform 5"/>
          <p:cNvSpPr/>
          <p:nvPr/>
        </p:nvSpPr>
        <p:spPr bwMode="auto">
          <a:xfrm>
            <a:off x="4578724" y="2959514"/>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9" name="Freeform 5"/>
          <p:cNvSpPr/>
          <p:nvPr/>
        </p:nvSpPr>
        <p:spPr bwMode="auto">
          <a:xfrm>
            <a:off x="4659593" y="3031189"/>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60" name="矩形 59"/>
          <p:cNvSpPr/>
          <p:nvPr/>
        </p:nvSpPr>
        <p:spPr>
          <a:xfrm>
            <a:off x="1636194" y="3531619"/>
            <a:ext cx="1026160" cy="281940"/>
          </a:xfrm>
          <a:prstGeom prst="rect">
            <a:avLst/>
          </a:prstGeom>
        </p:spPr>
        <p:txBody>
          <a:bodyPr bIns="34290" lIns="68580" rIns="68580" tIns="34290" wrap="non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sp>
        <p:nvSpPr>
          <p:cNvPr id="61" name="矩形 60"/>
          <p:cNvSpPr/>
          <p:nvPr/>
        </p:nvSpPr>
        <p:spPr>
          <a:xfrm>
            <a:off x="4809940" y="3531619"/>
            <a:ext cx="1026160" cy="281940"/>
          </a:xfrm>
          <a:prstGeom prst="rect">
            <a:avLst/>
          </a:prstGeom>
        </p:spPr>
        <p:txBody>
          <a:bodyPr bIns="34290" lIns="68580" rIns="68580" tIns="34290" wrap="non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sp>
        <p:nvSpPr>
          <p:cNvPr id="62" name="矩形 61"/>
          <p:cNvSpPr/>
          <p:nvPr/>
        </p:nvSpPr>
        <p:spPr>
          <a:xfrm>
            <a:off x="3210525" y="3531619"/>
            <a:ext cx="1026160" cy="281940"/>
          </a:xfrm>
          <a:prstGeom prst="rect">
            <a:avLst/>
          </a:prstGeom>
        </p:spPr>
        <p:txBody>
          <a:bodyPr bIns="34290" lIns="68580" rIns="68580" tIns="34290" wrap="non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grpSp>
        <p:nvGrpSpPr>
          <p:cNvPr id="63" name="组合 62"/>
          <p:cNvGrpSpPr/>
          <p:nvPr/>
        </p:nvGrpSpPr>
        <p:grpSpPr>
          <a:xfrm>
            <a:off x="5192945" y="3204188"/>
            <a:ext cx="230951" cy="229729"/>
            <a:chOff x="3856417" y="4248125"/>
            <a:chExt cx="409860" cy="407692"/>
          </a:xfrm>
          <a:solidFill>
            <a:schemeClr val="accent3"/>
          </a:solidFill>
        </p:grpSpPr>
        <p:sp>
          <p:nvSpPr>
            <p:cNvPr id="64" name="Freeform 187"/>
            <p:cNvSpPr/>
            <p:nvPr/>
          </p:nvSpPr>
          <p:spPr bwMode="auto">
            <a:xfrm>
              <a:off x="3969183" y="4489921"/>
              <a:ext cx="279745" cy="165896"/>
            </a:xfrm>
            <a:custGeom>
              <a:gdLst>
                <a:gd fmla="*/ 76 w 109" name="T0"/>
                <a:gd fmla="*/ 0 h 65" name="T1"/>
                <a:gd fmla="*/ 54 w 109" name="T2"/>
                <a:gd fmla="*/ 0 h 65" name="T3"/>
                <a:gd fmla="*/ 69 w 109" name="T4"/>
                <a:gd fmla="*/ 17 h 65" name="T5"/>
                <a:gd fmla="*/ 76 w 109" name="T6"/>
                <a:gd fmla="*/ 17 h 65" name="T7"/>
                <a:gd fmla="*/ 91 w 109" name="T8"/>
                <a:gd fmla="*/ 32 h 65" name="T9"/>
                <a:gd fmla="*/ 76 w 109" name="T10"/>
                <a:gd fmla="*/ 48 h 65" name="T11"/>
                <a:gd fmla="*/ 32 w 109" name="T12"/>
                <a:gd fmla="*/ 48 h 65" name="T13"/>
                <a:gd fmla="*/ 17 w 109" name="T14"/>
                <a:gd fmla="*/ 32 h 65" name="T15"/>
                <a:gd fmla="*/ 20 w 109" name="T16"/>
                <a:gd fmla="*/ 24 h 65" name="T17"/>
                <a:gd fmla="*/ 1 w 109" name="T18"/>
                <a:gd fmla="*/ 24 h 65" name="T19"/>
                <a:gd fmla="*/ 0 w 109" name="T20"/>
                <a:gd fmla="*/ 32 h 65" name="T21"/>
                <a:gd fmla="*/ 32 w 109" name="T22"/>
                <a:gd fmla="*/ 65 h 65" name="T23"/>
                <a:gd fmla="*/ 76 w 109" name="T24"/>
                <a:gd fmla="*/ 65 h 65" name="T25"/>
                <a:gd fmla="*/ 109 w 109" name="T26"/>
                <a:gd fmla="*/ 32 h 65" name="T27"/>
                <a:gd fmla="*/ 76 w 109" name="T28"/>
                <a:gd fmla="*/ 0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109">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65" name="Freeform 188"/>
            <p:cNvSpPr/>
            <p:nvPr/>
          </p:nvSpPr>
          <p:spPr bwMode="auto">
            <a:xfrm>
              <a:off x="3856417" y="4489921"/>
              <a:ext cx="279745" cy="165896"/>
            </a:xfrm>
            <a:custGeom>
              <a:gdLst>
                <a:gd fmla="*/ 41 w 109" name="T0"/>
                <a:gd fmla="*/ 48 h 65" name="T1"/>
                <a:gd fmla="*/ 33 w 109" name="T2"/>
                <a:gd fmla="*/ 48 h 65" name="T3"/>
                <a:gd fmla="*/ 18 w 109" name="T4"/>
                <a:gd fmla="*/ 32 h 65" name="T5"/>
                <a:gd fmla="*/ 33 w 109" name="T6"/>
                <a:gd fmla="*/ 17 h 65" name="T7"/>
                <a:gd fmla="*/ 37 w 109" name="T8"/>
                <a:gd fmla="*/ 17 h 65" name="T9"/>
                <a:gd fmla="*/ 77 w 109" name="T10"/>
                <a:gd fmla="*/ 17 h 65" name="T11"/>
                <a:gd fmla="*/ 92 w 109" name="T12"/>
                <a:gd fmla="*/ 32 h 65" name="T13"/>
                <a:gd fmla="*/ 92 w 109" name="T14"/>
                <a:gd fmla="*/ 35 h 65" name="T15"/>
                <a:gd fmla="*/ 89 w 109" name="T16"/>
                <a:gd fmla="*/ 42 h 65" name="T17"/>
                <a:gd fmla="*/ 108 w 109" name="T18"/>
                <a:gd fmla="*/ 42 h 65" name="T19"/>
                <a:gd fmla="*/ 109 w 109" name="T20"/>
                <a:gd fmla="*/ 35 h 65" name="T21"/>
                <a:gd fmla="*/ 109 w 109" name="T22"/>
                <a:gd fmla="*/ 35 h 65" name="T23"/>
                <a:gd fmla="*/ 109 w 109" name="T24"/>
                <a:gd fmla="*/ 32 h 65" name="T25"/>
                <a:gd fmla="*/ 77 w 109" name="T26"/>
                <a:gd fmla="*/ 0 h 65" name="T27"/>
                <a:gd fmla="*/ 37 w 109" name="T28"/>
                <a:gd fmla="*/ 0 h 65" name="T29"/>
                <a:gd fmla="*/ 33 w 109" name="T30"/>
                <a:gd fmla="*/ 0 h 65" name="T31"/>
                <a:gd fmla="*/ 0 w 109" name="T32"/>
                <a:gd fmla="*/ 32 h 65" name="T33"/>
                <a:gd fmla="*/ 33 w 109" name="T34"/>
                <a:gd fmla="*/ 65 h 65" name="T35"/>
                <a:gd fmla="*/ 56 w 109" name="T36"/>
                <a:gd fmla="*/ 65 h 65" name="T37"/>
                <a:gd fmla="*/ 41 w 109" name="T38"/>
                <a:gd fmla="*/ 48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109">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66" name="Freeform 189"/>
            <p:cNvSpPr>
              <a:spLocks noEditPoints="1"/>
            </p:cNvSpPr>
            <p:nvPr/>
          </p:nvSpPr>
          <p:spPr bwMode="auto">
            <a:xfrm>
              <a:off x="3950749" y="4248125"/>
              <a:ext cx="202761" cy="204930"/>
            </a:xfrm>
            <a:custGeom>
              <a:gdLst>
                <a:gd fmla="*/ 40 w 79" name="T0"/>
                <a:gd fmla="*/ 0 h 80" name="T1"/>
                <a:gd fmla="*/ 0 w 79" name="T2"/>
                <a:gd fmla="*/ 40 h 80" name="T3"/>
                <a:gd fmla="*/ 40 w 79" name="T4"/>
                <a:gd fmla="*/ 80 h 80" name="T5"/>
                <a:gd fmla="*/ 79 w 79" name="T6"/>
                <a:gd fmla="*/ 40 h 80" name="T7"/>
                <a:gd fmla="*/ 40 w 79" name="T8"/>
                <a:gd fmla="*/ 0 h 80" name="T9"/>
                <a:gd fmla="*/ 63 w 79" name="T10"/>
                <a:gd fmla="*/ 46 h 80" name="T11"/>
                <a:gd fmla="*/ 46 w 79" name="T12"/>
                <a:gd fmla="*/ 46 h 80" name="T13"/>
                <a:gd fmla="*/ 46 w 79" name="T14"/>
                <a:gd fmla="*/ 63 h 80" name="T15"/>
                <a:gd fmla="*/ 33 w 79" name="T16"/>
                <a:gd fmla="*/ 63 h 80" name="T17"/>
                <a:gd fmla="*/ 33 w 79" name="T18"/>
                <a:gd fmla="*/ 46 h 80" name="T19"/>
                <a:gd fmla="*/ 17 w 79" name="T20"/>
                <a:gd fmla="*/ 46 h 80" name="T21"/>
                <a:gd fmla="*/ 17 w 79" name="T22"/>
                <a:gd fmla="*/ 34 h 80" name="T23"/>
                <a:gd fmla="*/ 33 w 79" name="T24"/>
                <a:gd fmla="*/ 34 h 80" name="T25"/>
                <a:gd fmla="*/ 33 w 79" name="T26"/>
                <a:gd fmla="*/ 17 h 80" name="T27"/>
                <a:gd fmla="*/ 46 w 79" name="T28"/>
                <a:gd fmla="*/ 17 h 80" name="T29"/>
                <a:gd fmla="*/ 46 w 79" name="T30"/>
                <a:gd fmla="*/ 34 h 80" name="T31"/>
                <a:gd fmla="*/ 63 w 79" name="T32"/>
                <a:gd fmla="*/ 34 h 80" name="T33"/>
                <a:gd fmla="*/ 63 w 79" name="T34"/>
                <a:gd fmla="*/ 46 h 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0" w="79">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67" name="Rectangle 190"/>
            <p:cNvSpPr>
              <a:spLocks noChangeArrowheads="1"/>
            </p:cNvSpPr>
            <p:nvPr/>
          </p:nvSpPr>
          <p:spPr bwMode="auto">
            <a:xfrm>
              <a:off x="4200135" y="4356553"/>
              <a:ext cx="30360" cy="10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68" name="Rectangle 191"/>
            <p:cNvSpPr>
              <a:spLocks noChangeArrowheads="1"/>
            </p:cNvSpPr>
            <p:nvPr/>
          </p:nvSpPr>
          <p:spPr bwMode="auto">
            <a:xfrm>
              <a:off x="4164354" y="4392335"/>
              <a:ext cx="101923" cy="3036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69" name="Rectangle 192"/>
            <p:cNvSpPr>
              <a:spLocks noChangeArrowheads="1"/>
            </p:cNvSpPr>
            <p:nvPr/>
          </p:nvSpPr>
          <p:spPr bwMode="auto">
            <a:xfrm>
              <a:off x="3879187" y="4386913"/>
              <a:ext cx="18433" cy="6180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0" name="Rectangle 193"/>
            <p:cNvSpPr>
              <a:spLocks noChangeArrowheads="1"/>
            </p:cNvSpPr>
            <p:nvPr/>
          </p:nvSpPr>
          <p:spPr bwMode="auto">
            <a:xfrm>
              <a:off x="3858586" y="4407515"/>
              <a:ext cx="61805" cy="1734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71" name="组合 70"/>
          <p:cNvGrpSpPr/>
          <p:nvPr/>
        </p:nvGrpSpPr>
        <p:grpSpPr>
          <a:xfrm>
            <a:off x="1997345" y="3162335"/>
            <a:ext cx="273108" cy="313433"/>
            <a:chOff x="2733098" y="4187405"/>
            <a:chExt cx="484675" cy="556238"/>
          </a:xfrm>
          <a:solidFill>
            <a:schemeClr val="accent1"/>
          </a:solidFill>
        </p:grpSpPr>
        <p:sp>
          <p:nvSpPr>
            <p:cNvPr id="72" name="Oval 302"/>
            <p:cNvSpPr>
              <a:spLocks noChangeArrowheads="1"/>
            </p:cNvSpPr>
            <p:nvPr/>
          </p:nvSpPr>
          <p:spPr bwMode="auto">
            <a:xfrm>
              <a:off x="2849117" y="4187405"/>
              <a:ext cx="84574" cy="10734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3" name="Freeform 303"/>
            <p:cNvSpPr>
              <a:spLocks noEditPoints="1"/>
            </p:cNvSpPr>
            <p:nvPr/>
          </p:nvSpPr>
          <p:spPr bwMode="auto">
            <a:xfrm>
              <a:off x="2733098" y="4304508"/>
              <a:ext cx="310105" cy="439135"/>
            </a:xfrm>
            <a:custGeom>
              <a:gdLst>
                <a:gd fmla="*/ 121 w 121" name="T0"/>
                <a:gd fmla="*/ 26 h 171" name="T1"/>
                <a:gd fmla="*/ 120 w 121" name="T2"/>
                <a:gd fmla="*/ 26 h 171" name="T3"/>
                <a:gd fmla="*/ 114 w 121" name="T4"/>
                <a:gd fmla="*/ 21 h 171" name="T5"/>
                <a:gd fmla="*/ 90 w 121" name="T6"/>
                <a:gd fmla="*/ 3 h 171" name="T7"/>
                <a:gd fmla="*/ 84 w 121" name="T8"/>
                <a:gd fmla="*/ 1 h 171" name="T9"/>
                <a:gd fmla="*/ 76 w 121" name="T10"/>
                <a:gd fmla="*/ 1 h 171" name="T11"/>
                <a:gd fmla="*/ 74 w 121" name="T12"/>
                <a:gd fmla="*/ 11 h 171" name="T13"/>
                <a:gd fmla="*/ 67 w 121" name="T14"/>
                <a:gd fmla="*/ 42 h 171" name="T15"/>
                <a:gd fmla="*/ 67 w 121" name="T16"/>
                <a:gd fmla="*/ 7 h 171" name="T17"/>
                <a:gd fmla="*/ 58 w 121" name="T18"/>
                <a:gd fmla="*/ 0 h 171" name="T19"/>
                <a:gd fmla="*/ 58 w 121" name="T20"/>
                <a:gd fmla="*/ 9 h 171" name="T21"/>
                <a:gd fmla="*/ 45 w 121" name="T22"/>
                <a:gd fmla="*/ 18 h 171" name="T23"/>
                <a:gd fmla="*/ 40 w 121" name="T24"/>
                <a:gd fmla="*/ 7 h 171" name="T25"/>
                <a:gd fmla="*/ 47 w 121" name="T26"/>
                <a:gd fmla="*/ 0 h 171" name="T27"/>
                <a:gd fmla="*/ 38 w 121" name="T28"/>
                <a:gd fmla="*/ 1 h 171" name="T29"/>
                <a:gd fmla="*/ 3 w 121" name="T30"/>
                <a:gd fmla="*/ 35 h 171" name="T31"/>
                <a:gd fmla="*/ 3 w 121" name="T32"/>
                <a:gd fmla="*/ 36 h 171" name="T33"/>
                <a:gd fmla="*/ 1 w 121" name="T34"/>
                <a:gd fmla="*/ 48 h 171" name="T35"/>
                <a:gd fmla="*/ 2 w 121" name="T36"/>
                <a:gd fmla="*/ 48 h 171" name="T37"/>
                <a:gd fmla="*/ 2 w 121" name="T38"/>
                <a:gd fmla="*/ 50 h 171" name="T39"/>
                <a:gd fmla="*/ 6 w 121" name="T40"/>
                <a:gd fmla="*/ 57 h 171" name="T41"/>
                <a:gd fmla="*/ 20 w 121" name="T42"/>
                <a:gd fmla="*/ 85 h 171" name="T43"/>
                <a:gd fmla="*/ 33 w 121" name="T44"/>
                <a:gd fmla="*/ 90 h 171" name="T45"/>
                <a:gd fmla="*/ 35 w 121" name="T46"/>
                <a:gd fmla="*/ 90 h 171" name="T47"/>
                <a:gd fmla="*/ 60 w 121" name="T48"/>
                <a:gd fmla="*/ 171 h 171" name="T49"/>
                <a:gd fmla="*/ 56 w 121" name="T50"/>
                <a:gd fmla="*/ 110 h 171" name="T51"/>
                <a:gd fmla="*/ 89 w 121" name="T52"/>
                <a:gd fmla="*/ 33 h 171" name="T53"/>
                <a:gd fmla="*/ 93 w 121" name="T54"/>
                <a:gd fmla="*/ 31 h 171" name="T55"/>
                <a:gd fmla="*/ 75 w 121" name="T56"/>
                <a:gd fmla="*/ 45 h 171" name="T57"/>
                <a:gd fmla="*/ 89 w 121" name="T58"/>
                <a:gd fmla="*/ 33 h 171" name="T59"/>
                <a:gd fmla="*/ 30 w 121" name="T60"/>
                <a:gd fmla="*/ 55 h 171" name="T61"/>
                <a:gd fmla="*/ 24 w 121" name="T62"/>
                <a:gd fmla="*/ 44 h 171" name="T63"/>
                <a:gd fmla="*/ 33 w 121" name="T64"/>
                <a:gd fmla="*/ 60 h 1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1" w="120">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4" name="Freeform 304"/>
            <p:cNvSpPr/>
            <p:nvPr/>
          </p:nvSpPr>
          <p:spPr bwMode="auto">
            <a:xfrm>
              <a:off x="2897909" y="4668827"/>
              <a:ext cx="60720" cy="74816"/>
            </a:xfrm>
            <a:custGeom>
              <a:gdLst>
                <a:gd fmla="*/ 0 w 24" name="T0"/>
                <a:gd fmla="*/ 0 h 29" name="T1"/>
                <a:gd fmla="*/ 1 w 24" name="T2"/>
                <a:gd fmla="*/ 29 h 29" name="T3"/>
                <a:gd fmla="*/ 24 w 24" name="T4"/>
                <a:gd fmla="*/ 29 h 29" name="T5"/>
                <a:gd fmla="*/ 24 w 24" name="T6"/>
                <a:gd fmla="*/ 26 h 29" name="T7"/>
                <a:gd fmla="*/ 0 w 24" name="T8"/>
                <a:gd fmla="*/ 0 h 29" name="T9"/>
              </a:gdLst>
              <a:cxnLst>
                <a:cxn ang="0">
                  <a:pos x="T0" y="T1"/>
                </a:cxn>
                <a:cxn ang="0">
                  <a:pos x="T2" y="T3"/>
                </a:cxn>
                <a:cxn ang="0">
                  <a:pos x="T4" y="T5"/>
                </a:cxn>
                <a:cxn ang="0">
                  <a:pos x="T6" y="T7"/>
                </a:cxn>
                <a:cxn ang="0">
                  <a:pos x="T8" y="T9"/>
                </a:cxn>
              </a:cxnLst>
              <a:rect b="b" l="0" r="r" t="0"/>
              <a:pathLst>
                <a:path h="28" w="24">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5" name="Freeform 305"/>
            <p:cNvSpPr/>
            <p:nvPr/>
          </p:nvSpPr>
          <p:spPr bwMode="auto">
            <a:xfrm>
              <a:off x="3035614" y="4422694"/>
              <a:ext cx="54214" cy="41203"/>
            </a:xfrm>
            <a:custGeom>
              <a:gdLst>
                <a:gd fmla="*/ 43 w 50" name="T0"/>
                <a:gd fmla="*/ 0 h 38" name="T1"/>
                <a:gd fmla="*/ 36 w 50" name="T2"/>
                <a:gd fmla="*/ 0 h 38" name="T3"/>
                <a:gd fmla="*/ 14 w 50" name="T4"/>
                <a:gd fmla="*/ 0 h 38" name="T5"/>
                <a:gd fmla="*/ 7 w 50" name="T6"/>
                <a:gd fmla="*/ 0 h 38" name="T7"/>
                <a:gd fmla="*/ 0 w 50" name="T8"/>
                <a:gd fmla="*/ 38 h 38" name="T9"/>
                <a:gd fmla="*/ 14 w 50" name="T10"/>
                <a:gd fmla="*/ 38 h 38" name="T11"/>
                <a:gd fmla="*/ 36 w 50" name="T12"/>
                <a:gd fmla="*/ 38 h 38" name="T13"/>
                <a:gd fmla="*/ 50 w 50" name="T14"/>
                <a:gd fmla="*/ 38 h 38" name="T15"/>
                <a:gd fmla="*/ 43 w 50" name="T16"/>
                <a:gd fmla="*/ 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50">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6" name="Freeform 306"/>
            <p:cNvSpPr/>
            <p:nvPr/>
          </p:nvSpPr>
          <p:spPr bwMode="auto">
            <a:xfrm>
              <a:off x="2964051" y="4430285"/>
              <a:ext cx="61805" cy="59636"/>
            </a:xfrm>
            <a:custGeom>
              <a:gdLst>
                <a:gd fmla="*/ 33 w 57" name="T0"/>
                <a:gd fmla="*/ 0 h 55" name="T1"/>
                <a:gd fmla="*/ 26 w 57" name="T2"/>
                <a:gd fmla="*/ 5 h 55" name="T3"/>
                <a:gd fmla="*/ 7 w 57" name="T4"/>
                <a:gd fmla="*/ 14 h 55" name="T5"/>
                <a:gd fmla="*/ 0 w 57" name="T6"/>
                <a:gd fmla="*/ 19 h 55" name="T7"/>
                <a:gd fmla="*/ 14 w 57" name="T8"/>
                <a:gd fmla="*/ 55 h 55" name="T9"/>
                <a:gd fmla="*/ 28 w 57" name="T10"/>
                <a:gd fmla="*/ 47 h 55" name="T11"/>
                <a:gd fmla="*/ 45 w 57" name="T12"/>
                <a:gd fmla="*/ 38 h 55" name="T13"/>
                <a:gd fmla="*/ 57 w 57" name="T14"/>
                <a:gd fmla="*/ 31 h 55" name="T15"/>
                <a:gd fmla="*/ 33 w 57" name="T16"/>
                <a:gd fmla="*/ 0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7" name="Freeform 307"/>
            <p:cNvSpPr/>
            <p:nvPr/>
          </p:nvSpPr>
          <p:spPr bwMode="auto">
            <a:xfrm>
              <a:off x="2909837" y="4479077"/>
              <a:ext cx="61805" cy="61805"/>
            </a:xfrm>
            <a:custGeom>
              <a:gdLst>
                <a:gd fmla="*/ 19 w 57" name="T0"/>
                <a:gd fmla="*/ 0 h 57" name="T1"/>
                <a:gd fmla="*/ 15 w 57" name="T2"/>
                <a:gd fmla="*/ 7 h 57" name="T3"/>
                <a:gd fmla="*/ 5 w 57" name="T4"/>
                <a:gd fmla="*/ 26 h 57" name="T5"/>
                <a:gd fmla="*/ 0 w 57" name="T6"/>
                <a:gd fmla="*/ 33 h 57" name="T7"/>
                <a:gd fmla="*/ 31 w 57" name="T8"/>
                <a:gd fmla="*/ 57 h 57" name="T9"/>
                <a:gd fmla="*/ 38 w 57" name="T10"/>
                <a:gd fmla="*/ 45 h 57" name="T11"/>
                <a:gd fmla="*/ 50 w 57" name="T12"/>
                <a:gd fmla="*/ 26 h 57" name="T13"/>
                <a:gd fmla="*/ 57 w 57" name="T14"/>
                <a:gd fmla="*/ 14 h 57" name="T15"/>
                <a:gd fmla="*/ 19 w 57" name="T16"/>
                <a:gd fmla="*/ 0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8" name="Freeform 308"/>
            <p:cNvSpPr/>
            <p:nvPr/>
          </p:nvSpPr>
          <p:spPr bwMode="auto">
            <a:xfrm>
              <a:off x="2897909" y="4550640"/>
              <a:ext cx="40119" cy="52046"/>
            </a:xfrm>
            <a:custGeom>
              <a:gdLst>
                <a:gd fmla="*/ 0 w 37" name="T0"/>
                <a:gd fmla="*/ 5 h 48" name="T1"/>
                <a:gd fmla="*/ 0 w 37" name="T2"/>
                <a:gd fmla="*/ 14 h 48" name="T3"/>
                <a:gd fmla="*/ 0 w 37" name="T4"/>
                <a:gd fmla="*/ 33 h 48" name="T5"/>
                <a:gd fmla="*/ 0 w 37" name="T6"/>
                <a:gd fmla="*/ 43 h 48" name="T7"/>
                <a:gd fmla="*/ 37 w 37" name="T8"/>
                <a:gd fmla="*/ 48 h 48" name="T9"/>
                <a:gd fmla="*/ 37 w 37" name="T10"/>
                <a:gd fmla="*/ 33 h 48" name="T11"/>
                <a:gd fmla="*/ 37 w 37" name="T12"/>
                <a:gd fmla="*/ 14 h 48" name="T13"/>
                <a:gd fmla="*/ 37 w 37" name="T14"/>
                <a:gd fmla="*/ 0 h 48" name="T15"/>
                <a:gd fmla="*/ 0 w 37" name="T16"/>
                <a:gd fmla="*/ 5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7">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9" name="Freeform 309"/>
            <p:cNvSpPr/>
            <p:nvPr/>
          </p:nvSpPr>
          <p:spPr bwMode="auto">
            <a:xfrm>
              <a:off x="2905500" y="4612444"/>
              <a:ext cx="58551" cy="61805"/>
            </a:xfrm>
            <a:custGeom>
              <a:gdLst>
                <a:gd fmla="*/ 0 w 54" name="T0"/>
                <a:gd fmla="*/ 26 h 57" name="T1"/>
                <a:gd fmla="*/ 4 w 54" name="T2"/>
                <a:gd fmla="*/ 33 h 57" name="T3"/>
                <a:gd fmla="*/ 14 w 54" name="T4"/>
                <a:gd fmla="*/ 50 h 57" name="T5"/>
                <a:gd fmla="*/ 19 w 54" name="T6"/>
                <a:gd fmla="*/ 57 h 57" name="T7"/>
                <a:gd fmla="*/ 54 w 54" name="T8"/>
                <a:gd fmla="*/ 43 h 57" name="T9"/>
                <a:gd fmla="*/ 47 w 54" name="T10"/>
                <a:gd fmla="*/ 31 h 57" name="T11"/>
                <a:gd fmla="*/ 37 w 54" name="T12"/>
                <a:gd fmla="*/ 14 h 57" name="T13"/>
                <a:gd fmla="*/ 30 w 54" name="T14"/>
                <a:gd fmla="*/ 0 h 57" name="T15"/>
                <a:gd fmla="*/ 0 w 54" name="T16"/>
                <a:gd fmla="*/ 26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0" name="Freeform 310"/>
            <p:cNvSpPr/>
            <p:nvPr/>
          </p:nvSpPr>
          <p:spPr bwMode="auto">
            <a:xfrm>
              <a:off x="2954292" y="4668827"/>
              <a:ext cx="60720" cy="58551"/>
            </a:xfrm>
            <a:custGeom>
              <a:gdLst>
                <a:gd fmla="*/ 0 w 56" name="T0"/>
                <a:gd fmla="*/ 35 h 54" name="T1"/>
                <a:gd fmla="*/ 7 w 56" name="T2"/>
                <a:gd fmla="*/ 40 h 54" name="T3"/>
                <a:gd fmla="*/ 26 w 56" name="T4"/>
                <a:gd fmla="*/ 50 h 54" name="T5"/>
                <a:gd fmla="*/ 30 w 56" name="T6"/>
                <a:gd fmla="*/ 54 h 54" name="T7"/>
                <a:gd fmla="*/ 56 w 56" name="T8"/>
                <a:gd fmla="*/ 24 h 54" name="T9"/>
                <a:gd fmla="*/ 45 w 56" name="T10"/>
                <a:gd fmla="*/ 17 h 54" name="T11"/>
                <a:gd fmla="*/ 26 w 56" name="T12"/>
                <a:gd fmla="*/ 7 h 54" name="T13"/>
                <a:gd fmla="*/ 14 w 56" name="T14"/>
                <a:gd fmla="*/ 0 h 54" name="T15"/>
                <a:gd fmla="*/ 0 w 56" name="T16"/>
                <a:gd fmla="*/ 35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1" name="Freeform 311"/>
            <p:cNvSpPr/>
            <p:nvPr/>
          </p:nvSpPr>
          <p:spPr bwMode="auto">
            <a:xfrm>
              <a:off x="3022602" y="4699187"/>
              <a:ext cx="54214" cy="44456"/>
            </a:xfrm>
            <a:custGeom>
              <a:gdLst>
                <a:gd fmla="*/ 8 w 50" name="T0"/>
                <a:gd fmla="*/ 41 h 41" name="T1"/>
                <a:gd fmla="*/ 15 w 50" name="T2"/>
                <a:gd fmla="*/ 41 h 41" name="T3"/>
                <a:gd fmla="*/ 36 w 50" name="T4"/>
                <a:gd fmla="*/ 41 h 41" name="T5"/>
                <a:gd fmla="*/ 43 w 50" name="T6"/>
                <a:gd fmla="*/ 41 h 41" name="T7"/>
                <a:gd fmla="*/ 50 w 50" name="T8"/>
                <a:gd fmla="*/ 0 h 41" name="T9"/>
                <a:gd fmla="*/ 36 w 50" name="T10"/>
                <a:gd fmla="*/ 0 h 41" name="T11"/>
                <a:gd fmla="*/ 15 w 50" name="T12"/>
                <a:gd fmla="*/ 0 h 41" name="T13"/>
                <a:gd fmla="*/ 0 w 50" name="T14"/>
                <a:gd fmla="*/ 0 h 41" name="T15"/>
                <a:gd fmla="*/ 8 w 50" name="T16"/>
                <a:gd fmla="*/ 41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0">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2" name="Freeform 312"/>
            <p:cNvSpPr/>
            <p:nvPr/>
          </p:nvSpPr>
          <p:spPr bwMode="auto">
            <a:xfrm>
              <a:off x="3087659" y="4674248"/>
              <a:ext cx="60720" cy="58551"/>
            </a:xfrm>
            <a:custGeom>
              <a:gdLst>
                <a:gd fmla="*/ 26 w 56" name="T0"/>
                <a:gd fmla="*/ 54 h 54" name="T1"/>
                <a:gd fmla="*/ 30 w 56" name="T2"/>
                <a:gd fmla="*/ 52 h 54" name="T3"/>
                <a:gd fmla="*/ 49 w 56" name="T4"/>
                <a:gd fmla="*/ 40 h 54" name="T5"/>
                <a:gd fmla="*/ 56 w 56" name="T6"/>
                <a:gd fmla="*/ 38 h 54" name="T7"/>
                <a:gd fmla="*/ 42 w 56" name="T8"/>
                <a:gd fmla="*/ 0 h 54" name="T9"/>
                <a:gd fmla="*/ 30 w 56" name="T10"/>
                <a:gd fmla="*/ 7 h 54" name="T11"/>
                <a:gd fmla="*/ 11 w 56" name="T12"/>
                <a:gd fmla="*/ 19 h 54" name="T13"/>
                <a:gd fmla="*/ 0 w 56" name="T14"/>
                <a:gd fmla="*/ 26 h 54" name="T15"/>
                <a:gd fmla="*/ 26 w 56"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6">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3" name="Freeform 313"/>
            <p:cNvSpPr/>
            <p:nvPr/>
          </p:nvSpPr>
          <p:spPr bwMode="auto">
            <a:xfrm>
              <a:off x="3144042" y="4625456"/>
              <a:ext cx="58551" cy="58551"/>
            </a:xfrm>
            <a:custGeom>
              <a:gdLst>
                <a:gd fmla="*/ 35 w 54" name="T0"/>
                <a:gd fmla="*/ 54 h 54" name="T1"/>
                <a:gd fmla="*/ 40 w 54" name="T2"/>
                <a:gd fmla="*/ 47 h 54" name="T3"/>
                <a:gd fmla="*/ 49 w 54" name="T4"/>
                <a:gd fmla="*/ 31 h 54" name="T5"/>
                <a:gd fmla="*/ 54 w 54" name="T6"/>
                <a:gd fmla="*/ 23 h 54" name="T7"/>
                <a:gd fmla="*/ 23 w 54" name="T8"/>
                <a:gd fmla="*/ 0 h 54" name="T9"/>
                <a:gd fmla="*/ 16 w 54" name="T10"/>
                <a:gd fmla="*/ 12 h 54" name="T11"/>
                <a:gd fmla="*/ 7 w 54" name="T12"/>
                <a:gd fmla="*/ 28 h 54" name="T13"/>
                <a:gd fmla="*/ 0 w 54" name="T14"/>
                <a:gd fmla="*/ 40 h 54" name="T15"/>
                <a:gd fmla="*/ 35 w 54"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4" name="Freeform 314"/>
            <p:cNvSpPr/>
            <p:nvPr/>
          </p:nvSpPr>
          <p:spPr bwMode="auto">
            <a:xfrm>
              <a:off x="3174402" y="4563651"/>
              <a:ext cx="43371" cy="50962"/>
            </a:xfrm>
            <a:custGeom>
              <a:gdLst>
                <a:gd fmla="*/ 40 w 40" name="T0"/>
                <a:gd fmla="*/ 43 h 47" name="T1"/>
                <a:gd fmla="*/ 40 w 40" name="T2"/>
                <a:gd fmla="*/ 33 h 47" name="T3"/>
                <a:gd fmla="*/ 40 w 40" name="T4"/>
                <a:gd fmla="*/ 14 h 47" name="T5"/>
                <a:gd fmla="*/ 40 w 40" name="T6"/>
                <a:gd fmla="*/ 5 h 47" name="T7"/>
                <a:gd fmla="*/ 0 w 40" name="T8"/>
                <a:gd fmla="*/ 0 h 47" name="T9"/>
                <a:gd fmla="*/ 0 w 40" name="T10"/>
                <a:gd fmla="*/ 14 h 47" name="T11"/>
                <a:gd fmla="*/ 0 w 40" name="T12"/>
                <a:gd fmla="*/ 33 h 47" name="T13"/>
                <a:gd fmla="*/ 0 w 40" name="T14"/>
                <a:gd fmla="*/ 47 h 47" name="T15"/>
                <a:gd fmla="*/ 40 w 40" name="T16"/>
                <a:gd fmla="*/ 43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40">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5" name="Freeform 315"/>
            <p:cNvSpPr/>
            <p:nvPr/>
          </p:nvSpPr>
          <p:spPr bwMode="auto">
            <a:xfrm>
              <a:off x="3148379" y="4492088"/>
              <a:ext cx="59636" cy="58551"/>
            </a:xfrm>
            <a:custGeom>
              <a:gdLst>
                <a:gd fmla="*/ 55 w 55" name="T0"/>
                <a:gd fmla="*/ 31 h 54" name="T1"/>
                <a:gd fmla="*/ 52 w 55" name="T2"/>
                <a:gd fmla="*/ 24 h 54" name="T3"/>
                <a:gd fmla="*/ 40 w 55" name="T4"/>
                <a:gd fmla="*/ 7 h 54" name="T5"/>
                <a:gd fmla="*/ 38 w 55" name="T6"/>
                <a:gd fmla="*/ 0 h 54" name="T7"/>
                <a:gd fmla="*/ 0 w 55" name="T8"/>
                <a:gd fmla="*/ 14 h 54" name="T9"/>
                <a:gd fmla="*/ 7 w 55" name="T10"/>
                <a:gd fmla="*/ 26 h 54" name="T11"/>
                <a:gd fmla="*/ 17 w 55" name="T12"/>
                <a:gd fmla="*/ 42 h 54" name="T13"/>
                <a:gd fmla="*/ 24 w 55" name="T14"/>
                <a:gd fmla="*/ 54 h 54" name="T15"/>
                <a:gd fmla="*/ 55 w 55" name="T16"/>
                <a:gd fmla="*/ 31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5">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6" name="Freeform 316"/>
            <p:cNvSpPr/>
            <p:nvPr/>
          </p:nvSpPr>
          <p:spPr bwMode="auto">
            <a:xfrm>
              <a:off x="3097418" y="4437874"/>
              <a:ext cx="61805" cy="59636"/>
            </a:xfrm>
            <a:custGeom>
              <a:gdLst>
                <a:gd fmla="*/ 57 w 57" name="T0"/>
                <a:gd fmla="*/ 17 h 55" name="T1"/>
                <a:gd fmla="*/ 50 w 57" name="T2"/>
                <a:gd fmla="*/ 14 h 55" name="T3"/>
                <a:gd fmla="*/ 33 w 57" name="T4"/>
                <a:gd fmla="*/ 3 h 55" name="T5"/>
                <a:gd fmla="*/ 26 w 57" name="T6"/>
                <a:gd fmla="*/ 0 h 55" name="T7"/>
                <a:gd fmla="*/ 0 w 57" name="T8"/>
                <a:gd fmla="*/ 31 h 55" name="T9"/>
                <a:gd fmla="*/ 14 w 57" name="T10"/>
                <a:gd fmla="*/ 38 h 55" name="T11"/>
                <a:gd fmla="*/ 31 w 57" name="T12"/>
                <a:gd fmla="*/ 48 h 55" name="T13"/>
                <a:gd fmla="*/ 43 w 57" name="T14"/>
                <a:gd fmla="*/ 55 h 55" name="T15"/>
                <a:gd fmla="*/ 57 w 57" name="T16"/>
                <a:gd fmla="*/ 17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57">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7" name="Freeform 317"/>
            <p:cNvSpPr>
              <a:spLocks noEditPoints="1"/>
            </p:cNvSpPr>
            <p:nvPr/>
          </p:nvSpPr>
          <p:spPr bwMode="auto">
            <a:xfrm>
              <a:off x="2926101" y="4448717"/>
              <a:ext cx="263481" cy="266734"/>
            </a:xfrm>
            <a:custGeom>
              <a:gdLst>
                <a:gd fmla="*/ 51 w 103" name="T0"/>
                <a:gd fmla="*/ 104 h 104" name="T1"/>
                <a:gd fmla="*/ 0 w 103" name="T2"/>
                <a:gd fmla="*/ 52 h 104" name="T3"/>
                <a:gd fmla="*/ 51 w 103" name="T4"/>
                <a:gd fmla="*/ 0 h 104" name="T5"/>
                <a:gd fmla="*/ 103 w 103" name="T6"/>
                <a:gd fmla="*/ 52 h 104" name="T7"/>
                <a:gd fmla="*/ 51 w 103" name="T8"/>
                <a:gd fmla="*/ 104 h 104" name="T9"/>
                <a:gd fmla="*/ 51 w 103" name="T10"/>
                <a:gd fmla="*/ 16 h 104" name="T11"/>
                <a:gd fmla="*/ 15 w 103" name="T12"/>
                <a:gd fmla="*/ 52 h 104" name="T13"/>
                <a:gd fmla="*/ 51 w 103" name="T14"/>
                <a:gd fmla="*/ 89 h 104" name="T15"/>
                <a:gd fmla="*/ 87 w 103" name="T16"/>
                <a:gd fmla="*/ 52 h 104" name="T17"/>
                <a:gd fmla="*/ 51 w 103" name="T18"/>
                <a:gd fmla="*/ 16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103">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8" name="Oval 318"/>
            <p:cNvSpPr>
              <a:spLocks noChangeArrowheads="1"/>
            </p:cNvSpPr>
            <p:nvPr/>
          </p:nvSpPr>
          <p:spPr bwMode="auto">
            <a:xfrm>
              <a:off x="2999832" y="4525702"/>
              <a:ext cx="112766" cy="11276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89" name="组合 88"/>
          <p:cNvGrpSpPr/>
          <p:nvPr/>
        </p:nvGrpSpPr>
        <p:grpSpPr>
          <a:xfrm>
            <a:off x="3565873" y="3209382"/>
            <a:ext cx="321986" cy="219341"/>
            <a:chOff x="4895160" y="4287159"/>
            <a:chExt cx="571418" cy="389258"/>
          </a:xfrm>
          <a:solidFill>
            <a:schemeClr val="accent2"/>
          </a:solidFill>
        </p:grpSpPr>
        <p:sp>
          <p:nvSpPr>
            <p:cNvPr id="90"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1"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2"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3"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4"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5"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6"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7"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8"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sp>
        <p:nvSpPr>
          <p:cNvPr id="99" name="Freeform 5"/>
          <p:cNvSpPr/>
          <p:nvPr/>
        </p:nvSpPr>
        <p:spPr bwMode="auto">
          <a:xfrm>
            <a:off x="6168236" y="2959513"/>
            <a:ext cx="1486292" cy="1317287"/>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00" name="Freeform 5"/>
          <p:cNvSpPr/>
          <p:nvPr/>
        </p:nvSpPr>
        <p:spPr bwMode="auto">
          <a:xfrm>
            <a:off x="6249105" y="3031188"/>
            <a:ext cx="1324551" cy="117393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01" name="矩形 100"/>
          <p:cNvSpPr/>
          <p:nvPr/>
        </p:nvSpPr>
        <p:spPr>
          <a:xfrm>
            <a:off x="6399452" y="3531618"/>
            <a:ext cx="1026160" cy="281940"/>
          </a:xfrm>
          <a:prstGeom prst="rect">
            <a:avLst/>
          </a:prstGeom>
        </p:spPr>
        <p:txBody>
          <a:bodyPr bIns="34290" lIns="68580" rIns="68580" tIns="34290" wrap="none">
            <a:spAutoFit/>
          </a:bodyPr>
          <a:lstStyle/>
          <a:p>
            <a:pPr algn="ctr"/>
            <a:r>
              <a:rPr altLang="en-US" b="1" lang="zh-CN">
                <a:solidFill>
                  <a:schemeClr val="tx1">
                    <a:lumMod val="65000"/>
                    <a:lumOff val="35000"/>
                  </a:schemeClr>
                </a:solidFill>
                <a:latin charset="0" panose="020b0502020202020204" pitchFamily="34" typeface="ITC Avant Garde Std Bk"/>
              </a:rPr>
              <a:t>添加关键字</a:t>
            </a:r>
          </a:p>
        </p:txBody>
      </p:sp>
      <p:grpSp>
        <p:nvGrpSpPr>
          <p:cNvPr id="110" name="组合 109"/>
          <p:cNvGrpSpPr/>
          <p:nvPr/>
        </p:nvGrpSpPr>
        <p:grpSpPr>
          <a:xfrm>
            <a:off x="6807867" y="3211806"/>
            <a:ext cx="207026" cy="195550"/>
            <a:chOff x="4882149" y="3025052"/>
            <a:chExt cx="489013" cy="461905"/>
          </a:xfrm>
          <a:solidFill>
            <a:schemeClr val="accent4"/>
          </a:solidFill>
        </p:grpSpPr>
        <p:sp>
          <p:nvSpPr>
            <p:cNvPr id="111" name="Freeform 250"/>
            <p:cNvSpPr/>
            <p:nvPr/>
          </p:nvSpPr>
          <p:spPr bwMode="auto">
            <a:xfrm>
              <a:off x="4882149" y="3161672"/>
              <a:ext cx="468411" cy="325285"/>
            </a:xfrm>
            <a:custGeom>
              <a:gdLst>
                <a:gd fmla="*/ 102 w 183" name="T0"/>
                <a:gd fmla="*/ 127 h 127" name="T1"/>
                <a:gd fmla="*/ 65 w 183" name="T2"/>
                <a:gd fmla="*/ 119 h 127" name="T3"/>
                <a:gd fmla="*/ 20 w 183" name="T4"/>
                <a:gd fmla="*/ 0 h 127" name="T5"/>
                <a:gd fmla="*/ 50 w 183" name="T6"/>
                <a:gd fmla="*/ 14 h 127" name="T7"/>
                <a:gd fmla="*/ 78 w 183" name="T8"/>
                <a:gd fmla="*/ 89 h 127" name="T9"/>
                <a:gd fmla="*/ 154 w 183" name="T10"/>
                <a:gd fmla="*/ 60 h 127" name="T11"/>
                <a:gd fmla="*/ 183 w 183" name="T12"/>
                <a:gd fmla="*/ 74 h 127" name="T13"/>
                <a:gd fmla="*/ 134 w 183" name="T14"/>
                <a:gd fmla="*/ 121 h 127" name="T15"/>
                <a:gd fmla="*/ 102 w 183" name="T16"/>
                <a:gd fmla="*/ 127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83">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2" name="Freeform 251"/>
            <p:cNvSpPr/>
            <p:nvPr/>
          </p:nvSpPr>
          <p:spPr bwMode="auto">
            <a:xfrm>
              <a:off x="4942869" y="3028305"/>
              <a:ext cx="179991" cy="148547"/>
            </a:xfrm>
            <a:custGeom>
              <a:gdLst>
                <a:gd fmla="*/ 70 w 70" name="T0"/>
                <a:gd fmla="*/ 0 h 58" name="T1"/>
                <a:gd fmla="*/ 8 w 70" name="T2"/>
                <a:gd fmla="*/ 33 h 58" name="T3"/>
                <a:gd fmla="*/ 0 w 70" name="T4"/>
                <a:gd fmla="*/ 45 h 58" name="T5"/>
                <a:gd fmla="*/ 30 w 70" name="T6"/>
                <a:gd fmla="*/ 58 h 58" name="T7"/>
                <a:gd fmla="*/ 33 w 70" name="T8"/>
                <a:gd fmla="*/ 53 h 58" name="T9"/>
                <a:gd fmla="*/ 70 w 70" name="T10"/>
                <a:gd fmla="*/ 33 h 58" name="T11"/>
                <a:gd fmla="*/ 70 w 7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70">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3" name="Freeform 252"/>
            <p:cNvSpPr/>
            <p:nvPr/>
          </p:nvSpPr>
          <p:spPr bwMode="auto">
            <a:xfrm>
              <a:off x="5284419" y="3276606"/>
              <a:ext cx="86743" cy="54214"/>
            </a:xfrm>
            <a:custGeom>
              <a:gdLst>
                <a:gd fmla="*/ 1 w 34" name="T0"/>
                <a:gd fmla="*/ 0 h 21" name="T1"/>
                <a:gd fmla="*/ 0 w 34" name="T2"/>
                <a:gd fmla="*/ 8 h 21" name="T3"/>
                <a:gd fmla="*/ 29 w 34" name="T4"/>
                <a:gd fmla="*/ 21 h 21" name="T5"/>
                <a:gd fmla="*/ 34 w 34" name="T6"/>
                <a:gd fmla="*/ 0 h 21" name="T7"/>
                <a:gd fmla="*/ 1 w 34" name="T8"/>
                <a:gd fmla="*/ 0 h 21" name="T9"/>
              </a:gdLst>
              <a:cxnLst>
                <a:cxn ang="0">
                  <a:pos x="T0" y="T1"/>
                </a:cxn>
                <a:cxn ang="0">
                  <a:pos x="T2" y="T3"/>
                </a:cxn>
                <a:cxn ang="0">
                  <a:pos x="T4" y="T5"/>
                </a:cxn>
                <a:cxn ang="0">
                  <a:pos x="T6" y="T7"/>
                </a:cxn>
                <a:cxn ang="0">
                  <a:pos x="T8" y="T9"/>
                </a:cxn>
              </a:cxnLst>
              <a:rect b="b" l="0" r="r" t="0"/>
              <a:pathLst>
                <a:path h="21" w="34">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4" name="Freeform 253"/>
            <p:cNvSpPr/>
            <p:nvPr/>
          </p:nvSpPr>
          <p:spPr bwMode="auto">
            <a:xfrm>
              <a:off x="5143462" y="3025052"/>
              <a:ext cx="227700" cy="230953"/>
            </a:xfrm>
            <a:custGeom>
              <a:gdLst>
                <a:gd fmla="*/ 89 w 89" name="T0"/>
                <a:gd fmla="*/ 90 h 90" name="T1"/>
                <a:gd fmla="*/ 57 w 89" name="T2"/>
                <a:gd fmla="*/ 90 h 90" name="T3"/>
                <a:gd fmla="*/ 0 w 89" name="T4"/>
                <a:gd fmla="*/ 33 h 90" name="T5"/>
                <a:gd fmla="*/ 0 w 89" name="T6"/>
                <a:gd fmla="*/ 0 h 90" name="T7"/>
                <a:gd fmla="*/ 89 w 89" name="T8"/>
                <a:gd fmla="*/ 90 h 90" name="T9"/>
              </a:gdLst>
              <a:cxnLst>
                <a:cxn ang="0">
                  <a:pos x="T0" y="T1"/>
                </a:cxn>
                <a:cxn ang="0">
                  <a:pos x="T2" y="T3"/>
                </a:cxn>
                <a:cxn ang="0">
                  <a:pos x="T4" y="T5"/>
                </a:cxn>
                <a:cxn ang="0">
                  <a:pos x="T6" y="T7"/>
                </a:cxn>
                <a:cxn ang="0">
                  <a:pos x="T8" y="T9"/>
                </a:cxn>
              </a:cxnLst>
              <a:rect b="b" l="0" r="r" t="0"/>
              <a:pathLst>
                <a:path h="90" w="89">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5" name="Rectangle 254"/>
            <p:cNvSpPr>
              <a:spLocks noChangeArrowheads="1"/>
            </p:cNvSpPr>
            <p:nvPr/>
          </p:nvSpPr>
          <p:spPr bwMode="auto">
            <a:xfrm>
              <a:off x="5058888" y="3284196"/>
              <a:ext cx="43371" cy="5421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6" name="Rectangle 255"/>
            <p:cNvSpPr>
              <a:spLocks noChangeArrowheads="1"/>
            </p:cNvSpPr>
            <p:nvPr/>
          </p:nvSpPr>
          <p:spPr bwMode="auto">
            <a:xfrm>
              <a:off x="5122860" y="3218054"/>
              <a:ext cx="41203" cy="12035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sp>
          <p:nvSpPr>
            <p:cNvPr id="117" name="Rectangle 256"/>
            <p:cNvSpPr>
              <a:spLocks noChangeArrowheads="1"/>
            </p:cNvSpPr>
            <p:nvPr/>
          </p:nvSpPr>
          <p:spPr bwMode="auto">
            <a:xfrm>
              <a:off x="5184664" y="3182273"/>
              <a:ext cx="41203" cy="1561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typeface="+mn-ea"/>
              </a:endParaRPr>
            </a:p>
          </p:txBody>
        </p:sp>
      </p:grpSp>
    </p:spTree>
    <p:extLst>
      <p:ext uri="{BB962C8B-B14F-4D97-AF65-F5344CB8AC3E}">
        <p14:creationId val="406391970"/>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anim calcmode="lin" valueType="num">
                                      <p:cBhvr>
                                        <p:cTn dur="500" fill="hold" id="10"/>
                                        <p:tgtEl>
                                          <p:spTgt spid="44"/>
                                        </p:tgtEl>
                                        <p:attrNameLst>
                                          <p:attrName>ppt_x</p:attrName>
                                        </p:attrNameLst>
                                      </p:cBhvr>
                                      <p:tavLst>
                                        <p:tav tm="0">
                                          <p:val>
                                            <p:fltVal val="0.5"/>
                                          </p:val>
                                        </p:tav>
                                        <p:tav tm="100000">
                                          <p:val>
                                            <p:strVal val="#ppt_x"/>
                                          </p:val>
                                        </p:tav>
                                      </p:tavLst>
                                    </p:anim>
                                    <p:anim calcmode="lin" valueType="num">
                                      <p:cBhvr>
                                        <p:cTn dur="500" fill="hold" id="11"/>
                                        <p:tgtEl>
                                          <p:spTgt spid="44"/>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45"/>
                                        </p:tgtEl>
                                        <p:attrNameLst>
                                          <p:attrName>style.visibility</p:attrName>
                                        </p:attrNameLst>
                                      </p:cBhvr>
                                      <p:to>
                                        <p:strVal val="visible"/>
                                      </p:to>
                                    </p:set>
                                    <p:anim calcmode="lin" valueType="num">
                                      <p:cBhvr>
                                        <p:cTn dur="500" fill="hold" id="14"/>
                                        <p:tgtEl>
                                          <p:spTgt spid="45"/>
                                        </p:tgtEl>
                                        <p:attrNameLst>
                                          <p:attrName>ppt_w</p:attrName>
                                        </p:attrNameLst>
                                      </p:cBhvr>
                                      <p:tavLst>
                                        <p:tav tm="0">
                                          <p:val>
                                            <p:fltVal val="0"/>
                                          </p:val>
                                        </p:tav>
                                        <p:tav tm="100000">
                                          <p:val>
                                            <p:strVal val="#ppt_w"/>
                                          </p:val>
                                        </p:tav>
                                      </p:tavLst>
                                    </p:anim>
                                    <p:anim calcmode="lin" valueType="num">
                                      <p:cBhvr>
                                        <p:cTn dur="500" fill="hold" id="15"/>
                                        <p:tgtEl>
                                          <p:spTgt spid="45"/>
                                        </p:tgtEl>
                                        <p:attrNameLst>
                                          <p:attrName>ppt_h</p:attrName>
                                        </p:attrNameLst>
                                      </p:cBhvr>
                                      <p:tavLst>
                                        <p:tav tm="0">
                                          <p:val>
                                            <p:fltVal val="0"/>
                                          </p:val>
                                        </p:tav>
                                        <p:tav tm="100000">
                                          <p:val>
                                            <p:strVal val="#ppt_h"/>
                                          </p:val>
                                        </p:tav>
                                      </p:tavLst>
                                    </p:anim>
                                    <p:animEffect filter="fade" transition="in">
                                      <p:cBhvr>
                                        <p:cTn dur="500" id="16"/>
                                        <p:tgtEl>
                                          <p:spTgt spid="45"/>
                                        </p:tgtEl>
                                      </p:cBhvr>
                                    </p:animEffect>
                                    <p:anim calcmode="lin" valueType="num">
                                      <p:cBhvr>
                                        <p:cTn dur="500" fill="hold" id="17"/>
                                        <p:tgtEl>
                                          <p:spTgt spid="45"/>
                                        </p:tgtEl>
                                        <p:attrNameLst>
                                          <p:attrName>ppt_x</p:attrName>
                                        </p:attrNameLst>
                                      </p:cBhvr>
                                      <p:tavLst>
                                        <p:tav tm="0">
                                          <p:val>
                                            <p:fltVal val="0.5"/>
                                          </p:val>
                                        </p:tav>
                                        <p:tav tm="100000">
                                          <p:val>
                                            <p:strVal val="#ppt_x"/>
                                          </p:val>
                                        </p:tav>
                                      </p:tavLst>
                                    </p:anim>
                                    <p:anim calcmode="lin" valueType="num">
                                      <p:cBhvr>
                                        <p:cTn dur="500" fill="hold" id="18"/>
                                        <p:tgtEl>
                                          <p:spTgt spid="45"/>
                                        </p:tgtEl>
                                        <p:attrNameLst>
                                          <p:attrName>ppt_y</p:attrName>
                                        </p:attrNameLst>
                                      </p:cBhvr>
                                      <p:tavLst>
                                        <p:tav tm="0">
                                          <p:val>
                                            <p:fltVal val="0.5"/>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22" presetSubtype="1">
                                  <p:stCondLst>
                                    <p:cond delay="0"/>
                                  </p:stCondLst>
                                  <p:childTnLst>
                                    <p:set>
                                      <p:cBhvr>
                                        <p:cTn dur="1" fill="hold" id="21">
                                          <p:stCondLst>
                                            <p:cond delay="0"/>
                                          </p:stCondLst>
                                        </p:cTn>
                                        <p:tgtEl>
                                          <p:spTgt spid="42"/>
                                        </p:tgtEl>
                                        <p:attrNameLst>
                                          <p:attrName>style.visibility</p:attrName>
                                        </p:attrNameLst>
                                      </p:cBhvr>
                                      <p:to>
                                        <p:strVal val="visible"/>
                                      </p:to>
                                    </p:set>
                                    <p:animEffect filter="wipe(up)" transition="in">
                                      <p:cBhvr>
                                        <p:cTn dur="500" id="22"/>
                                        <p:tgtEl>
                                          <p:spTgt spid="42"/>
                                        </p:tgtEl>
                                      </p:cBhvr>
                                    </p:animEffect>
                                  </p:childTnLst>
                                </p:cTn>
                              </p:par>
                            </p:childTnLst>
                          </p:cTn>
                        </p:par>
                        <p:par>
                          <p:cTn fill="hold" id="23" nodeType="afterGroup">
                            <p:stCondLst>
                              <p:cond delay="1000"/>
                            </p:stCondLst>
                            <p:childTnLst>
                              <p:par>
                                <p:cTn fill="hold" grpId="0" id="24" nodeType="afterEffect" presetClass="entr" presetID="22" presetSubtype="1">
                                  <p:stCondLst>
                                    <p:cond delay="0"/>
                                  </p:stCondLst>
                                  <p:childTnLst>
                                    <p:set>
                                      <p:cBhvr>
                                        <p:cTn dur="1" fill="hold" id="25">
                                          <p:stCondLst>
                                            <p:cond delay="0"/>
                                          </p:stCondLst>
                                        </p:cTn>
                                        <p:tgtEl>
                                          <p:spTgt spid="43"/>
                                        </p:tgtEl>
                                        <p:attrNameLst>
                                          <p:attrName>style.visibility</p:attrName>
                                        </p:attrNameLst>
                                      </p:cBhvr>
                                      <p:to>
                                        <p:strVal val="visible"/>
                                      </p:to>
                                    </p:set>
                                    <p:animEffect filter="wipe(up)" transition="in">
                                      <p:cBhvr>
                                        <p:cTn dur="500" id="26"/>
                                        <p:tgtEl>
                                          <p:spTgt spid="43"/>
                                        </p:tgtEl>
                                      </p:cBhvr>
                                    </p:animEffect>
                                  </p:childTnLst>
                                </p:cTn>
                              </p:par>
                            </p:childTnLst>
                          </p:cTn>
                        </p:par>
                        <p:par>
                          <p:cTn fill="hold" id="27" nodeType="afterGroup">
                            <p:stCondLst>
                              <p:cond delay="1500"/>
                            </p:stCondLst>
                            <p:childTnLst>
                              <p:par>
                                <p:cTn fill="hold" grpId="0" id="28" nodeType="afterEffect" presetClass="entr" presetID="53" presetSubtype="0">
                                  <p:stCondLst>
                                    <p:cond delay="0"/>
                                  </p:stCondLst>
                                  <p:childTnLst>
                                    <p:set>
                                      <p:cBhvr>
                                        <p:cTn dur="1" fill="hold" id="29">
                                          <p:stCondLst>
                                            <p:cond delay="0"/>
                                          </p:stCondLst>
                                        </p:cTn>
                                        <p:tgtEl>
                                          <p:spTgt spid="54"/>
                                        </p:tgtEl>
                                        <p:attrNameLst>
                                          <p:attrName>style.visibility</p:attrName>
                                        </p:attrNameLst>
                                      </p:cBhvr>
                                      <p:to>
                                        <p:strVal val="visible"/>
                                      </p:to>
                                    </p:set>
                                    <p:anim calcmode="lin" valueType="num">
                                      <p:cBhvr>
                                        <p:cTn dur="500" fill="hold" id="30"/>
                                        <p:tgtEl>
                                          <p:spTgt spid="54"/>
                                        </p:tgtEl>
                                        <p:attrNameLst>
                                          <p:attrName>ppt_w</p:attrName>
                                        </p:attrNameLst>
                                      </p:cBhvr>
                                      <p:tavLst>
                                        <p:tav tm="0">
                                          <p:val>
                                            <p:fltVal val="0"/>
                                          </p:val>
                                        </p:tav>
                                        <p:tav tm="100000">
                                          <p:val>
                                            <p:strVal val="#ppt_w"/>
                                          </p:val>
                                        </p:tav>
                                      </p:tavLst>
                                    </p:anim>
                                    <p:anim calcmode="lin" valueType="num">
                                      <p:cBhvr>
                                        <p:cTn dur="500" fill="hold" id="31"/>
                                        <p:tgtEl>
                                          <p:spTgt spid="54"/>
                                        </p:tgtEl>
                                        <p:attrNameLst>
                                          <p:attrName>ppt_h</p:attrName>
                                        </p:attrNameLst>
                                      </p:cBhvr>
                                      <p:tavLst>
                                        <p:tav tm="0">
                                          <p:val>
                                            <p:fltVal val="0"/>
                                          </p:val>
                                        </p:tav>
                                        <p:tav tm="100000">
                                          <p:val>
                                            <p:strVal val="#ppt_h"/>
                                          </p:val>
                                        </p:tav>
                                      </p:tavLst>
                                    </p:anim>
                                    <p:animEffect filter="fade" transition="in">
                                      <p:cBhvr>
                                        <p:cTn dur="500" id="32"/>
                                        <p:tgtEl>
                                          <p:spTgt spid="54"/>
                                        </p:tgtEl>
                                      </p:cBhvr>
                                    </p:animEffect>
                                  </p:childTnLst>
                                </p:cTn>
                              </p:par>
                              <p:par>
                                <p:cTn fill="hold" grpId="0" id="33" nodeType="withEffect" presetClass="entr" presetID="53" presetSubtype="0">
                                  <p:stCondLst>
                                    <p:cond delay="200"/>
                                  </p:stCondLst>
                                  <p:childTnLst>
                                    <p:set>
                                      <p:cBhvr>
                                        <p:cTn dur="1" fill="hold" id="34">
                                          <p:stCondLst>
                                            <p:cond delay="0"/>
                                          </p:stCondLst>
                                        </p:cTn>
                                        <p:tgtEl>
                                          <p:spTgt spid="56"/>
                                        </p:tgtEl>
                                        <p:attrNameLst>
                                          <p:attrName>style.visibility</p:attrName>
                                        </p:attrNameLst>
                                      </p:cBhvr>
                                      <p:to>
                                        <p:strVal val="visible"/>
                                      </p:to>
                                    </p:set>
                                    <p:anim calcmode="lin" valueType="num">
                                      <p:cBhvr>
                                        <p:cTn dur="500" fill="hold" id="35"/>
                                        <p:tgtEl>
                                          <p:spTgt spid="56"/>
                                        </p:tgtEl>
                                        <p:attrNameLst>
                                          <p:attrName>ppt_w</p:attrName>
                                        </p:attrNameLst>
                                      </p:cBhvr>
                                      <p:tavLst>
                                        <p:tav tm="0">
                                          <p:val>
                                            <p:fltVal val="0"/>
                                          </p:val>
                                        </p:tav>
                                        <p:tav tm="100000">
                                          <p:val>
                                            <p:strVal val="#ppt_w"/>
                                          </p:val>
                                        </p:tav>
                                      </p:tavLst>
                                    </p:anim>
                                    <p:anim calcmode="lin" valueType="num">
                                      <p:cBhvr>
                                        <p:cTn dur="500" fill="hold" id="36"/>
                                        <p:tgtEl>
                                          <p:spTgt spid="56"/>
                                        </p:tgtEl>
                                        <p:attrNameLst>
                                          <p:attrName>ppt_h</p:attrName>
                                        </p:attrNameLst>
                                      </p:cBhvr>
                                      <p:tavLst>
                                        <p:tav tm="0">
                                          <p:val>
                                            <p:fltVal val="0"/>
                                          </p:val>
                                        </p:tav>
                                        <p:tav tm="100000">
                                          <p:val>
                                            <p:strVal val="#ppt_h"/>
                                          </p:val>
                                        </p:tav>
                                      </p:tavLst>
                                    </p:anim>
                                    <p:animEffect filter="fade" transition="in">
                                      <p:cBhvr>
                                        <p:cTn dur="500" id="37"/>
                                        <p:tgtEl>
                                          <p:spTgt spid="56"/>
                                        </p:tgtEl>
                                      </p:cBhvr>
                                    </p:animEffect>
                                  </p:childTnLst>
                                </p:cTn>
                              </p:par>
                              <p:par>
                                <p:cTn fill="hold" grpId="0" id="38" nodeType="withEffect" presetClass="entr" presetID="53" presetSubtype="0">
                                  <p:stCondLst>
                                    <p:cond delay="400"/>
                                  </p:stCondLst>
                                  <p:childTnLst>
                                    <p:set>
                                      <p:cBhvr>
                                        <p:cTn dur="1" fill="hold" id="39">
                                          <p:stCondLst>
                                            <p:cond delay="0"/>
                                          </p:stCondLst>
                                        </p:cTn>
                                        <p:tgtEl>
                                          <p:spTgt spid="58"/>
                                        </p:tgtEl>
                                        <p:attrNameLst>
                                          <p:attrName>style.visibility</p:attrName>
                                        </p:attrNameLst>
                                      </p:cBhvr>
                                      <p:to>
                                        <p:strVal val="visible"/>
                                      </p:to>
                                    </p:set>
                                    <p:anim calcmode="lin" valueType="num">
                                      <p:cBhvr>
                                        <p:cTn dur="500" fill="hold" id="40"/>
                                        <p:tgtEl>
                                          <p:spTgt spid="58"/>
                                        </p:tgtEl>
                                        <p:attrNameLst>
                                          <p:attrName>ppt_w</p:attrName>
                                        </p:attrNameLst>
                                      </p:cBhvr>
                                      <p:tavLst>
                                        <p:tav tm="0">
                                          <p:val>
                                            <p:fltVal val="0"/>
                                          </p:val>
                                        </p:tav>
                                        <p:tav tm="100000">
                                          <p:val>
                                            <p:strVal val="#ppt_w"/>
                                          </p:val>
                                        </p:tav>
                                      </p:tavLst>
                                    </p:anim>
                                    <p:anim calcmode="lin" valueType="num">
                                      <p:cBhvr>
                                        <p:cTn dur="500" fill="hold" id="41"/>
                                        <p:tgtEl>
                                          <p:spTgt spid="58"/>
                                        </p:tgtEl>
                                        <p:attrNameLst>
                                          <p:attrName>ppt_h</p:attrName>
                                        </p:attrNameLst>
                                      </p:cBhvr>
                                      <p:tavLst>
                                        <p:tav tm="0">
                                          <p:val>
                                            <p:fltVal val="0"/>
                                          </p:val>
                                        </p:tav>
                                        <p:tav tm="100000">
                                          <p:val>
                                            <p:strVal val="#ppt_h"/>
                                          </p:val>
                                        </p:tav>
                                      </p:tavLst>
                                    </p:anim>
                                    <p:animEffect filter="fade" transition="in">
                                      <p:cBhvr>
                                        <p:cTn dur="500" id="42"/>
                                        <p:tgtEl>
                                          <p:spTgt spid="58"/>
                                        </p:tgtEl>
                                      </p:cBhvr>
                                    </p:animEffect>
                                  </p:childTnLst>
                                </p:cTn>
                              </p:par>
                              <p:par>
                                <p:cTn fill="hold" grpId="0" id="43" nodeType="withEffect" presetClass="entr" presetID="53" presetSubtype="0">
                                  <p:stCondLst>
                                    <p:cond delay="600"/>
                                  </p:stCondLst>
                                  <p:childTnLst>
                                    <p:set>
                                      <p:cBhvr>
                                        <p:cTn dur="1" fill="hold" id="44">
                                          <p:stCondLst>
                                            <p:cond delay="0"/>
                                          </p:stCondLst>
                                        </p:cTn>
                                        <p:tgtEl>
                                          <p:spTgt spid="99"/>
                                        </p:tgtEl>
                                        <p:attrNameLst>
                                          <p:attrName>style.visibility</p:attrName>
                                        </p:attrNameLst>
                                      </p:cBhvr>
                                      <p:to>
                                        <p:strVal val="visible"/>
                                      </p:to>
                                    </p:set>
                                    <p:anim calcmode="lin" valueType="num">
                                      <p:cBhvr>
                                        <p:cTn dur="500" fill="hold" id="45"/>
                                        <p:tgtEl>
                                          <p:spTgt spid="99"/>
                                        </p:tgtEl>
                                        <p:attrNameLst>
                                          <p:attrName>ppt_w</p:attrName>
                                        </p:attrNameLst>
                                      </p:cBhvr>
                                      <p:tavLst>
                                        <p:tav tm="0">
                                          <p:val>
                                            <p:fltVal val="0"/>
                                          </p:val>
                                        </p:tav>
                                        <p:tav tm="100000">
                                          <p:val>
                                            <p:strVal val="#ppt_w"/>
                                          </p:val>
                                        </p:tav>
                                      </p:tavLst>
                                    </p:anim>
                                    <p:anim calcmode="lin" valueType="num">
                                      <p:cBhvr>
                                        <p:cTn dur="500" fill="hold" id="46"/>
                                        <p:tgtEl>
                                          <p:spTgt spid="99"/>
                                        </p:tgtEl>
                                        <p:attrNameLst>
                                          <p:attrName>ppt_h</p:attrName>
                                        </p:attrNameLst>
                                      </p:cBhvr>
                                      <p:tavLst>
                                        <p:tav tm="0">
                                          <p:val>
                                            <p:fltVal val="0"/>
                                          </p:val>
                                        </p:tav>
                                        <p:tav tm="100000">
                                          <p:val>
                                            <p:strVal val="#ppt_h"/>
                                          </p:val>
                                        </p:tav>
                                      </p:tavLst>
                                    </p:anim>
                                    <p:animEffect filter="fade" transition="in">
                                      <p:cBhvr>
                                        <p:cTn dur="500" id="47"/>
                                        <p:tgtEl>
                                          <p:spTgt spid="99"/>
                                        </p:tgtEl>
                                      </p:cBhvr>
                                    </p:animEffect>
                                  </p:childTnLst>
                                </p:cTn>
                              </p:par>
                            </p:childTnLst>
                          </p:cTn>
                        </p:par>
                        <p:par>
                          <p:cTn fill="hold" id="48" nodeType="afterGroup">
                            <p:stCondLst>
                              <p:cond delay="2600"/>
                            </p:stCondLst>
                            <p:childTnLst>
                              <p:par>
                                <p:cTn fill="hold" grpId="0" id="49" nodeType="afterEffect" presetClass="entr" presetID="21" presetSubtype="1">
                                  <p:stCondLst>
                                    <p:cond delay="0"/>
                                  </p:stCondLst>
                                  <p:childTnLst>
                                    <p:set>
                                      <p:cBhvr>
                                        <p:cTn dur="1" fill="hold" id="50">
                                          <p:stCondLst>
                                            <p:cond delay="0"/>
                                          </p:stCondLst>
                                        </p:cTn>
                                        <p:tgtEl>
                                          <p:spTgt spid="55"/>
                                        </p:tgtEl>
                                        <p:attrNameLst>
                                          <p:attrName>style.visibility</p:attrName>
                                        </p:attrNameLst>
                                      </p:cBhvr>
                                      <p:to>
                                        <p:strVal val="visible"/>
                                      </p:to>
                                    </p:set>
                                    <p:animEffect filter="wheel(1)" transition="in">
                                      <p:cBhvr>
                                        <p:cTn dur="500" id="51"/>
                                        <p:tgtEl>
                                          <p:spTgt spid="55"/>
                                        </p:tgtEl>
                                      </p:cBhvr>
                                    </p:animEffect>
                                  </p:childTnLst>
                                </p:cTn>
                              </p:par>
                              <p:par>
                                <p:cTn fill="hold" grpId="0" id="52" nodeType="withEffect" presetClass="entr" presetID="21" presetSubtype="1">
                                  <p:stCondLst>
                                    <p:cond delay="200"/>
                                  </p:stCondLst>
                                  <p:childTnLst>
                                    <p:set>
                                      <p:cBhvr>
                                        <p:cTn dur="1" fill="hold" id="53">
                                          <p:stCondLst>
                                            <p:cond delay="0"/>
                                          </p:stCondLst>
                                        </p:cTn>
                                        <p:tgtEl>
                                          <p:spTgt spid="57"/>
                                        </p:tgtEl>
                                        <p:attrNameLst>
                                          <p:attrName>style.visibility</p:attrName>
                                        </p:attrNameLst>
                                      </p:cBhvr>
                                      <p:to>
                                        <p:strVal val="visible"/>
                                      </p:to>
                                    </p:set>
                                    <p:animEffect filter="wheel(1)" transition="in">
                                      <p:cBhvr>
                                        <p:cTn dur="500" id="54"/>
                                        <p:tgtEl>
                                          <p:spTgt spid="57"/>
                                        </p:tgtEl>
                                      </p:cBhvr>
                                    </p:animEffect>
                                  </p:childTnLst>
                                </p:cTn>
                              </p:par>
                              <p:par>
                                <p:cTn fill="hold" grpId="0" id="55" nodeType="withEffect" presetClass="entr" presetID="21" presetSubtype="1">
                                  <p:stCondLst>
                                    <p:cond delay="400"/>
                                  </p:stCondLst>
                                  <p:childTnLst>
                                    <p:set>
                                      <p:cBhvr>
                                        <p:cTn dur="1" fill="hold" id="56">
                                          <p:stCondLst>
                                            <p:cond delay="0"/>
                                          </p:stCondLst>
                                        </p:cTn>
                                        <p:tgtEl>
                                          <p:spTgt spid="59"/>
                                        </p:tgtEl>
                                        <p:attrNameLst>
                                          <p:attrName>style.visibility</p:attrName>
                                        </p:attrNameLst>
                                      </p:cBhvr>
                                      <p:to>
                                        <p:strVal val="visible"/>
                                      </p:to>
                                    </p:set>
                                    <p:animEffect filter="wheel(1)" transition="in">
                                      <p:cBhvr>
                                        <p:cTn dur="500" id="57"/>
                                        <p:tgtEl>
                                          <p:spTgt spid="59"/>
                                        </p:tgtEl>
                                      </p:cBhvr>
                                    </p:animEffect>
                                  </p:childTnLst>
                                </p:cTn>
                              </p:par>
                              <p:par>
                                <p:cTn fill="hold" grpId="0" id="58" nodeType="withEffect" presetClass="entr" presetID="21" presetSubtype="1">
                                  <p:stCondLst>
                                    <p:cond delay="600"/>
                                  </p:stCondLst>
                                  <p:childTnLst>
                                    <p:set>
                                      <p:cBhvr>
                                        <p:cTn dur="1" fill="hold" id="59">
                                          <p:stCondLst>
                                            <p:cond delay="0"/>
                                          </p:stCondLst>
                                        </p:cTn>
                                        <p:tgtEl>
                                          <p:spTgt spid="100"/>
                                        </p:tgtEl>
                                        <p:attrNameLst>
                                          <p:attrName>style.visibility</p:attrName>
                                        </p:attrNameLst>
                                      </p:cBhvr>
                                      <p:to>
                                        <p:strVal val="visible"/>
                                      </p:to>
                                    </p:set>
                                    <p:animEffect filter="wheel(1)" transition="in">
                                      <p:cBhvr>
                                        <p:cTn dur="500" id="60"/>
                                        <p:tgtEl>
                                          <p:spTgt spid="100"/>
                                        </p:tgtEl>
                                      </p:cBhvr>
                                    </p:animEffect>
                                  </p:childTnLst>
                                </p:cTn>
                              </p:par>
                            </p:childTnLst>
                          </p:cTn>
                        </p:par>
                        <p:par>
                          <p:cTn fill="hold" id="61" nodeType="afterGroup">
                            <p:stCondLst>
                              <p:cond delay="3700"/>
                            </p:stCondLst>
                            <p:childTnLst>
                              <p:par>
                                <p:cTn fill="hold" id="62" nodeType="afterEffect" presetClass="entr" presetID="45" presetSubtype="0">
                                  <p:stCondLst>
                                    <p:cond delay="0"/>
                                  </p:stCondLst>
                                  <p:childTnLst>
                                    <p:set>
                                      <p:cBhvr>
                                        <p:cTn dur="1" fill="hold" id="63">
                                          <p:stCondLst>
                                            <p:cond delay="0"/>
                                          </p:stCondLst>
                                        </p:cTn>
                                        <p:tgtEl>
                                          <p:spTgt spid="71"/>
                                        </p:tgtEl>
                                        <p:attrNameLst>
                                          <p:attrName>style.visibility</p:attrName>
                                        </p:attrNameLst>
                                      </p:cBhvr>
                                      <p:to>
                                        <p:strVal val="visible"/>
                                      </p:to>
                                    </p:set>
                                    <p:animEffect filter="fade" transition="in">
                                      <p:cBhvr>
                                        <p:cTn dur="500" id="64"/>
                                        <p:tgtEl>
                                          <p:spTgt spid="71"/>
                                        </p:tgtEl>
                                      </p:cBhvr>
                                    </p:animEffect>
                                    <p:anim calcmode="lin" valueType="num">
                                      <p:cBhvr>
                                        <p:cTn dur="500" fill="hold" id="65"/>
                                        <p:tgtEl>
                                          <p:spTgt spid="71"/>
                                        </p:tgtEl>
                                        <p:attrNameLst>
                                          <p:attrName>ppt_w</p:attrName>
                                        </p:attrNameLst>
                                      </p:cBhvr>
                                      <p:tavLst>
                                        <p:tav fmla="#ppt_w*sin(2.5*pi*$)" tm="0">
                                          <p:val>
                                            <p:fltVal val="0"/>
                                          </p:val>
                                        </p:tav>
                                        <p:tav tm="100000">
                                          <p:val>
                                            <p:fltVal val="1"/>
                                          </p:val>
                                        </p:tav>
                                      </p:tavLst>
                                    </p:anim>
                                    <p:anim calcmode="lin" valueType="num">
                                      <p:cBhvr>
                                        <p:cTn dur="500" fill="hold" id="66"/>
                                        <p:tgtEl>
                                          <p:spTgt spid="71"/>
                                        </p:tgtEl>
                                        <p:attrNameLst>
                                          <p:attrName>ppt_h</p:attrName>
                                        </p:attrNameLst>
                                      </p:cBhvr>
                                      <p:tavLst>
                                        <p:tav tm="0">
                                          <p:val>
                                            <p:strVal val="#ppt_h"/>
                                          </p:val>
                                        </p:tav>
                                        <p:tav tm="100000">
                                          <p:val>
                                            <p:strVal val="#ppt_h"/>
                                          </p:val>
                                        </p:tav>
                                      </p:tavLst>
                                    </p:anim>
                                  </p:childTnLst>
                                </p:cTn>
                              </p:par>
                              <p:par>
                                <p:cTn fill="hold" grpId="0" id="67" nodeType="withEffect" presetClass="entr" presetID="53" presetSubtype="0">
                                  <p:stCondLst>
                                    <p:cond delay="0"/>
                                  </p:stCondLst>
                                  <p:iterate type="lt">
                                    <p:tmPct val="10000"/>
                                  </p:iterate>
                                  <p:childTnLst>
                                    <p:set>
                                      <p:cBhvr>
                                        <p:cTn dur="1" fill="hold" id="68">
                                          <p:stCondLst>
                                            <p:cond delay="0"/>
                                          </p:stCondLst>
                                        </p:cTn>
                                        <p:tgtEl>
                                          <p:spTgt spid="60"/>
                                        </p:tgtEl>
                                        <p:attrNameLst>
                                          <p:attrName>style.visibility</p:attrName>
                                        </p:attrNameLst>
                                      </p:cBhvr>
                                      <p:to>
                                        <p:strVal val="visible"/>
                                      </p:to>
                                    </p:set>
                                    <p:anim calcmode="lin" valueType="num">
                                      <p:cBhvr>
                                        <p:cTn dur="500" fill="hold" id="69"/>
                                        <p:tgtEl>
                                          <p:spTgt spid="60"/>
                                        </p:tgtEl>
                                        <p:attrNameLst>
                                          <p:attrName>ppt_w</p:attrName>
                                        </p:attrNameLst>
                                      </p:cBhvr>
                                      <p:tavLst>
                                        <p:tav tm="0">
                                          <p:val>
                                            <p:fltVal val="0"/>
                                          </p:val>
                                        </p:tav>
                                        <p:tav tm="100000">
                                          <p:val>
                                            <p:strVal val="#ppt_w"/>
                                          </p:val>
                                        </p:tav>
                                      </p:tavLst>
                                    </p:anim>
                                    <p:anim calcmode="lin" valueType="num">
                                      <p:cBhvr>
                                        <p:cTn dur="500" fill="hold" id="70"/>
                                        <p:tgtEl>
                                          <p:spTgt spid="60"/>
                                        </p:tgtEl>
                                        <p:attrNameLst>
                                          <p:attrName>ppt_h</p:attrName>
                                        </p:attrNameLst>
                                      </p:cBhvr>
                                      <p:tavLst>
                                        <p:tav tm="0">
                                          <p:val>
                                            <p:fltVal val="0"/>
                                          </p:val>
                                        </p:tav>
                                        <p:tav tm="100000">
                                          <p:val>
                                            <p:strVal val="#ppt_h"/>
                                          </p:val>
                                        </p:tav>
                                      </p:tavLst>
                                    </p:anim>
                                    <p:animEffect filter="fade" transition="in">
                                      <p:cBhvr>
                                        <p:cTn dur="500" id="71"/>
                                        <p:tgtEl>
                                          <p:spTgt spid="60"/>
                                        </p:tgtEl>
                                      </p:cBhvr>
                                    </p:animEffect>
                                  </p:childTnLst>
                                </p:cTn>
                              </p:par>
                            </p:childTnLst>
                          </p:cTn>
                        </p:par>
                        <p:par>
                          <p:cTn fill="hold" id="72" nodeType="afterGroup">
                            <p:stCondLst>
                              <p:cond delay="4200"/>
                            </p:stCondLst>
                            <p:childTnLst>
                              <p:par>
                                <p:cTn fill="hold" id="73" nodeType="afterEffect" presetClass="entr" presetID="45" presetSubtype="0">
                                  <p:stCondLst>
                                    <p:cond delay="0"/>
                                  </p:stCondLst>
                                  <p:childTnLst>
                                    <p:set>
                                      <p:cBhvr>
                                        <p:cTn dur="1" fill="hold" id="74">
                                          <p:stCondLst>
                                            <p:cond delay="0"/>
                                          </p:stCondLst>
                                        </p:cTn>
                                        <p:tgtEl>
                                          <p:spTgt spid="89"/>
                                        </p:tgtEl>
                                        <p:attrNameLst>
                                          <p:attrName>style.visibility</p:attrName>
                                        </p:attrNameLst>
                                      </p:cBhvr>
                                      <p:to>
                                        <p:strVal val="visible"/>
                                      </p:to>
                                    </p:set>
                                    <p:animEffect filter="fade" transition="in">
                                      <p:cBhvr>
                                        <p:cTn dur="500" id="75"/>
                                        <p:tgtEl>
                                          <p:spTgt spid="89"/>
                                        </p:tgtEl>
                                      </p:cBhvr>
                                    </p:animEffect>
                                    <p:anim calcmode="lin" valueType="num">
                                      <p:cBhvr>
                                        <p:cTn dur="500" fill="hold" id="76"/>
                                        <p:tgtEl>
                                          <p:spTgt spid="89"/>
                                        </p:tgtEl>
                                        <p:attrNameLst>
                                          <p:attrName>ppt_w</p:attrName>
                                        </p:attrNameLst>
                                      </p:cBhvr>
                                      <p:tavLst>
                                        <p:tav fmla="#ppt_w*sin(2.5*pi*$)" tm="0">
                                          <p:val>
                                            <p:fltVal val="0"/>
                                          </p:val>
                                        </p:tav>
                                        <p:tav tm="100000">
                                          <p:val>
                                            <p:fltVal val="1"/>
                                          </p:val>
                                        </p:tav>
                                      </p:tavLst>
                                    </p:anim>
                                    <p:anim calcmode="lin" valueType="num">
                                      <p:cBhvr>
                                        <p:cTn dur="500" fill="hold" id="77"/>
                                        <p:tgtEl>
                                          <p:spTgt spid="89"/>
                                        </p:tgtEl>
                                        <p:attrNameLst>
                                          <p:attrName>ppt_h</p:attrName>
                                        </p:attrNameLst>
                                      </p:cBhvr>
                                      <p:tavLst>
                                        <p:tav tm="0">
                                          <p:val>
                                            <p:strVal val="#ppt_h"/>
                                          </p:val>
                                        </p:tav>
                                        <p:tav tm="100000">
                                          <p:val>
                                            <p:strVal val="#ppt_h"/>
                                          </p:val>
                                        </p:tav>
                                      </p:tavLst>
                                    </p:anim>
                                  </p:childTnLst>
                                </p:cTn>
                              </p:par>
                              <p:par>
                                <p:cTn fill="hold" grpId="0" id="78" nodeType="withEffect" presetClass="entr" presetID="53" presetSubtype="0">
                                  <p:stCondLst>
                                    <p:cond delay="0"/>
                                  </p:stCondLst>
                                  <p:iterate type="lt">
                                    <p:tmPct val="10000"/>
                                  </p:iterate>
                                  <p:childTnLst>
                                    <p:set>
                                      <p:cBhvr>
                                        <p:cTn dur="1" fill="hold" id="79">
                                          <p:stCondLst>
                                            <p:cond delay="0"/>
                                          </p:stCondLst>
                                        </p:cTn>
                                        <p:tgtEl>
                                          <p:spTgt spid="62"/>
                                        </p:tgtEl>
                                        <p:attrNameLst>
                                          <p:attrName>style.visibility</p:attrName>
                                        </p:attrNameLst>
                                      </p:cBhvr>
                                      <p:to>
                                        <p:strVal val="visible"/>
                                      </p:to>
                                    </p:set>
                                    <p:anim calcmode="lin" valueType="num">
                                      <p:cBhvr>
                                        <p:cTn dur="500" fill="hold" id="80"/>
                                        <p:tgtEl>
                                          <p:spTgt spid="62"/>
                                        </p:tgtEl>
                                        <p:attrNameLst>
                                          <p:attrName>ppt_w</p:attrName>
                                        </p:attrNameLst>
                                      </p:cBhvr>
                                      <p:tavLst>
                                        <p:tav tm="0">
                                          <p:val>
                                            <p:fltVal val="0"/>
                                          </p:val>
                                        </p:tav>
                                        <p:tav tm="100000">
                                          <p:val>
                                            <p:strVal val="#ppt_w"/>
                                          </p:val>
                                        </p:tav>
                                      </p:tavLst>
                                    </p:anim>
                                    <p:anim calcmode="lin" valueType="num">
                                      <p:cBhvr>
                                        <p:cTn dur="500" fill="hold" id="81"/>
                                        <p:tgtEl>
                                          <p:spTgt spid="62"/>
                                        </p:tgtEl>
                                        <p:attrNameLst>
                                          <p:attrName>ppt_h</p:attrName>
                                        </p:attrNameLst>
                                      </p:cBhvr>
                                      <p:tavLst>
                                        <p:tav tm="0">
                                          <p:val>
                                            <p:fltVal val="0"/>
                                          </p:val>
                                        </p:tav>
                                        <p:tav tm="100000">
                                          <p:val>
                                            <p:strVal val="#ppt_h"/>
                                          </p:val>
                                        </p:tav>
                                      </p:tavLst>
                                    </p:anim>
                                    <p:animEffect filter="fade" transition="in">
                                      <p:cBhvr>
                                        <p:cTn dur="500" id="82"/>
                                        <p:tgtEl>
                                          <p:spTgt spid="62"/>
                                        </p:tgtEl>
                                      </p:cBhvr>
                                    </p:animEffect>
                                  </p:childTnLst>
                                </p:cTn>
                              </p:par>
                            </p:childTnLst>
                          </p:cTn>
                        </p:par>
                        <p:par>
                          <p:cTn fill="hold" id="83" nodeType="afterGroup">
                            <p:stCondLst>
                              <p:cond delay="4700"/>
                            </p:stCondLst>
                            <p:childTnLst>
                              <p:par>
                                <p:cTn fill="hold" id="84" nodeType="afterEffect" presetClass="entr" presetID="45" presetSubtype="0">
                                  <p:stCondLst>
                                    <p:cond delay="0"/>
                                  </p:stCondLst>
                                  <p:childTnLst>
                                    <p:set>
                                      <p:cBhvr>
                                        <p:cTn dur="1" fill="hold" id="85">
                                          <p:stCondLst>
                                            <p:cond delay="0"/>
                                          </p:stCondLst>
                                        </p:cTn>
                                        <p:tgtEl>
                                          <p:spTgt spid="63"/>
                                        </p:tgtEl>
                                        <p:attrNameLst>
                                          <p:attrName>style.visibility</p:attrName>
                                        </p:attrNameLst>
                                      </p:cBhvr>
                                      <p:to>
                                        <p:strVal val="visible"/>
                                      </p:to>
                                    </p:set>
                                    <p:animEffect filter="fade" transition="in">
                                      <p:cBhvr>
                                        <p:cTn dur="500" id="86"/>
                                        <p:tgtEl>
                                          <p:spTgt spid="63"/>
                                        </p:tgtEl>
                                      </p:cBhvr>
                                    </p:animEffect>
                                    <p:anim calcmode="lin" valueType="num">
                                      <p:cBhvr>
                                        <p:cTn dur="500" fill="hold" id="87"/>
                                        <p:tgtEl>
                                          <p:spTgt spid="63"/>
                                        </p:tgtEl>
                                        <p:attrNameLst>
                                          <p:attrName>ppt_w</p:attrName>
                                        </p:attrNameLst>
                                      </p:cBhvr>
                                      <p:tavLst>
                                        <p:tav fmla="#ppt_w*sin(2.5*pi*$)" tm="0">
                                          <p:val>
                                            <p:fltVal val="0"/>
                                          </p:val>
                                        </p:tav>
                                        <p:tav tm="100000">
                                          <p:val>
                                            <p:fltVal val="1"/>
                                          </p:val>
                                        </p:tav>
                                      </p:tavLst>
                                    </p:anim>
                                    <p:anim calcmode="lin" valueType="num">
                                      <p:cBhvr>
                                        <p:cTn dur="500" fill="hold" id="88"/>
                                        <p:tgtEl>
                                          <p:spTgt spid="63"/>
                                        </p:tgtEl>
                                        <p:attrNameLst>
                                          <p:attrName>ppt_h</p:attrName>
                                        </p:attrNameLst>
                                      </p:cBhvr>
                                      <p:tavLst>
                                        <p:tav tm="0">
                                          <p:val>
                                            <p:strVal val="#ppt_h"/>
                                          </p:val>
                                        </p:tav>
                                        <p:tav tm="100000">
                                          <p:val>
                                            <p:strVal val="#ppt_h"/>
                                          </p:val>
                                        </p:tav>
                                      </p:tavLst>
                                    </p:anim>
                                  </p:childTnLst>
                                </p:cTn>
                              </p:par>
                              <p:par>
                                <p:cTn fill="hold" grpId="0" id="89" nodeType="withEffect" presetClass="entr" presetID="53" presetSubtype="0">
                                  <p:stCondLst>
                                    <p:cond delay="0"/>
                                  </p:stCondLst>
                                  <p:iterate type="lt">
                                    <p:tmPct val="10000"/>
                                  </p:iterate>
                                  <p:childTnLst>
                                    <p:set>
                                      <p:cBhvr>
                                        <p:cTn dur="1" fill="hold" id="90">
                                          <p:stCondLst>
                                            <p:cond delay="0"/>
                                          </p:stCondLst>
                                        </p:cTn>
                                        <p:tgtEl>
                                          <p:spTgt spid="61"/>
                                        </p:tgtEl>
                                        <p:attrNameLst>
                                          <p:attrName>style.visibility</p:attrName>
                                        </p:attrNameLst>
                                      </p:cBhvr>
                                      <p:to>
                                        <p:strVal val="visible"/>
                                      </p:to>
                                    </p:set>
                                    <p:anim calcmode="lin" valueType="num">
                                      <p:cBhvr>
                                        <p:cTn dur="500" fill="hold" id="91"/>
                                        <p:tgtEl>
                                          <p:spTgt spid="61"/>
                                        </p:tgtEl>
                                        <p:attrNameLst>
                                          <p:attrName>ppt_w</p:attrName>
                                        </p:attrNameLst>
                                      </p:cBhvr>
                                      <p:tavLst>
                                        <p:tav tm="0">
                                          <p:val>
                                            <p:fltVal val="0"/>
                                          </p:val>
                                        </p:tav>
                                        <p:tav tm="100000">
                                          <p:val>
                                            <p:strVal val="#ppt_w"/>
                                          </p:val>
                                        </p:tav>
                                      </p:tavLst>
                                    </p:anim>
                                    <p:anim calcmode="lin" valueType="num">
                                      <p:cBhvr>
                                        <p:cTn dur="500" fill="hold" id="92"/>
                                        <p:tgtEl>
                                          <p:spTgt spid="61"/>
                                        </p:tgtEl>
                                        <p:attrNameLst>
                                          <p:attrName>ppt_h</p:attrName>
                                        </p:attrNameLst>
                                      </p:cBhvr>
                                      <p:tavLst>
                                        <p:tav tm="0">
                                          <p:val>
                                            <p:fltVal val="0"/>
                                          </p:val>
                                        </p:tav>
                                        <p:tav tm="100000">
                                          <p:val>
                                            <p:strVal val="#ppt_h"/>
                                          </p:val>
                                        </p:tav>
                                      </p:tavLst>
                                    </p:anim>
                                    <p:animEffect filter="fade" transition="in">
                                      <p:cBhvr>
                                        <p:cTn dur="500" id="93"/>
                                        <p:tgtEl>
                                          <p:spTgt spid="61"/>
                                        </p:tgtEl>
                                      </p:cBhvr>
                                    </p:animEffect>
                                  </p:childTnLst>
                                </p:cTn>
                              </p:par>
                            </p:childTnLst>
                          </p:cTn>
                        </p:par>
                        <p:par>
                          <p:cTn fill="hold" id="94" nodeType="afterGroup">
                            <p:stCondLst>
                              <p:cond delay="5200"/>
                            </p:stCondLst>
                            <p:childTnLst>
                              <p:par>
                                <p:cTn fill="hold" id="95" nodeType="afterEffect" presetClass="entr" presetID="45" presetSubtype="0">
                                  <p:stCondLst>
                                    <p:cond delay="0"/>
                                  </p:stCondLst>
                                  <p:childTnLst>
                                    <p:set>
                                      <p:cBhvr>
                                        <p:cTn dur="1" fill="hold" id="96">
                                          <p:stCondLst>
                                            <p:cond delay="0"/>
                                          </p:stCondLst>
                                        </p:cTn>
                                        <p:tgtEl>
                                          <p:spTgt spid="110"/>
                                        </p:tgtEl>
                                        <p:attrNameLst>
                                          <p:attrName>style.visibility</p:attrName>
                                        </p:attrNameLst>
                                      </p:cBhvr>
                                      <p:to>
                                        <p:strVal val="visible"/>
                                      </p:to>
                                    </p:set>
                                    <p:animEffect filter="fade" transition="in">
                                      <p:cBhvr>
                                        <p:cTn dur="500" id="97"/>
                                        <p:tgtEl>
                                          <p:spTgt spid="110"/>
                                        </p:tgtEl>
                                      </p:cBhvr>
                                    </p:animEffect>
                                    <p:anim calcmode="lin" valueType="num">
                                      <p:cBhvr>
                                        <p:cTn dur="500" fill="hold" id="98"/>
                                        <p:tgtEl>
                                          <p:spTgt spid="110"/>
                                        </p:tgtEl>
                                        <p:attrNameLst>
                                          <p:attrName>ppt_w</p:attrName>
                                        </p:attrNameLst>
                                      </p:cBhvr>
                                      <p:tavLst>
                                        <p:tav fmla="#ppt_w*sin(2.5*pi*$)" tm="0">
                                          <p:val>
                                            <p:fltVal val="0"/>
                                          </p:val>
                                        </p:tav>
                                        <p:tav tm="100000">
                                          <p:val>
                                            <p:fltVal val="1"/>
                                          </p:val>
                                        </p:tav>
                                      </p:tavLst>
                                    </p:anim>
                                    <p:anim calcmode="lin" valueType="num">
                                      <p:cBhvr>
                                        <p:cTn dur="500" fill="hold" id="99"/>
                                        <p:tgtEl>
                                          <p:spTgt spid="110"/>
                                        </p:tgtEl>
                                        <p:attrNameLst>
                                          <p:attrName>ppt_h</p:attrName>
                                        </p:attrNameLst>
                                      </p:cBhvr>
                                      <p:tavLst>
                                        <p:tav tm="0">
                                          <p:val>
                                            <p:strVal val="#ppt_h"/>
                                          </p:val>
                                        </p:tav>
                                        <p:tav tm="100000">
                                          <p:val>
                                            <p:strVal val="#ppt_h"/>
                                          </p:val>
                                        </p:tav>
                                      </p:tavLst>
                                    </p:anim>
                                  </p:childTnLst>
                                </p:cTn>
                              </p:par>
                              <p:par>
                                <p:cTn fill="hold" grpId="0" id="100" nodeType="withEffect" presetClass="entr" presetID="53" presetSubtype="0">
                                  <p:stCondLst>
                                    <p:cond delay="0"/>
                                  </p:stCondLst>
                                  <p:iterate type="lt">
                                    <p:tmPct val="10000"/>
                                  </p:iterate>
                                  <p:childTnLst>
                                    <p:set>
                                      <p:cBhvr>
                                        <p:cTn dur="1" fill="hold" id="101">
                                          <p:stCondLst>
                                            <p:cond delay="0"/>
                                          </p:stCondLst>
                                        </p:cTn>
                                        <p:tgtEl>
                                          <p:spTgt spid="101"/>
                                        </p:tgtEl>
                                        <p:attrNameLst>
                                          <p:attrName>style.visibility</p:attrName>
                                        </p:attrNameLst>
                                      </p:cBhvr>
                                      <p:to>
                                        <p:strVal val="visible"/>
                                      </p:to>
                                    </p:set>
                                    <p:anim calcmode="lin" valueType="num">
                                      <p:cBhvr>
                                        <p:cTn dur="500" fill="hold" id="102"/>
                                        <p:tgtEl>
                                          <p:spTgt spid="101"/>
                                        </p:tgtEl>
                                        <p:attrNameLst>
                                          <p:attrName>ppt_w</p:attrName>
                                        </p:attrNameLst>
                                      </p:cBhvr>
                                      <p:tavLst>
                                        <p:tav tm="0">
                                          <p:val>
                                            <p:fltVal val="0"/>
                                          </p:val>
                                        </p:tav>
                                        <p:tav tm="100000">
                                          <p:val>
                                            <p:strVal val="#ppt_w"/>
                                          </p:val>
                                        </p:tav>
                                      </p:tavLst>
                                    </p:anim>
                                    <p:anim calcmode="lin" valueType="num">
                                      <p:cBhvr>
                                        <p:cTn dur="500" fill="hold" id="103"/>
                                        <p:tgtEl>
                                          <p:spTgt spid="101"/>
                                        </p:tgtEl>
                                        <p:attrNameLst>
                                          <p:attrName>ppt_h</p:attrName>
                                        </p:attrNameLst>
                                      </p:cBhvr>
                                      <p:tavLst>
                                        <p:tav tm="0">
                                          <p:val>
                                            <p:fltVal val="0"/>
                                          </p:val>
                                        </p:tav>
                                        <p:tav tm="100000">
                                          <p:val>
                                            <p:strVal val="#ppt_h"/>
                                          </p:val>
                                        </p:tav>
                                      </p:tavLst>
                                    </p:anim>
                                    <p:animEffect filter="fade" transition="in">
                                      <p:cBhvr>
                                        <p:cTn dur="500" id="104"/>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54"/>
      <p:bldP grpId="0" spid="55"/>
      <p:bldP grpId="0" spid="56"/>
      <p:bldP grpId="0" spid="57"/>
      <p:bldP grpId="0" spid="58"/>
      <p:bldP grpId="0" spid="59"/>
      <p:bldP grpId="0" spid="60"/>
      <p:bldP grpId="0" spid="61"/>
      <p:bldP grpId="0" spid="62"/>
      <p:bldP grpId="0" spid="99"/>
      <p:bldP grpId="0" spid="100"/>
      <p:bldP grpId="0" spid="10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43" name="组合 32"/>
          <p:cNvGrpSpPr/>
          <p:nvPr/>
        </p:nvGrpSpPr>
        <p:grpSpPr>
          <a:xfrm>
            <a:off x="-108519" y="2553259"/>
            <a:ext cx="2967608" cy="506412"/>
            <a:chOff x="-1032447" y="0"/>
            <a:chExt cx="2967616" cy="506624"/>
          </a:xfrm>
          <a:solidFill>
            <a:schemeClr val="accent1"/>
          </a:solidFill>
        </p:grpSpPr>
        <p:sp>
          <p:nvSpPr>
            <p:cNvPr id="44" name="圆角矩形 33"/>
            <p:cNvSpPr>
              <a:spLocks noChangeArrowheads="1"/>
            </p:cNvSpPr>
            <p:nvPr/>
          </p:nvSpPr>
          <p:spPr bwMode="auto">
            <a:xfrm>
              <a:off x="-1032447" y="73989"/>
              <a:ext cx="2967616" cy="432635"/>
            </a:xfrm>
            <a:prstGeom prst="roundRect">
              <a:avLst>
                <a:gd fmla="val 16667" name="adj"/>
              </a:avLst>
            </a:prstGeom>
            <a:solidFill>
              <a:schemeClr val="accent1"/>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45" name="等腰三角形 34"/>
            <p:cNvSpPr>
              <a:spLocks noChangeArrowheads="1"/>
            </p:cNvSpPr>
            <p:nvPr/>
          </p:nvSpPr>
          <p:spPr bwMode="auto">
            <a:xfrm>
              <a:off x="902659" y="0"/>
              <a:ext cx="129852" cy="95220"/>
            </a:xfrm>
            <a:prstGeom prst="triangle">
              <a:avLst>
                <a:gd fmla="val 50000" name="adj"/>
              </a:avLst>
            </a:prstGeom>
            <a:solidFill>
              <a:schemeClr val="accent1"/>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47" name="组合 36"/>
          <p:cNvGrpSpPr/>
          <p:nvPr/>
        </p:nvGrpSpPr>
        <p:grpSpPr>
          <a:xfrm flipV="1">
            <a:off x="2743200" y="2627871"/>
            <a:ext cx="1935163" cy="506413"/>
            <a:chExt cx="1935168" cy="506624"/>
          </a:xfrm>
          <a:solidFill>
            <a:schemeClr val="accent2"/>
          </a:solidFill>
        </p:grpSpPr>
        <p:sp>
          <p:nvSpPr>
            <p:cNvPr id="48" name="圆角矩形 37"/>
            <p:cNvSpPr>
              <a:spLocks noChangeArrowheads="1"/>
            </p:cNvSpPr>
            <p:nvPr/>
          </p:nvSpPr>
          <p:spPr bwMode="auto">
            <a:xfrm>
              <a:off x="0" y="73989"/>
              <a:ext cx="1935168" cy="432635"/>
            </a:xfrm>
            <a:prstGeom prst="roundRect">
              <a:avLst>
                <a:gd fmla="val 16667" name="adj"/>
              </a:avLst>
            </a:prstGeom>
            <a:solidFill>
              <a:schemeClr val="accent2"/>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49" name="等腰三角形 38"/>
            <p:cNvSpPr>
              <a:spLocks noChangeArrowheads="1"/>
            </p:cNvSpPr>
            <p:nvPr/>
          </p:nvSpPr>
          <p:spPr bwMode="auto">
            <a:xfrm>
              <a:off x="902659" y="0"/>
              <a:ext cx="129852" cy="95220"/>
            </a:xfrm>
            <a:prstGeom prst="triangle">
              <a:avLst>
                <a:gd fmla="val 50000" name="adj"/>
              </a:avLst>
            </a:prstGeom>
            <a:solidFill>
              <a:schemeClr val="accent2"/>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grpSp>
        <p:nvGrpSpPr>
          <p:cNvPr id="51" name="组合 40"/>
          <p:cNvGrpSpPr/>
          <p:nvPr/>
        </p:nvGrpSpPr>
        <p:grpSpPr>
          <a:xfrm>
            <a:off x="4565650" y="2553259"/>
            <a:ext cx="1936750" cy="506412"/>
            <a:chExt cx="1935168" cy="506624"/>
          </a:xfrm>
          <a:solidFill>
            <a:schemeClr val="accent1"/>
          </a:solidFill>
        </p:grpSpPr>
        <p:sp>
          <p:nvSpPr>
            <p:cNvPr id="52" name="圆角矩形 41"/>
            <p:cNvSpPr>
              <a:spLocks noChangeArrowheads="1"/>
            </p:cNvSpPr>
            <p:nvPr/>
          </p:nvSpPr>
          <p:spPr bwMode="auto">
            <a:xfrm>
              <a:off x="0" y="73989"/>
              <a:ext cx="1935168" cy="432635"/>
            </a:xfrm>
            <a:prstGeom prst="roundRect">
              <a:avLst>
                <a:gd fmla="val 16667" name="adj"/>
              </a:avLst>
            </a:prstGeom>
            <a:solidFill>
              <a:schemeClr val="accent3"/>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53" name="等腰三角形 42"/>
            <p:cNvSpPr>
              <a:spLocks noChangeArrowheads="1"/>
            </p:cNvSpPr>
            <p:nvPr/>
          </p:nvSpPr>
          <p:spPr bwMode="auto">
            <a:xfrm>
              <a:off x="902659" y="0"/>
              <a:ext cx="129852" cy="95220"/>
            </a:xfrm>
            <a:prstGeom prst="triangle">
              <a:avLst>
                <a:gd fmla="val 50000" name="adj"/>
              </a:avLst>
            </a:prstGeom>
            <a:solidFill>
              <a:schemeClr val="accent3"/>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56" name="TextBox 46"/>
          <p:cNvSpPr>
            <a:spLocks noChangeArrowheads="1"/>
          </p:cNvSpPr>
          <p:nvPr/>
        </p:nvSpPr>
        <p:spPr bwMode="auto">
          <a:xfrm>
            <a:off x="1192213" y="3653396"/>
            <a:ext cx="1397000"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4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85" name="TextBox 47"/>
          <p:cNvSpPr>
            <a:spLocks noChangeArrowheads="1"/>
          </p:cNvSpPr>
          <p:nvPr/>
        </p:nvSpPr>
        <p:spPr bwMode="auto">
          <a:xfrm>
            <a:off x="1293813" y="3361296"/>
            <a:ext cx="119538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86" name="TextBox 50"/>
          <p:cNvSpPr>
            <a:spLocks noChangeArrowheads="1"/>
          </p:cNvSpPr>
          <p:nvPr/>
        </p:nvSpPr>
        <p:spPr bwMode="auto">
          <a:xfrm>
            <a:off x="1293813" y="2751696"/>
            <a:ext cx="119538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sp>
        <p:nvSpPr>
          <p:cNvPr id="87" name="TextBox 51"/>
          <p:cNvSpPr>
            <a:spLocks noChangeArrowheads="1"/>
          </p:cNvSpPr>
          <p:nvPr/>
        </p:nvSpPr>
        <p:spPr bwMode="auto">
          <a:xfrm>
            <a:off x="3113088" y="2751696"/>
            <a:ext cx="119538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sp>
        <p:nvSpPr>
          <p:cNvPr id="88" name="TextBox 52"/>
          <p:cNvSpPr>
            <a:spLocks noChangeArrowheads="1"/>
          </p:cNvSpPr>
          <p:nvPr/>
        </p:nvSpPr>
        <p:spPr bwMode="auto">
          <a:xfrm>
            <a:off x="5016500" y="2751696"/>
            <a:ext cx="1193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grpSp>
        <p:nvGrpSpPr>
          <p:cNvPr id="89" name="组合 53"/>
          <p:cNvGrpSpPr/>
          <p:nvPr/>
        </p:nvGrpSpPr>
        <p:grpSpPr>
          <a:xfrm flipV="1">
            <a:off x="6384924" y="2627870"/>
            <a:ext cx="2867595" cy="506414"/>
            <a:chOff x="-1" y="0"/>
            <a:chExt cx="2865253" cy="506625"/>
          </a:xfrm>
          <a:solidFill>
            <a:schemeClr val="accent2"/>
          </a:solidFill>
        </p:grpSpPr>
        <p:sp>
          <p:nvSpPr>
            <p:cNvPr id="90" name="圆角矩形 54"/>
            <p:cNvSpPr>
              <a:spLocks noChangeArrowheads="1"/>
            </p:cNvSpPr>
            <p:nvPr/>
          </p:nvSpPr>
          <p:spPr bwMode="auto">
            <a:xfrm>
              <a:off x="-1" y="73990"/>
              <a:ext cx="2865253" cy="432635"/>
            </a:xfrm>
            <a:prstGeom prst="roundRect">
              <a:avLst>
                <a:gd fmla="val 16667" name="adj"/>
              </a:avLst>
            </a:prstGeom>
            <a:solidFill>
              <a:schemeClr val="accent4"/>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91" name="等腰三角形 55"/>
            <p:cNvSpPr>
              <a:spLocks noChangeArrowheads="1"/>
            </p:cNvSpPr>
            <p:nvPr/>
          </p:nvSpPr>
          <p:spPr bwMode="auto">
            <a:xfrm>
              <a:off x="902659" y="0"/>
              <a:ext cx="129852" cy="95220"/>
            </a:xfrm>
            <a:prstGeom prst="triangle">
              <a:avLst>
                <a:gd fmla="val 50000" name="adj"/>
              </a:avLst>
            </a:prstGeom>
            <a:solidFill>
              <a:schemeClr val="accent4"/>
            </a:solidFill>
            <a:ln>
              <a:noFill/>
            </a:ln>
            <a:extLst>
              <a:ext uri="{91240B29-F687-4F45-9708-019B960494DF}">
                <a14:hiddenLine cap="flat" cmpd="sng" w="25400">
                  <a:solidFill>
                    <a:srgbClr val="BABABA"/>
                  </a:solidFill>
                  <a:bevel/>
                  <a:headEnd/>
                  <a:tailEnd/>
                </a14:hiddenLine>
              </a:ext>
            </a:extLst>
          </p:spPr>
          <p:txBody>
            <a:bodyPr anchor="ctr"/>
            <a:lstStyle/>
            <a:p>
              <a:pPr algn="ctr"/>
              <a:endParaRPr altLang="zh-CN" lang="zh-CN">
                <a:solidFill>
                  <a:srgbClr val="FFFFFF"/>
                </a:solidFill>
                <a:latin charset="-122" pitchFamily="2" typeface="宋体"/>
                <a:sym charset="-122" pitchFamily="2" typeface="宋体"/>
              </a:endParaRPr>
            </a:p>
          </p:txBody>
        </p:sp>
      </p:grpSp>
      <p:sp>
        <p:nvSpPr>
          <p:cNvPr id="92" name="TextBox 56"/>
          <p:cNvSpPr>
            <a:spLocks noChangeArrowheads="1"/>
          </p:cNvSpPr>
          <p:nvPr/>
        </p:nvSpPr>
        <p:spPr bwMode="auto">
          <a:xfrm>
            <a:off x="6689725" y="2751696"/>
            <a:ext cx="1195388"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输入文本内容</a:t>
            </a:r>
          </a:p>
        </p:txBody>
      </p:sp>
      <p:sp>
        <p:nvSpPr>
          <p:cNvPr id="93" name="TextBox 57"/>
          <p:cNvSpPr>
            <a:spLocks noChangeArrowheads="1"/>
          </p:cNvSpPr>
          <p:nvPr/>
        </p:nvSpPr>
        <p:spPr bwMode="auto">
          <a:xfrm>
            <a:off x="3076575" y="1429309"/>
            <a:ext cx="1397000"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4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94" name="TextBox 58"/>
          <p:cNvSpPr>
            <a:spLocks noChangeArrowheads="1"/>
          </p:cNvSpPr>
          <p:nvPr/>
        </p:nvSpPr>
        <p:spPr bwMode="auto">
          <a:xfrm>
            <a:off x="3178175" y="1135621"/>
            <a:ext cx="1193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95" name="TextBox 59"/>
          <p:cNvSpPr>
            <a:spLocks noChangeArrowheads="1"/>
          </p:cNvSpPr>
          <p:nvPr/>
        </p:nvSpPr>
        <p:spPr bwMode="auto">
          <a:xfrm>
            <a:off x="4835525" y="3666096"/>
            <a:ext cx="1397000"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4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96" name="TextBox 62"/>
          <p:cNvSpPr>
            <a:spLocks noChangeArrowheads="1"/>
          </p:cNvSpPr>
          <p:nvPr/>
        </p:nvSpPr>
        <p:spPr bwMode="auto">
          <a:xfrm>
            <a:off x="4935538" y="3372409"/>
            <a:ext cx="119538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sp>
        <p:nvSpPr>
          <p:cNvPr id="97" name="TextBox 63"/>
          <p:cNvSpPr>
            <a:spLocks noChangeArrowheads="1"/>
          </p:cNvSpPr>
          <p:nvPr/>
        </p:nvSpPr>
        <p:spPr bwMode="auto">
          <a:xfrm>
            <a:off x="6589713" y="1429309"/>
            <a:ext cx="1397000"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4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详写内容……点击输入本栏的具体文字，简明扼要的说明分项内容，此为概念图解，请根据您的具体内容酌情修改</a:t>
            </a:r>
          </a:p>
        </p:txBody>
      </p:sp>
      <p:sp>
        <p:nvSpPr>
          <p:cNvPr id="98" name="TextBox 66"/>
          <p:cNvSpPr>
            <a:spLocks noChangeArrowheads="1"/>
          </p:cNvSpPr>
          <p:nvPr/>
        </p:nvSpPr>
        <p:spPr bwMode="auto">
          <a:xfrm>
            <a:off x="6689725" y="1135621"/>
            <a:ext cx="1195388"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添加标题内容</a:t>
            </a:r>
          </a:p>
        </p:txBody>
      </p:sp>
      <p:grpSp>
        <p:nvGrpSpPr>
          <p:cNvPr id="59" name="组合 58"/>
          <p:cNvGrpSpPr/>
          <p:nvPr/>
        </p:nvGrpSpPr>
        <p:grpSpPr>
          <a:xfrm>
            <a:off x="1154670" y="1036478"/>
            <a:ext cx="1465428" cy="1465428"/>
            <a:chOff x="4184106" y="2952206"/>
            <a:chExt cx="3823790" cy="3823790"/>
          </a:xfrm>
        </p:grpSpPr>
        <p:sp>
          <p:nvSpPr>
            <p:cNvPr id="60" name="椭圆 5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61" name="组合 60"/>
            <p:cNvGrpSpPr/>
            <p:nvPr/>
          </p:nvGrpSpPr>
          <p:grpSpPr>
            <a:xfrm>
              <a:off x="4710169" y="3478269"/>
              <a:ext cx="2771663" cy="2771663"/>
              <a:chOff x="2193191" y="1899415"/>
              <a:chExt cx="2421376" cy="2421376"/>
            </a:xfrm>
            <a:effectLst/>
          </p:grpSpPr>
          <p:sp>
            <p:nvSpPr>
              <p:cNvPr id="62" name="椭圆 61"/>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63" name="椭圆 62"/>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grpSp>
        <p:nvGrpSpPr>
          <p:cNvPr id="64" name="组合 63"/>
          <p:cNvGrpSpPr/>
          <p:nvPr/>
        </p:nvGrpSpPr>
        <p:grpSpPr>
          <a:xfrm>
            <a:off x="3042995" y="3086694"/>
            <a:ext cx="1465428" cy="1465428"/>
            <a:chOff x="4184106" y="2952206"/>
            <a:chExt cx="3823790" cy="3823790"/>
          </a:xfrm>
        </p:grpSpPr>
        <p:sp>
          <p:nvSpPr>
            <p:cNvPr id="65" name="椭圆 6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66" name="组合 65"/>
            <p:cNvGrpSpPr/>
            <p:nvPr/>
          </p:nvGrpSpPr>
          <p:grpSpPr>
            <a:xfrm>
              <a:off x="4710169" y="3478269"/>
              <a:ext cx="2771663" cy="2771663"/>
              <a:chOff x="2193191" y="1899415"/>
              <a:chExt cx="2421376" cy="2421376"/>
            </a:xfrm>
            <a:effectLst/>
          </p:grpSpPr>
          <p:sp>
            <p:nvSpPr>
              <p:cNvPr id="67" name="椭圆 66"/>
              <p:cNvSpPr/>
              <p:nvPr/>
            </p:nvSpPr>
            <p:spPr>
              <a:xfrm>
                <a:off x="2193191" y="1899415"/>
                <a:ext cx="2421376" cy="2421376"/>
              </a:xfrm>
              <a:prstGeom prst="ellipse">
                <a:avLst/>
              </a:pr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68" name="椭圆 67"/>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2">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grpSp>
        <p:nvGrpSpPr>
          <p:cNvPr id="69" name="组合 68"/>
          <p:cNvGrpSpPr/>
          <p:nvPr/>
        </p:nvGrpSpPr>
        <p:grpSpPr>
          <a:xfrm>
            <a:off x="4801312" y="1023030"/>
            <a:ext cx="1465428" cy="1465428"/>
            <a:chOff x="4184106" y="2952206"/>
            <a:chExt cx="3823790" cy="3823790"/>
          </a:xfrm>
        </p:grpSpPr>
        <p:sp>
          <p:nvSpPr>
            <p:cNvPr id="70" name="椭圆 69"/>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71" name="组合 70"/>
            <p:cNvGrpSpPr/>
            <p:nvPr/>
          </p:nvGrpSpPr>
          <p:grpSpPr>
            <a:xfrm>
              <a:off x="4710169" y="3478269"/>
              <a:ext cx="2771663" cy="2771663"/>
              <a:chOff x="2193191" y="1899415"/>
              <a:chExt cx="2421376" cy="2421376"/>
            </a:xfrm>
            <a:effectLst/>
          </p:grpSpPr>
          <p:sp>
            <p:nvSpPr>
              <p:cNvPr id="72" name="椭圆 71"/>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73" name="椭圆 72"/>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grpSp>
        <p:nvGrpSpPr>
          <p:cNvPr id="74" name="组合 73"/>
          <p:cNvGrpSpPr/>
          <p:nvPr/>
        </p:nvGrpSpPr>
        <p:grpSpPr>
          <a:xfrm>
            <a:off x="6620587" y="3097606"/>
            <a:ext cx="1465428" cy="1465428"/>
            <a:chOff x="4184106" y="2952206"/>
            <a:chExt cx="3823790" cy="3823790"/>
          </a:xfrm>
        </p:grpSpPr>
        <p:sp>
          <p:nvSpPr>
            <p:cNvPr id="75" name="椭圆 7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nvGrpSpPr>
            <p:cNvPr id="76" name="组合 75"/>
            <p:cNvGrpSpPr/>
            <p:nvPr/>
          </p:nvGrpSpPr>
          <p:grpSpPr>
            <a:xfrm>
              <a:off x="4710167" y="3478267"/>
              <a:ext cx="2771663" cy="2771663"/>
              <a:chOff x="2193190" y="1899413"/>
              <a:chExt cx="2421376" cy="2421376"/>
            </a:xfrm>
            <a:effectLst/>
          </p:grpSpPr>
          <p:sp>
            <p:nvSpPr>
              <p:cNvPr id="77" name="椭圆 76"/>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sp>
            <p:nvSpPr>
              <p:cNvPr id="78" name="椭圆 77"/>
              <p:cNvSpPr/>
              <p:nvPr/>
            </p:nvSpPr>
            <p:spPr>
              <a:xfrm>
                <a:off x="2386802" y="2093027"/>
                <a:ext cx="2034160" cy="2034159"/>
              </a:xfrm>
              <a:prstGeom prst="ellipse">
                <a:avLst/>
              </a:prstGeom>
              <a:solidFill>
                <a:schemeClr val="bg1">
                  <a:lumMod val="95000"/>
                </a:schemeClr>
              </a:solidFill>
              <a:ln w="50800">
                <a:noFill/>
              </a:ln>
              <a:effectLst>
                <a:outerShdw algn="tl" blurRad="76200" dir="2700000" dist="38100" rotWithShape="0">
                  <a:schemeClr val="accent4">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100">
                  <a:solidFill>
                    <a:srgbClr val="FFFFFF"/>
                  </a:solidFill>
                  <a:latin typeface="Calibri"/>
                  <a:ea charset="-122" panose="02010600030101010101" pitchFamily="2" typeface="宋体"/>
                </a:endParaRPr>
              </a:p>
            </p:txBody>
          </p:sp>
        </p:grpSp>
      </p:grpSp>
      <p:sp>
        <p:nvSpPr>
          <p:cNvPr id="79" name="TextBox 78"/>
          <p:cNvSpPr txBox="1"/>
          <p:nvPr/>
        </p:nvSpPr>
        <p:spPr>
          <a:xfrm>
            <a:off x="1437068" y="1486597"/>
            <a:ext cx="894905" cy="538992"/>
          </a:xfrm>
          <a:prstGeom prst="rect">
            <a:avLst/>
          </a:prstGeom>
          <a:noFill/>
        </p:spPr>
        <p:txBody>
          <a:bodyPr bIns="56136" lIns="112274" rIns="112274" rtlCol="0" tIns="56136"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80" name="TextBox 79"/>
          <p:cNvSpPr txBox="1"/>
          <p:nvPr/>
        </p:nvSpPr>
        <p:spPr>
          <a:xfrm>
            <a:off x="3325394" y="3536813"/>
            <a:ext cx="894905" cy="538992"/>
          </a:xfrm>
          <a:prstGeom prst="rect">
            <a:avLst/>
          </a:prstGeom>
          <a:noFill/>
        </p:spPr>
        <p:txBody>
          <a:bodyPr bIns="56136" lIns="112274" rIns="112274" rtlCol="0" tIns="56136"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81" name="TextBox 80"/>
          <p:cNvSpPr txBox="1"/>
          <p:nvPr/>
        </p:nvSpPr>
        <p:spPr>
          <a:xfrm>
            <a:off x="5083710" y="1473149"/>
            <a:ext cx="894905" cy="538992"/>
          </a:xfrm>
          <a:prstGeom prst="rect">
            <a:avLst/>
          </a:prstGeom>
          <a:noFill/>
        </p:spPr>
        <p:txBody>
          <a:bodyPr bIns="56136" lIns="112274" rIns="112274" rtlCol="0" tIns="56136"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
        <p:nvSpPr>
          <p:cNvPr id="82" name="TextBox 81"/>
          <p:cNvSpPr txBox="1"/>
          <p:nvPr/>
        </p:nvSpPr>
        <p:spPr>
          <a:xfrm>
            <a:off x="6902986" y="3547725"/>
            <a:ext cx="894905" cy="538992"/>
          </a:xfrm>
          <a:prstGeom prst="rect">
            <a:avLst/>
          </a:prstGeom>
          <a:noFill/>
        </p:spPr>
        <p:txBody>
          <a:bodyPr bIns="56136" lIns="112274" rIns="112274" rtlCol="0" tIns="56136" wrap="square">
            <a:spAutoFit/>
          </a:bodyPr>
          <a:lstStyle/>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添加</a:t>
            </a:r>
          </a:p>
          <a:p>
            <a:pPr algn="ct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关键字</a:t>
            </a:r>
          </a:p>
        </p:txBody>
      </p:sp>
    </p:spTree>
    <p:extLst>
      <p:ext uri="{BB962C8B-B14F-4D97-AF65-F5344CB8AC3E}">
        <p14:creationId val="2146671426"/>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p:cTn dur="300" fill="hold" id="7"/>
                                        <p:tgtEl>
                                          <p:spTgt spid="86"/>
                                        </p:tgtEl>
                                        <p:attrNameLst>
                                          <p:attrName>ppt_w</p:attrName>
                                        </p:attrNameLst>
                                      </p:cBhvr>
                                      <p:tavLst>
                                        <p:tav tm="0">
                                          <p:val>
                                            <p:fltVal val="0"/>
                                          </p:val>
                                        </p:tav>
                                        <p:tav tm="100000">
                                          <p:val>
                                            <p:strVal val="#ppt_w"/>
                                          </p:val>
                                        </p:tav>
                                      </p:tavLst>
                                    </p:anim>
                                    <p:anim calcmode="lin" valueType="num">
                                      <p:cBhvr>
                                        <p:cTn dur="300" fill="hold" id="8"/>
                                        <p:tgtEl>
                                          <p:spTgt spid="86"/>
                                        </p:tgtEl>
                                        <p:attrNameLst>
                                          <p:attrName>ppt_h</p:attrName>
                                        </p:attrNameLst>
                                      </p:cBhvr>
                                      <p:tavLst>
                                        <p:tav tm="0">
                                          <p:val>
                                            <p:fltVal val="0"/>
                                          </p:val>
                                        </p:tav>
                                        <p:tav tm="100000">
                                          <p:val>
                                            <p:strVal val="#ppt_h"/>
                                          </p:val>
                                        </p:tav>
                                      </p:tavLst>
                                    </p:anim>
                                    <p:animEffect filter="">
                                      <p:cBhvr>
                                        <p:cTn dur="300" id="9"/>
                                        <p:tgtEl>
                                          <p:spTgt spid="86"/>
                                        </p:tgtEl>
                                      </p:cBhvr>
                                    </p:animEffect>
                                  </p:childTnLst>
                                </p:cTn>
                              </p:par>
                              <p:par>
                                <p:cTn fill="hold" id="10" nodeType="withEffect" presetClass="entr" presetID="10" presetSubtype="0">
                                  <p:stCondLst>
                                    <p:cond delay="0"/>
                                  </p:stCondLst>
                                  <p:childTnLst>
                                    <p:set>
                                      <p:cBhvr>
                                        <p:cTn dur="1" fill="hold" id="11">
                                          <p:stCondLst>
                                            <p:cond delay="0"/>
                                          </p:stCondLst>
                                        </p:cTn>
                                        <p:tgtEl>
                                          <p:spTgt spid="43"/>
                                        </p:tgtEl>
                                        <p:attrNameLst>
                                          <p:attrName>style.visibility</p:attrName>
                                        </p:attrNameLst>
                                      </p:cBhvr>
                                      <p:to>
                                        <p:strVal val="visible"/>
                                      </p:to>
                                    </p:set>
                                    <p:anim calcmode="lin" valueType="num">
                                      <p:cBhvr>
                                        <p:cTn dur="300" fill="hold" id="12"/>
                                        <p:tgtEl>
                                          <p:spTgt spid="43"/>
                                        </p:tgtEl>
                                        <p:attrNameLst>
                                          <p:attrName>ppt_w</p:attrName>
                                        </p:attrNameLst>
                                      </p:cBhvr>
                                      <p:tavLst>
                                        <p:tav tm="0">
                                          <p:val>
                                            <p:fltVal val="0"/>
                                          </p:val>
                                        </p:tav>
                                        <p:tav tm="100000">
                                          <p:val>
                                            <p:strVal val="#ppt_w"/>
                                          </p:val>
                                        </p:tav>
                                      </p:tavLst>
                                    </p:anim>
                                    <p:anim calcmode="lin" valueType="num">
                                      <p:cBhvr>
                                        <p:cTn dur="300" fill="hold" id="13"/>
                                        <p:tgtEl>
                                          <p:spTgt spid="43"/>
                                        </p:tgtEl>
                                        <p:attrNameLst>
                                          <p:attrName>ppt_h</p:attrName>
                                        </p:attrNameLst>
                                      </p:cBhvr>
                                      <p:tavLst>
                                        <p:tav tm="0">
                                          <p:val>
                                            <p:fltVal val="0"/>
                                          </p:val>
                                        </p:tav>
                                        <p:tav tm="100000">
                                          <p:val>
                                            <p:strVal val="#ppt_h"/>
                                          </p:val>
                                        </p:tav>
                                      </p:tavLst>
                                    </p:anim>
                                    <p:animEffect filter="">
                                      <p:cBhvr>
                                        <p:cTn dur="300" id="14"/>
                                        <p:tgtEl>
                                          <p:spTgt spid="43"/>
                                        </p:tgtEl>
                                      </p:cBhvr>
                                    </p:animEffect>
                                  </p:childTnLst>
                                </p:cTn>
                              </p:par>
                            </p:childTnLst>
                          </p:cTn>
                        </p:par>
                        <p:par>
                          <p:cTn fill="hold" id="15" nodeType="afterGroup">
                            <p:stCondLst>
                              <p:cond delay="300"/>
                            </p:stCondLst>
                            <p:childTnLst>
                              <p:par>
                                <p:cTn fill="hold" id="16" nodeType="afterEffect" presetClass="entr" presetID="53" presetSubtype="0">
                                  <p:stCondLst>
                                    <p:cond delay="0"/>
                                  </p:stCondLst>
                                  <p:childTnLst>
                                    <p:set>
                                      <p:cBhvr>
                                        <p:cTn dur="1" fill="hold" id="17">
                                          <p:stCondLst>
                                            <p:cond delay="0"/>
                                          </p:stCondLst>
                                        </p:cTn>
                                        <p:tgtEl>
                                          <p:spTgt spid="59"/>
                                        </p:tgtEl>
                                        <p:attrNameLst>
                                          <p:attrName>style.visibility</p:attrName>
                                        </p:attrNameLst>
                                      </p:cBhvr>
                                      <p:to>
                                        <p:strVal val="visible"/>
                                      </p:to>
                                    </p:set>
                                    <p:anim calcmode="lin" valueType="num">
                                      <p:cBhvr>
                                        <p:cTn dur="500" fill="hold" id="18"/>
                                        <p:tgtEl>
                                          <p:spTgt spid="59"/>
                                        </p:tgtEl>
                                        <p:attrNameLst>
                                          <p:attrName>ppt_w</p:attrName>
                                        </p:attrNameLst>
                                      </p:cBhvr>
                                      <p:tavLst>
                                        <p:tav tm="0">
                                          <p:val>
                                            <p:fltVal val="0"/>
                                          </p:val>
                                        </p:tav>
                                        <p:tav tm="100000">
                                          <p:val>
                                            <p:strVal val="#ppt_w"/>
                                          </p:val>
                                        </p:tav>
                                      </p:tavLst>
                                    </p:anim>
                                    <p:anim calcmode="lin" valueType="num">
                                      <p:cBhvr>
                                        <p:cTn dur="500" fill="hold" id="19"/>
                                        <p:tgtEl>
                                          <p:spTgt spid="59"/>
                                        </p:tgtEl>
                                        <p:attrNameLst>
                                          <p:attrName>ppt_h</p:attrName>
                                        </p:attrNameLst>
                                      </p:cBhvr>
                                      <p:tavLst>
                                        <p:tav tm="0">
                                          <p:val>
                                            <p:fltVal val="0"/>
                                          </p:val>
                                        </p:tav>
                                        <p:tav tm="100000">
                                          <p:val>
                                            <p:strVal val="#ppt_h"/>
                                          </p:val>
                                        </p:tav>
                                      </p:tavLst>
                                    </p:anim>
                                    <p:animEffect filter="fade" transition="in">
                                      <p:cBhvr>
                                        <p:cTn dur="500" id="20"/>
                                        <p:tgtEl>
                                          <p:spTgt spid="59"/>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79"/>
                                        </p:tgtEl>
                                        <p:attrNameLst>
                                          <p:attrName>style.visibility</p:attrName>
                                        </p:attrNameLst>
                                      </p:cBhvr>
                                      <p:to>
                                        <p:strVal val="visible"/>
                                      </p:to>
                                    </p:set>
                                    <p:anim calcmode="lin" valueType="num">
                                      <p:cBhvr>
                                        <p:cTn dur="500" fill="hold" id="23"/>
                                        <p:tgtEl>
                                          <p:spTgt spid="79"/>
                                        </p:tgtEl>
                                        <p:attrNameLst>
                                          <p:attrName>ppt_w</p:attrName>
                                        </p:attrNameLst>
                                      </p:cBhvr>
                                      <p:tavLst>
                                        <p:tav tm="0">
                                          <p:val>
                                            <p:fltVal val="0"/>
                                          </p:val>
                                        </p:tav>
                                        <p:tav tm="100000">
                                          <p:val>
                                            <p:strVal val="#ppt_w"/>
                                          </p:val>
                                        </p:tav>
                                      </p:tavLst>
                                    </p:anim>
                                    <p:anim calcmode="lin" valueType="num">
                                      <p:cBhvr>
                                        <p:cTn dur="500" fill="hold" id="24"/>
                                        <p:tgtEl>
                                          <p:spTgt spid="79"/>
                                        </p:tgtEl>
                                        <p:attrNameLst>
                                          <p:attrName>ppt_h</p:attrName>
                                        </p:attrNameLst>
                                      </p:cBhvr>
                                      <p:tavLst>
                                        <p:tav tm="0">
                                          <p:val>
                                            <p:fltVal val="0"/>
                                          </p:val>
                                        </p:tav>
                                        <p:tav tm="100000">
                                          <p:val>
                                            <p:strVal val="#ppt_h"/>
                                          </p:val>
                                        </p:tav>
                                      </p:tavLst>
                                    </p:anim>
                                    <p:animEffect filter="fade" transition="in">
                                      <p:cBhvr>
                                        <p:cTn dur="500" id="25"/>
                                        <p:tgtEl>
                                          <p:spTgt spid="79"/>
                                        </p:tgtEl>
                                      </p:cBhvr>
                                    </p:animEffect>
                                  </p:childTnLst>
                                </p:cTn>
                              </p:par>
                            </p:childTnLst>
                          </p:cTn>
                        </p:par>
                        <p:par>
                          <p:cTn fill="hold" id="26" nodeType="afterGroup">
                            <p:stCondLst>
                              <p:cond delay="800"/>
                            </p:stCondLst>
                            <p:childTnLst>
                              <p:par>
                                <p:cTn fill="hold" grpId="0" id="27" nodeType="afterEffect" presetClass="entr" presetID="42" presetSubtype="0">
                                  <p:stCondLst>
                                    <p:cond delay="0"/>
                                  </p:stCondLst>
                                  <p:childTnLst>
                                    <p:set>
                                      <p:cBhvr>
                                        <p:cTn dur="1" fill="hold" id="28">
                                          <p:stCondLst>
                                            <p:cond delay="0"/>
                                          </p:stCondLst>
                                        </p:cTn>
                                        <p:tgtEl>
                                          <p:spTgt spid="85"/>
                                        </p:tgtEl>
                                        <p:attrNameLst>
                                          <p:attrName>style.visibility</p:attrName>
                                        </p:attrNameLst>
                                      </p:cBhvr>
                                      <p:to>
                                        <p:strVal val="visible"/>
                                      </p:to>
                                    </p:set>
                                    <p:animEffect filter="">
                                      <p:cBhvr>
                                        <p:cTn dur="600" id="29"/>
                                        <p:tgtEl>
                                          <p:spTgt spid="85"/>
                                        </p:tgtEl>
                                      </p:cBhvr>
                                    </p:animEffect>
                                    <p:anim calcmode="lin" valueType="num">
                                      <p:cBhvr>
                                        <p:cTn dur="600" fill="hold" id="30"/>
                                        <p:tgtEl>
                                          <p:spTgt spid="85"/>
                                        </p:tgtEl>
                                        <p:attrNameLst>
                                          <p:attrName>ppt_x</p:attrName>
                                        </p:attrNameLst>
                                      </p:cBhvr>
                                      <p:tavLst>
                                        <p:tav tm="0">
                                          <p:val>
                                            <p:strVal val="#ppt_x"/>
                                          </p:val>
                                        </p:tav>
                                        <p:tav tm="100000">
                                          <p:val>
                                            <p:strVal val="#ppt_x"/>
                                          </p:val>
                                        </p:tav>
                                      </p:tavLst>
                                    </p:anim>
                                    <p:anim calcmode="lin" valueType="num">
                                      <p:cBhvr>
                                        <p:cTn dur="600" fill="hold" id="31"/>
                                        <p:tgtEl>
                                          <p:spTgt spid="85"/>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56"/>
                                        </p:tgtEl>
                                        <p:attrNameLst>
                                          <p:attrName>style.visibility</p:attrName>
                                        </p:attrNameLst>
                                      </p:cBhvr>
                                      <p:to>
                                        <p:strVal val="visible"/>
                                      </p:to>
                                    </p:set>
                                    <p:animEffect filter="">
                                      <p:cBhvr>
                                        <p:cTn dur="600" id="34"/>
                                        <p:tgtEl>
                                          <p:spTgt spid="56"/>
                                        </p:tgtEl>
                                      </p:cBhvr>
                                    </p:animEffect>
                                    <p:anim calcmode="lin" valueType="num">
                                      <p:cBhvr>
                                        <p:cTn dur="600" fill="hold" id="35"/>
                                        <p:tgtEl>
                                          <p:spTgt spid="56"/>
                                        </p:tgtEl>
                                        <p:attrNameLst>
                                          <p:attrName>ppt_x</p:attrName>
                                        </p:attrNameLst>
                                      </p:cBhvr>
                                      <p:tavLst>
                                        <p:tav tm="0">
                                          <p:val>
                                            <p:strVal val="#ppt_x"/>
                                          </p:val>
                                        </p:tav>
                                        <p:tav tm="100000">
                                          <p:val>
                                            <p:strVal val="#ppt_x"/>
                                          </p:val>
                                        </p:tav>
                                      </p:tavLst>
                                    </p:anim>
                                    <p:anim calcmode="lin" valueType="num">
                                      <p:cBhvr>
                                        <p:cTn dur="600" fill="hold" id="36"/>
                                        <p:tgtEl>
                                          <p:spTgt spid="5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400"/>
                            </p:stCondLst>
                            <p:childTnLst>
                              <p:par>
                                <p:cTn fill="hold" grpId="0" id="38" nodeType="afterEffect" presetClass="entr" presetID="10" presetSubtype="0">
                                  <p:stCondLst>
                                    <p:cond delay="0"/>
                                  </p:stCondLst>
                                  <p:childTnLst>
                                    <p:set>
                                      <p:cBhvr>
                                        <p:cTn dur="1" fill="hold" id="39">
                                          <p:stCondLst>
                                            <p:cond delay="0"/>
                                          </p:stCondLst>
                                        </p:cTn>
                                        <p:tgtEl>
                                          <p:spTgt spid="87"/>
                                        </p:tgtEl>
                                        <p:attrNameLst>
                                          <p:attrName>style.visibility</p:attrName>
                                        </p:attrNameLst>
                                      </p:cBhvr>
                                      <p:to>
                                        <p:strVal val="visible"/>
                                      </p:to>
                                    </p:set>
                                    <p:anim calcmode="lin" valueType="num">
                                      <p:cBhvr>
                                        <p:cTn dur="300" fill="hold" id="40"/>
                                        <p:tgtEl>
                                          <p:spTgt spid="87"/>
                                        </p:tgtEl>
                                        <p:attrNameLst>
                                          <p:attrName>ppt_w</p:attrName>
                                        </p:attrNameLst>
                                      </p:cBhvr>
                                      <p:tavLst>
                                        <p:tav tm="0">
                                          <p:val>
                                            <p:fltVal val="0"/>
                                          </p:val>
                                        </p:tav>
                                        <p:tav tm="100000">
                                          <p:val>
                                            <p:strVal val="#ppt_w"/>
                                          </p:val>
                                        </p:tav>
                                      </p:tavLst>
                                    </p:anim>
                                    <p:anim calcmode="lin" valueType="num">
                                      <p:cBhvr>
                                        <p:cTn dur="300" fill="hold" id="41"/>
                                        <p:tgtEl>
                                          <p:spTgt spid="87"/>
                                        </p:tgtEl>
                                        <p:attrNameLst>
                                          <p:attrName>ppt_h</p:attrName>
                                        </p:attrNameLst>
                                      </p:cBhvr>
                                      <p:tavLst>
                                        <p:tav tm="0">
                                          <p:val>
                                            <p:fltVal val="0"/>
                                          </p:val>
                                        </p:tav>
                                        <p:tav tm="100000">
                                          <p:val>
                                            <p:strVal val="#ppt_h"/>
                                          </p:val>
                                        </p:tav>
                                      </p:tavLst>
                                    </p:anim>
                                    <p:animEffect filter="">
                                      <p:cBhvr>
                                        <p:cTn dur="300" id="42"/>
                                        <p:tgtEl>
                                          <p:spTgt spid="87"/>
                                        </p:tgtEl>
                                      </p:cBhvr>
                                    </p:animEffect>
                                  </p:childTnLst>
                                </p:cTn>
                              </p:par>
                              <p:par>
                                <p:cTn fill="hold" id="43" nodeType="withEffect" presetClass="entr" presetID="10" presetSubtype="0">
                                  <p:stCondLst>
                                    <p:cond delay="0"/>
                                  </p:stCondLst>
                                  <p:childTnLst>
                                    <p:set>
                                      <p:cBhvr>
                                        <p:cTn dur="1" fill="hold" id="44">
                                          <p:stCondLst>
                                            <p:cond delay="0"/>
                                          </p:stCondLst>
                                        </p:cTn>
                                        <p:tgtEl>
                                          <p:spTgt spid="47"/>
                                        </p:tgtEl>
                                        <p:attrNameLst>
                                          <p:attrName>style.visibility</p:attrName>
                                        </p:attrNameLst>
                                      </p:cBhvr>
                                      <p:to>
                                        <p:strVal val="visible"/>
                                      </p:to>
                                    </p:set>
                                    <p:anim calcmode="lin" valueType="num">
                                      <p:cBhvr>
                                        <p:cTn dur="300" fill="hold" id="45"/>
                                        <p:tgtEl>
                                          <p:spTgt spid="47"/>
                                        </p:tgtEl>
                                        <p:attrNameLst>
                                          <p:attrName>ppt_w</p:attrName>
                                        </p:attrNameLst>
                                      </p:cBhvr>
                                      <p:tavLst>
                                        <p:tav tm="0">
                                          <p:val>
                                            <p:fltVal val="0"/>
                                          </p:val>
                                        </p:tav>
                                        <p:tav tm="100000">
                                          <p:val>
                                            <p:strVal val="#ppt_w"/>
                                          </p:val>
                                        </p:tav>
                                      </p:tavLst>
                                    </p:anim>
                                    <p:anim calcmode="lin" valueType="num">
                                      <p:cBhvr>
                                        <p:cTn dur="300" fill="hold" id="46"/>
                                        <p:tgtEl>
                                          <p:spTgt spid="47"/>
                                        </p:tgtEl>
                                        <p:attrNameLst>
                                          <p:attrName>ppt_h</p:attrName>
                                        </p:attrNameLst>
                                      </p:cBhvr>
                                      <p:tavLst>
                                        <p:tav tm="0">
                                          <p:val>
                                            <p:fltVal val="0"/>
                                          </p:val>
                                        </p:tav>
                                        <p:tav tm="100000">
                                          <p:val>
                                            <p:strVal val="#ppt_h"/>
                                          </p:val>
                                        </p:tav>
                                      </p:tavLst>
                                    </p:anim>
                                    <p:animEffect filter="">
                                      <p:cBhvr>
                                        <p:cTn dur="300" id="47"/>
                                        <p:tgtEl>
                                          <p:spTgt spid="47"/>
                                        </p:tgtEl>
                                      </p:cBhvr>
                                    </p:animEffect>
                                  </p:childTnLst>
                                </p:cTn>
                              </p:par>
                            </p:childTnLst>
                          </p:cTn>
                        </p:par>
                        <p:par>
                          <p:cTn fill="hold" id="48" nodeType="afterGroup">
                            <p:stCondLst>
                              <p:cond delay="1700"/>
                            </p:stCondLst>
                            <p:childTnLst>
                              <p:par>
                                <p:cTn fill="hold" id="49" nodeType="afterEffect" presetClass="entr" presetID="53" presetSubtype="0">
                                  <p:stCondLst>
                                    <p:cond delay="0"/>
                                  </p:stCondLst>
                                  <p:childTnLst>
                                    <p:set>
                                      <p:cBhvr>
                                        <p:cTn dur="1" fill="hold" id="50">
                                          <p:stCondLst>
                                            <p:cond delay="0"/>
                                          </p:stCondLst>
                                        </p:cTn>
                                        <p:tgtEl>
                                          <p:spTgt spid="64"/>
                                        </p:tgtEl>
                                        <p:attrNameLst>
                                          <p:attrName>style.visibility</p:attrName>
                                        </p:attrNameLst>
                                      </p:cBhvr>
                                      <p:to>
                                        <p:strVal val="visible"/>
                                      </p:to>
                                    </p:set>
                                    <p:anim calcmode="lin" valueType="num">
                                      <p:cBhvr>
                                        <p:cTn dur="500" fill="hold" id="51"/>
                                        <p:tgtEl>
                                          <p:spTgt spid="64"/>
                                        </p:tgtEl>
                                        <p:attrNameLst>
                                          <p:attrName>ppt_w</p:attrName>
                                        </p:attrNameLst>
                                      </p:cBhvr>
                                      <p:tavLst>
                                        <p:tav tm="0">
                                          <p:val>
                                            <p:fltVal val="0"/>
                                          </p:val>
                                        </p:tav>
                                        <p:tav tm="100000">
                                          <p:val>
                                            <p:strVal val="#ppt_w"/>
                                          </p:val>
                                        </p:tav>
                                      </p:tavLst>
                                    </p:anim>
                                    <p:anim calcmode="lin" valueType="num">
                                      <p:cBhvr>
                                        <p:cTn dur="500" fill="hold" id="52"/>
                                        <p:tgtEl>
                                          <p:spTgt spid="64"/>
                                        </p:tgtEl>
                                        <p:attrNameLst>
                                          <p:attrName>ppt_h</p:attrName>
                                        </p:attrNameLst>
                                      </p:cBhvr>
                                      <p:tavLst>
                                        <p:tav tm="0">
                                          <p:val>
                                            <p:fltVal val="0"/>
                                          </p:val>
                                        </p:tav>
                                        <p:tav tm="100000">
                                          <p:val>
                                            <p:strVal val="#ppt_h"/>
                                          </p:val>
                                        </p:tav>
                                      </p:tavLst>
                                    </p:anim>
                                    <p:animEffect filter="fade" transition="in">
                                      <p:cBhvr>
                                        <p:cTn dur="500" id="53"/>
                                        <p:tgtEl>
                                          <p:spTgt spid="6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80"/>
                                        </p:tgtEl>
                                        <p:attrNameLst>
                                          <p:attrName>style.visibility</p:attrName>
                                        </p:attrNameLst>
                                      </p:cBhvr>
                                      <p:to>
                                        <p:strVal val="visible"/>
                                      </p:to>
                                    </p:set>
                                    <p:anim calcmode="lin" valueType="num">
                                      <p:cBhvr>
                                        <p:cTn dur="500" fill="hold" id="56"/>
                                        <p:tgtEl>
                                          <p:spTgt spid="80"/>
                                        </p:tgtEl>
                                        <p:attrNameLst>
                                          <p:attrName>ppt_w</p:attrName>
                                        </p:attrNameLst>
                                      </p:cBhvr>
                                      <p:tavLst>
                                        <p:tav tm="0">
                                          <p:val>
                                            <p:fltVal val="0"/>
                                          </p:val>
                                        </p:tav>
                                        <p:tav tm="100000">
                                          <p:val>
                                            <p:strVal val="#ppt_w"/>
                                          </p:val>
                                        </p:tav>
                                      </p:tavLst>
                                    </p:anim>
                                    <p:anim calcmode="lin" valueType="num">
                                      <p:cBhvr>
                                        <p:cTn dur="500" fill="hold" id="57"/>
                                        <p:tgtEl>
                                          <p:spTgt spid="80"/>
                                        </p:tgtEl>
                                        <p:attrNameLst>
                                          <p:attrName>ppt_h</p:attrName>
                                        </p:attrNameLst>
                                      </p:cBhvr>
                                      <p:tavLst>
                                        <p:tav tm="0">
                                          <p:val>
                                            <p:fltVal val="0"/>
                                          </p:val>
                                        </p:tav>
                                        <p:tav tm="100000">
                                          <p:val>
                                            <p:strVal val="#ppt_h"/>
                                          </p:val>
                                        </p:tav>
                                      </p:tavLst>
                                    </p:anim>
                                    <p:animEffect filter="fade" transition="in">
                                      <p:cBhvr>
                                        <p:cTn dur="500" id="58"/>
                                        <p:tgtEl>
                                          <p:spTgt spid="80"/>
                                        </p:tgtEl>
                                      </p:cBhvr>
                                    </p:animEffect>
                                  </p:childTnLst>
                                </p:cTn>
                              </p:par>
                            </p:childTnLst>
                          </p:cTn>
                        </p:par>
                        <p:par>
                          <p:cTn fill="hold" id="59" nodeType="afterGroup">
                            <p:stCondLst>
                              <p:cond delay="2200"/>
                            </p:stCondLst>
                            <p:childTnLst>
                              <p:par>
                                <p:cTn fill="hold" grpId="0" id="60" nodeType="afterEffect" presetClass="entr" presetID="47" presetSubtype="0">
                                  <p:stCondLst>
                                    <p:cond delay="0"/>
                                  </p:stCondLst>
                                  <p:childTnLst>
                                    <p:set>
                                      <p:cBhvr>
                                        <p:cTn dur="1" fill="hold" id="61">
                                          <p:stCondLst>
                                            <p:cond delay="0"/>
                                          </p:stCondLst>
                                        </p:cTn>
                                        <p:tgtEl>
                                          <p:spTgt spid="94"/>
                                        </p:tgtEl>
                                        <p:attrNameLst>
                                          <p:attrName>style.visibility</p:attrName>
                                        </p:attrNameLst>
                                      </p:cBhvr>
                                      <p:to>
                                        <p:strVal val="visible"/>
                                      </p:to>
                                    </p:set>
                                    <p:animEffect filter="">
                                      <p:cBhvr>
                                        <p:cTn dur="600" id="62"/>
                                        <p:tgtEl>
                                          <p:spTgt spid="94"/>
                                        </p:tgtEl>
                                      </p:cBhvr>
                                    </p:animEffect>
                                    <p:anim calcmode="lin" valueType="num">
                                      <p:cBhvr>
                                        <p:cTn dur="600" fill="hold" id="63"/>
                                        <p:tgtEl>
                                          <p:spTgt spid="94"/>
                                        </p:tgtEl>
                                        <p:attrNameLst>
                                          <p:attrName>ppt_x</p:attrName>
                                        </p:attrNameLst>
                                      </p:cBhvr>
                                      <p:tavLst>
                                        <p:tav tm="0">
                                          <p:val>
                                            <p:strVal val="#ppt_x"/>
                                          </p:val>
                                        </p:tav>
                                        <p:tav tm="100000">
                                          <p:val>
                                            <p:strVal val="#ppt_x"/>
                                          </p:val>
                                        </p:tav>
                                      </p:tavLst>
                                    </p:anim>
                                    <p:anim calcmode="lin" valueType="num">
                                      <p:cBhvr>
                                        <p:cTn dur="600" fill="hold" id="64"/>
                                        <p:tgtEl>
                                          <p:spTgt spid="94"/>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93"/>
                                        </p:tgtEl>
                                        <p:attrNameLst>
                                          <p:attrName>style.visibility</p:attrName>
                                        </p:attrNameLst>
                                      </p:cBhvr>
                                      <p:to>
                                        <p:strVal val="visible"/>
                                      </p:to>
                                    </p:set>
                                    <p:animEffect filter="">
                                      <p:cBhvr>
                                        <p:cTn dur="600" id="67"/>
                                        <p:tgtEl>
                                          <p:spTgt spid="93"/>
                                        </p:tgtEl>
                                      </p:cBhvr>
                                    </p:animEffect>
                                    <p:anim calcmode="lin" valueType="num">
                                      <p:cBhvr>
                                        <p:cTn dur="600" fill="hold" id="68"/>
                                        <p:tgtEl>
                                          <p:spTgt spid="93"/>
                                        </p:tgtEl>
                                        <p:attrNameLst>
                                          <p:attrName>ppt_x</p:attrName>
                                        </p:attrNameLst>
                                      </p:cBhvr>
                                      <p:tavLst>
                                        <p:tav tm="0">
                                          <p:val>
                                            <p:strVal val="#ppt_x"/>
                                          </p:val>
                                        </p:tav>
                                        <p:tav tm="100000">
                                          <p:val>
                                            <p:strVal val="#ppt_x"/>
                                          </p:val>
                                        </p:tav>
                                      </p:tavLst>
                                    </p:anim>
                                    <p:anim calcmode="lin" valueType="num">
                                      <p:cBhvr>
                                        <p:cTn dur="600" fill="hold" id="69"/>
                                        <p:tgtEl>
                                          <p:spTgt spid="93"/>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2800"/>
                            </p:stCondLst>
                            <p:childTnLst>
                              <p:par>
                                <p:cTn fill="hold" grpId="0" id="71" nodeType="afterEffect" presetClass="entr" presetID="10" presetSubtype="0">
                                  <p:stCondLst>
                                    <p:cond delay="0"/>
                                  </p:stCondLst>
                                  <p:childTnLst>
                                    <p:set>
                                      <p:cBhvr>
                                        <p:cTn dur="1" fill="hold" id="72">
                                          <p:stCondLst>
                                            <p:cond delay="0"/>
                                          </p:stCondLst>
                                        </p:cTn>
                                        <p:tgtEl>
                                          <p:spTgt spid="88"/>
                                        </p:tgtEl>
                                        <p:attrNameLst>
                                          <p:attrName>style.visibility</p:attrName>
                                        </p:attrNameLst>
                                      </p:cBhvr>
                                      <p:to>
                                        <p:strVal val="visible"/>
                                      </p:to>
                                    </p:set>
                                    <p:anim calcmode="lin" valueType="num">
                                      <p:cBhvr>
                                        <p:cTn dur="300" fill="hold" id="73"/>
                                        <p:tgtEl>
                                          <p:spTgt spid="88"/>
                                        </p:tgtEl>
                                        <p:attrNameLst>
                                          <p:attrName>ppt_w</p:attrName>
                                        </p:attrNameLst>
                                      </p:cBhvr>
                                      <p:tavLst>
                                        <p:tav tm="0">
                                          <p:val>
                                            <p:fltVal val="0"/>
                                          </p:val>
                                        </p:tav>
                                        <p:tav tm="100000">
                                          <p:val>
                                            <p:strVal val="#ppt_w"/>
                                          </p:val>
                                        </p:tav>
                                      </p:tavLst>
                                    </p:anim>
                                    <p:anim calcmode="lin" valueType="num">
                                      <p:cBhvr>
                                        <p:cTn dur="300" fill="hold" id="74"/>
                                        <p:tgtEl>
                                          <p:spTgt spid="88"/>
                                        </p:tgtEl>
                                        <p:attrNameLst>
                                          <p:attrName>ppt_h</p:attrName>
                                        </p:attrNameLst>
                                      </p:cBhvr>
                                      <p:tavLst>
                                        <p:tav tm="0">
                                          <p:val>
                                            <p:fltVal val="0"/>
                                          </p:val>
                                        </p:tav>
                                        <p:tav tm="100000">
                                          <p:val>
                                            <p:strVal val="#ppt_h"/>
                                          </p:val>
                                        </p:tav>
                                      </p:tavLst>
                                    </p:anim>
                                    <p:animEffect filter="">
                                      <p:cBhvr>
                                        <p:cTn dur="300" id="75"/>
                                        <p:tgtEl>
                                          <p:spTgt spid="88"/>
                                        </p:tgtEl>
                                      </p:cBhvr>
                                    </p:animEffect>
                                  </p:childTnLst>
                                </p:cTn>
                              </p:par>
                              <p:par>
                                <p:cTn fill="hold" id="76" nodeType="withEffect" presetClass="entr" presetID="10" presetSubtype="0">
                                  <p:stCondLst>
                                    <p:cond delay="0"/>
                                  </p:stCondLst>
                                  <p:childTnLst>
                                    <p:set>
                                      <p:cBhvr>
                                        <p:cTn dur="1" fill="hold" id="77">
                                          <p:stCondLst>
                                            <p:cond delay="0"/>
                                          </p:stCondLst>
                                        </p:cTn>
                                        <p:tgtEl>
                                          <p:spTgt spid="51"/>
                                        </p:tgtEl>
                                        <p:attrNameLst>
                                          <p:attrName>style.visibility</p:attrName>
                                        </p:attrNameLst>
                                      </p:cBhvr>
                                      <p:to>
                                        <p:strVal val="visible"/>
                                      </p:to>
                                    </p:set>
                                    <p:anim calcmode="lin" valueType="num">
                                      <p:cBhvr>
                                        <p:cTn dur="300" fill="hold" id="78"/>
                                        <p:tgtEl>
                                          <p:spTgt spid="51"/>
                                        </p:tgtEl>
                                        <p:attrNameLst>
                                          <p:attrName>ppt_w</p:attrName>
                                        </p:attrNameLst>
                                      </p:cBhvr>
                                      <p:tavLst>
                                        <p:tav tm="0">
                                          <p:val>
                                            <p:fltVal val="0"/>
                                          </p:val>
                                        </p:tav>
                                        <p:tav tm="100000">
                                          <p:val>
                                            <p:strVal val="#ppt_w"/>
                                          </p:val>
                                        </p:tav>
                                      </p:tavLst>
                                    </p:anim>
                                    <p:anim calcmode="lin" valueType="num">
                                      <p:cBhvr>
                                        <p:cTn dur="300" fill="hold" id="79"/>
                                        <p:tgtEl>
                                          <p:spTgt spid="51"/>
                                        </p:tgtEl>
                                        <p:attrNameLst>
                                          <p:attrName>ppt_h</p:attrName>
                                        </p:attrNameLst>
                                      </p:cBhvr>
                                      <p:tavLst>
                                        <p:tav tm="0">
                                          <p:val>
                                            <p:fltVal val="0"/>
                                          </p:val>
                                        </p:tav>
                                        <p:tav tm="100000">
                                          <p:val>
                                            <p:strVal val="#ppt_h"/>
                                          </p:val>
                                        </p:tav>
                                      </p:tavLst>
                                    </p:anim>
                                    <p:animEffect filter="">
                                      <p:cBhvr>
                                        <p:cTn dur="300" id="80"/>
                                        <p:tgtEl>
                                          <p:spTgt spid="51"/>
                                        </p:tgtEl>
                                      </p:cBhvr>
                                    </p:animEffect>
                                  </p:childTnLst>
                                </p:cTn>
                              </p:par>
                            </p:childTnLst>
                          </p:cTn>
                        </p:par>
                        <p:par>
                          <p:cTn fill="hold" id="81" nodeType="afterGroup">
                            <p:stCondLst>
                              <p:cond delay="3100"/>
                            </p:stCondLst>
                            <p:childTnLst>
                              <p:par>
                                <p:cTn fill="hold" id="82" nodeType="afterEffect" presetClass="entr" presetID="53" presetSubtype="0">
                                  <p:stCondLst>
                                    <p:cond delay="0"/>
                                  </p:stCondLst>
                                  <p:childTnLst>
                                    <p:set>
                                      <p:cBhvr>
                                        <p:cTn dur="1" fill="hold" id="83">
                                          <p:stCondLst>
                                            <p:cond delay="0"/>
                                          </p:stCondLst>
                                        </p:cTn>
                                        <p:tgtEl>
                                          <p:spTgt spid="69"/>
                                        </p:tgtEl>
                                        <p:attrNameLst>
                                          <p:attrName>style.visibility</p:attrName>
                                        </p:attrNameLst>
                                      </p:cBhvr>
                                      <p:to>
                                        <p:strVal val="visible"/>
                                      </p:to>
                                    </p:set>
                                    <p:anim calcmode="lin" valueType="num">
                                      <p:cBhvr>
                                        <p:cTn dur="500" fill="hold" id="84"/>
                                        <p:tgtEl>
                                          <p:spTgt spid="69"/>
                                        </p:tgtEl>
                                        <p:attrNameLst>
                                          <p:attrName>ppt_w</p:attrName>
                                        </p:attrNameLst>
                                      </p:cBhvr>
                                      <p:tavLst>
                                        <p:tav tm="0">
                                          <p:val>
                                            <p:fltVal val="0"/>
                                          </p:val>
                                        </p:tav>
                                        <p:tav tm="100000">
                                          <p:val>
                                            <p:strVal val="#ppt_w"/>
                                          </p:val>
                                        </p:tav>
                                      </p:tavLst>
                                    </p:anim>
                                    <p:anim calcmode="lin" valueType="num">
                                      <p:cBhvr>
                                        <p:cTn dur="500" fill="hold" id="85"/>
                                        <p:tgtEl>
                                          <p:spTgt spid="69"/>
                                        </p:tgtEl>
                                        <p:attrNameLst>
                                          <p:attrName>ppt_h</p:attrName>
                                        </p:attrNameLst>
                                      </p:cBhvr>
                                      <p:tavLst>
                                        <p:tav tm="0">
                                          <p:val>
                                            <p:fltVal val="0"/>
                                          </p:val>
                                        </p:tav>
                                        <p:tav tm="100000">
                                          <p:val>
                                            <p:strVal val="#ppt_h"/>
                                          </p:val>
                                        </p:tav>
                                      </p:tavLst>
                                    </p:anim>
                                    <p:animEffect filter="fade" transition="in">
                                      <p:cBhvr>
                                        <p:cTn dur="500" id="86"/>
                                        <p:tgtEl>
                                          <p:spTgt spid="69"/>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81"/>
                                        </p:tgtEl>
                                        <p:attrNameLst>
                                          <p:attrName>style.visibility</p:attrName>
                                        </p:attrNameLst>
                                      </p:cBhvr>
                                      <p:to>
                                        <p:strVal val="visible"/>
                                      </p:to>
                                    </p:set>
                                    <p:anim calcmode="lin" valueType="num">
                                      <p:cBhvr>
                                        <p:cTn dur="500" fill="hold" id="89"/>
                                        <p:tgtEl>
                                          <p:spTgt spid="81"/>
                                        </p:tgtEl>
                                        <p:attrNameLst>
                                          <p:attrName>ppt_w</p:attrName>
                                        </p:attrNameLst>
                                      </p:cBhvr>
                                      <p:tavLst>
                                        <p:tav tm="0">
                                          <p:val>
                                            <p:fltVal val="0"/>
                                          </p:val>
                                        </p:tav>
                                        <p:tav tm="100000">
                                          <p:val>
                                            <p:strVal val="#ppt_w"/>
                                          </p:val>
                                        </p:tav>
                                      </p:tavLst>
                                    </p:anim>
                                    <p:anim calcmode="lin" valueType="num">
                                      <p:cBhvr>
                                        <p:cTn dur="500" fill="hold" id="90"/>
                                        <p:tgtEl>
                                          <p:spTgt spid="81"/>
                                        </p:tgtEl>
                                        <p:attrNameLst>
                                          <p:attrName>ppt_h</p:attrName>
                                        </p:attrNameLst>
                                      </p:cBhvr>
                                      <p:tavLst>
                                        <p:tav tm="0">
                                          <p:val>
                                            <p:fltVal val="0"/>
                                          </p:val>
                                        </p:tav>
                                        <p:tav tm="100000">
                                          <p:val>
                                            <p:strVal val="#ppt_h"/>
                                          </p:val>
                                        </p:tav>
                                      </p:tavLst>
                                    </p:anim>
                                    <p:animEffect filter="fade" transition="in">
                                      <p:cBhvr>
                                        <p:cTn dur="500" id="91"/>
                                        <p:tgtEl>
                                          <p:spTgt spid="81"/>
                                        </p:tgtEl>
                                      </p:cBhvr>
                                    </p:animEffect>
                                  </p:childTnLst>
                                </p:cTn>
                              </p:par>
                            </p:childTnLst>
                          </p:cTn>
                        </p:par>
                        <p:par>
                          <p:cTn fill="hold" id="92" nodeType="afterGroup">
                            <p:stCondLst>
                              <p:cond delay="3600"/>
                            </p:stCondLst>
                            <p:childTnLst>
                              <p:par>
                                <p:cTn fill="hold" grpId="0" id="93" nodeType="afterEffect" presetClass="entr" presetID="42" presetSubtype="0">
                                  <p:stCondLst>
                                    <p:cond delay="0"/>
                                  </p:stCondLst>
                                  <p:childTnLst>
                                    <p:set>
                                      <p:cBhvr>
                                        <p:cTn dur="1" fill="hold" id="94">
                                          <p:stCondLst>
                                            <p:cond delay="0"/>
                                          </p:stCondLst>
                                        </p:cTn>
                                        <p:tgtEl>
                                          <p:spTgt spid="96"/>
                                        </p:tgtEl>
                                        <p:attrNameLst>
                                          <p:attrName>style.visibility</p:attrName>
                                        </p:attrNameLst>
                                      </p:cBhvr>
                                      <p:to>
                                        <p:strVal val="visible"/>
                                      </p:to>
                                    </p:set>
                                    <p:animEffect filter="">
                                      <p:cBhvr>
                                        <p:cTn dur="600" id="95"/>
                                        <p:tgtEl>
                                          <p:spTgt spid="96"/>
                                        </p:tgtEl>
                                      </p:cBhvr>
                                    </p:animEffect>
                                    <p:anim calcmode="lin" valueType="num">
                                      <p:cBhvr>
                                        <p:cTn dur="600" fill="hold" id="96"/>
                                        <p:tgtEl>
                                          <p:spTgt spid="96"/>
                                        </p:tgtEl>
                                        <p:attrNameLst>
                                          <p:attrName>ppt_x</p:attrName>
                                        </p:attrNameLst>
                                      </p:cBhvr>
                                      <p:tavLst>
                                        <p:tav tm="0">
                                          <p:val>
                                            <p:strVal val="#ppt_x"/>
                                          </p:val>
                                        </p:tav>
                                        <p:tav tm="100000">
                                          <p:val>
                                            <p:strVal val="#ppt_x"/>
                                          </p:val>
                                        </p:tav>
                                      </p:tavLst>
                                    </p:anim>
                                    <p:anim calcmode="lin" valueType="num">
                                      <p:cBhvr>
                                        <p:cTn dur="600" fill="hold" id="97"/>
                                        <p:tgtEl>
                                          <p:spTgt spid="96"/>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95"/>
                                        </p:tgtEl>
                                        <p:attrNameLst>
                                          <p:attrName>style.visibility</p:attrName>
                                        </p:attrNameLst>
                                      </p:cBhvr>
                                      <p:to>
                                        <p:strVal val="visible"/>
                                      </p:to>
                                    </p:set>
                                    <p:animEffect filter="">
                                      <p:cBhvr>
                                        <p:cTn dur="600" id="100"/>
                                        <p:tgtEl>
                                          <p:spTgt spid="95"/>
                                        </p:tgtEl>
                                      </p:cBhvr>
                                    </p:animEffect>
                                    <p:anim calcmode="lin" valueType="num">
                                      <p:cBhvr>
                                        <p:cTn dur="600" fill="hold" id="101"/>
                                        <p:tgtEl>
                                          <p:spTgt spid="95"/>
                                        </p:tgtEl>
                                        <p:attrNameLst>
                                          <p:attrName>ppt_x</p:attrName>
                                        </p:attrNameLst>
                                      </p:cBhvr>
                                      <p:tavLst>
                                        <p:tav tm="0">
                                          <p:val>
                                            <p:strVal val="#ppt_x"/>
                                          </p:val>
                                        </p:tav>
                                        <p:tav tm="100000">
                                          <p:val>
                                            <p:strVal val="#ppt_x"/>
                                          </p:val>
                                        </p:tav>
                                      </p:tavLst>
                                    </p:anim>
                                    <p:anim calcmode="lin" valueType="num">
                                      <p:cBhvr>
                                        <p:cTn dur="600" fill="hold" id="102"/>
                                        <p:tgtEl>
                                          <p:spTgt spid="95"/>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4200"/>
                            </p:stCondLst>
                            <p:childTnLst>
                              <p:par>
                                <p:cTn fill="hold" grpId="0" id="104" nodeType="afterEffect" presetClass="entr" presetID="10" presetSubtype="0">
                                  <p:stCondLst>
                                    <p:cond delay="0"/>
                                  </p:stCondLst>
                                  <p:childTnLst>
                                    <p:set>
                                      <p:cBhvr>
                                        <p:cTn dur="1" fill="hold" id="105">
                                          <p:stCondLst>
                                            <p:cond delay="0"/>
                                          </p:stCondLst>
                                        </p:cTn>
                                        <p:tgtEl>
                                          <p:spTgt spid="92"/>
                                        </p:tgtEl>
                                        <p:attrNameLst>
                                          <p:attrName>style.visibility</p:attrName>
                                        </p:attrNameLst>
                                      </p:cBhvr>
                                      <p:to>
                                        <p:strVal val="visible"/>
                                      </p:to>
                                    </p:set>
                                    <p:anim calcmode="lin" valueType="num">
                                      <p:cBhvr>
                                        <p:cTn dur="300" fill="hold" id="106"/>
                                        <p:tgtEl>
                                          <p:spTgt spid="92"/>
                                        </p:tgtEl>
                                        <p:attrNameLst>
                                          <p:attrName>ppt_w</p:attrName>
                                        </p:attrNameLst>
                                      </p:cBhvr>
                                      <p:tavLst>
                                        <p:tav tm="0">
                                          <p:val>
                                            <p:fltVal val="0"/>
                                          </p:val>
                                        </p:tav>
                                        <p:tav tm="100000">
                                          <p:val>
                                            <p:strVal val="#ppt_w"/>
                                          </p:val>
                                        </p:tav>
                                      </p:tavLst>
                                    </p:anim>
                                    <p:anim calcmode="lin" valueType="num">
                                      <p:cBhvr>
                                        <p:cTn dur="300" fill="hold" id="107"/>
                                        <p:tgtEl>
                                          <p:spTgt spid="92"/>
                                        </p:tgtEl>
                                        <p:attrNameLst>
                                          <p:attrName>ppt_h</p:attrName>
                                        </p:attrNameLst>
                                      </p:cBhvr>
                                      <p:tavLst>
                                        <p:tav tm="0">
                                          <p:val>
                                            <p:fltVal val="0"/>
                                          </p:val>
                                        </p:tav>
                                        <p:tav tm="100000">
                                          <p:val>
                                            <p:strVal val="#ppt_h"/>
                                          </p:val>
                                        </p:tav>
                                      </p:tavLst>
                                    </p:anim>
                                    <p:animEffect filter="">
                                      <p:cBhvr>
                                        <p:cTn dur="300" id="108"/>
                                        <p:tgtEl>
                                          <p:spTgt spid="92"/>
                                        </p:tgtEl>
                                      </p:cBhvr>
                                    </p:animEffect>
                                  </p:childTnLst>
                                </p:cTn>
                              </p:par>
                              <p:par>
                                <p:cTn fill="hold" id="109" nodeType="withEffect" presetClass="entr" presetID="10" presetSubtype="0">
                                  <p:stCondLst>
                                    <p:cond delay="0"/>
                                  </p:stCondLst>
                                  <p:childTnLst>
                                    <p:set>
                                      <p:cBhvr>
                                        <p:cTn dur="1" fill="hold" id="110">
                                          <p:stCondLst>
                                            <p:cond delay="0"/>
                                          </p:stCondLst>
                                        </p:cTn>
                                        <p:tgtEl>
                                          <p:spTgt spid="89"/>
                                        </p:tgtEl>
                                        <p:attrNameLst>
                                          <p:attrName>style.visibility</p:attrName>
                                        </p:attrNameLst>
                                      </p:cBhvr>
                                      <p:to>
                                        <p:strVal val="visible"/>
                                      </p:to>
                                    </p:set>
                                    <p:anim calcmode="lin" valueType="num">
                                      <p:cBhvr>
                                        <p:cTn dur="300" fill="hold" id="111"/>
                                        <p:tgtEl>
                                          <p:spTgt spid="89"/>
                                        </p:tgtEl>
                                        <p:attrNameLst>
                                          <p:attrName>ppt_w</p:attrName>
                                        </p:attrNameLst>
                                      </p:cBhvr>
                                      <p:tavLst>
                                        <p:tav tm="0">
                                          <p:val>
                                            <p:fltVal val="0"/>
                                          </p:val>
                                        </p:tav>
                                        <p:tav tm="100000">
                                          <p:val>
                                            <p:strVal val="#ppt_w"/>
                                          </p:val>
                                        </p:tav>
                                      </p:tavLst>
                                    </p:anim>
                                    <p:anim calcmode="lin" valueType="num">
                                      <p:cBhvr>
                                        <p:cTn dur="300" fill="hold" id="112"/>
                                        <p:tgtEl>
                                          <p:spTgt spid="89"/>
                                        </p:tgtEl>
                                        <p:attrNameLst>
                                          <p:attrName>ppt_h</p:attrName>
                                        </p:attrNameLst>
                                      </p:cBhvr>
                                      <p:tavLst>
                                        <p:tav tm="0">
                                          <p:val>
                                            <p:fltVal val="0"/>
                                          </p:val>
                                        </p:tav>
                                        <p:tav tm="100000">
                                          <p:val>
                                            <p:strVal val="#ppt_h"/>
                                          </p:val>
                                        </p:tav>
                                      </p:tavLst>
                                    </p:anim>
                                    <p:animEffect filter="">
                                      <p:cBhvr>
                                        <p:cTn dur="300" id="113"/>
                                        <p:tgtEl>
                                          <p:spTgt spid="89"/>
                                        </p:tgtEl>
                                      </p:cBhvr>
                                    </p:animEffect>
                                  </p:childTnLst>
                                </p:cTn>
                              </p:par>
                            </p:childTnLst>
                          </p:cTn>
                        </p:par>
                        <p:par>
                          <p:cTn fill="hold" id="114" nodeType="afterGroup">
                            <p:stCondLst>
                              <p:cond delay="4500"/>
                            </p:stCondLst>
                            <p:childTnLst>
                              <p:par>
                                <p:cTn fill="hold" id="115" nodeType="afterEffect" presetClass="entr" presetID="53" presetSubtype="0">
                                  <p:stCondLst>
                                    <p:cond delay="0"/>
                                  </p:stCondLst>
                                  <p:childTnLst>
                                    <p:set>
                                      <p:cBhvr>
                                        <p:cTn dur="1" fill="hold" id="116">
                                          <p:stCondLst>
                                            <p:cond delay="0"/>
                                          </p:stCondLst>
                                        </p:cTn>
                                        <p:tgtEl>
                                          <p:spTgt spid="74"/>
                                        </p:tgtEl>
                                        <p:attrNameLst>
                                          <p:attrName>style.visibility</p:attrName>
                                        </p:attrNameLst>
                                      </p:cBhvr>
                                      <p:to>
                                        <p:strVal val="visible"/>
                                      </p:to>
                                    </p:set>
                                    <p:anim calcmode="lin" valueType="num">
                                      <p:cBhvr>
                                        <p:cTn dur="500" fill="hold" id="117"/>
                                        <p:tgtEl>
                                          <p:spTgt spid="74"/>
                                        </p:tgtEl>
                                        <p:attrNameLst>
                                          <p:attrName>ppt_w</p:attrName>
                                        </p:attrNameLst>
                                      </p:cBhvr>
                                      <p:tavLst>
                                        <p:tav tm="0">
                                          <p:val>
                                            <p:fltVal val="0"/>
                                          </p:val>
                                        </p:tav>
                                        <p:tav tm="100000">
                                          <p:val>
                                            <p:strVal val="#ppt_w"/>
                                          </p:val>
                                        </p:tav>
                                      </p:tavLst>
                                    </p:anim>
                                    <p:anim calcmode="lin" valueType="num">
                                      <p:cBhvr>
                                        <p:cTn dur="500" fill="hold" id="118"/>
                                        <p:tgtEl>
                                          <p:spTgt spid="74"/>
                                        </p:tgtEl>
                                        <p:attrNameLst>
                                          <p:attrName>ppt_h</p:attrName>
                                        </p:attrNameLst>
                                      </p:cBhvr>
                                      <p:tavLst>
                                        <p:tav tm="0">
                                          <p:val>
                                            <p:fltVal val="0"/>
                                          </p:val>
                                        </p:tav>
                                        <p:tav tm="100000">
                                          <p:val>
                                            <p:strVal val="#ppt_h"/>
                                          </p:val>
                                        </p:tav>
                                      </p:tavLst>
                                    </p:anim>
                                    <p:animEffect filter="fade" transition="in">
                                      <p:cBhvr>
                                        <p:cTn dur="500" id="119"/>
                                        <p:tgtEl>
                                          <p:spTgt spid="74"/>
                                        </p:tgtEl>
                                      </p:cBhvr>
                                    </p:animEffect>
                                  </p:childTnLst>
                                </p:cTn>
                              </p:par>
                              <p:par>
                                <p:cTn fill="hold" grpId="0" id="120" nodeType="withEffect" presetClass="entr" presetID="53" presetSubtype="0">
                                  <p:stCondLst>
                                    <p:cond delay="0"/>
                                  </p:stCondLst>
                                  <p:childTnLst>
                                    <p:set>
                                      <p:cBhvr>
                                        <p:cTn dur="1" fill="hold" id="121">
                                          <p:stCondLst>
                                            <p:cond delay="0"/>
                                          </p:stCondLst>
                                        </p:cTn>
                                        <p:tgtEl>
                                          <p:spTgt spid="82"/>
                                        </p:tgtEl>
                                        <p:attrNameLst>
                                          <p:attrName>style.visibility</p:attrName>
                                        </p:attrNameLst>
                                      </p:cBhvr>
                                      <p:to>
                                        <p:strVal val="visible"/>
                                      </p:to>
                                    </p:set>
                                    <p:anim calcmode="lin" valueType="num">
                                      <p:cBhvr>
                                        <p:cTn dur="500" fill="hold" id="122"/>
                                        <p:tgtEl>
                                          <p:spTgt spid="82"/>
                                        </p:tgtEl>
                                        <p:attrNameLst>
                                          <p:attrName>ppt_w</p:attrName>
                                        </p:attrNameLst>
                                      </p:cBhvr>
                                      <p:tavLst>
                                        <p:tav tm="0">
                                          <p:val>
                                            <p:fltVal val="0"/>
                                          </p:val>
                                        </p:tav>
                                        <p:tav tm="100000">
                                          <p:val>
                                            <p:strVal val="#ppt_w"/>
                                          </p:val>
                                        </p:tav>
                                      </p:tavLst>
                                    </p:anim>
                                    <p:anim calcmode="lin" valueType="num">
                                      <p:cBhvr>
                                        <p:cTn dur="500" fill="hold" id="123"/>
                                        <p:tgtEl>
                                          <p:spTgt spid="82"/>
                                        </p:tgtEl>
                                        <p:attrNameLst>
                                          <p:attrName>ppt_h</p:attrName>
                                        </p:attrNameLst>
                                      </p:cBhvr>
                                      <p:tavLst>
                                        <p:tav tm="0">
                                          <p:val>
                                            <p:fltVal val="0"/>
                                          </p:val>
                                        </p:tav>
                                        <p:tav tm="100000">
                                          <p:val>
                                            <p:strVal val="#ppt_h"/>
                                          </p:val>
                                        </p:tav>
                                      </p:tavLst>
                                    </p:anim>
                                    <p:animEffect filter="fade" transition="in">
                                      <p:cBhvr>
                                        <p:cTn dur="500" id="124"/>
                                        <p:tgtEl>
                                          <p:spTgt spid="82"/>
                                        </p:tgtEl>
                                      </p:cBhvr>
                                    </p:animEffect>
                                  </p:childTnLst>
                                </p:cTn>
                              </p:par>
                            </p:childTnLst>
                          </p:cTn>
                        </p:par>
                        <p:par>
                          <p:cTn fill="hold" id="125" nodeType="afterGroup">
                            <p:stCondLst>
                              <p:cond delay="5000"/>
                            </p:stCondLst>
                            <p:childTnLst>
                              <p:par>
                                <p:cTn fill="hold" grpId="0" id="126" nodeType="afterEffect" presetClass="entr" presetID="47" presetSubtype="0">
                                  <p:stCondLst>
                                    <p:cond delay="0"/>
                                  </p:stCondLst>
                                  <p:childTnLst>
                                    <p:set>
                                      <p:cBhvr>
                                        <p:cTn dur="1" fill="hold" id="127">
                                          <p:stCondLst>
                                            <p:cond delay="0"/>
                                          </p:stCondLst>
                                        </p:cTn>
                                        <p:tgtEl>
                                          <p:spTgt spid="98"/>
                                        </p:tgtEl>
                                        <p:attrNameLst>
                                          <p:attrName>style.visibility</p:attrName>
                                        </p:attrNameLst>
                                      </p:cBhvr>
                                      <p:to>
                                        <p:strVal val="visible"/>
                                      </p:to>
                                    </p:set>
                                    <p:animEffect filter="">
                                      <p:cBhvr>
                                        <p:cTn dur="600" id="128"/>
                                        <p:tgtEl>
                                          <p:spTgt spid="98"/>
                                        </p:tgtEl>
                                      </p:cBhvr>
                                    </p:animEffect>
                                    <p:anim calcmode="lin" valueType="num">
                                      <p:cBhvr>
                                        <p:cTn dur="600" fill="hold" id="129"/>
                                        <p:tgtEl>
                                          <p:spTgt spid="98"/>
                                        </p:tgtEl>
                                        <p:attrNameLst>
                                          <p:attrName>ppt_x</p:attrName>
                                        </p:attrNameLst>
                                      </p:cBhvr>
                                      <p:tavLst>
                                        <p:tav tm="0">
                                          <p:val>
                                            <p:strVal val="#ppt_x"/>
                                          </p:val>
                                        </p:tav>
                                        <p:tav tm="100000">
                                          <p:val>
                                            <p:strVal val="#ppt_x"/>
                                          </p:val>
                                        </p:tav>
                                      </p:tavLst>
                                    </p:anim>
                                    <p:anim calcmode="lin" valueType="num">
                                      <p:cBhvr>
                                        <p:cTn dur="600" fill="hold" id="130"/>
                                        <p:tgtEl>
                                          <p:spTgt spid="98"/>
                                        </p:tgtEl>
                                        <p:attrNameLst>
                                          <p:attrName>ppt_y</p:attrName>
                                        </p:attrNameLst>
                                      </p:cBhvr>
                                      <p:tavLst>
                                        <p:tav tm="0">
                                          <p:val>
                                            <p:strVal val="#ppt_y-.1"/>
                                          </p:val>
                                        </p:tav>
                                        <p:tav tm="100000">
                                          <p:val>
                                            <p:strVal val="#ppt_y"/>
                                          </p:val>
                                        </p:tav>
                                      </p:tavLst>
                                    </p:anim>
                                  </p:childTnLst>
                                </p:cTn>
                              </p:par>
                              <p:par>
                                <p:cTn fill="hold" grpId="0" id="131" nodeType="withEffect" presetClass="entr" presetID="47" presetSubtype="0">
                                  <p:stCondLst>
                                    <p:cond delay="0"/>
                                  </p:stCondLst>
                                  <p:childTnLst>
                                    <p:set>
                                      <p:cBhvr>
                                        <p:cTn dur="1" fill="hold" id="132">
                                          <p:stCondLst>
                                            <p:cond delay="0"/>
                                          </p:stCondLst>
                                        </p:cTn>
                                        <p:tgtEl>
                                          <p:spTgt spid="97"/>
                                        </p:tgtEl>
                                        <p:attrNameLst>
                                          <p:attrName>style.visibility</p:attrName>
                                        </p:attrNameLst>
                                      </p:cBhvr>
                                      <p:to>
                                        <p:strVal val="visible"/>
                                      </p:to>
                                    </p:set>
                                    <p:animEffect filter="">
                                      <p:cBhvr>
                                        <p:cTn dur="600" id="133"/>
                                        <p:tgtEl>
                                          <p:spTgt spid="97"/>
                                        </p:tgtEl>
                                      </p:cBhvr>
                                    </p:animEffect>
                                    <p:anim calcmode="lin" valueType="num">
                                      <p:cBhvr>
                                        <p:cTn dur="600" fill="hold" id="134"/>
                                        <p:tgtEl>
                                          <p:spTgt spid="97"/>
                                        </p:tgtEl>
                                        <p:attrNameLst>
                                          <p:attrName>ppt_x</p:attrName>
                                        </p:attrNameLst>
                                      </p:cBhvr>
                                      <p:tavLst>
                                        <p:tav tm="0">
                                          <p:val>
                                            <p:strVal val="#ppt_x"/>
                                          </p:val>
                                        </p:tav>
                                        <p:tav tm="100000">
                                          <p:val>
                                            <p:strVal val="#ppt_x"/>
                                          </p:val>
                                        </p:tav>
                                      </p:tavLst>
                                    </p:anim>
                                    <p:anim calcmode="lin" valueType="num">
                                      <p:cBhvr>
                                        <p:cTn dur="600" fill="hold" id="135"/>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85"/>
      <p:bldP grpId="0" spid="86"/>
      <p:bldP grpId="0" spid="87"/>
      <p:bldP grpId="0" spid="88"/>
      <p:bldP grpId="0" spid="92"/>
      <p:bldP grpId="0" spid="93"/>
      <p:bldP grpId="0" spid="94"/>
      <p:bldP grpId="0" spid="95"/>
      <p:bldP grpId="0" spid="96"/>
      <p:bldP grpId="0" spid="97"/>
      <p:bldP grpId="0" spid="98"/>
      <p:bldP grpId="0" spid="79"/>
      <p:bldP grpId="0" spid="80"/>
      <p:bldP grpId="0" spid="81"/>
      <p:bldP grpId="0" spid="8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grpSp>
        <p:nvGrpSpPr>
          <p:cNvPr id="54" name="组合 53"/>
          <p:cNvGrpSpPr/>
          <p:nvPr/>
        </p:nvGrpSpPr>
        <p:grpSpPr>
          <a:xfrm>
            <a:off x="3216869" y="1596106"/>
            <a:ext cx="1351175" cy="1197533"/>
            <a:chOff x="1572165" y="1993205"/>
            <a:chExt cx="1962102" cy="1738992"/>
          </a:xfrm>
        </p:grpSpPr>
        <p:sp>
          <p:nvSpPr>
            <p:cNvPr id="55"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57"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1">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sym charset="0" pitchFamily="34" typeface="Arial"/>
              </a:endParaRPr>
            </a:p>
          </p:txBody>
        </p:sp>
      </p:grpSp>
      <p:grpSp>
        <p:nvGrpSpPr>
          <p:cNvPr id="58" name="组合 57"/>
          <p:cNvGrpSpPr/>
          <p:nvPr/>
        </p:nvGrpSpPr>
        <p:grpSpPr>
          <a:xfrm>
            <a:off x="3216869" y="2863970"/>
            <a:ext cx="1351175" cy="1197533"/>
            <a:chOff x="1572165" y="1993205"/>
            <a:chExt cx="1962102" cy="1738992"/>
          </a:xfrm>
        </p:grpSpPr>
        <p:sp>
          <p:nvSpPr>
            <p:cNvPr id="83"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84"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3">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sym charset="0" pitchFamily="34" typeface="Arial"/>
              </a:endParaRPr>
            </a:p>
          </p:txBody>
        </p:sp>
      </p:grpSp>
      <p:grpSp>
        <p:nvGrpSpPr>
          <p:cNvPr id="99" name="组合 98"/>
          <p:cNvGrpSpPr/>
          <p:nvPr/>
        </p:nvGrpSpPr>
        <p:grpSpPr>
          <a:xfrm>
            <a:off x="4323071" y="2230039"/>
            <a:ext cx="1351175" cy="1197533"/>
            <a:chOff x="1572165" y="1993205"/>
            <a:chExt cx="1962102" cy="1738992"/>
          </a:xfrm>
        </p:grpSpPr>
        <p:sp>
          <p:nvSpPr>
            <p:cNvPr id="100"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sym charset="0" pitchFamily="34" typeface="Arial"/>
              </a:endParaRPr>
            </a:p>
          </p:txBody>
        </p:sp>
        <p:sp>
          <p:nvSpPr>
            <p:cNvPr id="101"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algn="tl" blurRad="101600" dir="2700000" dist="50800" rotWithShape="0">
                <a:schemeClr val="accent2">
                  <a:lumMod val="50000"/>
                  <a:alpha val="64000"/>
                </a:scheme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sym charset="0" pitchFamily="34" typeface="Arial"/>
              </a:endParaRPr>
            </a:p>
          </p:txBody>
        </p:sp>
      </p:grpSp>
      <p:grpSp>
        <p:nvGrpSpPr>
          <p:cNvPr id="102" name="组合 101"/>
          <p:cNvGrpSpPr/>
          <p:nvPr/>
        </p:nvGrpSpPr>
        <p:grpSpPr>
          <a:xfrm>
            <a:off x="3685900" y="2017185"/>
            <a:ext cx="413113" cy="355374"/>
            <a:chOff x="3787022" y="1797643"/>
            <a:chExt cx="550817" cy="473832"/>
          </a:xfrm>
          <a:solidFill>
            <a:schemeClr val="accent1"/>
          </a:solidFill>
        </p:grpSpPr>
        <p:sp>
          <p:nvSpPr>
            <p:cNvPr id="103" name="Oval 217"/>
            <p:cNvSpPr>
              <a:spLocks noChangeArrowheads="1"/>
            </p:cNvSpPr>
            <p:nvPr/>
          </p:nvSpPr>
          <p:spPr bwMode="auto">
            <a:xfrm>
              <a:off x="4007132" y="1931010"/>
              <a:ext cx="108428" cy="135536"/>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4" name="Freeform 218"/>
            <p:cNvSpPr/>
            <p:nvPr/>
          </p:nvSpPr>
          <p:spPr bwMode="auto">
            <a:xfrm>
              <a:off x="4079779" y="2081725"/>
              <a:ext cx="96502" cy="133367"/>
            </a:xfrm>
            <a:custGeom>
              <a:gdLst>
                <a:gd fmla="*/ 36 w 38" name="T0"/>
                <a:gd fmla="*/ 12 h 52" name="T1"/>
                <a:gd fmla="*/ 24 w 38" name="T2"/>
                <a:gd fmla="*/ 1 h 52" name="T3"/>
                <a:gd fmla="*/ 12 w 38" name="T4"/>
                <a:gd fmla="*/ 1 h 52" name="T5"/>
                <a:gd fmla="*/ 20 w 38" name="T6"/>
                <a:gd fmla="*/ 7 h 52" name="T7"/>
                <a:gd fmla="*/ 9 w 38" name="T8"/>
                <a:gd fmla="*/ 13 h 52" name="T9"/>
                <a:gd fmla="*/ 14 w 38" name="T10"/>
                <a:gd fmla="*/ 21 h 52" name="T11"/>
                <a:gd fmla="*/ 0 w 38" name="T12"/>
                <a:gd fmla="*/ 52 h 52" name="T13"/>
                <a:gd fmla="*/ 0 w 38" name="T14"/>
                <a:gd fmla="*/ 52 h 52" name="T15"/>
                <a:gd fmla="*/ 38 w 38" name="T16"/>
                <a:gd fmla="*/ 37 h 52" name="T17"/>
                <a:gd fmla="*/ 36 w 38" name="T18"/>
                <a:gd fmla="*/ 1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38">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5" name="Freeform 219"/>
            <p:cNvSpPr/>
            <p:nvPr/>
          </p:nvSpPr>
          <p:spPr bwMode="auto">
            <a:xfrm>
              <a:off x="3948581" y="2081725"/>
              <a:ext cx="95417" cy="133367"/>
            </a:xfrm>
            <a:custGeom>
              <a:gdLst>
                <a:gd fmla="*/ 23 w 37" name="T0"/>
                <a:gd fmla="*/ 21 h 52" name="T1"/>
                <a:gd fmla="*/ 28 w 37" name="T2"/>
                <a:gd fmla="*/ 13 h 52" name="T3"/>
                <a:gd fmla="*/ 17 w 37" name="T4"/>
                <a:gd fmla="*/ 7 h 52" name="T5"/>
                <a:gd fmla="*/ 25 w 37" name="T6"/>
                <a:gd fmla="*/ 0 h 52" name="T7"/>
                <a:gd fmla="*/ 15 w 37" name="T8"/>
                <a:gd fmla="*/ 1 h 52" name="T9"/>
                <a:gd fmla="*/ 15 w 37" name="T10"/>
                <a:gd fmla="*/ 1 h 52" name="T11"/>
                <a:gd fmla="*/ 2 w 37" name="T12"/>
                <a:gd fmla="*/ 12 h 52" name="T13"/>
                <a:gd fmla="*/ 0 w 37" name="T14"/>
                <a:gd fmla="*/ 37 h 52" name="T15"/>
                <a:gd fmla="*/ 37 w 37" name="T16"/>
                <a:gd fmla="*/ 52 h 52" name="T17"/>
                <a:gd fmla="*/ 37 w 37" name="T18"/>
                <a:gd fmla="*/ 52 h 52" name="T19"/>
                <a:gd fmla="*/ 23 w 37" name="T20"/>
                <a:gd fmla="*/ 21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37">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6" name="Freeform 220"/>
            <p:cNvSpPr/>
            <p:nvPr/>
          </p:nvSpPr>
          <p:spPr bwMode="auto">
            <a:xfrm>
              <a:off x="4043998" y="2081725"/>
              <a:ext cx="35782" cy="28191"/>
            </a:xfrm>
            <a:custGeom>
              <a:gdLst>
                <a:gd fmla="*/ 28 w 33" name="T0"/>
                <a:gd fmla="*/ 26 h 26" name="T1"/>
                <a:gd fmla="*/ 28 w 33" name="T2"/>
                <a:gd fmla="*/ 26 h 26" name="T3"/>
                <a:gd fmla="*/ 33 w 33" name="T4"/>
                <a:gd fmla="*/ 24 h 26" name="T5"/>
                <a:gd fmla="*/ 28 w 33" name="T6"/>
                <a:gd fmla="*/ 0 h 26" name="T7"/>
                <a:gd fmla="*/ 7 w 33" name="T8"/>
                <a:gd fmla="*/ 0 h 26" name="T9"/>
                <a:gd fmla="*/ 0 w 33" name="T10"/>
                <a:gd fmla="*/ 24 h 26" name="T11"/>
                <a:gd fmla="*/ 4 w 33" name="T12"/>
                <a:gd fmla="*/ 26 h 26" name="T13"/>
                <a:gd fmla="*/ 4 w 33" name="T14"/>
                <a:gd fmla="*/ 26 h 26" name="T15"/>
                <a:gd fmla="*/ 28 w 33" name="T16"/>
                <a:gd fmla="*/ 2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7" name="Freeform 221"/>
            <p:cNvSpPr/>
            <p:nvPr/>
          </p:nvSpPr>
          <p:spPr bwMode="auto">
            <a:xfrm>
              <a:off x="4043998" y="2109916"/>
              <a:ext cx="35782" cy="108428"/>
            </a:xfrm>
            <a:custGeom>
              <a:gdLst>
                <a:gd fmla="*/ 12 w 14" name="T0"/>
                <a:gd fmla="*/ 0 h 42" name="T1"/>
                <a:gd fmla="*/ 12 w 14" name="T2"/>
                <a:gd fmla="*/ 0 h 42" name="T3"/>
                <a:gd fmla="*/ 2 w 14" name="T4"/>
                <a:gd fmla="*/ 0 h 42" name="T5"/>
                <a:gd fmla="*/ 2 w 14" name="T6"/>
                <a:gd fmla="*/ 0 h 42" name="T7"/>
                <a:gd fmla="*/ 0 w 14" name="T8"/>
                <a:gd fmla="*/ 41 h 42" name="T9"/>
                <a:gd fmla="*/ 0 w 14" name="T10"/>
                <a:gd fmla="*/ 41 h 42" name="T11"/>
                <a:gd fmla="*/ 7 w 14" name="T12"/>
                <a:gd fmla="*/ 42 h 42" name="T13"/>
                <a:gd fmla="*/ 14 w 14" name="T14"/>
                <a:gd fmla="*/ 41 h 42" name="T15"/>
                <a:gd fmla="*/ 14 w 14" name="T16"/>
                <a:gd fmla="*/ 41 h 42" name="T17"/>
                <a:gd fmla="*/ 12 w 14" name="T18"/>
                <a:gd fmla="*/ 0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14">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8" name="Freeform 222"/>
            <p:cNvSpPr/>
            <p:nvPr/>
          </p:nvSpPr>
          <p:spPr bwMode="auto">
            <a:xfrm>
              <a:off x="3826056" y="2032933"/>
              <a:ext cx="460821" cy="238542"/>
            </a:xfrm>
            <a:custGeom>
              <a:gdLst>
                <a:gd fmla="*/ 92 w 180" name="T0"/>
                <a:gd fmla="*/ 93 h 93" name="T1"/>
                <a:gd fmla="*/ 0 w 180" name="T2"/>
                <a:gd fmla="*/ 0 h 93" name="T3"/>
                <a:gd fmla="*/ 23 w 180" name="T4"/>
                <a:gd fmla="*/ 0 h 93" name="T5"/>
                <a:gd fmla="*/ 92 w 180" name="T6"/>
                <a:gd fmla="*/ 70 h 93" name="T7"/>
                <a:gd fmla="*/ 158 w 180" name="T8"/>
                <a:gd fmla="*/ 22 h 93" name="T9"/>
                <a:gd fmla="*/ 180 w 180" name="T10"/>
                <a:gd fmla="*/ 30 h 93" name="T11"/>
                <a:gd fmla="*/ 92 w 180" name="T12"/>
                <a:gd fmla="*/ 93 h 93" name="T13"/>
              </a:gdLst>
              <a:cxnLst>
                <a:cxn ang="0">
                  <a:pos x="T0" y="T1"/>
                </a:cxn>
                <a:cxn ang="0">
                  <a:pos x="T2" y="T3"/>
                </a:cxn>
                <a:cxn ang="0">
                  <a:pos x="T4" y="T5"/>
                </a:cxn>
                <a:cxn ang="0">
                  <a:pos x="T6" y="T7"/>
                </a:cxn>
                <a:cxn ang="0">
                  <a:pos x="T8" y="T9"/>
                </a:cxn>
                <a:cxn ang="0">
                  <a:pos x="T10" y="T11"/>
                </a:cxn>
                <a:cxn ang="0">
                  <a:pos x="T12" y="T13"/>
                </a:cxn>
              </a:cxnLst>
              <a:rect b="b" l="0" r="r" t="0"/>
              <a:pathLst>
                <a:path h="93" w="180">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9" name="Freeform 223"/>
            <p:cNvSpPr/>
            <p:nvPr/>
          </p:nvSpPr>
          <p:spPr bwMode="auto">
            <a:xfrm>
              <a:off x="3787022" y="1979802"/>
              <a:ext cx="133367" cy="66142"/>
            </a:xfrm>
            <a:custGeom>
              <a:gdLst>
                <a:gd fmla="*/ 123 w 123" name="T0"/>
                <a:gd fmla="*/ 61 h 61" name="T1"/>
                <a:gd fmla="*/ 62 w 123" name="T2"/>
                <a:gd fmla="*/ 0 h 61" name="T3"/>
                <a:gd fmla="*/ 0 w 123" name="T4"/>
                <a:gd fmla="*/ 61 h 61" name="T5"/>
                <a:gd fmla="*/ 123 w 123" name="T6"/>
                <a:gd fmla="*/ 61 h 61" name="T7"/>
              </a:gdLst>
              <a:cxnLst>
                <a:cxn ang="0">
                  <a:pos x="T0" y="T1"/>
                </a:cxn>
                <a:cxn ang="0">
                  <a:pos x="T2" y="T3"/>
                </a:cxn>
                <a:cxn ang="0">
                  <a:pos x="T4" y="T5"/>
                </a:cxn>
                <a:cxn ang="0">
                  <a:pos x="T6" y="T7"/>
                </a:cxn>
              </a:cxnLst>
              <a:rect b="b" l="0" r="r" t="0"/>
              <a:pathLst>
                <a:path h="61" w="123">
                  <a:moveTo>
                    <a:pt x="123" y="61"/>
                  </a:moveTo>
                  <a:lnTo>
                    <a:pt x="62" y="0"/>
                  </a:lnTo>
                  <a:lnTo>
                    <a:pt x="0" y="61"/>
                  </a:lnTo>
                  <a:lnTo>
                    <a:pt x="123"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0" name="Freeform 224"/>
            <p:cNvSpPr/>
            <p:nvPr/>
          </p:nvSpPr>
          <p:spPr bwMode="auto">
            <a:xfrm>
              <a:off x="3837984" y="1797643"/>
              <a:ext cx="461905" cy="235290"/>
            </a:xfrm>
            <a:custGeom>
              <a:gdLst>
                <a:gd fmla="*/ 180 w 180" name="T0"/>
                <a:gd fmla="*/ 92 h 92" name="T1"/>
                <a:gd fmla="*/ 157 w 180" name="T2"/>
                <a:gd fmla="*/ 92 h 92" name="T3"/>
                <a:gd fmla="*/ 88 w 180" name="T4"/>
                <a:gd fmla="*/ 23 h 92" name="T5"/>
                <a:gd fmla="*/ 21 w 180" name="T6"/>
                <a:gd fmla="*/ 70 h 92" name="T7"/>
                <a:gd fmla="*/ 0 w 180" name="T8"/>
                <a:gd fmla="*/ 63 h 92" name="T9"/>
                <a:gd fmla="*/ 88 w 180" name="T10"/>
                <a:gd fmla="*/ 0 h 92" name="T11"/>
                <a:gd fmla="*/ 180 w 180" name="T12"/>
                <a:gd fmla="*/ 92 h 92" name="T13"/>
              </a:gdLst>
              <a:cxnLst>
                <a:cxn ang="0">
                  <a:pos x="T0" y="T1"/>
                </a:cxn>
                <a:cxn ang="0">
                  <a:pos x="T2" y="T3"/>
                </a:cxn>
                <a:cxn ang="0">
                  <a:pos x="T4" y="T5"/>
                </a:cxn>
                <a:cxn ang="0">
                  <a:pos x="T6" y="T7"/>
                </a:cxn>
                <a:cxn ang="0">
                  <a:pos x="T8" y="T9"/>
                </a:cxn>
                <a:cxn ang="0">
                  <a:pos x="T10" y="T11"/>
                </a:cxn>
                <a:cxn ang="0">
                  <a:pos x="T12" y="T13"/>
                </a:cxn>
              </a:cxnLst>
              <a:rect b="b" l="0" r="r" t="0"/>
              <a:pathLst>
                <a:path h="92" w="180">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1" name="Freeform 225"/>
            <p:cNvSpPr/>
            <p:nvPr/>
          </p:nvSpPr>
          <p:spPr bwMode="auto">
            <a:xfrm>
              <a:off x="4202303" y="2021005"/>
              <a:ext cx="135536" cy="68310"/>
            </a:xfrm>
            <a:custGeom>
              <a:gdLst>
                <a:gd fmla="*/ 0 w 125" name="T0"/>
                <a:gd fmla="*/ 0 h 63" name="T1"/>
                <a:gd fmla="*/ 64 w 125" name="T2"/>
                <a:gd fmla="*/ 63 h 63" name="T3"/>
                <a:gd fmla="*/ 125 w 125" name="T4"/>
                <a:gd fmla="*/ 0 h 63" name="T5"/>
                <a:gd fmla="*/ 0 w 125" name="T6"/>
                <a:gd fmla="*/ 0 h 63" name="T7"/>
              </a:gdLst>
              <a:cxnLst>
                <a:cxn ang="0">
                  <a:pos x="T0" y="T1"/>
                </a:cxn>
                <a:cxn ang="0">
                  <a:pos x="T2" y="T3"/>
                </a:cxn>
                <a:cxn ang="0">
                  <a:pos x="T4" y="T5"/>
                </a:cxn>
                <a:cxn ang="0">
                  <a:pos x="T6" y="T7"/>
                </a:cxn>
              </a:cxnLst>
              <a:rect b="b" l="0" r="r" t="0"/>
              <a:pathLst>
                <a:path h="62" w="125">
                  <a:moveTo>
                    <a:pt x="0" y="0"/>
                  </a:moveTo>
                  <a:lnTo>
                    <a:pt x="64" y="63"/>
                  </a:lnTo>
                  <a:lnTo>
                    <a:pt x="125"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112" name="组合 111"/>
          <p:cNvGrpSpPr/>
          <p:nvPr/>
        </p:nvGrpSpPr>
        <p:grpSpPr>
          <a:xfrm>
            <a:off x="4840075" y="2698284"/>
            <a:ext cx="401728" cy="261041"/>
            <a:chOff x="7058307" y="1859447"/>
            <a:chExt cx="535637" cy="348055"/>
          </a:xfrm>
          <a:solidFill>
            <a:schemeClr val="accent2"/>
          </a:solidFill>
        </p:grpSpPr>
        <p:sp>
          <p:nvSpPr>
            <p:cNvPr id="113" name="Rectangle 240"/>
            <p:cNvSpPr>
              <a:spLocks noChangeArrowheads="1"/>
            </p:cNvSpPr>
            <p:nvPr/>
          </p:nvSpPr>
          <p:spPr bwMode="auto">
            <a:xfrm>
              <a:off x="7112521" y="1997151"/>
              <a:ext cx="127945" cy="1084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4" name="Rectangle 241"/>
            <p:cNvSpPr>
              <a:spLocks noChangeArrowheads="1"/>
            </p:cNvSpPr>
            <p:nvPr/>
          </p:nvSpPr>
          <p:spPr bwMode="auto">
            <a:xfrm>
              <a:off x="7112521" y="2038354"/>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5" name="Rectangle 242"/>
            <p:cNvSpPr>
              <a:spLocks noChangeArrowheads="1"/>
            </p:cNvSpPr>
            <p:nvPr/>
          </p:nvSpPr>
          <p:spPr bwMode="auto">
            <a:xfrm>
              <a:off x="7112521" y="2079556"/>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6" name="Rectangle 243"/>
            <p:cNvSpPr>
              <a:spLocks noChangeArrowheads="1"/>
            </p:cNvSpPr>
            <p:nvPr/>
          </p:nvSpPr>
          <p:spPr bwMode="auto">
            <a:xfrm>
              <a:off x="7112521" y="2120759"/>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7" name="Freeform 244"/>
            <p:cNvSpPr/>
            <p:nvPr/>
          </p:nvSpPr>
          <p:spPr bwMode="auto">
            <a:xfrm>
              <a:off x="7428047" y="2038354"/>
              <a:ext cx="24939" cy="71563"/>
            </a:xfrm>
            <a:custGeom>
              <a:gdLst>
                <a:gd fmla="*/ 4 w 10" name="T0"/>
                <a:gd fmla="*/ 28 h 28" name="T1"/>
                <a:gd fmla="*/ 10 w 10" name="T2"/>
                <a:gd fmla="*/ 25 h 28" name="T3"/>
                <a:gd fmla="*/ 10 w 10" name="T4"/>
                <a:gd fmla="*/ 3 h 28" name="T5"/>
                <a:gd fmla="*/ 1 w 10" name="T6"/>
                <a:gd fmla="*/ 0 h 28" name="T7"/>
                <a:gd fmla="*/ 0 w 10" name="T8"/>
                <a:gd fmla="*/ 0 h 28" name="T9"/>
                <a:gd fmla="*/ 0 w 10" name="T10"/>
                <a:gd fmla="*/ 28 h 28" name="T11"/>
                <a:gd fmla="*/ 1 w 10" name="T12"/>
                <a:gd fmla="*/ 28 h 28" name="T13"/>
                <a:gd fmla="*/ 4 w 10"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10">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8" name="Freeform 245"/>
            <p:cNvSpPr>
              <a:spLocks noEditPoints="1"/>
            </p:cNvSpPr>
            <p:nvPr/>
          </p:nvSpPr>
          <p:spPr bwMode="auto">
            <a:xfrm>
              <a:off x="7058307" y="1859447"/>
              <a:ext cx="394679" cy="348055"/>
            </a:xfrm>
            <a:custGeom>
              <a:gdLst>
                <a:gd fmla="*/ 145 w 154" name="T0"/>
                <a:gd fmla="*/ 125 h 136" name="T1"/>
                <a:gd fmla="*/ 144 w 154" name="T2"/>
                <a:gd fmla="*/ 125 h 136" name="T3"/>
                <a:gd fmla="*/ 144 w 154" name="T4"/>
                <a:gd fmla="*/ 127 h 136" name="T5"/>
                <a:gd fmla="*/ 10 w 154" name="T6"/>
                <a:gd fmla="*/ 127 h 136" name="T7"/>
                <a:gd fmla="*/ 10 w 154" name="T8"/>
                <a:gd fmla="*/ 34 h 136" name="T9"/>
                <a:gd fmla="*/ 144 w 154" name="T10"/>
                <a:gd fmla="*/ 34 h 136" name="T11"/>
                <a:gd fmla="*/ 144 w 154" name="T12"/>
                <a:gd fmla="*/ 43 h 136" name="T13"/>
                <a:gd fmla="*/ 145 w 154" name="T14"/>
                <a:gd fmla="*/ 43 h 136" name="T15"/>
                <a:gd fmla="*/ 154 w 154" name="T16"/>
                <a:gd fmla="*/ 44 h 136" name="T17"/>
                <a:gd fmla="*/ 154 w 154" name="T18"/>
                <a:gd fmla="*/ 5 h 136" name="T19"/>
                <a:gd fmla="*/ 149 w 154" name="T20"/>
                <a:gd fmla="*/ 0 h 136" name="T21"/>
                <a:gd fmla="*/ 5 w 154" name="T22"/>
                <a:gd fmla="*/ 0 h 136" name="T23"/>
                <a:gd fmla="*/ 0 w 154" name="T24"/>
                <a:gd fmla="*/ 5 h 136" name="T25"/>
                <a:gd fmla="*/ 0 w 154" name="T26"/>
                <a:gd fmla="*/ 132 h 136" name="T27"/>
                <a:gd fmla="*/ 5 w 154" name="T28"/>
                <a:gd fmla="*/ 136 h 136" name="T29"/>
                <a:gd fmla="*/ 149 w 154" name="T30"/>
                <a:gd fmla="*/ 136 h 136" name="T31"/>
                <a:gd fmla="*/ 154 w 154" name="T32"/>
                <a:gd fmla="*/ 132 h 136" name="T33"/>
                <a:gd fmla="*/ 154 w 154" name="T34"/>
                <a:gd fmla="*/ 124 h 136" name="T35"/>
                <a:gd fmla="*/ 145 w 154" name="T36"/>
                <a:gd fmla="*/ 125 h 136" name="T37"/>
                <a:gd fmla="*/ 137 w 154" name="T38"/>
                <a:gd fmla="*/ 10 h 136" name="T39"/>
                <a:gd fmla="*/ 144 w 154" name="T40"/>
                <a:gd fmla="*/ 17 h 136" name="T41"/>
                <a:gd fmla="*/ 137 w 154" name="T42"/>
                <a:gd fmla="*/ 23 h 136" name="T43"/>
                <a:gd fmla="*/ 131 w 154" name="T44"/>
                <a:gd fmla="*/ 17 h 136" name="T45"/>
                <a:gd fmla="*/ 137 w 154" name="T46"/>
                <a:gd fmla="*/ 10 h 136" name="T47"/>
                <a:gd fmla="*/ 118 w 154" name="T48"/>
                <a:gd fmla="*/ 10 h 136" name="T49"/>
                <a:gd fmla="*/ 125 w 154" name="T50"/>
                <a:gd fmla="*/ 17 h 136" name="T51"/>
                <a:gd fmla="*/ 118 w 154" name="T52"/>
                <a:gd fmla="*/ 23 h 136" name="T53"/>
                <a:gd fmla="*/ 112 w 154" name="T54"/>
                <a:gd fmla="*/ 17 h 136" name="T55"/>
                <a:gd fmla="*/ 118 w 154" name="T56"/>
                <a:gd fmla="*/ 10 h 136" name="T57"/>
                <a:gd fmla="*/ 99 w 154" name="T58"/>
                <a:gd fmla="*/ 10 h 136" name="T59"/>
                <a:gd fmla="*/ 106 w 154" name="T60"/>
                <a:gd fmla="*/ 17 h 136" name="T61"/>
                <a:gd fmla="*/ 99 w 154" name="T62"/>
                <a:gd fmla="*/ 23 h 136" name="T63"/>
                <a:gd fmla="*/ 93 w 154" name="T64"/>
                <a:gd fmla="*/ 17 h 136" name="T65"/>
                <a:gd fmla="*/ 99 w 154" name="T66"/>
                <a:gd fmla="*/ 10 h 1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36" w="154">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9" name="Freeform 246"/>
            <p:cNvSpPr>
              <a:spLocks noEditPoints="1"/>
            </p:cNvSpPr>
            <p:nvPr/>
          </p:nvSpPr>
          <p:spPr bwMode="auto">
            <a:xfrm>
              <a:off x="7335884" y="1979802"/>
              <a:ext cx="258060" cy="210351"/>
            </a:xfrm>
            <a:custGeom>
              <a:gdLst>
                <a:gd fmla="*/ 96 w 101" name="T0"/>
                <a:gd fmla="*/ 68 h 82" name="T1"/>
                <a:gd fmla="*/ 77 w 101" name="T2"/>
                <a:gd fmla="*/ 55 h 82" name="T3"/>
                <a:gd fmla="*/ 71 w 101" name="T4"/>
                <a:gd fmla="*/ 54 h 82" name="T5"/>
                <a:gd fmla="*/ 69 w 101" name="T6"/>
                <a:gd fmla="*/ 55 h 82" name="T7"/>
                <a:gd fmla="*/ 66 w 101" name="T8"/>
                <a:gd fmla="*/ 53 h 82" name="T9"/>
                <a:gd fmla="*/ 69 w 101" name="T10"/>
                <a:gd fmla="*/ 29 h 82" name="T11"/>
                <a:gd fmla="*/ 29 w 101" name="T12"/>
                <a:gd fmla="*/ 4 h 82" name="T13"/>
                <a:gd fmla="*/ 4 w 101" name="T14"/>
                <a:gd fmla="*/ 45 h 82" name="T15"/>
                <a:gd fmla="*/ 45 w 101" name="T16"/>
                <a:gd fmla="*/ 70 h 82" name="T17"/>
                <a:gd fmla="*/ 62 w 101" name="T18"/>
                <a:gd fmla="*/ 59 h 82" name="T19"/>
                <a:gd fmla="*/ 66 w 101" name="T20"/>
                <a:gd fmla="*/ 61 h 82" name="T21"/>
                <a:gd fmla="*/ 69 w 101" name="T22"/>
                <a:gd fmla="*/ 68 h 82" name="T23"/>
                <a:gd fmla="*/ 88 w 101" name="T24"/>
                <a:gd fmla="*/ 80 h 82" name="T25"/>
                <a:gd fmla="*/ 94 w 101" name="T26"/>
                <a:gd fmla="*/ 81 h 82" name="T27"/>
                <a:gd fmla="*/ 99 w 101" name="T28"/>
                <a:gd fmla="*/ 78 h 82" name="T29"/>
                <a:gd fmla="*/ 96 w 101" name="T30"/>
                <a:gd fmla="*/ 68 h 82" name="T31"/>
                <a:gd fmla="*/ 42 w 101" name="T32"/>
                <a:gd fmla="*/ 58 h 82" name="T33"/>
                <a:gd fmla="*/ 16 w 101" name="T34"/>
                <a:gd fmla="*/ 42 h 82" name="T35"/>
                <a:gd fmla="*/ 32 w 101" name="T36"/>
                <a:gd fmla="*/ 16 h 82" name="T37"/>
                <a:gd fmla="*/ 58 w 101" name="T38"/>
                <a:gd fmla="*/ 32 h 82" name="T39"/>
                <a:gd fmla="*/ 42 w 101" name="T40"/>
                <a:gd fmla="*/ 58 h 8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2" w="100">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120" name="组合 119"/>
          <p:cNvGrpSpPr/>
          <p:nvPr/>
        </p:nvGrpSpPr>
        <p:grpSpPr>
          <a:xfrm>
            <a:off x="3715176" y="3318842"/>
            <a:ext cx="401728" cy="296010"/>
            <a:chOff x="5958843" y="1820413"/>
            <a:chExt cx="535637" cy="394680"/>
          </a:xfrm>
          <a:solidFill>
            <a:schemeClr val="accent3"/>
          </a:solidFill>
        </p:grpSpPr>
        <p:sp>
          <p:nvSpPr>
            <p:cNvPr id="121" name="Freeform 248"/>
            <p:cNvSpPr/>
            <p:nvPr/>
          </p:nvSpPr>
          <p:spPr bwMode="auto">
            <a:xfrm>
              <a:off x="5958843" y="1820413"/>
              <a:ext cx="376247" cy="358898"/>
            </a:xfrm>
            <a:custGeom>
              <a:gdLst>
                <a:gd fmla="*/ 61 w 147" name="T0"/>
                <a:gd fmla="*/ 105 h 140" name="T1"/>
                <a:gd fmla="*/ 54 w 147" name="T2"/>
                <a:gd fmla="*/ 103 h 140" name="T3"/>
                <a:gd fmla="*/ 53 w 147" name="T4"/>
                <a:gd fmla="*/ 103 h 140" name="T5"/>
                <a:gd fmla="*/ 52 w 147" name="T6"/>
                <a:gd fmla="*/ 103 h 140" name="T7"/>
                <a:gd fmla="*/ 33 w 147" name="T8"/>
                <a:gd fmla="*/ 111 h 140" name="T9"/>
                <a:gd fmla="*/ 38 w 147" name="T10"/>
                <a:gd fmla="*/ 97 h 140" name="T11"/>
                <a:gd fmla="*/ 34 w 147" name="T12"/>
                <a:gd fmla="*/ 94 h 140" name="T13"/>
                <a:gd fmla="*/ 13 w 147" name="T14"/>
                <a:gd fmla="*/ 60 h 140" name="T15"/>
                <a:gd fmla="*/ 79 w 147" name="T16"/>
                <a:gd fmla="*/ 13 h 140" name="T17"/>
                <a:gd fmla="*/ 128 w 147" name="T18"/>
                <a:gd fmla="*/ 29 h 140" name="T19"/>
                <a:gd fmla="*/ 137 w 147" name="T20"/>
                <a:gd fmla="*/ 29 h 140" name="T21"/>
                <a:gd fmla="*/ 147 w 147" name="T22"/>
                <a:gd fmla="*/ 29 h 140" name="T23"/>
                <a:gd fmla="*/ 79 w 147" name="T24"/>
                <a:gd fmla="*/ 0 h 140" name="T25"/>
                <a:gd fmla="*/ 0 w 147" name="T26"/>
                <a:gd fmla="*/ 60 h 140" name="T27"/>
                <a:gd fmla="*/ 22 w 147" name="T28"/>
                <a:gd fmla="*/ 102 h 140" name="T29"/>
                <a:gd fmla="*/ 9 w 147" name="T30"/>
                <a:gd fmla="*/ 140 h 140" name="T31"/>
                <a:gd fmla="*/ 24 w 147" name="T32"/>
                <a:gd fmla="*/ 131 h 140" name="T33"/>
                <a:gd fmla="*/ 51 w 147" name="T34"/>
                <a:gd fmla="*/ 117 h 140" name="T35"/>
                <a:gd fmla="*/ 70 w 147" name="T36"/>
                <a:gd fmla="*/ 120 h 140" name="T37"/>
                <a:gd fmla="*/ 61 w 147" name="T38"/>
                <a:gd fmla="*/ 105 h 1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0" w="147">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2" name="Freeform 249"/>
            <p:cNvSpPr>
              <a:spLocks noEditPoints="1"/>
            </p:cNvSpPr>
            <p:nvPr/>
          </p:nvSpPr>
          <p:spPr bwMode="auto">
            <a:xfrm>
              <a:off x="6125823" y="1912577"/>
              <a:ext cx="368657" cy="302516"/>
            </a:xfrm>
            <a:custGeom>
              <a:gdLst>
                <a:gd fmla="*/ 144 w 144" name="T0"/>
                <a:gd fmla="*/ 53 h 118" name="T1"/>
                <a:gd fmla="*/ 72 w 144" name="T2"/>
                <a:gd fmla="*/ 0 h 118" name="T3"/>
                <a:gd fmla="*/ 0 w 144" name="T4"/>
                <a:gd fmla="*/ 53 h 118" name="T5"/>
                <a:gd fmla="*/ 72 w 144" name="T6"/>
                <a:gd fmla="*/ 107 h 118" name="T7"/>
                <a:gd fmla="*/ 99 w 144" name="T8"/>
                <a:gd fmla="*/ 103 h 118" name="T9"/>
                <a:gd fmla="*/ 130 w 144" name="T10"/>
                <a:gd fmla="*/ 118 h 118" name="T11"/>
                <a:gd fmla="*/ 121 w 144" name="T12"/>
                <a:gd fmla="*/ 93 h 118" name="T13"/>
                <a:gd fmla="*/ 144 w 144" name="T14"/>
                <a:gd fmla="*/ 53 h 118" name="T15"/>
                <a:gd fmla="*/ 44 w 144" name="T16"/>
                <a:gd fmla="*/ 61 h 118" name="T17"/>
                <a:gd fmla="*/ 38 w 144" name="T18"/>
                <a:gd fmla="*/ 57 h 118" name="T19"/>
                <a:gd fmla="*/ 31 w 144" name="T20"/>
                <a:gd fmla="*/ 61 h 118" name="T21"/>
                <a:gd fmla="*/ 33 w 144" name="T22"/>
                <a:gd fmla="*/ 53 h 118" name="T23"/>
                <a:gd fmla="*/ 27 w 144" name="T24"/>
                <a:gd fmla="*/ 48 h 118" name="T25"/>
                <a:gd fmla="*/ 35 w 144" name="T26"/>
                <a:gd fmla="*/ 47 h 118" name="T27"/>
                <a:gd fmla="*/ 38 w 144" name="T28"/>
                <a:gd fmla="*/ 41 h 118" name="T29"/>
                <a:gd fmla="*/ 41 w 144" name="T30"/>
                <a:gd fmla="*/ 47 h 118" name="T31"/>
                <a:gd fmla="*/ 48 w 144" name="T32"/>
                <a:gd fmla="*/ 48 h 118" name="T33"/>
                <a:gd fmla="*/ 43 w 144" name="T34"/>
                <a:gd fmla="*/ 53 h 118" name="T35"/>
                <a:gd fmla="*/ 44 w 144" name="T36"/>
                <a:gd fmla="*/ 61 h 118" name="T37"/>
                <a:gd fmla="*/ 82 w 144" name="T38"/>
                <a:gd fmla="*/ 64 h 118" name="T39"/>
                <a:gd fmla="*/ 72 w 144" name="T40"/>
                <a:gd fmla="*/ 58 h 118" name="T41"/>
                <a:gd fmla="*/ 62 w 144" name="T42"/>
                <a:gd fmla="*/ 64 h 118" name="T43"/>
                <a:gd fmla="*/ 64 w 144" name="T44"/>
                <a:gd fmla="*/ 52 h 118" name="T45"/>
                <a:gd fmla="*/ 56 w 144" name="T46"/>
                <a:gd fmla="*/ 44 h 118" name="T47"/>
                <a:gd fmla="*/ 67 w 144" name="T48"/>
                <a:gd fmla="*/ 43 h 118" name="T49"/>
                <a:gd fmla="*/ 72 w 144" name="T50"/>
                <a:gd fmla="*/ 33 h 118" name="T51"/>
                <a:gd fmla="*/ 77 w 144" name="T52"/>
                <a:gd fmla="*/ 43 h 118" name="T53"/>
                <a:gd fmla="*/ 88 w 144" name="T54"/>
                <a:gd fmla="*/ 44 h 118" name="T55"/>
                <a:gd fmla="*/ 80 w 144" name="T56"/>
                <a:gd fmla="*/ 52 h 118" name="T57"/>
                <a:gd fmla="*/ 82 w 144" name="T58"/>
                <a:gd fmla="*/ 64 h 118" name="T59"/>
                <a:gd fmla="*/ 112 w 144" name="T60"/>
                <a:gd fmla="*/ 61 h 118" name="T61"/>
                <a:gd fmla="*/ 106 w 144" name="T62"/>
                <a:gd fmla="*/ 57 h 118" name="T63"/>
                <a:gd fmla="*/ 99 w 144" name="T64"/>
                <a:gd fmla="*/ 61 h 118" name="T65"/>
                <a:gd fmla="*/ 101 w 144" name="T66"/>
                <a:gd fmla="*/ 53 h 118" name="T67"/>
                <a:gd fmla="*/ 95 w 144" name="T68"/>
                <a:gd fmla="*/ 48 h 118" name="T69"/>
                <a:gd fmla="*/ 103 w 144" name="T70"/>
                <a:gd fmla="*/ 47 h 118" name="T71"/>
                <a:gd fmla="*/ 106 w 144" name="T72"/>
                <a:gd fmla="*/ 41 h 118" name="T73"/>
                <a:gd fmla="*/ 109 w 144" name="T74"/>
                <a:gd fmla="*/ 47 h 118" name="T75"/>
                <a:gd fmla="*/ 116 w 144" name="T76"/>
                <a:gd fmla="*/ 48 h 118" name="T77"/>
                <a:gd fmla="*/ 111 w 144" name="T78"/>
                <a:gd fmla="*/ 53 h 118" name="T79"/>
                <a:gd fmla="*/ 112 w 144" name="T80"/>
                <a:gd fmla="*/ 61 h 11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8" w="144">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123" name="组合 122"/>
          <p:cNvGrpSpPr/>
          <p:nvPr/>
        </p:nvGrpSpPr>
        <p:grpSpPr>
          <a:xfrm>
            <a:off x="923968" y="1221668"/>
            <a:ext cx="1889158" cy="1091527"/>
            <a:chOff x="1224476" y="1925464"/>
            <a:chExt cx="2366578" cy="1455365"/>
          </a:xfrm>
        </p:grpSpPr>
        <p:sp>
          <p:nvSpPr>
            <p:cNvPr id="127" name="文本框 40"/>
            <p:cNvSpPr txBox="1"/>
            <p:nvPr/>
          </p:nvSpPr>
          <p:spPr bwMode="auto">
            <a:xfrm>
              <a:off x="1224476" y="2395944"/>
              <a:ext cx="2349781" cy="1341116"/>
            </a:xfrm>
            <a:prstGeom prst="rect">
              <a:avLst/>
            </a:prstGeom>
            <a:noFill/>
          </p:spPr>
          <p:txBody>
            <a:bodyPr wrap="square">
              <a:spAutoFit/>
            </a:bodyPr>
            <a:lstStyle/>
            <a:p>
              <a:pPr algn="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125" name="矩形 124"/>
            <p:cNvSpPr/>
            <p:nvPr/>
          </p:nvSpPr>
          <p:spPr>
            <a:xfrm>
              <a:off x="3045757" y="1925464"/>
              <a:ext cx="545298" cy="528318"/>
            </a:xfrm>
            <a:prstGeom prst="rect">
              <a:avLst/>
            </a:prstGeom>
          </p:spPr>
          <p:txBody>
            <a:bodyPr wrap="none">
              <a:spAutoFit/>
            </a:bodyPr>
            <a:lstStyle/>
            <a:p>
              <a:pPr algn="r"/>
              <a:r>
                <a:rPr altLang="zh-CN" lang="en-US" spc="75" sz="2000">
                  <a:solidFill>
                    <a:schemeClr val="accent1"/>
                  </a:solidFill>
                  <a:latin charset="0" panose="020b0806030902050204" pitchFamily="34" typeface="Impact"/>
                  <a:ea charset="-122" panose="02000000000000000000" pitchFamily="2" typeface="方正正黑简体"/>
                </a:rPr>
                <a:t>01</a:t>
              </a:r>
            </a:p>
          </p:txBody>
        </p:sp>
      </p:grpSp>
      <p:grpSp>
        <p:nvGrpSpPr>
          <p:cNvPr id="128" name="组合 127"/>
          <p:cNvGrpSpPr/>
          <p:nvPr/>
        </p:nvGrpSpPr>
        <p:grpSpPr>
          <a:xfrm>
            <a:off x="923092" y="2291831"/>
            <a:ext cx="1903706" cy="1071354"/>
            <a:chOff x="1224476" y="1952360"/>
            <a:chExt cx="2384801" cy="1428469"/>
          </a:xfrm>
        </p:grpSpPr>
        <p:sp>
          <p:nvSpPr>
            <p:cNvPr id="132" name="文本框 54"/>
            <p:cNvSpPr txBox="1"/>
            <p:nvPr/>
          </p:nvSpPr>
          <p:spPr bwMode="auto">
            <a:xfrm>
              <a:off x="1224476" y="2395944"/>
              <a:ext cx="2349782" cy="1341117"/>
            </a:xfrm>
            <a:prstGeom prst="rect">
              <a:avLst/>
            </a:prstGeom>
            <a:noFill/>
          </p:spPr>
          <p:txBody>
            <a:bodyPr wrap="square">
              <a:spAutoFit/>
            </a:bodyPr>
            <a:lstStyle/>
            <a:p>
              <a:pPr algn="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130" name="矩形 129"/>
            <p:cNvSpPr/>
            <p:nvPr/>
          </p:nvSpPr>
          <p:spPr>
            <a:xfrm>
              <a:off x="3026195" y="1952361"/>
              <a:ext cx="583082" cy="528319"/>
            </a:xfrm>
            <a:prstGeom prst="rect">
              <a:avLst/>
            </a:prstGeom>
          </p:spPr>
          <p:txBody>
            <a:bodyPr wrap="none">
              <a:spAutoFit/>
            </a:bodyPr>
            <a:lstStyle/>
            <a:p>
              <a:pPr algn="r"/>
              <a:r>
                <a:rPr altLang="zh-CN" lang="en-US" spc="75" sz="2000">
                  <a:solidFill>
                    <a:schemeClr val="accent2"/>
                  </a:solidFill>
                  <a:latin charset="0" panose="020b0806030902050204" pitchFamily="34" typeface="Impact"/>
                  <a:ea charset="-122" panose="02000000000000000000" pitchFamily="2" typeface="方正正黑简体"/>
                </a:rPr>
                <a:t>02</a:t>
              </a:r>
            </a:p>
          </p:txBody>
        </p:sp>
      </p:grpSp>
      <p:grpSp>
        <p:nvGrpSpPr>
          <p:cNvPr id="133" name="组合 132"/>
          <p:cNvGrpSpPr/>
          <p:nvPr/>
        </p:nvGrpSpPr>
        <p:grpSpPr>
          <a:xfrm>
            <a:off x="922906" y="3328379"/>
            <a:ext cx="1907535" cy="1084802"/>
            <a:chOff x="1224476" y="1934430"/>
            <a:chExt cx="2389600" cy="1446399"/>
          </a:xfrm>
        </p:grpSpPr>
        <p:sp>
          <p:nvSpPr>
            <p:cNvPr id="137" name="文本框 59"/>
            <p:cNvSpPr txBox="1"/>
            <p:nvPr/>
          </p:nvSpPr>
          <p:spPr bwMode="auto">
            <a:xfrm>
              <a:off x="1224476" y="2395943"/>
              <a:ext cx="2349785" cy="1341117"/>
            </a:xfrm>
            <a:prstGeom prst="rect">
              <a:avLst/>
            </a:prstGeom>
            <a:noFill/>
          </p:spPr>
          <p:txBody>
            <a:bodyPr wrap="square">
              <a:spAutoFit/>
            </a:bodyPr>
            <a:lstStyle/>
            <a:p>
              <a:pPr algn="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a:p>
              <a:pPr algn="r"/>
              <a:r>
                <a:rPr altLang="en-US" b="1" lang="zh-CN" sz="1200">
                  <a:solidFill>
                    <a:schemeClr val="tx1">
                      <a:lumMod val="75000"/>
                      <a:lumOff val="25000"/>
                    </a:schemeClr>
                  </a:solidFill>
                  <a:latin charset="-122" panose="020b0503020204020204" pitchFamily="34" typeface="微软雅黑"/>
                  <a:ea charset="-122" panose="020b0503020204020204" pitchFamily="34" typeface="微软雅黑"/>
                </a:rPr>
                <a:t>点击输入本栏的具体文字，简明扼要的说明分项内容，请根据您的具体内容酌情修改</a:t>
              </a:r>
            </a:p>
          </p:txBody>
        </p:sp>
        <p:sp>
          <p:nvSpPr>
            <p:cNvPr id="135" name="矩形 134"/>
            <p:cNvSpPr/>
            <p:nvPr/>
          </p:nvSpPr>
          <p:spPr>
            <a:xfrm>
              <a:off x="3021050" y="1934429"/>
              <a:ext cx="593026" cy="528319"/>
            </a:xfrm>
            <a:prstGeom prst="rect">
              <a:avLst/>
            </a:prstGeom>
          </p:spPr>
          <p:txBody>
            <a:bodyPr wrap="none">
              <a:spAutoFit/>
            </a:bodyPr>
            <a:lstStyle/>
            <a:p>
              <a:pPr algn="r"/>
              <a:r>
                <a:rPr altLang="zh-CN" lang="en-US" spc="75" sz="2000">
                  <a:solidFill>
                    <a:schemeClr val="accent3"/>
                  </a:solidFill>
                  <a:latin charset="0" panose="020b0806030902050204" pitchFamily="34" typeface="Impact"/>
                  <a:ea charset="-122" panose="02000000000000000000" pitchFamily="2" typeface="方正正黑简体"/>
                </a:rPr>
                <a:t>03</a:t>
              </a:r>
            </a:p>
          </p:txBody>
        </p:sp>
      </p:grpSp>
      <p:sp>
        <p:nvSpPr>
          <p:cNvPr id="138" name="文本框 63"/>
          <p:cNvSpPr txBox="1"/>
          <p:nvPr/>
        </p:nvSpPr>
        <p:spPr>
          <a:xfrm>
            <a:off x="5939077" y="2655700"/>
            <a:ext cx="2149327" cy="678180"/>
          </a:xfrm>
          <a:prstGeom prst="rect">
            <a:avLst/>
          </a:prstGeom>
          <a:noFill/>
        </p:spPr>
        <p:txBody>
          <a:bodyPr bIns="34290" lIns="68580" rIns="68580" rtlCol="0" tIns="34290" wrap="square">
            <a:spAutoFit/>
          </a:body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139" name="文本框 64"/>
          <p:cNvSpPr txBox="1"/>
          <p:nvPr/>
        </p:nvSpPr>
        <p:spPr>
          <a:xfrm>
            <a:off x="5939077" y="2335994"/>
            <a:ext cx="1900558" cy="281940"/>
          </a:xfrm>
          <a:prstGeom prst="rect">
            <a:avLst/>
          </a:prstGeom>
          <a:noFill/>
        </p:spPr>
        <p:txBody>
          <a:bodyPr bIns="34290" lIns="68580" rIns="68580" rtlCol="0" tIns="34290" wrap="squar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140" name="矩形 139"/>
          <p:cNvSpPr/>
          <p:nvPr/>
        </p:nvSpPr>
        <p:spPr>
          <a:xfrm>
            <a:off x="5936526" y="1608407"/>
            <a:ext cx="1256347" cy="739140"/>
          </a:xfrm>
          <a:prstGeom prst="rect">
            <a:avLst/>
          </a:prstGeom>
        </p:spPr>
        <p:txBody>
          <a:bodyPr bIns="34290" lIns="68580" rIns="68580" tIns="34290" wrap="none">
            <a:spAutoFit/>
          </a:bodyPr>
          <a:lstStyle/>
          <a:p>
            <a:r>
              <a:rPr altLang="zh-CN" lang="en-US" sz="4400">
                <a:solidFill>
                  <a:schemeClr val="accent2"/>
                </a:solidFill>
                <a:latin typeface="+mn-ea"/>
              </a:rPr>
              <a:t>75%</a:t>
            </a:r>
          </a:p>
        </p:txBody>
      </p:sp>
      <p:sp>
        <p:nvSpPr>
          <p:cNvPr id="141" name="矩形 140"/>
          <p:cNvSpPr/>
          <p:nvPr/>
        </p:nvSpPr>
        <p:spPr>
          <a:xfrm>
            <a:off x="5936526" y="3422505"/>
            <a:ext cx="2151733" cy="678180"/>
          </a:xfrm>
          <a:prstGeom prst="rect">
            <a:avLst/>
          </a:prstGeom>
          <a:noFill/>
        </p:spPr>
        <p:txBody>
          <a:bodyPr bIns="34290" lIns="68580" rIns="68580" rtlCol="0" tIns="34290" wrap="square">
            <a:spAutoFit/>
          </a:bodyPr>
          <a:lstStyle/>
          <a:p>
            <a:pPr algn="just"/>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Tree>
    <p:extLst>
      <p:ext uri="{BB962C8B-B14F-4D97-AF65-F5344CB8AC3E}">
        <p14:creationId val="2768642528"/>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id="5" nodeType="afterEffect" presetClass="entr" presetID="2" presetSubtype="8">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0-#ppt_w/2"/>
                                          </p:val>
                                        </p:tav>
                                        <p:tav tm="100000">
                                          <p:val>
                                            <p:strVal val="#ppt_x"/>
                                          </p:val>
                                        </p:tav>
                                      </p:tavLst>
                                    </p:anim>
                                    <p:anim calcmode="lin" valueType="num">
                                      <p:cBhvr additive="base">
                                        <p:cTn dur="500" fill="hold" id="8"/>
                                        <p:tgtEl>
                                          <p:spTgt spid="54"/>
                                        </p:tgtEl>
                                        <p:attrNameLst>
                                          <p:attrName>ppt_y</p:attrName>
                                        </p:attrNameLst>
                                      </p:cBhvr>
                                      <p:tavLst>
                                        <p:tav tm="0">
                                          <p:val>
                                            <p:strVal val="#ppt_y"/>
                                          </p:val>
                                        </p:tav>
                                        <p:tav tm="100000">
                                          <p:val>
                                            <p:strVal val="#ppt_y"/>
                                          </p:val>
                                        </p:tav>
                                      </p:tavLst>
                                    </p:anim>
                                  </p:childTnLst>
                                </p:cTn>
                              </p:par>
                              <p:par>
                                <p:cTn accel="60000" fill="hold" id="9" nodeType="withEffect" presetClass="entr" presetID="2" presetSubtype="2">
                                  <p:stCondLst>
                                    <p:cond delay="200"/>
                                  </p:stCondLst>
                                  <p:childTnLst>
                                    <p:set>
                                      <p:cBhvr>
                                        <p:cTn dur="1" fill="hold" id="10">
                                          <p:stCondLst>
                                            <p:cond delay="0"/>
                                          </p:stCondLst>
                                        </p:cTn>
                                        <p:tgtEl>
                                          <p:spTgt spid="99"/>
                                        </p:tgtEl>
                                        <p:attrNameLst>
                                          <p:attrName>style.visibility</p:attrName>
                                        </p:attrNameLst>
                                      </p:cBhvr>
                                      <p:to>
                                        <p:strVal val="visible"/>
                                      </p:to>
                                    </p:set>
                                    <p:anim calcmode="lin" valueType="num">
                                      <p:cBhvr additive="base">
                                        <p:cTn dur="500" fill="hold" id="11"/>
                                        <p:tgtEl>
                                          <p:spTgt spid="99"/>
                                        </p:tgtEl>
                                        <p:attrNameLst>
                                          <p:attrName>ppt_x</p:attrName>
                                        </p:attrNameLst>
                                      </p:cBhvr>
                                      <p:tavLst>
                                        <p:tav tm="0">
                                          <p:val>
                                            <p:strVal val="1+#ppt_w/2"/>
                                          </p:val>
                                        </p:tav>
                                        <p:tav tm="100000">
                                          <p:val>
                                            <p:strVal val="#ppt_x"/>
                                          </p:val>
                                        </p:tav>
                                      </p:tavLst>
                                    </p:anim>
                                    <p:anim calcmode="lin" valueType="num">
                                      <p:cBhvr additive="base">
                                        <p:cTn dur="500" fill="hold" id="12"/>
                                        <p:tgtEl>
                                          <p:spTgt spid="99"/>
                                        </p:tgtEl>
                                        <p:attrNameLst>
                                          <p:attrName>ppt_y</p:attrName>
                                        </p:attrNameLst>
                                      </p:cBhvr>
                                      <p:tavLst>
                                        <p:tav tm="0">
                                          <p:val>
                                            <p:strVal val="#ppt_y"/>
                                          </p:val>
                                        </p:tav>
                                        <p:tav tm="100000">
                                          <p:val>
                                            <p:strVal val="#ppt_y"/>
                                          </p:val>
                                        </p:tav>
                                      </p:tavLst>
                                    </p:anim>
                                  </p:childTnLst>
                                </p:cTn>
                              </p:par>
                              <p:par>
                                <p:cTn accel="60000" fill="hold" id="13" nodeType="withEffect" presetClass="entr" presetID="2" presetSubtype="4">
                                  <p:stCondLst>
                                    <p:cond delay="40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500" fill="hold" id="15"/>
                                        <p:tgtEl>
                                          <p:spTgt spid="58"/>
                                        </p:tgtEl>
                                        <p:attrNameLst>
                                          <p:attrName>ppt_x</p:attrName>
                                        </p:attrNameLst>
                                      </p:cBhvr>
                                      <p:tavLst>
                                        <p:tav tm="0">
                                          <p:val>
                                            <p:strVal val="#ppt_x"/>
                                          </p:val>
                                        </p:tav>
                                        <p:tav tm="100000">
                                          <p:val>
                                            <p:strVal val="#ppt_x"/>
                                          </p:val>
                                        </p:tav>
                                      </p:tavLst>
                                    </p:anim>
                                    <p:anim calcmode="lin" valueType="num">
                                      <p:cBhvr additive="base">
                                        <p:cTn dur="500" fill="hold" id="16"/>
                                        <p:tgtEl>
                                          <p:spTgt spid="5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45" presetSubtype="0">
                                  <p:stCondLst>
                                    <p:cond delay="0"/>
                                  </p:stCondLst>
                                  <p:childTnLst>
                                    <p:set>
                                      <p:cBhvr>
                                        <p:cTn dur="1" fill="hold" id="19">
                                          <p:stCondLst>
                                            <p:cond delay="0"/>
                                          </p:stCondLst>
                                        </p:cTn>
                                        <p:tgtEl>
                                          <p:spTgt spid="102"/>
                                        </p:tgtEl>
                                        <p:attrNameLst>
                                          <p:attrName>style.visibility</p:attrName>
                                        </p:attrNameLst>
                                      </p:cBhvr>
                                      <p:to>
                                        <p:strVal val="visible"/>
                                      </p:to>
                                    </p:set>
                                    <p:animEffect filter="fade" transition="in">
                                      <p:cBhvr>
                                        <p:cTn dur="500" id="20"/>
                                        <p:tgtEl>
                                          <p:spTgt spid="102"/>
                                        </p:tgtEl>
                                      </p:cBhvr>
                                    </p:animEffect>
                                    <p:anim calcmode="lin" valueType="num">
                                      <p:cBhvr>
                                        <p:cTn dur="500" fill="hold" id="21"/>
                                        <p:tgtEl>
                                          <p:spTgt spid="102"/>
                                        </p:tgtEl>
                                        <p:attrNameLst>
                                          <p:attrName>ppt_w</p:attrName>
                                        </p:attrNameLst>
                                      </p:cBhvr>
                                      <p:tavLst>
                                        <p:tav fmla="#ppt_w*sin(2.5*pi*$)" tm="0">
                                          <p:val>
                                            <p:fltVal val="0"/>
                                          </p:val>
                                        </p:tav>
                                        <p:tav tm="100000">
                                          <p:val>
                                            <p:fltVal val="1"/>
                                          </p:val>
                                        </p:tav>
                                      </p:tavLst>
                                    </p:anim>
                                    <p:anim calcmode="lin" valueType="num">
                                      <p:cBhvr>
                                        <p:cTn dur="500" fill="hold" id="22"/>
                                        <p:tgtEl>
                                          <p:spTgt spid="102"/>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400"/>
                            </p:stCondLst>
                            <p:childTnLst>
                              <p:par>
                                <p:cTn fill="hold" id="24" nodeType="afterEffect" presetClass="entr" presetID="22" presetSubtype="2">
                                  <p:stCondLst>
                                    <p:cond delay="0"/>
                                  </p:stCondLst>
                                  <p:childTnLst>
                                    <p:set>
                                      <p:cBhvr>
                                        <p:cTn dur="1" fill="hold" id="25">
                                          <p:stCondLst>
                                            <p:cond delay="0"/>
                                          </p:stCondLst>
                                        </p:cTn>
                                        <p:tgtEl>
                                          <p:spTgt spid="123"/>
                                        </p:tgtEl>
                                        <p:attrNameLst>
                                          <p:attrName>style.visibility</p:attrName>
                                        </p:attrNameLst>
                                      </p:cBhvr>
                                      <p:to>
                                        <p:strVal val="visible"/>
                                      </p:to>
                                    </p:set>
                                    <p:animEffect filter="wipe(right)" transition="in">
                                      <p:cBhvr>
                                        <p:cTn dur="500" id="26"/>
                                        <p:tgtEl>
                                          <p:spTgt spid="123"/>
                                        </p:tgtEl>
                                      </p:cBhvr>
                                    </p:animEffect>
                                  </p:childTnLst>
                                </p:cTn>
                              </p:par>
                            </p:childTnLst>
                          </p:cTn>
                        </p:par>
                        <p:par>
                          <p:cTn fill="hold" id="27" nodeType="afterGroup">
                            <p:stCondLst>
                              <p:cond delay="1900"/>
                            </p:stCondLst>
                            <p:childTnLst>
                              <p:par>
                                <p:cTn fill="hold" id="28" nodeType="afterEffect" presetClass="entr" presetID="45" presetSubtype="0">
                                  <p:stCondLst>
                                    <p:cond delay="0"/>
                                  </p:stCondLst>
                                  <p:childTnLst>
                                    <p:set>
                                      <p:cBhvr>
                                        <p:cTn dur="1" fill="hold" id="29">
                                          <p:stCondLst>
                                            <p:cond delay="0"/>
                                          </p:stCondLst>
                                        </p:cTn>
                                        <p:tgtEl>
                                          <p:spTgt spid="112"/>
                                        </p:tgtEl>
                                        <p:attrNameLst>
                                          <p:attrName>style.visibility</p:attrName>
                                        </p:attrNameLst>
                                      </p:cBhvr>
                                      <p:to>
                                        <p:strVal val="visible"/>
                                      </p:to>
                                    </p:set>
                                    <p:animEffect filter="fade" transition="in">
                                      <p:cBhvr>
                                        <p:cTn dur="500" id="30"/>
                                        <p:tgtEl>
                                          <p:spTgt spid="112"/>
                                        </p:tgtEl>
                                      </p:cBhvr>
                                    </p:animEffect>
                                    <p:anim calcmode="lin" valueType="num">
                                      <p:cBhvr>
                                        <p:cTn dur="500" fill="hold" id="31"/>
                                        <p:tgtEl>
                                          <p:spTgt spid="112"/>
                                        </p:tgtEl>
                                        <p:attrNameLst>
                                          <p:attrName>ppt_w</p:attrName>
                                        </p:attrNameLst>
                                      </p:cBhvr>
                                      <p:tavLst>
                                        <p:tav fmla="#ppt_w*sin(2.5*pi*$)" tm="0">
                                          <p:val>
                                            <p:fltVal val="0"/>
                                          </p:val>
                                        </p:tav>
                                        <p:tav tm="100000">
                                          <p:val>
                                            <p:fltVal val="1"/>
                                          </p:val>
                                        </p:tav>
                                      </p:tavLst>
                                    </p:anim>
                                    <p:anim calcmode="lin" valueType="num">
                                      <p:cBhvr>
                                        <p:cTn dur="500" fill="hold" id="32"/>
                                        <p:tgtEl>
                                          <p:spTgt spid="112"/>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400"/>
                            </p:stCondLst>
                            <p:childTnLst>
                              <p:par>
                                <p:cTn fill="hold" id="34" nodeType="afterEffect" presetClass="entr" presetID="22" presetSubtype="2">
                                  <p:stCondLst>
                                    <p:cond delay="0"/>
                                  </p:stCondLst>
                                  <p:childTnLst>
                                    <p:set>
                                      <p:cBhvr>
                                        <p:cTn dur="1" fill="hold" id="35">
                                          <p:stCondLst>
                                            <p:cond delay="0"/>
                                          </p:stCondLst>
                                        </p:cTn>
                                        <p:tgtEl>
                                          <p:spTgt spid="128"/>
                                        </p:tgtEl>
                                        <p:attrNameLst>
                                          <p:attrName>style.visibility</p:attrName>
                                        </p:attrNameLst>
                                      </p:cBhvr>
                                      <p:to>
                                        <p:strVal val="visible"/>
                                      </p:to>
                                    </p:set>
                                    <p:animEffect filter="wipe(right)" transition="in">
                                      <p:cBhvr>
                                        <p:cTn dur="500" id="36"/>
                                        <p:tgtEl>
                                          <p:spTgt spid="128"/>
                                        </p:tgtEl>
                                      </p:cBhvr>
                                    </p:animEffect>
                                  </p:childTnLst>
                                </p:cTn>
                              </p:par>
                            </p:childTnLst>
                          </p:cTn>
                        </p:par>
                        <p:par>
                          <p:cTn fill="hold" id="37" nodeType="afterGroup">
                            <p:stCondLst>
                              <p:cond delay="2900"/>
                            </p:stCondLst>
                            <p:childTnLst>
                              <p:par>
                                <p:cTn fill="hold" id="38" nodeType="afterEffect" presetClass="entr" presetID="45" presetSubtype="0">
                                  <p:stCondLst>
                                    <p:cond delay="0"/>
                                  </p:stCondLst>
                                  <p:childTnLst>
                                    <p:set>
                                      <p:cBhvr>
                                        <p:cTn dur="1" fill="hold" id="39">
                                          <p:stCondLst>
                                            <p:cond delay="0"/>
                                          </p:stCondLst>
                                        </p:cTn>
                                        <p:tgtEl>
                                          <p:spTgt spid="120"/>
                                        </p:tgtEl>
                                        <p:attrNameLst>
                                          <p:attrName>style.visibility</p:attrName>
                                        </p:attrNameLst>
                                      </p:cBhvr>
                                      <p:to>
                                        <p:strVal val="visible"/>
                                      </p:to>
                                    </p:set>
                                    <p:animEffect filter="fade" transition="in">
                                      <p:cBhvr>
                                        <p:cTn dur="500" id="40"/>
                                        <p:tgtEl>
                                          <p:spTgt spid="120"/>
                                        </p:tgtEl>
                                      </p:cBhvr>
                                    </p:animEffect>
                                    <p:anim calcmode="lin" valueType="num">
                                      <p:cBhvr>
                                        <p:cTn dur="500" fill="hold" id="41"/>
                                        <p:tgtEl>
                                          <p:spTgt spid="120"/>
                                        </p:tgtEl>
                                        <p:attrNameLst>
                                          <p:attrName>ppt_w</p:attrName>
                                        </p:attrNameLst>
                                      </p:cBhvr>
                                      <p:tavLst>
                                        <p:tav fmla="#ppt_w*sin(2.5*pi*$)" tm="0">
                                          <p:val>
                                            <p:fltVal val="0"/>
                                          </p:val>
                                        </p:tav>
                                        <p:tav tm="100000">
                                          <p:val>
                                            <p:fltVal val="1"/>
                                          </p:val>
                                        </p:tav>
                                      </p:tavLst>
                                    </p:anim>
                                    <p:anim calcmode="lin" valueType="num">
                                      <p:cBhvr>
                                        <p:cTn dur="500" fill="hold" id="42"/>
                                        <p:tgtEl>
                                          <p:spTgt spid="120"/>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3400"/>
                            </p:stCondLst>
                            <p:childTnLst>
                              <p:par>
                                <p:cTn fill="hold" id="44" nodeType="afterEffect" presetClass="entr" presetID="22" presetSubtype="2">
                                  <p:stCondLst>
                                    <p:cond delay="0"/>
                                  </p:stCondLst>
                                  <p:childTnLst>
                                    <p:set>
                                      <p:cBhvr>
                                        <p:cTn dur="1" fill="hold" id="45">
                                          <p:stCondLst>
                                            <p:cond delay="0"/>
                                          </p:stCondLst>
                                        </p:cTn>
                                        <p:tgtEl>
                                          <p:spTgt spid="133"/>
                                        </p:tgtEl>
                                        <p:attrNameLst>
                                          <p:attrName>style.visibility</p:attrName>
                                        </p:attrNameLst>
                                      </p:cBhvr>
                                      <p:to>
                                        <p:strVal val="visible"/>
                                      </p:to>
                                    </p:set>
                                    <p:animEffect filter="wipe(right)" transition="in">
                                      <p:cBhvr>
                                        <p:cTn dur="500" id="46"/>
                                        <p:tgtEl>
                                          <p:spTgt spid="133"/>
                                        </p:tgtEl>
                                      </p:cBhvr>
                                    </p:animEffect>
                                  </p:childTnLst>
                                </p:cTn>
                              </p:par>
                            </p:childTnLst>
                          </p:cTn>
                        </p:par>
                        <p:par>
                          <p:cTn fill="hold" id="47" nodeType="afterGroup">
                            <p:stCondLst>
                              <p:cond delay="3900"/>
                            </p:stCondLst>
                            <p:childTnLst>
                              <p:par>
                                <p:cTn fill="hold" grpId="0" id="48" nodeType="afterEffect" presetClass="entr" presetID="53" presetSubtype="0">
                                  <p:stCondLst>
                                    <p:cond delay="0"/>
                                  </p:stCondLst>
                                  <p:iterate type="lt">
                                    <p:tmPct val="10000"/>
                                  </p:iterate>
                                  <p:childTnLst>
                                    <p:set>
                                      <p:cBhvr>
                                        <p:cTn dur="1" fill="hold" id="49">
                                          <p:stCondLst>
                                            <p:cond delay="0"/>
                                          </p:stCondLst>
                                        </p:cTn>
                                        <p:tgtEl>
                                          <p:spTgt spid="140"/>
                                        </p:tgtEl>
                                        <p:attrNameLst>
                                          <p:attrName>style.visibility</p:attrName>
                                        </p:attrNameLst>
                                      </p:cBhvr>
                                      <p:to>
                                        <p:strVal val="visible"/>
                                      </p:to>
                                    </p:set>
                                    <p:anim calcmode="lin" valueType="num">
                                      <p:cBhvr>
                                        <p:cTn dur="500" fill="hold" id="50"/>
                                        <p:tgtEl>
                                          <p:spTgt spid="140"/>
                                        </p:tgtEl>
                                        <p:attrNameLst>
                                          <p:attrName>ppt_w</p:attrName>
                                        </p:attrNameLst>
                                      </p:cBhvr>
                                      <p:tavLst>
                                        <p:tav tm="0">
                                          <p:val>
                                            <p:fltVal val="0"/>
                                          </p:val>
                                        </p:tav>
                                        <p:tav tm="100000">
                                          <p:val>
                                            <p:strVal val="#ppt_w"/>
                                          </p:val>
                                        </p:tav>
                                      </p:tavLst>
                                    </p:anim>
                                    <p:anim calcmode="lin" valueType="num">
                                      <p:cBhvr>
                                        <p:cTn dur="500" fill="hold" id="51"/>
                                        <p:tgtEl>
                                          <p:spTgt spid="140"/>
                                        </p:tgtEl>
                                        <p:attrNameLst>
                                          <p:attrName>ppt_h</p:attrName>
                                        </p:attrNameLst>
                                      </p:cBhvr>
                                      <p:tavLst>
                                        <p:tav tm="0">
                                          <p:val>
                                            <p:fltVal val="0"/>
                                          </p:val>
                                        </p:tav>
                                        <p:tav tm="100000">
                                          <p:val>
                                            <p:strVal val="#ppt_h"/>
                                          </p:val>
                                        </p:tav>
                                      </p:tavLst>
                                    </p:anim>
                                    <p:animEffect filter="fade" transition="in">
                                      <p:cBhvr>
                                        <p:cTn dur="500" id="52"/>
                                        <p:tgtEl>
                                          <p:spTgt spid="140"/>
                                        </p:tgtEl>
                                      </p:cBhvr>
                                    </p:animEffect>
                                  </p:childTnLst>
                                </p:cTn>
                              </p:par>
                            </p:childTnLst>
                          </p:cTn>
                        </p:par>
                        <p:par>
                          <p:cTn fill="hold" id="53" nodeType="afterGroup">
                            <p:stCondLst>
                              <p:cond delay="4400"/>
                            </p:stCondLst>
                            <p:childTnLst>
                              <p:par>
                                <p:cTn fill="hold" grpId="0" id="54" nodeType="afterEffect" presetClass="entr" presetID="22" presetSubtype="8">
                                  <p:stCondLst>
                                    <p:cond delay="0"/>
                                  </p:stCondLst>
                                  <p:childTnLst>
                                    <p:set>
                                      <p:cBhvr>
                                        <p:cTn dur="1" fill="hold" id="55">
                                          <p:stCondLst>
                                            <p:cond delay="0"/>
                                          </p:stCondLst>
                                        </p:cTn>
                                        <p:tgtEl>
                                          <p:spTgt spid="139"/>
                                        </p:tgtEl>
                                        <p:attrNameLst>
                                          <p:attrName>style.visibility</p:attrName>
                                        </p:attrNameLst>
                                      </p:cBhvr>
                                      <p:to>
                                        <p:strVal val="visible"/>
                                      </p:to>
                                    </p:set>
                                    <p:animEffect filter="wipe(left)" transition="in">
                                      <p:cBhvr>
                                        <p:cTn dur="500" id="56"/>
                                        <p:tgtEl>
                                          <p:spTgt spid="139"/>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141"/>
                                        </p:tgtEl>
                                        <p:attrNameLst>
                                          <p:attrName>style.visibility</p:attrName>
                                        </p:attrNameLst>
                                      </p:cBhvr>
                                      <p:to>
                                        <p:strVal val="visible"/>
                                      </p:to>
                                    </p:set>
                                    <p:animEffect filter="wipe(left)" transition="in">
                                      <p:cBhvr>
                                        <p:cTn dur="500" id="59"/>
                                        <p:tgtEl>
                                          <p:spTgt spid="141"/>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138"/>
                                        </p:tgtEl>
                                        <p:attrNameLst>
                                          <p:attrName>style.visibility</p:attrName>
                                        </p:attrNameLst>
                                      </p:cBhvr>
                                      <p:to>
                                        <p:strVal val="visible"/>
                                      </p:to>
                                    </p:set>
                                    <p:animEffect filter="wipe(left)" transition="in">
                                      <p:cBhvr>
                                        <p:cTn dur="500" id="62"/>
                                        <p:tgtEl>
                                          <p:spTgt spid="1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8"/>
      <p:bldP grpId="0" spid="139"/>
      <p:bldP grpId="0" spid="140"/>
      <p:bldP grpId="0" spid="14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803736" y="299722"/>
            <a:ext cx="3523130" cy="373380"/>
          </a:xfrm>
          <a:prstGeom prst="rect">
            <a:avLst/>
          </a:prstGeom>
          <a:noFill/>
        </p:spPr>
        <p:txBody>
          <a:bodyPr bIns="34290" lIns="68580" rIns="68580" rtlCol="0" tIns="34290" wrap="square">
            <a:spAutoFit/>
          </a:bodyPr>
          <a:lstStyle/>
          <a:p>
            <a:pPr algn="ctr"/>
            <a:r>
              <a:rPr altLang="en-US" b="1" lang="zh-CN" sz="2000">
                <a:solidFill>
                  <a:schemeClr val="tx1">
                    <a:lumMod val="65000"/>
                    <a:lumOff val="35000"/>
                  </a:schemeClr>
                </a:solidFill>
                <a:latin typeface="+mn-ea"/>
              </a:rPr>
              <a:t>添加标题文本内容</a:t>
            </a:r>
          </a:p>
        </p:txBody>
      </p:sp>
      <p:sp>
        <p:nvSpPr>
          <p:cNvPr id="3" name="箭头3"/>
          <p:cNvSpPr/>
          <p:nvPr/>
        </p:nvSpPr>
        <p:spPr bwMode="gray">
          <a:xfrm flipV="1">
            <a:off x="1531850" y="2876219"/>
            <a:ext cx="819764" cy="1140531"/>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anchor="ctr" bIns="31058" lIns="62118" rIns="62118" tIns="310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900">
              <a:solidFill>
                <a:sysClr lastClr="000000" val="windowText"/>
              </a:solidFill>
              <a:latin typeface="Calibri"/>
              <a:ea typeface="宋体"/>
            </a:endParaRPr>
          </a:p>
        </p:txBody>
      </p:sp>
      <p:sp>
        <p:nvSpPr>
          <p:cNvPr id="4" name="箭头2"/>
          <p:cNvSpPr/>
          <p:nvPr/>
        </p:nvSpPr>
        <p:spPr bwMode="gray">
          <a:xfrm rot="16200000">
            <a:off x="1747861" y="2401564"/>
            <a:ext cx="243647" cy="974403"/>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anchor="ctr" bIns="31058" lIns="62118" rIns="62118" tIns="310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900">
              <a:solidFill>
                <a:sysClr lastClr="000000" val="windowText"/>
              </a:solidFill>
              <a:latin typeface="Calibri"/>
              <a:ea typeface="宋体"/>
            </a:endParaRPr>
          </a:p>
        </p:txBody>
      </p:sp>
      <p:sp>
        <p:nvSpPr>
          <p:cNvPr id="6" name="箭头1"/>
          <p:cNvSpPr/>
          <p:nvPr/>
        </p:nvSpPr>
        <p:spPr bwMode="gray">
          <a:xfrm>
            <a:off x="1526579" y="1630311"/>
            <a:ext cx="819764" cy="1321191"/>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anchor="ctr" bIns="31058" lIns="62118" rIns="62118" tIns="310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900">
              <a:solidFill>
                <a:sysClr lastClr="000000" val="windowText"/>
              </a:solidFill>
              <a:latin typeface="Calibri"/>
              <a:ea typeface="宋体"/>
            </a:endParaRPr>
          </a:p>
        </p:txBody>
      </p:sp>
      <p:sp>
        <p:nvSpPr>
          <p:cNvPr id="7" name="文本1"/>
          <p:cNvSpPr>
            <a:spLocks noChangeArrowheads="1"/>
          </p:cNvSpPr>
          <p:nvPr/>
        </p:nvSpPr>
        <p:spPr bwMode="gray">
          <a:xfrm>
            <a:off x="3378267" y="1338757"/>
            <a:ext cx="4434093" cy="896993"/>
          </a:xfrm>
          <a:prstGeom prst="roundRect">
            <a:avLst>
              <a:gd fmla="val 11505" name="adj"/>
            </a:avLst>
          </a:prstGeom>
          <a:noFill/>
          <a:ln algn="ctr" cap="flat" cmpd="sng" w="15875">
            <a:solidFill>
              <a:schemeClr val="accent2"/>
            </a:solidFill>
            <a:prstDash val="solid"/>
          </a:ln>
          <a:effectLst/>
          <a:extLst/>
        </p:spPr>
        <p:txBody>
          <a:bodyPr anchor="ctr" bIns="31058" lIns="62118" rIns="62118" tIns="310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9" name="文本2"/>
          <p:cNvSpPr>
            <a:spLocks noChangeArrowheads="1"/>
          </p:cNvSpPr>
          <p:nvPr/>
        </p:nvSpPr>
        <p:spPr bwMode="gray">
          <a:xfrm>
            <a:off x="3378267" y="2428790"/>
            <a:ext cx="4434093" cy="894027"/>
          </a:xfrm>
          <a:prstGeom prst="roundRect">
            <a:avLst>
              <a:gd fmla="val 11505" name="adj"/>
            </a:avLst>
          </a:prstGeom>
          <a:noFill/>
          <a:ln algn="ctr" cap="flat" cmpd="sng" w="15875">
            <a:solidFill>
              <a:schemeClr val="accent3"/>
            </a:solidFill>
            <a:prstDash val="solid"/>
          </a:ln>
          <a:effectLst/>
          <a:extLst/>
        </p:spPr>
        <p:txBody>
          <a:bodyPr anchor="ctr" bIns="31058" lIns="62118" rIns="62118" tIns="310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1" name="文本3"/>
          <p:cNvSpPr>
            <a:spLocks noChangeArrowheads="1"/>
          </p:cNvSpPr>
          <p:nvPr/>
        </p:nvSpPr>
        <p:spPr bwMode="ltGray">
          <a:xfrm>
            <a:off x="3378267" y="3509594"/>
            <a:ext cx="4434093" cy="886051"/>
          </a:xfrm>
          <a:prstGeom prst="roundRect">
            <a:avLst>
              <a:gd fmla="val 11505" name="adj"/>
            </a:avLst>
          </a:prstGeom>
          <a:noFill/>
          <a:ln algn="ctr" cap="flat" cmpd="sng" w="15875">
            <a:solidFill>
              <a:schemeClr val="accent4"/>
            </a:solidFill>
            <a:prstDash val="solid"/>
          </a:ln>
          <a:effectLst/>
          <a:extLst/>
        </p:spPr>
        <p:txBody>
          <a:bodyPr anchor="ctr" bIns="31058" lIns="62118" rIns="62118" tIns="310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grpSp>
        <p:nvGrpSpPr>
          <p:cNvPr id="34" name="组合 33"/>
          <p:cNvGrpSpPr/>
          <p:nvPr/>
        </p:nvGrpSpPr>
        <p:grpSpPr>
          <a:xfrm>
            <a:off x="661509" y="2094341"/>
            <a:ext cx="1590850" cy="1590851"/>
            <a:chOff x="4184106" y="2952206"/>
            <a:chExt cx="3823790" cy="3823790"/>
          </a:xfrm>
        </p:grpSpPr>
        <p:sp>
          <p:nvSpPr>
            <p:cNvPr id="35" name="椭圆 3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nvGrpSpPr>
            <p:cNvPr id="36" name="组合 35"/>
            <p:cNvGrpSpPr/>
            <p:nvPr/>
          </p:nvGrpSpPr>
          <p:grpSpPr>
            <a:xfrm>
              <a:off x="4710170" y="3478267"/>
              <a:ext cx="2771662" cy="2771663"/>
              <a:chOff x="2193192" y="1899414"/>
              <a:chExt cx="2421375" cy="2421376"/>
            </a:xfrm>
            <a:effectLst/>
          </p:grpSpPr>
          <p:sp>
            <p:nvSpPr>
              <p:cNvPr id="37" name="椭圆 36"/>
              <p:cNvSpPr/>
              <p:nvPr/>
            </p:nvSpPr>
            <p:spPr>
              <a:xfrm>
                <a:off x="2193192" y="1899414"/>
                <a:ext cx="2421375"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sp>
            <p:nvSpPr>
              <p:cNvPr id="38" name="椭圆 37"/>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Calibri"/>
                  <a:ea charset="-122" panose="02010600030101010101" pitchFamily="2" typeface="宋体"/>
                </a:endParaRPr>
              </a:p>
            </p:txBody>
          </p:sp>
        </p:grpSp>
      </p:grpSp>
      <p:grpSp>
        <p:nvGrpSpPr>
          <p:cNvPr id="39" name="组合 38"/>
          <p:cNvGrpSpPr/>
          <p:nvPr/>
        </p:nvGrpSpPr>
        <p:grpSpPr>
          <a:xfrm>
            <a:off x="958857" y="2531043"/>
            <a:ext cx="955721" cy="651817"/>
            <a:chOff x="8922207" y="2437732"/>
            <a:chExt cx="1019784" cy="869092"/>
          </a:xfrm>
        </p:grpSpPr>
        <p:sp>
          <p:nvSpPr>
            <p:cNvPr id="40" name="文本框 37"/>
            <p:cNvSpPr txBox="1"/>
            <p:nvPr/>
          </p:nvSpPr>
          <p:spPr>
            <a:xfrm>
              <a:off x="8931338" y="2437732"/>
              <a:ext cx="1010653" cy="690882"/>
            </a:xfrm>
            <a:prstGeom prst="rect">
              <a:avLst/>
            </a:prstGeom>
            <a:noFill/>
          </p:spPr>
          <p:txBody>
            <a:bodyPr rtlCol="0" wrap="square">
              <a:spAutoFit/>
            </a:bodyPr>
            <a:lstStyle/>
            <a:p>
              <a:pPr algn="ctr"/>
              <a:endParaRPr altLang="en-US" lang="zh-CN" sz="2800">
                <a:solidFill>
                  <a:schemeClr val="tx1">
                    <a:lumMod val="65000"/>
                    <a:lumOff val="35000"/>
                  </a:schemeClr>
                </a:solidFill>
                <a:latin charset="0" panose="020b0806030902050204" pitchFamily="34" typeface="Impact"/>
              </a:endParaRPr>
            </a:p>
          </p:txBody>
        </p:sp>
        <p:sp>
          <p:nvSpPr>
            <p:cNvPr id="41" name="文本框 38"/>
            <p:cNvSpPr txBox="1"/>
            <p:nvPr/>
          </p:nvSpPr>
          <p:spPr>
            <a:xfrm>
              <a:off x="8922207" y="2445047"/>
              <a:ext cx="1010653" cy="853443"/>
            </a:xfrm>
            <a:prstGeom prst="rect">
              <a:avLst/>
            </a:prstGeom>
            <a:noFill/>
          </p:spPr>
          <p:txBody>
            <a:bodyPr rtlCol="0" wrap="square">
              <a:spAutoFit/>
            </a:bodyPr>
            <a:lstStyle/>
            <a:p>
              <a:pPr algn="ctr"/>
              <a:r>
                <a:rPr altLang="en-US" b="1" lang="zh-CN" sz="1800">
                  <a:solidFill>
                    <a:schemeClr val="tx1">
                      <a:lumMod val="65000"/>
                      <a:lumOff val="35000"/>
                    </a:schemeClr>
                  </a:solidFill>
                  <a:latin typeface="+mn-ea"/>
                </a:rPr>
                <a:t>添加</a:t>
              </a:r>
            </a:p>
            <a:p>
              <a:pPr algn="ctr"/>
              <a:r>
                <a:rPr altLang="en-US" b="1" lang="zh-CN" sz="1800">
                  <a:solidFill>
                    <a:schemeClr val="tx1">
                      <a:lumMod val="65000"/>
                      <a:lumOff val="35000"/>
                    </a:schemeClr>
                  </a:solidFill>
                  <a:latin typeface="+mn-ea"/>
                </a:rPr>
                <a:t>内容</a:t>
              </a:r>
            </a:p>
          </p:txBody>
        </p:sp>
      </p:grpSp>
      <p:grpSp>
        <p:nvGrpSpPr>
          <p:cNvPr id="42" name="组合 41"/>
          <p:cNvGrpSpPr/>
          <p:nvPr/>
        </p:nvGrpSpPr>
        <p:grpSpPr>
          <a:xfrm>
            <a:off x="2397230" y="1307540"/>
            <a:ext cx="950749" cy="939547"/>
            <a:chOff x="3237545" y="4561747"/>
            <a:chExt cx="1146960" cy="1146960"/>
          </a:xfrm>
        </p:grpSpPr>
        <p:sp>
          <p:nvSpPr>
            <p:cNvPr id="43" name="圆角矩形 42"/>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44" name="圆角矩形 43"/>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45" name="Text Placeholder 4"/>
          <p:cNvSpPr txBox="1"/>
          <p:nvPr/>
        </p:nvSpPr>
        <p:spPr>
          <a:xfrm>
            <a:off x="2499684" y="1686062"/>
            <a:ext cx="768478" cy="169945"/>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1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grpSp>
        <p:nvGrpSpPr>
          <p:cNvPr id="46" name="组合 45"/>
          <p:cNvGrpSpPr/>
          <p:nvPr/>
        </p:nvGrpSpPr>
        <p:grpSpPr>
          <a:xfrm>
            <a:off x="2397756" y="2404187"/>
            <a:ext cx="950749" cy="939547"/>
            <a:chOff x="3237545" y="4561747"/>
            <a:chExt cx="1146960" cy="1146960"/>
          </a:xfrm>
        </p:grpSpPr>
        <p:sp>
          <p:nvSpPr>
            <p:cNvPr id="47" name="圆角矩形 46"/>
            <p:cNvSpPr/>
            <p:nvPr/>
          </p:nvSpPr>
          <p:spPr>
            <a:xfrm>
              <a:off x="3237545" y="4561747"/>
              <a:ext cx="1146960" cy="1146960"/>
            </a:xfrm>
            <a:prstGeom prst="roundRect">
              <a:avLst>
                <a:gd fmla="val 9039"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48" name="圆角矩形 47"/>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49" name="Text Placeholder 4"/>
          <p:cNvSpPr txBox="1"/>
          <p:nvPr/>
        </p:nvSpPr>
        <p:spPr>
          <a:xfrm>
            <a:off x="2500210" y="2782709"/>
            <a:ext cx="768478" cy="169945"/>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1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grpSp>
        <p:nvGrpSpPr>
          <p:cNvPr id="50" name="组合 49"/>
          <p:cNvGrpSpPr/>
          <p:nvPr/>
        </p:nvGrpSpPr>
        <p:grpSpPr>
          <a:xfrm>
            <a:off x="2400287" y="3479839"/>
            <a:ext cx="950749" cy="939547"/>
            <a:chOff x="3237545" y="4561747"/>
            <a:chExt cx="1146960" cy="1146960"/>
          </a:xfrm>
        </p:grpSpPr>
        <p:sp>
          <p:nvSpPr>
            <p:cNvPr id="51" name="圆角矩形 50"/>
            <p:cNvSpPr/>
            <p:nvPr/>
          </p:nvSpPr>
          <p:spPr>
            <a:xfrm>
              <a:off x="3237545" y="4561747"/>
              <a:ext cx="1146960" cy="1146960"/>
            </a:xfrm>
            <a:prstGeom prst="roundRect">
              <a:avLst>
                <a:gd fmla="val 9039"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sp>
          <p:nvSpPr>
            <p:cNvPr id="52" name="圆角矩形 51"/>
            <p:cNvSpPr/>
            <p:nvPr/>
          </p:nvSpPr>
          <p:spPr>
            <a:xfrm>
              <a:off x="3329042" y="4642031"/>
              <a:ext cx="97614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mn-ea"/>
              </a:endParaRPr>
            </a:p>
          </p:txBody>
        </p:sp>
      </p:grpSp>
      <p:sp>
        <p:nvSpPr>
          <p:cNvPr id="53" name="Text Placeholder 4"/>
          <p:cNvSpPr txBox="1"/>
          <p:nvPr/>
        </p:nvSpPr>
        <p:spPr>
          <a:xfrm>
            <a:off x="2502741" y="3858361"/>
            <a:ext cx="768478" cy="169945"/>
          </a:xfrm>
          <a:prstGeom prst="rect">
            <a:avLst/>
          </a:prstGeom>
        </p:spPr>
        <p:txBody>
          <a:bodyPr anchor="ctr">
            <a:noAutofit/>
          </a:bodyPr>
          <a:lst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altLang="en-US" b="1" lang="zh-CN" sz="1100">
                <a:solidFill>
                  <a:schemeClr val="tx1">
                    <a:lumMod val="75000"/>
                    <a:lumOff val="25000"/>
                  </a:schemeClr>
                </a:solidFill>
                <a:latin charset="-122" panose="020b0503020204020204" pitchFamily="34" typeface="微软雅黑"/>
                <a:ea charset="-122" panose="020b0503020204020204" pitchFamily="34" typeface="微软雅黑"/>
              </a:rPr>
              <a:t>点击输入标题内容</a:t>
            </a:r>
          </a:p>
        </p:txBody>
      </p:sp>
    </p:spTree>
    <p:extLst>
      <p:ext uri="{BB962C8B-B14F-4D97-AF65-F5344CB8AC3E}">
        <p14:creationId val="1119612520"/>
      </p:ext>
    </p:extLst>
  </p:cSld>
  <p:clrMapOvr>
    <a:masterClrMapping/>
  </p:clrMapOvr>
  <p:transition advTm="386"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4"/>
                                        </p:tgtEl>
                                        <p:attrNameLst>
                                          <p:attrName>style.visibility</p:attrName>
                                        </p:attrNameLst>
                                      </p:cBhvr>
                                      <p:to>
                                        <p:strVal val="visible"/>
                                      </p:to>
                                    </p:set>
                                    <p:animEffect filter="wheel(1)" transition="in">
                                      <p:cBhvr>
                                        <p:cTn dur="500" id="7"/>
                                        <p:tgtEl>
                                          <p:spTgt spid="34"/>
                                        </p:tgtEl>
                                      </p:cBhvr>
                                    </p:animEffect>
                                  </p:childTnLst>
                                </p:cTn>
                              </p:par>
                              <p:par>
                                <p:cTn fill="hold" id="8" nodeType="withEffect" presetClass="entr" presetID="53" presetSubtype="0">
                                  <p:stCondLst>
                                    <p:cond delay="0"/>
                                  </p:stCondLst>
                                  <p:childTnLst>
                                    <p:set>
                                      <p:cBhvr>
                                        <p:cTn dur="1" fill="hold" id="9">
                                          <p:stCondLst>
                                            <p:cond delay="0"/>
                                          </p:stCondLst>
                                        </p:cTn>
                                        <p:tgtEl>
                                          <p:spTgt spid="39"/>
                                        </p:tgtEl>
                                        <p:attrNameLst>
                                          <p:attrName>style.visibility</p:attrName>
                                        </p:attrNameLst>
                                      </p:cBhvr>
                                      <p:to>
                                        <p:strVal val="visible"/>
                                      </p:to>
                                    </p:set>
                                    <p:anim calcmode="lin" valueType="num">
                                      <p:cBhvr>
                                        <p:cTn dur="500" fill="hold" id="10"/>
                                        <p:tgtEl>
                                          <p:spTgt spid="39"/>
                                        </p:tgtEl>
                                        <p:attrNameLst>
                                          <p:attrName>ppt_w</p:attrName>
                                        </p:attrNameLst>
                                      </p:cBhvr>
                                      <p:tavLst>
                                        <p:tav tm="0">
                                          <p:val>
                                            <p:fltVal val="0"/>
                                          </p:val>
                                        </p:tav>
                                        <p:tav tm="100000">
                                          <p:val>
                                            <p:strVal val="#ppt_w"/>
                                          </p:val>
                                        </p:tav>
                                      </p:tavLst>
                                    </p:anim>
                                    <p:anim calcmode="lin" valueType="num">
                                      <p:cBhvr>
                                        <p:cTn dur="500" fill="hold" id="11"/>
                                        <p:tgtEl>
                                          <p:spTgt spid="39"/>
                                        </p:tgtEl>
                                        <p:attrNameLst>
                                          <p:attrName>ppt_h</p:attrName>
                                        </p:attrNameLst>
                                      </p:cBhvr>
                                      <p:tavLst>
                                        <p:tav tm="0">
                                          <p:val>
                                            <p:fltVal val="0"/>
                                          </p:val>
                                        </p:tav>
                                        <p:tav tm="100000">
                                          <p:val>
                                            <p:strVal val="#ppt_h"/>
                                          </p:val>
                                        </p:tav>
                                      </p:tavLst>
                                    </p:anim>
                                    <p:animEffect filter="fade" transition="in">
                                      <p:cBhvr>
                                        <p:cTn dur="500" id="12"/>
                                        <p:tgtEl>
                                          <p:spTgt spid="39"/>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6"/>
                                        </p:tgtEl>
                                        <p:attrNameLst>
                                          <p:attrName>style.visibility</p:attrName>
                                        </p:attrNameLst>
                                      </p:cBhvr>
                                      <p:to>
                                        <p:strVal val="visible"/>
                                      </p:to>
                                    </p:set>
                                    <p:animEffect filter="wipe(left)" transition="in">
                                      <p:cBhvr>
                                        <p:cTn dur="500" id="16"/>
                                        <p:tgtEl>
                                          <p:spTgt spid="6"/>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4"/>
                                        </p:tgtEl>
                                        <p:attrNameLst>
                                          <p:attrName>style.visibility</p:attrName>
                                        </p:attrNameLst>
                                      </p:cBhvr>
                                      <p:to>
                                        <p:strVal val="visible"/>
                                      </p:to>
                                    </p:set>
                                    <p:animEffect filter="wipe(left)" transition="in">
                                      <p:cBhvr>
                                        <p:cTn dur="500" id="19"/>
                                        <p:tgtEl>
                                          <p:spTgt spid="4"/>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3"/>
                                        </p:tgtEl>
                                        <p:attrNameLst>
                                          <p:attrName>style.visibility</p:attrName>
                                        </p:attrNameLst>
                                      </p:cBhvr>
                                      <p:to>
                                        <p:strVal val="visible"/>
                                      </p:to>
                                    </p:set>
                                    <p:animEffect filter="wipe(left)" transition="in">
                                      <p:cBhvr>
                                        <p:cTn dur="500" id="22"/>
                                        <p:tgtEl>
                                          <p:spTgt spid="3"/>
                                        </p:tgtEl>
                                      </p:cBhvr>
                                    </p:animEffect>
                                  </p:childTnLst>
                                </p:cTn>
                              </p:par>
                            </p:childTnLst>
                          </p:cTn>
                        </p:par>
                        <p:par>
                          <p:cTn fill="hold" id="23" nodeType="afterGroup">
                            <p:stCondLst>
                              <p:cond delay="1000"/>
                            </p:stCondLst>
                            <p:childTnLst>
                              <p:par>
                                <p:cTn fill="hold" id="24" nodeType="afterEffect" presetClass="entr" presetID="53" presetSubtype="0">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p:cTn dur="500" fill="hold" id="26"/>
                                        <p:tgtEl>
                                          <p:spTgt spid="42"/>
                                        </p:tgtEl>
                                        <p:attrNameLst>
                                          <p:attrName>ppt_w</p:attrName>
                                        </p:attrNameLst>
                                      </p:cBhvr>
                                      <p:tavLst>
                                        <p:tav tm="0">
                                          <p:val>
                                            <p:fltVal val="0"/>
                                          </p:val>
                                        </p:tav>
                                        <p:tav tm="100000">
                                          <p:val>
                                            <p:strVal val="#ppt_w"/>
                                          </p:val>
                                        </p:tav>
                                      </p:tavLst>
                                    </p:anim>
                                    <p:anim calcmode="lin" valueType="num">
                                      <p:cBhvr>
                                        <p:cTn dur="500" fill="hold" id="27"/>
                                        <p:tgtEl>
                                          <p:spTgt spid="42"/>
                                        </p:tgtEl>
                                        <p:attrNameLst>
                                          <p:attrName>ppt_h</p:attrName>
                                        </p:attrNameLst>
                                      </p:cBhvr>
                                      <p:tavLst>
                                        <p:tav tm="0">
                                          <p:val>
                                            <p:fltVal val="0"/>
                                          </p:val>
                                        </p:tav>
                                        <p:tav tm="100000">
                                          <p:val>
                                            <p:strVal val="#ppt_h"/>
                                          </p:val>
                                        </p:tav>
                                      </p:tavLst>
                                    </p:anim>
                                    <p:animEffect filter="fade" transition="in">
                                      <p:cBhvr>
                                        <p:cTn dur="500" id="28"/>
                                        <p:tgtEl>
                                          <p:spTgt spid="42"/>
                                        </p:tgtEl>
                                      </p:cBhvr>
                                    </p:animEffect>
                                  </p:childTnLst>
                                </p:cTn>
                              </p:par>
                            </p:childTnLst>
                          </p:cTn>
                        </p:par>
                        <p:par>
                          <p:cTn fill="hold" id="29" nodeType="afterGroup">
                            <p:stCondLst>
                              <p:cond delay="1500"/>
                            </p:stCondLst>
                            <p:childTnLst>
                              <p:par>
                                <p:cTn fill="hold" grpId="0" id="30" nodeType="afterEffect" presetClass="entr" presetID="10" presetSubtype="0">
                                  <p:stCondLst>
                                    <p:cond delay="0"/>
                                  </p:stCondLst>
                                  <p:childTnLst>
                                    <p:set>
                                      <p:cBhvr>
                                        <p:cTn dur="1" fill="hold" id="31">
                                          <p:stCondLst>
                                            <p:cond delay="0"/>
                                          </p:stCondLst>
                                        </p:cTn>
                                        <p:tgtEl>
                                          <p:spTgt spid="45">
                                            <p:txEl>
                                              <p:pRg end="0" st="0"/>
                                            </p:txEl>
                                          </p:spTgt>
                                        </p:tgtEl>
                                        <p:attrNameLst>
                                          <p:attrName>style.visibility</p:attrName>
                                        </p:attrNameLst>
                                      </p:cBhvr>
                                      <p:to>
                                        <p:strVal val="visible"/>
                                      </p:to>
                                    </p:set>
                                    <p:animEffect filter="fade" transition="in">
                                      <p:cBhvr>
                                        <p:cTn dur="500" id="32"/>
                                        <p:tgtEl>
                                          <p:spTgt spid="45">
                                            <p:txEl>
                                              <p:pRg end="0" st="0"/>
                                            </p:txEl>
                                          </p:spTgt>
                                        </p:tgtEl>
                                      </p:cBhvr>
                                    </p:animEffect>
                                  </p:childTnLst>
                                </p:cTn>
                              </p:par>
                            </p:childTnLst>
                          </p:cTn>
                        </p:par>
                        <p:par>
                          <p:cTn fill="hold" id="33" nodeType="afterGroup">
                            <p:stCondLst>
                              <p:cond delay="2000"/>
                            </p:stCondLst>
                            <p:childTnLst>
                              <p:par>
                                <p:cTn fill="hold" grpId="0" id="34" nodeType="afterEffect" presetClass="entr" presetID="22" presetSubtype="8">
                                  <p:stCondLst>
                                    <p:cond delay="0"/>
                                  </p:stCondLst>
                                  <p:childTnLst>
                                    <p:set>
                                      <p:cBhvr>
                                        <p:cTn dur="1" fill="hold" id="35">
                                          <p:stCondLst>
                                            <p:cond delay="0"/>
                                          </p:stCondLst>
                                        </p:cTn>
                                        <p:tgtEl>
                                          <p:spTgt spid="7"/>
                                        </p:tgtEl>
                                        <p:attrNameLst>
                                          <p:attrName>style.visibility</p:attrName>
                                        </p:attrNameLst>
                                      </p:cBhvr>
                                      <p:to>
                                        <p:strVal val="visible"/>
                                      </p:to>
                                    </p:set>
                                    <p:animEffect filter="wipe(left)" transition="in">
                                      <p:cBhvr>
                                        <p:cTn dur="500" id="36"/>
                                        <p:tgtEl>
                                          <p:spTgt spid="7"/>
                                        </p:tgtEl>
                                      </p:cBhvr>
                                    </p:animEffect>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46"/>
                                        </p:tgtEl>
                                        <p:attrNameLst>
                                          <p:attrName>style.visibility</p:attrName>
                                        </p:attrNameLst>
                                      </p:cBhvr>
                                      <p:to>
                                        <p:strVal val="visible"/>
                                      </p:to>
                                    </p:set>
                                    <p:anim calcmode="lin" valueType="num">
                                      <p:cBhvr>
                                        <p:cTn dur="500" fill="hold" id="40"/>
                                        <p:tgtEl>
                                          <p:spTgt spid="46"/>
                                        </p:tgtEl>
                                        <p:attrNameLst>
                                          <p:attrName>ppt_w</p:attrName>
                                        </p:attrNameLst>
                                      </p:cBhvr>
                                      <p:tavLst>
                                        <p:tav tm="0">
                                          <p:val>
                                            <p:fltVal val="0"/>
                                          </p:val>
                                        </p:tav>
                                        <p:tav tm="100000">
                                          <p:val>
                                            <p:strVal val="#ppt_w"/>
                                          </p:val>
                                        </p:tav>
                                      </p:tavLst>
                                    </p:anim>
                                    <p:anim calcmode="lin" valueType="num">
                                      <p:cBhvr>
                                        <p:cTn dur="500" fill="hold" id="41"/>
                                        <p:tgtEl>
                                          <p:spTgt spid="46"/>
                                        </p:tgtEl>
                                        <p:attrNameLst>
                                          <p:attrName>ppt_h</p:attrName>
                                        </p:attrNameLst>
                                      </p:cBhvr>
                                      <p:tavLst>
                                        <p:tav tm="0">
                                          <p:val>
                                            <p:fltVal val="0"/>
                                          </p:val>
                                        </p:tav>
                                        <p:tav tm="100000">
                                          <p:val>
                                            <p:strVal val="#ppt_h"/>
                                          </p:val>
                                        </p:tav>
                                      </p:tavLst>
                                    </p:anim>
                                    <p:animEffect filter="fade" transition="in">
                                      <p:cBhvr>
                                        <p:cTn dur="500" id="42"/>
                                        <p:tgtEl>
                                          <p:spTgt spid="46"/>
                                        </p:tgtEl>
                                      </p:cBhvr>
                                    </p:animEffect>
                                  </p:childTnLst>
                                </p:cTn>
                              </p:par>
                            </p:childTnLst>
                          </p:cTn>
                        </p:par>
                        <p:par>
                          <p:cTn fill="hold" id="43" nodeType="afterGroup">
                            <p:stCondLst>
                              <p:cond delay="3000"/>
                            </p:stCondLst>
                            <p:childTnLst>
                              <p:par>
                                <p:cTn fill="hold" grpId="0" id="44" nodeType="afterEffect" presetClass="entr" presetID="10" presetSubtype="0">
                                  <p:stCondLst>
                                    <p:cond delay="0"/>
                                  </p:stCondLst>
                                  <p:childTnLst>
                                    <p:set>
                                      <p:cBhvr>
                                        <p:cTn dur="1" fill="hold" id="45">
                                          <p:stCondLst>
                                            <p:cond delay="0"/>
                                          </p:stCondLst>
                                        </p:cTn>
                                        <p:tgtEl>
                                          <p:spTgt spid="49">
                                            <p:txEl>
                                              <p:pRg end="0" st="0"/>
                                            </p:txEl>
                                          </p:spTgt>
                                        </p:tgtEl>
                                        <p:attrNameLst>
                                          <p:attrName>style.visibility</p:attrName>
                                        </p:attrNameLst>
                                      </p:cBhvr>
                                      <p:to>
                                        <p:strVal val="visible"/>
                                      </p:to>
                                    </p:set>
                                    <p:animEffect filter="fade" transition="in">
                                      <p:cBhvr>
                                        <p:cTn dur="500" id="46"/>
                                        <p:tgtEl>
                                          <p:spTgt spid="49">
                                            <p:txEl>
                                              <p:pRg end="0" st="0"/>
                                            </p:txEl>
                                          </p:spTgt>
                                        </p:tgtEl>
                                      </p:cBhvr>
                                    </p:animEffect>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9"/>
                                        </p:tgtEl>
                                        <p:attrNameLst>
                                          <p:attrName>style.visibility</p:attrName>
                                        </p:attrNameLst>
                                      </p:cBhvr>
                                      <p:to>
                                        <p:strVal val="visible"/>
                                      </p:to>
                                    </p:set>
                                    <p:animEffect filter="wipe(left)" transition="in">
                                      <p:cBhvr>
                                        <p:cTn dur="500" id="50"/>
                                        <p:tgtEl>
                                          <p:spTgt spid="9"/>
                                        </p:tgtEl>
                                      </p:cBhvr>
                                    </p:animEffect>
                                  </p:childTnLst>
                                </p:cTn>
                              </p:par>
                            </p:childTnLst>
                          </p:cTn>
                        </p:par>
                        <p:par>
                          <p:cTn fill="hold" id="51" nodeType="afterGroup">
                            <p:stCondLst>
                              <p:cond delay="4000"/>
                            </p:stCondLst>
                            <p:childTnLst>
                              <p:par>
                                <p:cTn fill="hold" id="52" nodeType="afterEffect" presetClass="entr" presetID="53" presetSubtype="0">
                                  <p:stCondLst>
                                    <p:cond delay="0"/>
                                  </p:stCondLst>
                                  <p:childTnLst>
                                    <p:set>
                                      <p:cBhvr>
                                        <p:cTn dur="1" fill="hold" id="53">
                                          <p:stCondLst>
                                            <p:cond delay="0"/>
                                          </p:stCondLst>
                                        </p:cTn>
                                        <p:tgtEl>
                                          <p:spTgt spid="50"/>
                                        </p:tgtEl>
                                        <p:attrNameLst>
                                          <p:attrName>style.visibility</p:attrName>
                                        </p:attrNameLst>
                                      </p:cBhvr>
                                      <p:to>
                                        <p:strVal val="visible"/>
                                      </p:to>
                                    </p:set>
                                    <p:anim calcmode="lin" valueType="num">
                                      <p:cBhvr>
                                        <p:cTn dur="500" fill="hold" id="54"/>
                                        <p:tgtEl>
                                          <p:spTgt spid="50"/>
                                        </p:tgtEl>
                                        <p:attrNameLst>
                                          <p:attrName>ppt_w</p:attrName>
                                        </p:attrNameLst>
                                      </p:cBhvr>
                                      <p:tavLst>
                                        <p:tav tm="0">
                                          <p:val>
                                            <p:fltVal val="0"/>
                                          </p:val>
                                        </p:tav>
                                        <p:tav tm="100000">
                                          <p:val>
                                            <p:strVal val="#ppt_w"/>
                                          </p:val>
                                        </p:tav>
                                      </p:tavLst>
                                    </p:anim>
                                    <p:anim calcmode="lin" valueType="num">
                                      <p:cBhvr>
                                        <p:cTn dur="500" fill="hold" id="55"/>
                                        <p:tgtEl>
                                          <p:spTgt spid="50"/>
                                        </p:tgtEl>
                                        <p:attrNameLst>
                                          <p:attrName>ppt_h</p:attrName>
                                        </p:attrNameLst>
                                      </p:cBhvr>
                                      <p:tavLst>
                                        <p:tav tm="0">
                                          <p:val>
                                            <p:fltVal val="0"/>
                                          </p:val>
                                        </p:tav>
                                        <p:tav tm="100000">
                                          <p:val>
                                            <p:strVal val="#ppt_h"/>
                                          </p:val>
                                        </p:tav>
                                      </p:tavLst>
                                    </p:anim>
                                    <p:animEffect filter="fade" transition="in">
                                      <p:cBhvr>
                                        <p:cTn dur="500" id="56"/>
                                        <p:tgtEl>
                                          <p:spTgt spid="50"/>
                                        </p:tgtEl>
                                      </p:cBhvr>
                                    </p:animEffect>
                                  </p:childTnLst>
                                </p:cTn>
                              </p:par>
                            </p:childTnLst>
                          </p:cTn>
                        </p:par>
                        <p:par>
                          <p:cTn fill="hold" id="57" nodeType="afterGroup">
                            <p:stCondLst>
                              <p:cond delay="4500"/>
                            </p:stCondLst>
                            <p:childTnLst>
                              <p:par>
                                <p:cTn fill="hold" grpId="0" id="58" nodeType="afterEffect" presetClass="entr" presetID="10" presetSubtype="0">
                                  <p:stCondLst>
                                    <p:cond delay="0"/>
                                  </p:stCondLst>
                                  <p:childTnLst>
                                    <p:set>
                                      <p:cBhvr>
                                        <p:cTn dur="1" fill="hold" id="59">
                                          <p:stCondLst>
                                            <p:cond delay="0"/>
                                          </p:stCondLst>
                                        </p:cTn>
                                        <p:tgtEl>
                                          <p:spTgt spid="53">
                                            <p:txEl>
                                              <p:pRg end="0" st="0"/>
                                            </p:txEl>
                                          </p:spTgt>
                                        </p:tgtEl>
                                        <p:attrNameLst>
                                          <p:attrName>style.visibility</p:attrName>
                                        </p:attrNameLst>
                                      </p:cBhvr>
                                      <p:to>
                                        <p:strVal val="visible"/>
                                      </p:to>
                                    </p:set>
                                    <p:animEffect filter="fade" transition="in">
                                      <p:cBhvr>
                                        <p:cTn dur="500" id="60"/>
                                        <p:tgtEl>
                                          <p:spTgt spid="53">
                                            <p:txEl>
                                              <p:pRg end="0" st="0"/>
                                            </p:txEl>
                                          </p:spTgt>
                                        </p:tgtEl>
                                      </p:cBhvr>
                                    </p:animEffect>
                                  </p:childTnLst>
                                </p:cTn>
                              </p:par>
                            </p:childTnLst>
                          </p:cTn>
                        </p:par>
                        <p:par>
                          <p:cTn fill="hold" id="61" nodeType="afterGroup">
                            <p:stCondLst>
                              <p:cond delay="5000"/>
                            </p:stCondLst>
                            <p:childTnLst>
                              <p:par>
                                <p:cTn fill="hold" grpId="0" id="62" nodeType="afterEffect" presetClass="entr" presetID="22" presetSubtype="8">
                                  <p:stCondLst>
                                    <p:cond delay="0"/>
                                  </p:stCondLst>
                                  <p:childTnLst>
                                    <p:set>
                                      <p:cBhvr>
                                        <p:cTn dur="1" fill="hold" id="63">
                                          <p:stCondLst>
                                            <p:cond delay="0"/>
                                          </p:stCondLst>
                                        </p:cTn>
                                        <p:tgtEl>
                                          <p:spTgt spid="11"/>
                                        </p:tgtEl>
                                        <p:attrNameLst>
                                          <p:attrName>style.visibility</p:attrName>
                                        </p:attrNameLst>
                                      </p:cBhvr>
                                      <p:to>
                                        <p:strVal val="visible"/>
                                      </p:to>
                                    </p:set>
                                    <p:animEffect filter="wipe(left)" transition="in">
                                      <p:cBhvr>
                                        <p:cTn dur="500" id="6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9"/>
      <p:bldP grpId="0" spid="11"/>
      <p:bldP build="p" grpId="0" spid="45"/>
      <p:bldP build="p" grpId="0" spid="49"/>
      <p:bldP build="p" grpId="0" spid="53"/>
    </p:bldLst>
  </p:timing>
</p:sld>
</file>

<file path=ppt/tags/tag1.xml><?xml version="1.0" encoding="utf-8"?>
<p:tagLst xmlns:p="http://schemas.openxmlformats.org/presentationml/2006/main">
  <p:tag name="TIMING" val="|2|2.1|0.8|1.1"/>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293</Paragraphs>
  <Slides>29</Slides>
  <Notes>0</Notes>
  <TotalTime>2545</TotalTime>
  <HiddenSlides>0</HiddenSlides>
  <MMClips>1</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29</vt:i4>
      </vt:variant>
    </vt:vector>
  </HeadingPairs>
  <TitlesOfParts>
    <vt:vector baseType="lpstr" size="52">
      <vt:lpstr>Arial</vt:lpstr>
      <vt:lpstr>Verdana</vt:lpstr>
      <vt:lpstr>Calibri</vt:lpstr>
      <vt:lpstr>宋体</vt:lpstr>
      <vt:lpstr>ITC Avant Garde Std Bk</vt:lpstr>
      <vt:lpstr>Calibri Light</vt:lpstr>
      <vt:lpstr>等线 Light</vt:lpstr>
      <vt:lpstr>等线</vt:lpstr>
      <vt:lpstr>微软雅黑</vt:lpstr>
      <vt:lpstr>黑体</vt:lpstr>
      <vt:lpstr>ITC Avant Garde Std XLt</vt:lpstr>
      <vt:lpstr>Impact</vt:lpstr>
      <vt:lpstr>U.S. 101</vt:lpstr>
      <vt:lpstr>Roboto</vt:lpstr>
      <vt:lpstr>Aller Light</vt:lpstr>
      <vt:lpstr>方正正黑简体</vt:lpstr>
      <vt:lpstr>Helvetica</vt:lpstr>
      <vt:lpstr>Open Sans</vt:lpstr>
      <vt:lpstr>Open Sans </vt:lpstr>
      <vt:lpstr>方正正纤黑简体</vt:lpstr>
      <vt:lpstr>Source Sans Pro Light</vt:lpstr>
      <vt:lpstr>LiHei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2015-10-30T14:26:48Z</dcterms:created>
  <cp:lastModifiedBy>Administrator</cp:lastModifiedBy>
  <dcterms:modified xsi:type="dcterms:W3CDTF">2021-08-22T05:50:24Z</dcterms:modified>
  <cp:revision>229</cp:revision>
  <dc:title>PowerPoint 演示文稿</dc:title>
</cp:coreProperties>
</file>