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54" r:id="rId1"/>
    <p:sldMasterId id="2147483657" r:id="rId2"/>
    <p:sldMasterId id="2147483680" r:id="rId3"/>
  </p:sldMasterIdLst>
  <p:notesMasterIdLst>
    <p:notesMasterId r:id="rId4"/>
  </p:notesMasterIdLst>
  <p:sldIdLst>
    <p:sldId id="257" r:id="rId5"/>
    <p:sldId id="280" r:id="rId6"/>
    <p:sldId id="293" r:id="rId7"/>
    <p:sldId id="279" r:id="rId8"/>
    <p:sldId id="269" r:id="rId9"/>
    <p:sldId id="267" r:id="rId10"/>
    <p:sldId id="258" r:id="rId11"/>
    <p:sldId id="278" r:id="rId12"/>
    <p:sldId id="268" r:id="rId13"/>
    <p:sldId id="272" r:id="rId14"/>
    <p:sldId id="271" r:id="rId15"/>
    <p:sldId id="274" r:id="rId16"/>
    <p:sldId id="275" r:id="rId17"/>
    <p:sldId id="277" r:id="rId18"/>
    <p:sldId id="256" r:id="rId19"/>
  </p:sldIdLst>
  <p:sldSz cx="12192000" cy="6858000"/>
  <p:notesSz cx="6858000" cy="9144000"/>
  <p:custDataLst>
    <p:tags r:id="rId20"/>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524">
          <p15:clr>
            <a:srgbClr val="A4A3A4"/>
          </p15:clr>
        </p15:guide>
        <p15:guide id="2" pos="279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guide orient="horz" pos="2524"/>
        <p:guide pos="2799"/>
      </p:guideLst>
    </p:cSldViewPr>
  </p:slideViewPr>
  <p:notesTextViewPr>
    <p:cViewPr>
      <p:scale>
        <a:sx n="1" d="1"/>
        <a:sy n="1" d="1"/>
      </p:scale>
      <p:origin x="0" y="0"/>
    </p:cViewPr>
  </p:notesTextViewPr>
  <p:notesViewPr>
    <p:cSldViewPr>
      <p:cViewPr>
        <p:scale>
          <a:sx n="1" d="100"/>
          <a:sy n="1" d="100"/>
        </p:scale>
        <p:origin x="0" y="0"/>
      </p:cViewPr>
    </p:cSldViewPr>
  </p:notesViewPr>
  <p:gridSpacing cx="71999" cy="71999"/>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slideMasters/slideMaster3.xml" Type="http://schemas.openxmlformats.org/officeDocument/2006/relationships/slideMaster"/><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fld id="{A1851968-5993-4194-BBB8-A930A5959C0A}" type="datetimeFigureOut">
              <a:rPr lang="zh-CN" altLang="en-US"/>
              <a:pPr>
                <a:defRPr/>
              </a:pPr>
              <a:t>2016/3/13</a:t>
            </a:fld>
            <a:endParaRPr lang="en-US"/>
          </a:p>
        </p:txBody>
      </p:sp>
      <p:sp>
        <p:nvSpPr>
          <p:cNvPr id="1946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67846F2A-A943-4FA4-9086-E0CA5B6F2E3A}" type="slidenum">
              <a:rPr lang="zh-CN" altLang="en-US"/>
              <a:t>‹#›</a:t>
            </a:fld>
            <a:endParaRPr lang="en-US" altLang="zh-CN"/>
          </a:p>
        </p:txBody>
      </p:sp>
    </p:spTree>
    <p:extLst>
      <p:ext uri="{BB962C8B-B14F-4D97-AF65-F5344CB8AC3E}">
        <p14:creationId val="2844180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0905627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331208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955777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25024513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289930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66599542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9944619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792735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38647389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41691104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0659375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76822751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07751806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50355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5818485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881635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323601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89043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995900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412122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820544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594556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55964470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813241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534126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305039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887942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5938722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9277717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46241681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0514477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8272865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413871840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D60C25"/>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00" rtl="0" eaLnBrk="0" fontAlgn="base" hangingPunct="0">
        <a:lnSpc>
          <a:spcPct val="90000"/>
        </a:lnSpc>
        <a:spcBef>
          <a:spcPct val="0"/>
        </a:spcBef>
        <a:spcAft>
          <a:spcPct val="0"/>
        </a:spcAft>
        <a:defRPr sz="36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600">
          <a:solidFill>
            <a:schemeClr val="accent1"/>
          </a:solidFill>
          <a:latin typeface="Arial Black" pitchFamily="34" charset="0"/>
          <a:ea typeface="微软雅黑" pitchFamily="34" charset="-122"/>
        </a:defRPr>
      </a:lvl2pPr>
      <a:lvl3pPr algn="l" defTabSz="685800" rtl="0" eaLnBrk="0" fontAlgn="base" hangingPunct="0">
        <a:lnSpc>
          <a:spcPct val="90000"/>
        </a:lnSpc>
        <a:spcBef>
          <a:spcPct val="0"/>
        </a:spcBef>
        <a:spcAft>
          <a:spcPct val="0"/>
        </a:spcAft>
        <a:defRPr sz="3600">
          <a:solidFill>
            <a:schemeClr val="accent1"/>
          </a:solidFill>
          <a:latin typeface="Arial Black" pitchFamily="34" charset="0"/>
          <a:ea typeface="微软雅黑" pitchFamily="34" charset="-122"/>
        </a:defRPr>
      </a:lvl3pPr>
      <a:lvl4pPr algn="l" defTabSz="685800" rtl="0" eaLnBrk="0" fontAlgn="base" hangingPunct="0">
        <a:lnSpc>
          <a:spcPct val="90000"/>
        </a:lnSpc>
        <a:spcBef>
          <a:spcPct val="0"/>
        </a:spcBef>
        <a:spcAft>
          <a:spcPct val="0"/>
        </a:spcAft>
        <a:defRPr sz="3600">
          <a:solidFill>
            <a:schemeClr val="accent1"/>
          </a:solidFill>
          <a:latin typeface="Arial Black" pitchFamily="34" charset="0"/>
          <a:ea typeface="微软雅黑" pitchFamily="34" charset="-122"/>
        </a:defRPr>
      </a:lvl4pPr>
      <a:lvl5pPr algn="l" defTabSz="685800" rtl="0" eaLnBrk="0" fontAlgn="base" hangingPunct="0">
        <a:lnSpc>
          <a:spcPct val="90000"/>
        </a:lnSpc>
        <a:spcBef>
          <a:spcPct val="0"/>
        </a:spcBef>
        <a:spcAft>
          <a:spcPct val="0"/>
        </a:spcAft>
        <a:defRPr sz="3600">
          <a:solidFill>
            <a:schemeClr val="accent1"/>
          </a:solidFill>
          <a:latin typeface="Arial Black" pitchFamily="34" charset="0"/>
          <a:ea typeface="微软雅黑" pitchFamily="34" charset="-122"/>
        </a:defRPr>
      </a:lvl5pPr>
      <a:lvl6pPr marL="457200" algn="l" defTabSz="685800" rtl="0" fontAlgn="base">
        <a:lnSpc>
          <a:spcPct val="90000"/>
        </a:lnSpc>
        <a:spcBef>
          <a:spcPct val="0"/>
        </a:spcBef>
        <a:spcAft>
          <a:spcPct val="0"/>
        </a:spcAft>
        <a:defRPr sz="3600">
          <a:solidFill>
            <a:schemeClr val="accent1"/>
          </a:solidFill>
          <a:latin typeface="Arial Black" pitchFamily="34" charset="0"/>
          <a:ea typeface="微软雅黑" pitchFamily="34" charset="-122"/>
        </a:defRPr>
      </a:lvl6pPr>
      <a:lvl7pPr marL="914400" algn="l" defTabSz="685800" rtl="0" fontAlgn="base">
        <a:lnSpc>
          <a:spcPct val="90000"/>
        </a:lnSpc>
        <a:spcBef>
          <a:spcPct val="0"/>
        </a:spcBef>
        <a:spcAft>
          <a:spcPct val="0"/>
        </a:spcAft>
        <a:defRPr sz="3600">
          <a:solidFill>
            <a:schemeClr val="accent1"/>
          </a:solidFill>
          <a:latin typeface="Arial Black" pitchFamily="34" charset="0"/>
          <a:ea typeface="微软雅黑" pitchFamily="34" charset="-122"/>
        </a:defRPr>
      </a:lvl7pPr>
      <a:lvl8pPr marL="1371600" algn="l" defTabSz="685800" rtl="0" fontAlgn="base">
        <a:lnSpc>
          <a:spcPct val="90000"/>
        </a:lnSpc>
        <a:spcBef>
          <a:spcPct val="0"/>
        </a:spcBef>
        <a:spcAft>
          <a:spcPct val="0"/>
        </a:spcAft>
        <a:defRPr sz="3600">
          <a:solidFill>
            <a:schemeClr val="accent1"/>
          </a:solidFill>
          <a:latin typeface="Arial Black" pitchFamily="34" charset="0"/>
          <a:ea typeface="微软雅黑" pitchFamily="34" charset="-122"/>
        </a:defRPr>
      </a:lvl8pPr>
      <a:lvl9pPr marL="1828800" algn="l" defTabSz="685800" rtl="0" fontAlgn="base">
        <a:lnSpc>
          <a:spcPct val="90000"/>
        </a:lnSpc>
        <a:spcBef>
          <a:spcPct val="0"/>
        </a:spcBef>
        <a:spcAft>
          <a:spcPct val="0"/>
        </a:spcAft>
        <a:defRPr sz="3600">
          <a:solidFill>
            <a:schemeClr val="accent1"/>
          </a:solidFill>
          <a:latin typeface="Arial Black" pitchFamily="34" charset="0"/>
          <a:ea typeface="微软雅黑" pitchFamily="34" charset="-122"/>
        </a:defRPr>
      </a:lvl9pPr>
    </p:titleStyle>
    <p:body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400">
          <a:solidFill>
            <a:schemeClr val="accent1"/>
          </a:solidFill>
          <a:latin typeface="+mn-lt"/>
          <a:ea typeface="+mn-ea"/>
          <a:cs typeface="+mn-cs"/>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800">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Calibri" panose="020f0502020204030204" pitchFamily="34" charset="0"/>
        <a:buChar char="•"/>
        <a:defRPr sz="1500">
          <a:solidFill>
            <a:srgbClr val="7F7F7F"/>
          </a:solidFill>
          <a:latin typeface="+mn-lt"/>
          <a:ea typeface="+mn-ea"/>
        </a:defRPr>
      </a:lvl3pPr>
      <a:lvl4pPr marL="1200150" indent="-171450" algn="l" defTabSz="685800" rtl="0" eaLnBrk="0" fontAlgn="base" hangingPunct="0">
        <a:lnSpc>
          <a:spcPct val="90000"/>
        </a:lnSpc>
        <a:spcBef>
          <a:spcPts val="375"/>
        </a:spcBef>
        <a:spcAft>
          <a:spcPct val="0"/>
        </a:spcAft>
        <a:buFont typeface="Calibri" panose="020f0502020204030204" pitchFamily="34" charset="0"/>
        <a:buChar char="•"/>
        <a:defRPr sz="1300">
          <a:solidFill>
            <a:srgbClr val="7F7F7F"/>
          </a:solidFill>
          <a:latin typeface="+mn-lt"/>
          <a:ea typeface="+mn-ea"/>
        </a:defRPr>
      </a:lvl4pPr>
      <a:lvl5pPr marL="1543050" indent="-171450" algn="l" defTabSz="685800" rtl="0" eaLnBrk="0" fontAlgn="base" hangingPunct="0">
        <a:lnSpc>
          <a:spcPct val="90000"/>
        </a:lnSpc>
        <a:spcBef>
          <a:spcPts val="375"/>
        </a:spcBef>
        <a:spcAft>
          <a:spcPct val="0"/>
        </a:spcAft>
        <a:buFont typeface="Calibri" panose="020f0502020204030204" pitchFamily="34" charset="0"/>
        <a:buChar char="•"/>
        <a:defRPr sz="1300">
          <a:solidFill>
            <a:srgbClr val="7F7F7F"/>
          </a:solidFill>
          <a:latin typeface="+mn-lt"/>
          <a:ea typeface="+mn-ea"/>
        </a:defRPr>
      </a:lvl5pPr>
      <a:lvl6pPr marL="2000250" indent="-171450" algn="l" defTabSz="685800" rtl="0" fontAlgn="base">
        <a:lnSpc>
          <a:spcPct val="90000"/>
        </a:lnSpc>
        <a:spcBef>
          <a:spcPts val="375"/>
        </a:spcBef>
        <a:spcAft>
          <a:spcPct val="0"/>
        </a:spcAft>
        <a:buFont typeface="Calibri" panose="020f0502020204030204" pitchFamily="34" charset="0"/>
        <a:buChar char="•"/>
        <a:defRPr sz="1300">
          <a:solidFill>
            <a:srgbClr val="7F7F7F"/>
          </a:solidFill>
          <a:latin typeface="+mn-lt"/>
          <a:ea typeface="+mn-ea"/>
        </a:defRPr>
      </a:lvl6pPr>
      <a:lvl7pPr marL="2457450" indent="-171450" algn="l" defTabSz="685800" rtl="0" fontAlgn="base">
        <a:lnSpc>
          <a:spcPct val="90000"/>
        </a:lnSpc>
        <a:spcBef>
          <a:spcPts val="375"/>
        </a:spcBef>
        <a:spcAft>
          <a:spcPct val="0"/>
        </a:spcAft>
        <a:buFont typeface="Calibri" panose="020f0502020204030204" pitchFamily="34" charset="0"/>
        <a:buChar char="•"/>
        <a:defRPr sz="1300">
          <a:solidFill>
            <a:srgbClr val="7F7F7F"/>
          </a:solidFill>
          <a:latin typeface="+mn-lt"/>
          <a:ea typeface="+mn-ea"/>
        </a:defRPr>
      </a:lvl7pPr>
      <a:lvl8pPr marL="2914650" indent="-171450" algn="l" defTabSz="685800" rtl="0" fontAlgn="base">
        <a:lnSpc>
          <a:spcPct val="90000"/>
        </a:lnSpc>
        <a:spcBef>
          <a:spcPts val="375"/>
        </a:spcBef>
        <a:spcAft>
          <a:spcPct val="0"/>
        </a:spcAft>
        <a:buFont typeface="Calibri" panose="020f0502020204030204" pitchFamily="34" charset="0"/>
        <a:buChar char="•"/>
        <a:defRPr sz="1300">
          <a:solidFill>
            <a:srgbClr val="7F7F7F"/>
          </a:solidFill>
          <a:latin typeface="+mn-lt"/>
          <a:ea typeface="+mn-ea"/>
        </a:defRPr>
      </a:lvl8pPr>
      <a:lvl9pPr marL="3371850" indent="-171450" algn="l" defTabSz="685800" rtl="0" fontAlgn="base">
        <a:lnSpc>
          <a:spcPct val="90000"/>
        </a:lnSpc>
        <a:spcBef>
          <a:spcPts val="375"/>
        </a:spcBef>
        <a:spcAft>
          <a:spcPct val="0"/>
        </a:spcAft>
        <a:buFont typeface="Calibri" panose="020f0502020204030204" pitchFamily="34" charset="0"/>
        <a:buChar char="•"/>
        <a:defRPr sz="1300">
          <a:solidFill>
            <a:srgbClr val="7F7F7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D60C25"/>
        </a:solidFill>
        <a:effectLst/>
      </p:bgPr>
    </p:bg>
    <p:spTree>
      <p:nvGrpSpPr>
        <p:cNvPr id="1" name=""/>
        <p:cNvGrpSpPr/>
        <p:nvPr/>
      </p:nvGrpSpPr>
      <p:grpSpPr>
        <a:xfrm>
          <a:off x="0" y="0"/>
          <a:ext cx="0" cy="0"/>
        </a:xfrm>
      </p:grpSpPr>
      <p:sp>
        <p:nvSpPr>
          <p:cNvPr id="1026" name="AutoShape 2"/>
          <p:cNvSpPr>
            <a:spLocks noChangeArrowheads="1"/>
          </p:cNvSpPr>
          <p:nvPr userDrawn="1"/>
        </p:nvSpPr>
        <p:spPr bwMode="auto">
          <a:xfrm>
            <a:off x="-9525" y="942975"/>
            <a:ext cx="12199938" cy="4972050"/>
          </a:xfrm>
          <a:prstGeom prst="roundRect">
            <a:avLst>
              <a:gd name="adj" fmla="val 0"/>
            </a:avLst>
          </a:prstGeom>
          <a:solidFill>
            <a:srgbClr val="F2F2F2"/>
          </a:solidFill>
          <a:ln w="9525">
            <a:noFill/>
            <a:round/>
          </a:ln>
          <a:effectLst/>
        </p:spPr>
        <p:txBody>
          <a:bodyPr anchor="ctr"/>
          <a:lstStyle/>
          <a:p>
            <a:pPr>
              <a:defRPr/>
            </a:pPr>
            <a:endParaRPr lang="zh-CN" altLang="en-US"/>
          </a:p>
        </p:txBody>
      </p:sp>
      <p:sp>
        <p:nvSpPr>
          <p:cNvPr id="1027" name="五边形 46"/>
          <p:cNvSpPr>
            <a:spLocks noChangeArrowheads="1"/>
          </p:cNvSpPr>
          <p:nvPr userDrawn="1"/>
        </p:nvSpPr>
        <p:spPr bwMode="auto">
          <a:xfrm>
            <a:off x="85725" y="258763"/>
            <a:ext cx="766763" cy="487362"/>
          </a:xfrm>
          <a:prstGeom prst="homePlate">
            <a:avLst>
              <a:gd name="adj" fmla="val 29703"/>
            </a:avLst>
          </a:prstGeom>
          <a:solidFill>
            <a:schemeClr val="bg1"/>
          </a:solidFill>
          <a:ln w="9525">
            <a:noFill/>
            <a:miter lim="800000"/>
          </a:ln>
          <a:effectLst/>
        </p:spPr>
        <p:txBody>
          <a:bodyPr lIns="90170" tIns="46990" rIns="90170" bIns="46990"/>
          <a:lstStyle/>
          <a:p>
            <a:pPr>
              <a:defRPr/>
            </a:pPr>
            <a:endParaRPr lang="zh-CN" altLang="en-US">
              <a:solidFill>
                <a:srgbClr val="000000"/>
              </a:solidFill>
            </a:endParaRPr>
          </a:p>
        </p:txBody>
      </p:sp>
      <p:sp>
        <p:nvSpPr>
          <p:cNvPr id="1028" name="五边形 46"/>
          <p:cNvSpPr>
            <a:spLocks noChangeArrowheads="1"/>
          </p:cNvSpPr>
          <p:nvPr userDrawn="1"/>
        </p:nvSpPr>
        <p:spPr bwMode="auto">
          <a:xfrm>
            <a:off x="0" y="258763"/>
            <a:ext cx="766763" cy="487362"/>
          </a:xfrm>
          <a:prstGeom prst="homePlate">
            <a:avLst>
              <a:gd name="adj" fmla="val 29703"/>
            </a:avLst>
          </a:prstGeom>
          <a:solidFill>
            <a:schemeClr val="bg2"/>
          </a:solidFill>
          <a:ln w="9525">
            <a:noFill/>
            <a:miter lim="800000"/>
          </a:ln>
          <a:effectLst/>
        </p:spPr>
        <p:txBody>
          <a:bodyPr lIns="90170" tIns="46990" rIns="90170" bIns="46990"/>
          <a:lstStyle/>
          <a:p>
            <a:pPr>
              <a:defRPr/>
            </a:pPr>
            <a:endParaRPr lang="zh-CN" altLang="en-US">
              <a:solidFill>
                <a:srgbClr val="000000"/>
              </a:solidFill>
            </a:endParaRPr>
          </a:p>
        </p:txBody>
      </p:sp>
      <p:sp>
        <p:nvSpPr>
          <p:cNvPr id="2053" name="TextBox 64"/>
          <p:cNvSpPr txBox="1">
            <a:spLocks noChangeArrowheads="1"/>
          </p:cNvSpPr>
          <p:nvPr userDrawn="1"/>
        </p:nvSpPr>
        <p:spPr bwMode="auto">
          <a:xfrm>
            <a:off x="884238" y="327025"/>
            <a:ext cx="1782762" cy="365125"/>
          </a:xfrm>
          <a:prstGeom prst="rect">
            <a:avLst/>
          </a:prstGeom>
          <a:noFill/>
          <a:ln>
            <a:noFill/>
          </a:ln>
          <a:effectLs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defRPr/>
            </a:pPr>
            <a:r>
              <a:rPr lang="zh-CN" altLang="en-US" smtClean="0">
                <a:solidFill>
                  <a:srgbClr val="F8F8F8"/>
                </a:solidFill>
                <a:latin typeface="微软雅黑" pitchFamily="34" charset="-122"/>
                <a:ea typeface="微软雅黑" pitchFamily="34" charset="-122"/>
              </a:rPr>
              <a:t>请输入您的标题</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53"/>
                                        </p:tgtEl>
                                        <p:attrNameLst>
                                          <p:attrName>style.visibility</p:attrName>
                                        </p:attrNameLst>
                                      </p:cBhvr>
                                      <p:to>
                                        <p:strVal val="visible"/>
                                      </p:to>
                                    </p:set>
                                    <p:anim calcmode="lin" valueType="num">
                                      <p:cBhvr>
                                        <p:cTn id="7" dur="300" fill="hold"/>
                                        <p:tgtEl>
                                          <p:spTgt spid="2053"/>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053"/>
                                        </p:tgtEl>
                                        <p:attrNameLst>
                                          <p:attrName>ppt_y</p:attrName>
                                        </p:attrNameLst>
                                      </p:cBhvr>
                                      <p:tavLst>
                                        <p:tav tm="0">
                                          <p:val>
                                            <p:strVal val="#ppt_y"/>
                                          </p:val>
                                        </p:tav>
                                        <p:tav tm="100000">
                                          <p:val>
                                            <p:strVal val="#ppt_y"/>
                                          </p:val>
                                        </p:tav>
                                      </p:tavLst>
                                    </p:anim>
                                    <p:anim calcmode="lin" valueType="num">
                                      <p:cBhvr>
                                        <p:cTn id="9" dur="300" fill="hold"/>
                                        <p:tgtEl>
                                          <p:spTgt spid="2053"/>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0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buFontTx/>
              <a:buNone/>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buFontTx/>
                <a:buNone/>
              </a:pPr>
              <a:t>2016/3/13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buFontTx/>
              <a:buNone/>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buFontTx/>
              <a:buNone/>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buFontTx/>
                <a:buNone/>
              </a:pPr>
              <a:t>‹#›</a:t>
            </a:fld>
            <a:endParaRPr lang="zh-CN" altLang="en-US">
              <a:solidFill>
                <a:prstClr val="black">
                  <a:tint val="75000"/>
                </a:prstClr>
              </a:solidFill>
              <a:latin typeface="Calibri" panose="020f0502020204030204"/>
            </a:endParaRPr>
          </a:p>
        </p:txBody>
      </p:sp>
    </p:spTree>
    <p:extLst>
      <p:ext uri="{BB962C8B-B14F-4D97-AF65-F5344CB8AC3E}">
        <p14:creationId val="8160348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 Id="rId3"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3.png" Type="http://schemas.openxmlformats.org/officeDocument/2006/relationships/image"/><Relationship Id="rId3" Target="../media/image2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D60C25"/>
        </a:solidFill>
        <a:effectLst/>
      </p:bgPr>
    </p:bg>
    <p:spTree>
      <p:nvGrpSpPr>
        <p:cNvPr id="1" name=""/>
        <p:cNvGrpSpPr/>
        <p:nvPr/>
      </p:nvGrpSpPr>
      <p:grpSpPr>
        <a:xfrm>
          <a:off x="0" y="0"/>
          <a:ext cx="0" cy="0"/>
        </a:xfrm>
      </p:grpSpPr>
      <p:pic>
        <p:nvPicPr>
          <p:cNvPr descr="石师" id="2050"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6763" cy="552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1" name="TextBox 13"/>
          <p:cNvSpPr>
            <a:spLocks noChangeArrowheads="1"/>
          </p:cNvSpPr>
          <p:nvPr/>
        </p:nvSpPr>
        <p:spPr bwMode="auto">
          <a:xfrm>
            <a:off x="2009775" y="1546067"/>
            <a:ext cx="38766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600">
                <a:solidFill>
                  <a:srgbClr val="800000"/>
                </a:solidFill>
                <a:latin charset="-122" pitchFamily="34" typeface="微软雅黑"/>
                <a:ea charset="-122" panose="02000000000000000000" pitchFamily="2" typeface="张海山锐谐体"/>
                <a:sym charset="-122" pitchFamily="34" typeface="微软雅黑"/>
              </a:rPr>
              <a:t>中国亚洲投资银行</a:t>
            </a:r>
          </a:p>
        </p:txBody>
      </p:sp>
      <p:sp>
        <p:nvSpPr>
          <p:cNvPr id="2052" name="Text Box 4"/>
          <p:cNvSpPr txBox="1">
            <a:spLocks noChangeArrowheads="1"/>
          </p:cNvSpPr>
          <p:nvPr/>
        </p:nvSpPr>
        <p:spPr bwMode="auto">
          <a:xfrm>
            <a:off x="2087563" y="2130425"/>
            <a:ext cx="341153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zh-CN" lang="zh-CN" sz="1200"/>
              <a:t>China's investment Banks in Asia</a:t>
            </a:r>
          </a:p>
        </p:txBody>
      </p:sp>
      <p:sp>
        <p:nvSpPr>
          <p:cNvPr id="2053" name="Text Box 5"/>
          <p:cNvSpPr txBox="1">
            <a:spLocks noChangeArrowheads="1"/>
          </p:cNvSpPr>
          <p:nvPr/>
        </p:nvSpPr>
        <p:spPr bwMode="auto">
          <a:xfrm>
            <a:off x="2087563" y="2387600"/>
            <a:ext cx="4183062"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800">
                <a:ea charset="-122" panose="02010609060101010101" pitchFamily="49" typeface="黑体"/>
              </a:rPr>
              <a:t>写入您的标题,加入您的LOGO全部文字可以修改</a:t>
            </a:r>
          </a:p>
        </p:txBody>
      </p:sp>
      <p:pic>
        <p:nvPicPr>
          <p:cNvPr descr="标" id="2054" name="Picture 6"/>
          <p:cNvPicPr>
            <a:picLocks noChangeArrowheads="1" noChangeAspect="1"/>
          </p:cNvPicPr>
          <p:nvPr/>
        </p:nvPicPr>
        <p:blipFill>
          <a:blip r:embed="rId3">
            <a:extLst>
              <a:ext uri="{28A0092B-C50C-407E-A947-70E740481C1C}">
                <a14:useLocalDpi val="0"/>
              </a:ext>
            </a:extLst>
          </a:blip>
          <a:stretch>
            <a:fillRect/>
          </a:stretch>
        </p:blipFill>
        <p:spPr bwMode="auto">
          <a:xfrm>
            <a:off x="1079500" y="1439863"/>
            <a:ext cx="1008063" cy="101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5" name="矩形 23"/>
          <p:cNvSpPr>
            <a:spLocks noChangeArrowheads="1"/>
          </p:cNvSpPr>
          <p:nvPr/>
        </p:nvSpPr>
        <p:spPr bwMode="auto">
          <a:xfrm>
            <a:off x="7378699" y="5700713"/>
            <a:ext cx="255587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100">
                <a:solidFill>
                  <a:schemeClr val="bg1"/>
                </a:solidFill>
                <a:latin charset="0" panose="020b0806030902050204" pitchFamily="34" typeface="Impact"/>
                <a:ea charset="-122" pitchFamily="34" typeface="微软雅黑"/>
                <a:sym charset="0" panose="020b0806030902050204" pitchFamily="34" typeface="Impact"/>
              </a:rPr>
              <a:t>英文缩写：AIIB</a:t>
            </a:r>
          </a:p>
        </p:txBody>
      </p:sp>
      <p:sp>
        <p:nvSpPr>
          <p:cNvPr id="2056" name="矩形 27"/>
          <p:cNvSpPr>
            <a:spLocks noChangeArrowheads="1"/>
          </p:cNvSpPr>
          <p:nvPr/>
        </p:nvSpPr>
        <p:spPr bwMode="auto">
          <a:xfrm>
            <a:off x="7380289" y="6072188"/>
            <a:ext cx="355758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en-US" lang="zh-CN" sz="1600">
                <a:solidFill>
                  <a:schemeClr val="bg1"/>
                </a:solidFill>
                <a:latin charset="-122" pitchFamily="34" typeface="微软雅黑"/>
                <a:ea charset="-122" pitchFamily="34" typeface="微软雅黑"/>
                <a:sym charset="-122" pitchFamily="34" typeface="微软雅黑"/>
              </a:rPr>
              <a:t>出品机构：中华人民共和国商务部</a:t>
            </a:r>
          </a:p>
        </p:txBody>
      </p:sp>
      <p:sp>
        <p:nvSpPr>
          <p:cNvPr id="2057" name="Text Box 9"/>
          <p:cNvSpPr txBox="1">
            <a:spLocks noChangeArrowheads="1"/>
          </p:cNvSpPr>
          <p:nvPr/>
        </p:nvSpPr>
        <p:spPr bwMode="auto">
          <a:xfrm>
            <a:off x="1171575" y="5778500"/>
            <a:ext cx="5372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zh-CN">
                <a:solidFill>
                  <a:schemeClr val="bg1"/>
                </a:solidFill>
              </a:rPr>
              <a:t>Welcome you to Beijing</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AutoShape 2"/>
          <p:cNvSpPr>
            <a:spLocks noChangeArrowheads="1"/>
          </p:cNvSpPr>
          <p:nvPr/>
        </p:nvSpPr>
        <p:spPr bwMode="auto">
          <a:xfrm>
            <a:off x="-9525" y="9429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1"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2292"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2293"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sp>
        <p:nvSpPr>
          <p:cNvPr id="12294" name="文本框 5"/>
          <p:cNvSpPr>
            <a:spLocks noChangeArrowheads="1"/>
          </p:cNvSpPr>
          <p:nvPr/>
        </p:nvSpPr>
        <p:spPr bwMode="auto">
          <a:xfrm>
            <a:off x="4273550" y="1235075"/>
            <a:ext cx="38719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rgbClr val="FE4D66"/>
                </a:solidFill>
                <a:latin charset="-122" panose="020b0604020202020204" pitchFamily="34" typeface="Arial Unicode MS"/>
                <a:sym charset="-122" panose="020b0604020202020204" pitchFamily="34" typeface="Arial Unicode MS"/>
              </a:rPr>
              <a:t>ADD YOUR TITLE HERE</a:t>
            </a:r>
          </a:p>
        </p:txBody>
      </p:sp>
      <p:sp>
        <p:nvSpPr>
          <p:cNvPr id="12295" name="矩形 7"/>
          <p:cNvSpPr>
            <a:spLocks noChangeArrowheads="1"/>
          </p:cNvSpPr>
          <p:nvPr/>
        </p:nvSpPr>
        <p:spPr bwMode="auto">
          <a:xfrm>
            <a:off x="3929062" y="1682750"/>
            <a:ext cx="45132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200">
                <a:solidFill>
                  <a:srgbClr val="3F3F3F"/>
                </a:solidFill>
                <a:sym charset="-122" panose="02010600030101010101" pitchFamily="2" typeface="宋体"/>
              </a:rPr>
              <a:t>This is an example text. Go ahead and replace it with your own text. This is an example text. </a:t>
            </a:r>
          </a:p>
        </p:txBody>
      </p:sp>
      <p:sp>
        <p:nvSpPr>
          <p:cNvPr id="12296" name="空心弧 9"/>
          <p:cNvSpPr>
            <a:spLocks noChangeArrowheads="1"/>
          </p:cNvSpPr>
          <p:nvPr/>
        </p:nvSpPr>
        <p:spPr bwMode="auto">
          <a:xfrm rot="3600000">
            <a:off x="4783138" y="2327275"/>
            <a:ext cx="2803525" cy="2803525"/>
          </a:xfrm>
          <a:custGeom>
            <a:gdLst>
              <a:gd fmla="*/ 181938778 w 21600" name="T0"/>
              <a:gd fmla="*/ 0 h 21600" name="T1"/>
              <a:gd fmla="*/ 134280914 w 21600" name="T2"/>
              <a:gd fmla="*/ 15784882 h 21600" name="T3"/>
              <a:gd fmla="*/ 181938778 w 21600" name="T4"/>
              <a:gd fmla="*/ 18193840 h 21600" name="T5"/>
              <a:gd fmla="*/ 229596479 w 21600" name="T6"/>
              <a:gd fmla="*/ 15784882 h 21600" name="T7"/>
              <a:gd fmla="*/ 0 60000 65536" name="T8"/>
              <a:gd fmla="*/ 0 60000 65536" name="T9"/>
              <a:gd fmla="*/ 0 60000 65536" name="T10"/>
              <a:gd fmla="*/ 0 60000 65536" name="T11"/>
              <a:gd fmla="*/ 0 w 21600" name="T12"/>
              <a:gd fmla="*/ 0 h 21600" name="T13"/>
              <a:gd fmla="*/ 21600 w 21600" name="T14"/>
              <a:gd fmla="*/ 91 h 21600" name="T15"/>
            </a:gdLst>
            <a:cxnLst>
              <a:cxn ang="T8">
                <a:pos x="T0" y="T1"/>
              </a:cxn>
              <a:cxn ang="T9">
                <a:pos x="T2" y="T3"/>
              </a:cxn>
              <a:cxn ang="T10">
                <a:pos x="T4" y="T5"/>
              </a:cxn>
              <a:cxn ang="T11">
                <a:pos x="T6" y="T7"/>
              </a:cxn>
            </a:cxnLst>
            <a:rect b="T15" l="T12" r="T14" t="T13"/>
            <a:pathLst>
              <a:path h="21600" w="21600">
                <a:moveTo>
                  <a:pt x="8120" y="1456"/>
                </a:moveTo>
                <a:cubicBezTo>
                  <a:pt x="8991" y="1206"/>
                  <a:pt x="9893" y="1080"/>
                  <a:pt x="10799" y="1080"/>
                </a:cubicBezTo>
                <a:cubicBezTo>
                  <a:pt x="11706" y="1079"/>
                  <a:pt x="12608" y="1206"/>
                  <a:pt x="13479" y="1456"/>
                </a:cubicBezTo>
                <a:lnTo>
                  <a:pt x="13776" y="418"/>
                </a:lnTo>
                <a:cubicBezTo>
                  <a:pt x="12808" y="140"/>
                  <a:pt x="11806" y="0"/>
                  <a:pt x="10800" y="0"/>
                </a:cubicBezTo>
                <a:cubicBezTo>
                  <a:pt x="9793" y="-1"/>
                  <a:pt x="8791" y="140"/>
                  <a:pt x="7823" y="418"/>
                </a:cubicBezTo>
                <a:lnTo>
                  <a:pt x="8120" y="1456"/>
                </a:lnTo>
                <a:close/>
              </a:path>
            </a:pathLst>
          </a:custGeom>
          <a:solidFill>
            <a:srgbClr val="FE4D66"/>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7" name="矩形 6"/>
          <p:cNvSpPr>
            <a:spLocks noChangeArrowheads="1"/>
          </p:cNvSpPr>
          <p:nvPr/>
        </p:nvSpPr>
        <p:spPr bwMode="auto">
          <a:xfrm>
            <a:off x="5135563" y="2263775"/>
            <a:ext cx="2147887" cy="38100"/>
          </a:xfrm>
          <a:prstGeom prst="rect">
            <a:avLst/>
          </a:prstGeom>
          <a:solidFill>
            <a:srgbClr val="FE4D66"/>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endParaRPr>
          </a:p>
        </p:txBody>
      </p:sp>
      <p:sp>
        <p:nvSpPr>
          <p:cNvPr id="12298" name="空心弧 11"/>
          <p:cNvSpPr>
            <a:spLocks noChangeArrowheads="1"/>
          </p:cNvSpPr>
          <p:nvPr/>
        </p:nvSpPr>
        <p:spPr bwMode="auto">
          <a:xfrm rot="4920000">
            <a:off x="4617244" y="2162969"/>
            <a:ext cx="3133725" cy="3132137"/>
          </a:xfrm>
          <a:custGeom>
            <a:gdLst>
              <a:gd fmla="*/ 227320257 w 21600" name="T0"/>
              <a:gd fmla="*/ 0 h 21600" name="T1"/>
              <a:gd fmla="*/ 67101606 w 21600" name="T2"/>
              <a:gd fmla="*/ 82425237 h 21600" name="T3"/>
              <a:gd fmla="*/ 227320257 w 21600" name="T4"/>
              <a:gd fmla="*/ 22709009 h 21600" name="T5"/>
              <a:gd fmla="*/ 387538781 w 21600" name="T6"/>
              <a:gd fmla="*/ 82425237 h 21600" name="T7"/>
              <a:gd fmla="*/ 0 60000 65536" name="T8"/>
              <a:gd fmla="*/ 0 60000 65536" name="T9"/>
              <a:gd fmla="*/ 0 60000 65536" name="T10"/>
              <a:gd fmla="*/ 0 60000 65536" name="T11"/>
              <a:gd fmla="*/ 0 w 21600" name="T12"/>
              <a:gd fmla="*/ 0 h 21600" name="T13"/>
              <a:gd fmla="*/ 21600 w 21600" name="T14"/>
              <a:gd fmla="*/ 1212 h 21600" name="T15"/>
            </a:gdLst>
            <a:cxnLst>
              <a:cxn ang="T8">
                <a:pos x="T0" y="T1"/>
              </a:cxn>
              <a:cxn ang="T9">
                <a:pos x="T2" y="T3"/>
              </a:cxn>
              <a:cxn ang="T10">
                <a:pos x="T4" y="T5"/>
              </a:cxn>
              <a:cxn ang="T11">
                <a:pos x="T6" y="T7"/>
              </a:cxn>
            </a:cxnLst>
            <a:rect b="T15" l="T12" r="T14" t="T13"/>
            <a:pathLst>
              <a:path h="21600" w="21600">
                <a:moveTo>
                  <a:pt x="3588" y="4282"/>
                </a:moveTo>
                <a:cubicBezTo>
                  <a:pt x="5431" y="2243"/>
                  <a:pt x="8051" y="1080"/>
                  <a:pt x="10799" y="1080"/>
                </a:cubicBezTo>
                <a:cubicBezTo>
                  <a:pt x="13548" y="1079"/>
                  <a:pt x="16168" y="2243"/>
                  <a:pt x="18011" y="4282"/>
                </a:cubicBezTo>
                <a:lnTo>
                  <a:pt x="18812" y="3558"/>
                </a:lnTo>
                <a:cubicBezTo>
                  <a:pt x="16764" y="1292"/>
                  <a:pt x="13853" y="0"/>
                  <a:pt x="10800" y="0"/>
                </a:cubicBezTo>
                <a:cubicBezTo>
                  <a:pt x="7746" y="-1"/>
                  <a:pt x="4835" y="1292"/>
                  <a:pt x="2787" y="3558"/>
                </a:cubicBezTo>
                <a:lnTo>
                  <a:pt x="3588" y="4282"/>
                </a:lnTo>
                <a:close/>
              </a:path>
            </a:pathLst>
          </a:cu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9" name="空心弧 12"/>
          <p:cNvSpPr>
            <a:spLocks noChangeArrowheads="1"/>
          </p:cNvSpPr>
          <p:nvPr/>
        </p:nvSpPr>
        <p:spPr bwMode="auto">
          <a:xfrm rot="-9780000">
            <a:off x="4932363" y="2476500"/>
            <a:ext cx="2505075" cy="2505075"/>
          </a:xfrm>
          <a:custGeom>
            <a:gdLst>
              <a:gd fmla="*/ 145263970 w 21600" name="T0"/>
              <a:gd fmla="*/ 0 h 21600" name="T1"/>
              <a:gd fmla="*/ 15575537 w 21600" name="T2"/>
              <a:gd fmla="*/ 192461189 h 21600" name="T3"/>
              <a:gd fmla="*/ 145263970 w 21600" name="T4"/>
              <a:gd fmla="*/ 14526418 h 21600" name="T5"/>
              <a:gd fmla="*/ 274952178 w 21600" name="T6"/>
              <a:gd fmla="*/ 192461189 h 21600" name="T7"/>
              <a:gd fmla="*/ 0 60000 65536" name="T8"/>
              <a:gd fmla="*/ 0 60000 65536" name="T9"/>
              <a:gd fmla="*/ 0 60000 65536" name="T10"/>
              <a:gd fmla="*/ 0 60000 65536" name="T11"/>
              <a:gd fmla="*/ 0 w 21600" name="T12"/>
              <a:gd fmla="*/ 0 h 21600" name="T13"/>
              <a:gd fmla="*/ 21600 w 21600" name="T14"/>
              <a:gd fmla="*/ 11786 h 21600" name="T15"/>
            </a:gdLst>
            <a:cxnLst>
              <a:cxn ang="T8">
                <a:pos x="T0" y="T1"/>
              </a:cxn>
              <a:cxn ang="T9">
                <a:pos x="T2" y="T3"/>
              </a:cxn>
              <a:cxn ang="T10">
                <a:pos x="T4" y="T5"/>
              </a:cxn>
              <a:cxn ang="T11">
                <a:pos x="T6" y="T7"/>
              </a:cxn>
            </a:cxnLst>
            <a:rect b="T15" l="T12" r="T14" t="T13"/>
            <a:pathLst>
              <a:path h="21600" w="21600">
                <a:moveTo>
                  <a:pt x="1666" y="14124"/>
                </a:moveTo>
                <a:cubicBezTo>
                  <a:pt x="1278" y="13058"/>
                  <a:pt x="1080" y="11933"/>
                  <a:pt x="1080" y="10800"/>
                </a:cubicBezTo>
                <a:cubicBezTo>
                  <a:pt x="1080" y="5431"/>
                  <a:pt x="5431" y="1080"/>
                  <a:pt x="10800" y="1080"/>
                </a:cubicBezTo>
                <a:cubicBezTo>
                  <a:pt x="16168" y="1080"/>
                  <a:pt x="20520" y="5431"/>
                  <a:pt x="20520" y="10800"/>
                </a:cubicBezTo>
                <a:cubicBezTo>
                  <a:pt x="20520" y="11933"/>
                  <a:pt x="20321" y="13058"/>
                  <a:pt x="19933" y="14124"/>
                </a:cubicBezTo>
                <a:lnTo>
                  <a:pt x="20948" y="14493"/>
                </a:lnTo>
                <a:cubicBezTo>
                  <a:pt x="21379" y="13309"/>
                  <a:pt x="21600" y="12059"/>
                  <a:pt x="21600" y="10800"/>
                </a:cubicBezTo>
                <a:cubicBezTo>
                  <a:pt x="21600" y="4835"/>
                  <a:pt x="16764" y="0"/>
                  <a:pt x="10800" y="0"/>
                </a:cubicBezTo>
                <a:cubicBezTo>
                  <a:pt x="4835" y="0"/>
                  <a:pt x="0" y="4835"/>
                  <a:pt x="0" y="10800"/>
                </a:cubicBezTo>
                <a:cubicBezTo>
                  <a:pt x="-1" y="12059"/>
                  <a:pt x="220" y="13309"/>
                  <a:pt x="651" y="14493"/>
                </a:cubicBezTo>
                <a:lnTo>
                  <a:pt x="1666" y="14124"/>
                </a:ln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00" name="空心弧 13"/>
          <p:cNvSpPr>
            <a:spLocks noChangeArrowheads="1"/>
          </p:cNvSpPr>
          <p:nvPr/>
        </p:nvSpPr>
        <p:spPr bwMode="auto">
          <a:xfrm rot="8880000">
            <a:off x="5076825" y="2622550"/>
            <a:ext cx="2214563" cy="2212975"/>
          </a:xfrm>
          <a:custGeom>
            <a:gdLst>
              <a:gd fmla="*/ 113525276 w 21600" name="T0"/>
              <a:gd fmla="*/ 0 h 21600" name="T1"/>
              <a:gd fmla="*/ 9460387 w 21600" name="T2"/>
              <a:gd fmla="*/ 131678880 h 21600" name="T3"/>
              <a:gd fmla="*/ 113525276 w 21600" name="T4"/>
              <a:gd fmla="*/ 15713250 h 21600" name="T5"/>
              <a:gd fmla="*/ 217590066 w 21600" name="T6"/>
              <a:gd fmla="*/ 131678880 h 21600" name="T7"/>
              <a:gd fmla="*/ 0 60000 65536" name="T8"/>
              <a:gd fmla="*/ 0 60000 65536" name="T9"/>
              <a:gd fmla="*/ 0 60000 65536" name="T10"/>
              <a:gd fmla="*/ 0 60000 65536" name="T11"/>
              <a:gd fmla="*/ 0 w 21600" name="T12"/>
              <a:gd fmla="*/ 0 h 21600" name="T13"/>
              <a:gd fmla="*/ 21600 w 21600" name="T14"/>
              <a:gd fmla="*/ 9730 h 21600" name="T15"/>
            </a:gdLst>
            <a:cxnLst>
              <a:cxn ang="T8">
                <a:pos x="T0" y="T1"/>
              </a:cxn>
              <a:cxn ang="T9">
                <a:pos x="T2" y="T3"/>
              </a:cxn>
              <a:cxn ang="T10">
                <a:pos x="T4" y="T5"/>
              </a:cxn>
              <a:cxn ang="T11">
                <a:pos x="T6" y="T7"/>
              </a:cxn>
            </a:cxnLst>
            <a:rect b="T15" l="T12" r="T14" t="T13"/>
            <a:pathLst>
              <a:path h="21600" w="21600">
                <a:moveTo>
                  <a:pt x="1638" y="12415"/>
                </a:moveTo>
                <a:cubicBezTo>
                  <a:pt x="1544" y="11882"/>
                  <a:pt x="1497" y="11341"/>
                  <a:pt x="1497" y="10800"/>
                </a:cubicBezTo>
                <a:cubicBezTo>
                  <a:pt x="1497" y="5662"/>
                  <a:pt x="5662" y="1497"/>
                  <a:pt x="10800" y="1497"/>
                </a:cubicBezTo>
                <a:cubicBezTo>
                  <a:pt x="15937" y="1497"/>
                  <a:pt x="20103" y="5662"/>
                  <a:pt x="20103" y="10800"/>
                </a:cubicBezTo>
                <a:cubicBezTo>
                  <a:pt x="20103" y="11341"/>
                  <a:pt x="20055" y="11882"/>
                  <a:pt x="19961" y="12415"/>
                </a:cubicBezTo>
                <a:lnTo>
                  <a:pt x="21435" y="12675"/>
                </a:lnTo>
                <a:cubicBezTo>
                  <a:pt x="21545" y="12056"/>
                  <a:pt x="21600" y="11428"/>
                  <a:pt x="21600" y="10800"/>
                </a:cubicBezTo>
                <a:cubicBezTo>
                  <a:pt x="21600" y="4835"/>
                  <a:pt x="16764" y="0"/>
                  <a:pt x="10800" y="0"/>
                </a:cubicBezTo>
                <a:cubicBezTo>
                  <a:pt x="4835" y="0"/>
                  <a:pt x="0" y="4835"/>
                  <a:pt x="0" y="10800"/>
                </a:cubicBezTo>
                <a:cubicBezTo>
                  <a:pt x="-1" y="11428"/>
                  <a:pt x="54" y="12056"/>
                  <a:pt x="164" y="12675"/>
                </a:cubicBezTo>
                <a:lnTo>
                  <a:pt x="1638" y="12415"/>
                </a:lnTo>
                <a:close/>
              </a:path>
            </a:pathLst>
          </a:cu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01" name="空心弧 14"/>
          <p:cNvSpPr>
            <a:spLocks noChangeArrowheads="1"/>
          </p:cNvSpPr>
          <p:nvPr/>
        </p:nvSpPr>
        <p:spPr bwMode="auto">
          <a:xfrm rot="8100000">
            <a:off x="5254625" y="2798763"/>
            <a:ext cx="1862138" cy="1862137"/>
          </a:xfrm>
          <a:custGeom>
            <a:gdLst>
              <a:gd fmla="*/ 80267537 w 21600" name="T0"/>
              <a:gd fmla="*/ 0 h 21600" name="T1"/>
              <a:gd fmla="*/ 72902267 w 21600" name="T2"/>
              <a:gd fmla="*/ 6317386 h 21600" name="T3"/>
              <a:gd fmla="*/ 80267537 w 21600" name="T4"/>
              <a:gd fmla="*/ 11913798 h 21600" name="T5"/>
              <a:gd fmla="*/ 87632808 w 21600" name="T6"/>
              <a:gd fmla="*/ 6317386 h 21600" name="T7"/>
              <a:gd fmla="*/ 0 60000 65536" name="T8"/>
              <a:gd fmla="*/ 0 60000 65536" name="T9"/>
              <a:gd fmla="*/ 0 60000 65536" name="T10"/>
              <a:gd fmla="*/ 0 60000 65536" name="T11"/>
              <a:gd fmla="*/ 0 w 21600" name="T12"/>
              <a:gd fmla="*/ 0 h 21600" name="T13"/>
              <a:gd fmla="*/ 21600 w 21600" name="T14"/>
              <a:gd fmla="*/ 570 h 21600" name="T15"/>
            </a:gdLst>
            <a:cxnLst>
              <a:cxn ang="T8">
                <a:pos x="T0" y="T1"/>
              </a:cxn>
              <a:cxn ang="T9">
                <a:pos x="T2" y="T3"/>
              </a:cxn>
              <a:cxn ang="T10">
                <a:pos x="T4" y="T5"/>
              </a:cxn>
              <a:cxn ang="T11">
                <a:pos x="T6" y="T7"/>
              </a:cxn>
            </a:cxnLst>
            <a:rect b="T15" l="T12" r="T14" t="T13"/>
            <a:pathLst>
              <a:path h="21600" w="21600">
                <a:moveTo>
                  <a:pt x="9889" y="1648"/>
                </a:moveTo>
                <a:cubicBezTo>
                  <a:pt x="10191" y="1618"/>
                  <a:pt x="10495" y="1603"/>
                  <a:pt x="10799" y="1603"/>
                </a:cubicBezTo>
                <a:cubicBezTo>
                  <a:pt x="11104" y="1602"/>
                  <a:pt x="11408" y="1618"/>
                  <a:pt x="11710" y="1648"/>
                </a:cubicBezTo>
                <a:lnTo>
                  <a:pt x="11869" y="53"/>
                </a:lnTo>
                <a:cubicBezTo>
                  <a:pt x="11514" y="17"/>
                  <a:pt x="11157" y="0"/>
                  <a:pt x="10800" y="0"/>
                </a:cubicBezTo>
                <a:cubicBezTo>
                  <a:pt x="10442" y="-1"/>
                  <a:pt x="10085" y="17"/>
                  <a:pt x="9730" y="53"/>
                </a:cubicBezTo>
                <a:lnTo>
                  <a:pt x="9889" y="1648"/>
                </a:lnTo>
                <a:close/>
              </a:path>
            </a:pathLst>
          </a:custGeom>
          <a:solidFill>
            <a:srgbClr val="FE4D66"/>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02" name="矩形 17"/>
          <p:cNvSpPr>
            <a:spLocks noChangeArrowheads="1"/>
          </p:cNvSpPr>
          <p:nvPr/>
        </p:nvSpPr>
        <p:spPr bwMode="auto">
          <a:xfrm>
            <a:off x="7977189" y="2884488"/>
            <a:ext cx="2230437" cy="777240"/>
          </a:xfrm>
          <a:prstGeom prst="rect">
            <a:avLst/>
          </a:prstGeom>
          <a:noFill/>
          <a:ln w="6350">
            <a:solidFill>
              <a:srgbClr val="FE4D66"/>
            </a:solidFill>
            <a:miter lim="800000"/>
          </a:ln>
          <a:extLst>
            <a:ext uri="{909E8E84-426E-40DD-AFC4-6F175D3DCCD1}">
              <a14:hiddenFill>
                <a:solidFill>
                  <a:srgbClr val="FFFFFF"/>
                </a:solidFill>
              </a14:hiddenFill>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zh-CN" lang="en-US" sz="1000">
                <a:solidFill>
                  <a:srgbClr val="3F3F3F"/>
                </a:solidFill>
                <a:sym charset="-122" panose="02010600030101010101" pitchFamily="2" typeface="宋体"/>
              </a:rPr>
              <a:t>This is an example text. Go ahead and replace it with your own text. This is an example text. </a:t>
            </a:r>
          </a:p>
        </p:txBody>
      </p:sp>
      <p:sp>
        <p:nvSpPr>
          <p:cNvPr id="12303" name="矩形 19"/>
          <p:cNvSpPr>
            <a:spLocks noChangeArrowheads="1"/>
          </p:cNvSpPr>
          <p:nvPr/>
        </p:nvSpPr>
        <p:spPr bwMode="auto">
          <a:xfrm>
            <a:off x="7977189" y="4691063"/>
            <a:ext cx="2230437" cy="777240"/>
          </a:xfrm>
          <a:prstGeom prst="rect">
            <a:avLst/>
          </a:prstGeom>
          <a:noFill/>
          <a:ln w="6350">
            <a:solidFill>
              <a:srgbClr val="FE4D66"/>
            </a:solidFill>
            <a:miter lim="800000"/>
          </a:ln>
          <a:extLst>
            <a:ext uri="{909E8E84-426E-40DD-AFC4-6F175D3DCCD1}">
              <a14:hiddenFill>
                <a:solidFill>
                  <a:srgbClr val="FFFFFF"/>
                </a:solidFill>
              </a14:hiddenFill>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zh-CN" lang="en-US" sz="1000">
                <a:solidFill>
                  <a:srgbClr val="3F3F3F"/>
                </a:solidFill>
                <a:sym charset="-122" panose="02010600030101010101" pitchFamily="2" typeface="宋体"/>
              </a:rPr>
              <a:t>This is an example text. Go ahead and replace it with your own text. This is an example text. </a:t>
            </a:r>
          </a:p>
        </p:txBody>
      </p:sp>
      <p:sp>
        <p:nvSpPr>
          <p:cNvPr id="12304" name="矩形 21"/>
          <p:cNvSpPr>
            <a:spLocks noChangeArrowheads="1"/>
          </p:cNvSpPr>
          <p:nvPr/>
        </p:nvSpPr>
        <p:spPr bwMode="auto">
          <a:xfrm>
            <a:off x="1924050" y="4691063"/>
            <a:ext cx="2230438" cy="777240"/>
          </a:xfrm>
          <a:prstGeom prst="rect">
            <a:avLst/>
          </a:prstGeom>
          <a:noFill/>
          <a:ln w="6350">
            <a:solidFill>
              <a:srgbClr val="FE4D66"/>
            </a:solidFill>
            <a:miter lim="800000"/>
          </a:ln>
          <a:extLst>
            <a:ext uri="{909E8E84-426E-40DD-AFC4-6F175D3DCCD1}">
              <a14:hiddenFill>
                <a:solidFill>
                  <a:srgbClr val="FFFFFF"/>
                </a:solidFill>
              </a14:hiddenFill>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lnSpc>
                <a:spcPct val="150000"/>
              </a:lnSpc>
            </a:pPr>
            <a:r>
              <a:rPr altLang="zh-CN" lang="en-US" sz="1000">
                <a:solidFill>
                  <a:srgbClr val="3F3F3F"/>
                </a:solidFill>
                <a:sym charset="-122" panose="02010600030101010101" pitchFamily="2" typeface="宋体"/>
              </a:rPr>
              <a:t>This is an example text. Go ahead and replace it with your own text. This is an example text. </a:t>
            </a:r>
          </a:p>
        </p:txBody>
      </p:sp>
      <p:sp>
        <p:nvSpPr>
          <p:cNvPr id="12305" name="文本框 22"/>
          <p:cNvSpPr>
            <a:spLocks noChangeArrowheads="1"/>
          </p:cNvSpPr>
          <p:nvPr/>
        </p:nvSpPr>
        <p:spPr bwMode="auto">
          <a:xfrm>
            <a:off x="1898650" y="2362200"/>
            <a:ext cx="23209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zh-CN" lang="en-US" sz="2800">
                <a:solidFill>
                  <a:srgbClr val="FE4D66"/>
                </a:solidFill>
                <a:latin charset="-122" panose="020b0604020202020204" pitchFamily="34" typeface="Arial Unicode MS"/>
                <a:sym charset="-122" panose="020b0604020202020204" pitchFamily="34" typeface="Arial Unicode MS"/>
              </a:rPr>
              <a:t>58%</a:t>
            </a:r>
          </a:p>
        </p:txBody>
      </p:sp>
      <p:sp>
        <p:nvSpPr>
          <p:cNvPr id="12306" name="矩形 23"/>
          <p:cNvSpPr>
            <a:spLocks noChangeArrowheads="1"/>
          </p:cNvSpPr>
          <p:nvPr/>
        </p:nvSpPr>
        <p:spPr bwMode="auto">
          <a:xfrm>
            <a:off x="1924050" y="2819400"/>
            <a:ext cx="2230438" cy="777240"/>
          </a:xfrm>
          <a:prstGeom prst="rect">
            <a:avLst/>
          </a:prstGeom>
          <a:noFill/>
          <a:ln w="6350">
            <a:solidFill>
              <a:srgbClr val="FE4D66"/>
            </a:solidFill>
            <a:miter lim="800000"/>
          </a:ln>
          <a:extLst>
            <a:ext uri="{909E8E84-426E-40DD-AFC4-6F175D3DCCD1}">
              <a14:hiddenFill>
                <a:solidFill>
                  <a:srgbClr val="FFFFFF"/>
                </a:solidFill>
              </a14:hiddenFill>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lnSpc>
                <a:spcPct val="150000"/>
              </a:lnSpc>
            </a:pPr>
            <a:r>
              <a:rPr altLang="zh-CN" lang="en-US" sz="1000">
                <a:solidFill>
                  <a:srgbClr val="3F3F3F"/>
                </a:solidFill>
                <a:sym charset="-122" panose="02010600030101010101" pitchFamily="2" typeface="宋体"/>
              </a:rPr>
              <a:t>This is an example text. Go ahead and replace it with your own text. This is an example text. </a:t>
            </a:r>
          </a:p>
        </p:txBody>
      </p:sp>
      <p:sp>
        <p:nvSpPr>
          <p:cNvPr id="12307" name="文本框 24"/>
          <p:cNvSpPr>
            <a:spLocks noChangeArrowheads="1"/>
          </p:cNvSpPr>
          <p:nvPr/>
        </p:nvSpPr>
        <p:spPr bwMode="auto">
          <a:xfrm>
            <a:off x="1898650" y="4259263"/>
            <a:ext cx="23209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zh-CN" lang="en-US" sz="2800">
                <a:solidFill>
                  <a:srgbClr val="FE4D66"/>
                </a:solidFill>
                <a:latin charset="-122" panose="020b0604020202020204" pitchFamily="34" typeface="Arial Unicode MS"/>
                <a:sym charset="-122" panose="020b0604020202020204" pitchFamily="34" typeface="Arial Unicode MS"/>
              </a:rPr>
              <a:t>32%</a:t>
            </a:r>
          </a:p>
        </p:txBody>
      </p:sp>
      <p:sp>
        <p:nvSpPr>
          <p:cNvPr id="12308" name="文本框 25"/>
          <p:cNvSpPr>
            <a:spLocks noChangeArrowheads="1"/>
          </p:cNvSpPr>
          <p:nvPr/>
        </p:nvSpPr>
        <p:spPr bwMode="auto">
          <a:xfrm>
            <a:off x="7850189" y="4259263"/>
            <a:ext cx="23225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2800">
                <a:solidFill>
                  <a:srgbClr val="FE4D66"/>
                </a:solidFill>
                <a:latin charset="-122" panose="020b0604020202020204" pitchFamily="34" typeface="Arial Unicode MS"/>
                <a:sym charset="-122" panose="020b0604020202020204" pitchFamily="34" typeface="Arial Unicode MS"/>
              </a:rPr>
              <a:t>47%</a:t>
            </a:r>
          </a:p>
        </p:txBody>
      </p:sp>
      <p:sp>
        <p:nvSpPr>
          <p:cNvPr id="12309" name="文本框 26"/>
          <p:cNvSpPr>
            <a:spLocks noChangeArrowheads="1"/>
          </p:cNvSpPr>
          <p:nvPr/>
        </p:nvSpPr>
        <p:spPr bwMode="auto">
          <a:xfrm>
            <a:off x="7850189" y="2447925"/>
            <a:ext cx="23225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2800">
                <a:solidFill>
                  <a:srgbClr val="FE4D66"/>
                </a:solidFill>
                <a:latin charset="-122" panose="020b0604020202020204" pitchFamily="34" typeface="Arial Unicode MS"/>
                <a:sym charset="-122" panose="020b0604020202020204" pitchFamily="34" typeface="Arial Unicode MS"/>
              </a:rPr>
              <a:t>83%</a:t>
            </a:r>
          </a:p>
        </p:txBody>
      </p:sp>
      <p:pic>
        <p:nvPicPr>
          <p:cNvPr descr="标" id="12310" name="Picture 22"/>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2311" name="TIMELINE"/>
          <p:cNvGrpSpPr/>
          <p:nvPr/>
        </p:nvGrpSpPr>
        <p:grpSpPr>
          <a:xfrm>
            <a:off x="9302750" y="6045200"/>
            <a:ext cx="1570038" cy="349250"/>
            <a:chExt cx="1775962" cy="424224"/>
          </a:xfrm>
        </p:grpSpPr>
        <p:sp>
          <p:nvSpPr>
            <p:cNvPr id="12330"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1"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2"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3"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4"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5"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6"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37"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2312" name="INFO"/>
          <p:cNvGrpSpPr/>
          <p:nvPr/>
        </p:nvGrpSpPr>
        <p:grpSpPr>
          <a:xfrm>
            <a:off x="9386888" y="6454775"/>
            <a:ext cx="1484312" cy="211138"/>
            <a:chExt cx="1677127" cy="256967"/>
          </a:xfrm>
        </p:grpSpPr>
        <p:sp>
          <p:nvSpPr>
            <p:cNvPr id="12318"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19"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0"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1"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2"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3"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4"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5"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6"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7"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8"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29"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2313"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14"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2315"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2316"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2317" name="Text Box 49"/>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10</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AutoShape 2"/>
          <p:cNvSpPr>
            <a:spLocks noChangeArrowheads="1"/>
          </p:cNvSpPr>
          <p:nvPr/>
        </p:nvSpPr>
        <p:spPr bwMode="auto">
          <a:xfrm>
            <a:off x="-9525" y="9429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15"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3316"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3317"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sp>
        <p:nvSpPr>
          <p:cNvPr id="13318" name="文本框 5"/>
          <p:cNvSpPr>
            <a:spLocks noChangeArrowheads="1"/>
          </p:cNvSpPr>
          <p:nvPr/>
        </p:nvSpPr>
        <p:spPr bwMode="auto">
          <a:xfrm>
            <a:off x="3676650" y="1393825"/>
            <a:ext cx="4838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rgbClr val="3563A8"/>
                </a:solidFill>
                <a:latin charset="-122" panose="020b0604020202020204" pitchFamily="34" typeface="Arial Unicode MS"/>
                <a:sym charset="-122" panose="020b0604020202020204" pitchFamily="34" typeface="Arial Unicode MS"/>
              </a:rPr>
              <a:t>ADD YOUR TITLE HERE</a:t>
            </a:r>
          </a:p>
        </p:txBody>
      </p:sp>
      <p:sp>
        <p:nvSpPr>
          <p:cNvPr id="13319" name="矩形 7"/>
          <p:cNvSpPr>
            <a:spLocks noChangeArrowheads="1"/>
          </p:cNvSpPr>
          <p:nvPr/>
        </p:nvSpPr>
        <p:spPr bwMode="auto">
          <a:xfrm>
            <a:off x="3246438" y="2000250"/>
            <a:ext cx="5638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200">
                <a:solidFill>
                  <a:srgbClr val="3F3F3F"/>
                </a:solidFill>
                <a:sym charset="-122" panose="02010600030101010101" pitchFamily="2" typeface="宋体"/>
              </a:rPr>
              <a:t>This is an example text. Go ahead and replace it with your own text. This is an example text. Go ahead and replace it with your own text. </a:t>
            </a:r>
          </a:p>
        </p:txBody>
      </p:sp>
      <p:sp>
        <p:nvSpPr>
          <p:cNvPr id="13320" name="圆角矩形 8"/>
          <p:cNvSpPr>
            <a:spLocks noChangeArrowheads="1"/>
          </p:cNvSpPr>
          <p:nvPr/>
        </p:nvSpPr>
        <p:spPr bwMode="auto">
          <a:xfrm>
            <a:off x="842963" y="3165475"/>
            <a:ext cx="2811462" cy="595313"/>
          </a:xfrm>
          <a:prstGeom prst="roundRect">
            <a:avLst>
              <a:gd fmla="val 16667" name="adj"/>
            </a:avLst>
          </a:prstGeom>
          <a:solidFill>
            <a:srgbClr val="F2F2F2"/>
          </a:solidFill>
          <a:ln w="6350">
            <a:solidFill>
              <a:srgbClr val="3563A8"/>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3563A8"/>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ADD YOUR TITLE HERE</a:t>
            </a:r>
          </a:p>
        </p:txBody>
      </p:sp>
      <p:sp>
        <p:nvSpPr>
          <p:cNvPr id="13321" name="圆角矩形 27"/>
          <p:cNvSpPr>
            <a:spLocks noChangeArrowheads="1"/>
          </p:cNvSpPr>
          <p:nvPr/>
        </p:nvSpPr>
        <p:spPr bwMode="auto">
          <a:xfrm>
            <a:off x="4625975" y="3165475"/>
            <a:ext cx="2811463" cy="595313"/>
          </a:xfrm>
          <a:prstGeom prst="roundRect">
            <a:avLst>
              <a:gd fmla="val 16667" name="adj"/>
            </a:avLst>
          </a:prstGeom>
          <a:solidFill>
            <a:srgbClr val="F2F2F2"/>
          </a:solidFill>
          <a:ln w="6350">
            <a:solidFill>
              <a:srgbClr val="3563A8"/>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3563A8"/>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ADD YOUR TITLE HERE</a:t>
            </a:r>
          </a:p>
        </p:txBody>
      </p:sp>
      <p:sp>
        <p:nvSpPr>
          <p:cNvPr id="13322" name="圆角矩形 28"/>
          <p:cNvSpPr>
            <a:spLocks noChangeArrowheads="1"/>
          </p:cNvSpPr>
          <p:nvPr/>
        </p:nvSpPr>
        <p:spPr bwMode="auto">
          <a:xfrm>
            <a:off x="8407400" y="3165475"/>
            <a:ext cx="2811463" cy="595313"/>
          </a:xfrm>
          <a:prstGeom prst="roundRect">
            <a:avLst>
              <a:gd fmla="val 16667" name="adj"/>
            </a:avLst>
          </a:prstGeom>
          <a:solidFill>
            <a:srgbClr val="F2F2F2"/>
          </a:solidFill>
          <a:ln w="6350">
            <a:solidFill>
              <a:srgbClr val="3563A8"/>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3563A8"/>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ADD YOUR TITLE HERE</a:t>
            </a:r>
          </a:p>
        </p:txBody>
      </p:sp>
      <p:sp>
        <p:nvSpPr>
          <p:cNvPr id="13323" name="圆角矩形 29"/>
          <p:cNvSpPr>
            <a:spLocks noChangeArrowheads="1"/>
          </p:cNvSpPr>
          <p:nvPr/>
        </p:nvSpPr>
        <p:spPr bwMode="auto">
          <a:xfrm>
            <a:off x="758825" y="3079750"/>
            <a:ext cx="2981325" cy="768350"/>
          </a:xfrm>
          <a:prstGeom prst="roundRect">
            <a:avLst>
              <a:gd fmla="val 16667" name="adj"/>
            </a:avLst>
          </a:prstGeom>
          <a:noFill/>
          <a:ln w="6350">
            <a:solidFill>
              <a:srgbClr val="A5A5A5"/>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3563A8"/>
              </a:solidFill>
            </a:endParaRPr>
          </a:p>
        </p:txBody>
      </p:sp>
      <p:sp>
        <p:nvSpPr>
          <p:cNvPr id="13324" name="圆角矩形 30"/>
          <p:cNvSpPr>
            <a:spLocks noChangeArrowheads="1"/>
          </p:cNvSpPr>
          <p:nvPr/>
        </p:nvSpPr>
        <p:spPr bwMode="auto">
          <a:xfrm>
            <a:off x="4540250" y="3079750"/>
            <a:ext cx="2981325" cy="768350"/>
          </a:xfrm>
          <a:prstGeom prst="roundRect">
            <a:avLst>
              <a:gd fmla="val 16667" name="adj"/>
            </a:avLst>
          </a:prstGeom>
          <a:noFill/>
          <a:ln w="6350">
            <a:solidFill>
              <a:srgbClr val="A5A5A5"/>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3563A8"/>
              </a:solidFill>
            </a:endParaRPr>
          </a:p>
        </p:txBody>
      </p:sp>
      <p:sp>
        <p:nvSpPr>
          <p:cNvPr id="13325" name="圆角矩形 31"/>
          <p:cNvSpPr>
            <a:spLocks noChangeArrowheads="1"/>
          </p:cNvSpPr>
          <p:nvPr/>
        </p:nvSpPr>
        <p:spPr bwMode="auto">
          <a:xfrm>
            <a:off x="8323263" y="3079750"/>
            <a:ext cx="2981325" cy="768350"/>
          </a:xfrm>
          <a:prstGeom prst="roundRect">
            <a:avLst>
              <a:gd fmla="val 16667" name="adj"/>
            </a:avLst>
          </a:prstGeom>
          <a:noFill/>
          <a:ln w="6350">
            <a:solidFill>
              <a:srgbClr val="A5A5A5"/>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3563A8"/>
              </a:solidFill>
            </a:endParaRPr>
          </a:p>
        </p:txBody>
      </p:sp>
      <p:sp>
        <p:nvSpPr>
          <p:cNvPr id="13326" name="矩形 32"/>
          <p:cNvSpPr>
            <a:spLocks noChangeArrowheads="1"/>
          </p:cNvSpPr>
          <p:nvPr/>
        </p:nvSpPr>
        <p:spPr bwMode="auto">
          <a:xfrm>
            <a:off x="512763" y="4189413"/>
            <a:ext cx="347186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r>
              <a:rPr altLang="zh-CN" lang="en-US" sz="1200">
                <a:solidFill>
                  <a:srgbClr val="3F3F3F"/>
                </a:solidFill>
                <a:sym charset="-122" panose="02010600030101010101" pitchFamily="2" typeface="宋体"/>
              </a:rPr>
              <a:t>This is an example text. Go ahead and replace it with your own text. This is an example text. This is an example text. Go ahead and replace it with your own text. This is an example text. </a:t>
            </a:r>
          </a:p>
        </p:txBody>
      </p:sp>
      <p:sp>
        <p:nvSpPr>
          <p:cNvPr id="13327" name="矩形 33"/>
          <p:cNvSpPr>
            <a:spLocks noChangeArrowheads="1"/>
          </p:cNvSpPr>
          <p:nvPr/>
        </p:nvSpPr>
        <p:spPr bwMode="auto">
          <a:xfrm>
            <a:off x="4295775" y="4189413"/>
            <a:ext cx="34718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r>
              <a:rPr altLang="zh-CN" lang="en-US" sz="1200">
                <a:solidFill>
                  <a:srgbClr val="3F3F3F"/>
                </a:solidFill>
                <a:sym charset="-122" panose="02010600030101010101" pitchFamily="2" typeface="宋体"/>
              </a:rPr>
              <a:t>This is an example text. Go ahead and replace it with your own text. This is an example text. This is an example text. Go ahead and replace it with your own text. This is an example text. </a:t>
            </a:r>
          </a:p>
        </p:txBody>
      </p:sp>
      <p:sp>
        <p:nvSpPr>
          <p:cNvPr id="13328" name="矩形 34"/>
          <p:cNvSpPr>
            <a:spLocks noChangeArrowheads="1"/>
          </p:cNvSpPr>
          <p:nvPr/>
        </p:nvSpPr>
        <p:spPr bwMode="auto">
          <a:xfrm>
            <a:off x="8077199" y="4189413"/>
            <a:ext cx="34718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r>
              <a:rPr altLang="zh-CN" lang="en-US" sz="1200">
                <a:solidFill>
                  <a:srgbClr val="3F3F3F"/>
                </a:solidFill>
                <a:sym charset="-122" panose="02010600030101010101" pitchFamily="2" typeface="宋体"/>
              </a:rPr>
              <a:t>This is an example text. Go ahead and replace it with your own text. This is an example text. This is an example text. Go ahead and replace it with your own text. This is an example text. </a:t>
            </a:r>
          </a:p>
        </p:txBody>
      </p:sp>
      <p:sp>
        <p:nvSpPr>
          <p:cNvPr id="13329" name="右箭头 10"/>
          <p:cNvSpPr>
            <a:spLocks noChangeArrowheads="1"/>
          </p:cNvSpPr>
          <p:nvPr/>
        </p:nvSpPr>
        <p:spPr bwMode="auto">
          <a:xfrm>
            <a:off x="3876675" y="3206750"/>
            <a:ext cx="525463" cy="514350"/>
          </a:xfrm>
          <a:prstGeom prst="rightArrow">
            <a:avLst>
              <a:gd fmla="val 50000" name="adj1"/>
              <a:gd fmla="val 49969" name="adj2"/>
            </a:avLst>
          </a:prstGeom>
          <a:noFill/>
          <a:ln w="12700">
            <a:solidFill>
              <a:srgbClr val="A5A5A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3563A8"/>
              </a:solidFill>
            </a:endParaRPr>
          </a:p>
        </p:txBody>
      </p:sp>
      <p:sp>
        <p:nvSpPr>
          <p:cNvPr id="13330" name="右箭头 35"/>
          <p:cNvSpPr>
            <a:spLocks noChangeArrowheads="1"/>
          </p:cNvSpPr>
          <p:nvPr/>
        </p:nvSpPr>
        <p:spPr bwMode="auto">
          <a:xfrm>
            <a:off x="7659688" y="3206750"/>
            <a:ext cx="525462" cy="514350"/>
          </a:xfrm>
          <a:prstGeom prst="rightArrow">
            <a:avLst>
              <a:gd fmla="val 50000" name="adj1"/>
              <a:gd fmla="val 49969" name="adj2"/>
            </a:avLst>
          </a:prstGeom>
          <a:noFill/>
          <a:ln w="12700">
            <a:solidFill>
              <a:srgbClr val="A5A5A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3563A8"/>
              </a:solidFill>
            </a:endParaRPr>
          </a:p>
        </p:txBody>
      </p:sp>
      <p:sp>
        <p:nvSpPr>
          <p:cNvPr id="13331" name="矩形 36"/>
          <p:cNvSpPr>
            <a:spLocks noChangeArrowheads="1"/>
          </p:cNvSpPr>
          <p:nvPr/>
        </p:nvSpPr>
        <p:spPr bwMode="auto">
          <a:xfrm>
            <a:off x="4754563" y="2597150"/>
            <a:ext cx="2682875" cy="47625"/>
          </a:xfrm>
          <a:prstGeom prst="rect">
            <a:avLst/>
          </a:prstGeom>
          <a:solidFill>
            <a:srgbClr val="3563A8"/>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endParaRPr>
          </a:p>
        </p:txBody>
      </p:sp>
      <p:pic>
        <p:nvPicPr>
          <p:cNvPr descr="标" id="13332" name="Picture 20"/>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3333" name="TIMELINE"/>
          <p:cNvGrpSpPr/>
          <p:nvPr/>
        </p:nvGrpSpPr>
        <p:grpSpPr>
          <a:xfrm>
            <a:off x="9302750" y="6045200"/>
            <a:ext cx="1570038" cy="349250"/>
            <a:chExt cx="1775962" cy="424224"/>
          </a:xfrm>
        </p:grpSpPr>
        <p:sp>
          <p:nvSpPr>
            <p:cNvPr id="13352"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3"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4"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5"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6"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7"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8"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9"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3334" name="INFO"/>
          <p:cNvGrpSpPr/>
          <p:nvPr/>
        </p:nvGrpSpPr>
        <p:grpSpPr>
          <a:xfrm>
            <a:off x="9386888" y="6454775"/>
            <a:ext cx="1484312" cy="211138"/>
            <a:chExt cx="1677127" cy="256967"/>
          </a:xfrm>
        </p:grpSpPr>
        <p:sp>
          <p:nvSpPr>
            <p:cNvPr id="13340"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1"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2"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3"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4"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5"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6"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7"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8"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49"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0"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51"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3335"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36"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3337"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3338"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3339" name="Text Box 47"/>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11</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AutoShape 2"/>
          <p:cNvSpPr>
            <a:spLocks noChangeArrowheads="1"/>
          </p:cNvSpPr>
          <p:nvPr/>
        </p:nvSpPr>
        <p:spPr bwMode="auto">
          <a:xfrm>
            <a:off x="-9525" y="9429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39"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4340"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4341"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sp>
        <p:nvSpPr>
          <p:cNvPr id="14342" name="椭圆 54"/>
          <p:cNvSpPr>
            <a:spLocks noChangeArrowheads="1"/>
          </p:cNvSpPr>
          <p:nvPr/>
        </p:nvSpPr>
        <p:spPr bwMode="auto">
          <a:xfrm>
            <a:off x="5864225" y="1801813"/>
            <a:ext cx="768350" cy="769937"/>
          </a:xfrm>
          <a:prstGeom prst="ellipse">
            <a:avLst/>
          </a:prstGeom>
          <a:noFill/>
          <a:ln w="6350">
            <a:solidFill>
              <a:srgbClr val="FE4D66"/>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endParaRPr>
          </a:p>
        </p:txBody>
      </p:sp>
      <p:sp>
        <p:nvSpPr>
          <p:cNvPr id="14343" name="椭圆 57"/>
          <p:cNvSpPr>
            <a:spLocks noChangeArrowheads="1"/>
          </p:cNvSpPr>
          <p:nvPr/>
        </p:nvSpPr>
        <p:spPr bwMode="auto">
          <a:xfrm>
            <a:off x="5864225" y="3109913"/>
            <a:ext cx="768350" cy="768350"/>
          </a:xfrm>
          <a:prstGeom prst="ellipse">
            <a:avLst/>
          </a:prstGeom>
          <a:noFill/>
          <a:ln w="6350">
            <a:solidFill>
              <a:srgbClr val="FE4D66"/>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endParaRPr>
          </a:p>
        </p:txBody>
      </p:sp>
      <p:sp>
        <p:nvSpPr>
          <p:cNvPr id="14344" name="椭圆 58"/>
          <p:cNvSpPr>
            <a:spLocks noChangeArrowheads="1"/>
          </p:cNvSpPr>
          <p:nvPr/>
        </p:nvSpPr>
        <p:spPr bwMode="auto">
          <a:xfrm>
            <a:off x="5864225" y="4418013"/>
            <a:ext cx="768350" cy="768350"/>
          </a:xfrm>
          <a:prstGeom prst="ellipse">
            <a:avLst/>
          </a:prstGeom>
          <a:noFill/>
          <a:ln w="6350">
            <a:solidFill>
              <a:srgbClr val="FE4D66"/>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endParaRPr>
          </a:p>
        </p:txBody>
      </p:sp>
      <p:sp>
        <p:nvSpPr>
          <p:cNvPr id="14345" name="Freeform 72"/>
          <p:cNvSpPr>
            <a:spLocks noChangeArrowheads="1" noEditPoints="1"/>
          </p:cNvSpPr>
          <p:nvPr/>
        </p:nvSpPr>
        <p:spPr bwMode="auto">
          <a:xfrm>
            <a:off x="6046788" y="1963738"/>
            <a:ext cx="450850" cy="450850"/>
          </a:xfrm>
          <a:custGeom>
            <a:gdLst>
              <a:gd fmla="*/ 405518201 w 411" name="T0"/>
              <a:gd fmla="*/ 237102232 h 412" name="T1"/>
              <a:gd fmla="*/ 341742142 w 411" name="T2"/>
              <a:gd fmla="*/ 263446309 h 412" name="T3"/>
              <a:gd fmla="*/ 299626621 w 411" name="T4"/>
              <a:gd fmla="*/ 221534780 h 412" name="T5"/>
              <a:gd fmla="*/ 340538778 w 411" name="T6"/>
              <a:gd fmla="*/ 128131129 h 412" name="T7"/>
              <a:gd fmla="*/ 211784325 w 411" name="T8"/>
              <a:gd fmla="*/ 0 h 412" name="T9"/>
              <a:gd fmla="*/ 81825446 w 411" name="T10"/>
              <a:gd fmla="*/ 128131129 h 412" name="T11"/>
              <a:gd fmla="*/ 139584689 w 411" name="T12"/>
              <a:gd fmla="*/ 234706819 h 412" name="T13"/>
              <a:gd fmla="*/ 115518520 w 411" name="T14"/>
              <a:gd fmla="*/ 318531039 h 412" name="T15"/>
              <a:gd fmla="*/ 89045625 w 411" name="T16"/>
              <a:gd fmla="*/ 314938466 h 412" name="T17"/>
              <a:gd fmla="*/ 0 w 411" name="T18"/>
              <a:gd fmla="*/ 403552350 h 412" name="T19"/>
              <a:gd fmla="*/ 89045625 w 411" name="T20"/>
              <a:gd fmla="*/ 493363395 h 412" name="T21"/>
              <a:gd fmla="*/ 179294614 w 411" name="T22"/>
              <a:gd fmla="*/ 403552350 h 412" name="T23"/>
              <a:gd fmla="*/ 132364509 w 411" name="T24"/>
              <a:gd fmla="*/ 325716185 h 412" name="T25"/>
              <a:gd fmla="*/ 156431809 w 411" name="T26"/>
              <a:gd fmla="*/ 244286284 h 412" name="T27"/>
              <a:gd fmla="*/ 211784325 w 411" name="T28"/>
              <a:gd fmla="*/ 256261163 h 412" name="T29"/>
              <a:gd fmla="*/ 286389557 w 411" name="T30"/>
              <a:gd fmla="*/ 233509659 h 412" name="T31"/>
              <a:gd fmla="*/ 330912969 w 411" name="T32"/>
              <a:gd fmla="*/ 277816601 h 412" name="T33"/>
              <a:gd fmla="*/ 315269247 w 411" name="T34"/>
              <a:gd fmla="*/ 326913345 h 412" name="T35"/>
              <a:gd fmla="*/ 405518201 w 411" name="T36"/>
              <a:gd fmla="*/ 415527229 h 412" name="T37"/>
              <a:gd fmla="*/ 494563792 w 411" name="T38"/>
              <a:gd fmla="*/ 326913345 h 412" name="T39"/>
              <a:gd fmla="*/ 405518201 w 411" name="T40"/>
              <a:gd fmla="*/ 237102232 h 412" name="T41"/>
              <a:gd fmla="*/ 161244165 w 411" name="T42"/>
              <a:gd fmla="*/ 403552350 h 412" name="T43"/>
              <a:gd fmla="*/ 89045625 w 411" name="T44"/>
              <a:gd fmla="*/ 475401624 h 412" name="T45"/>
              <a:gd fmla="*/ 16845993 w 411" name="T46"/>
              <a:gd fmla="*/ 403552350 h 412" name="T47"/>
              <a:gd fmla="*/ 89045625 w 411" name="T48"/>
              <a:gd fmla="*/ 332900237 h 412" name="T49"/>
              <a:gd fmla="*/ 161244165 w 411" name="T50"/>
              <a:gd fmla="*/ 403552350 h 412" name="T51"/>
              <a:gd fmla="*/ 99875895 w 411" name="T52"/>
              <a:gd fmla="*/ 128131129 h 412" name="T53"/>
              <a:gd fmla="*/ 211784325 w 411" name="T54"/>
              <a:gd fmla="*/ 16764616 h 412" name="T55"/>
              <a:gd fmla="*/ 322489426 w 411" name="T56"/>
              <a:gd fmla="*/ 128131129 h 412" name="T57"/>
              <a:gd fmla="*/ 211784325 w 411" name="T58"/>
              <a:gd fmla="*/ 239496551 h 412" name="T59"/>
              <a:gd fmla="*/ 99875895 w 411" name="T60"/>
              <a:gd fmla="*/ 128131129 h 412" name="T61"/>
              <a:gd fmla="*/ 405518201 w 411" name="T62"/>
              <a:gd fmla="*/ 397564364 h 412" name="T63"/>
              <a:gd fmla="*/ 333319696 w 411" name="T64"/>
              <a:gd fmla="*/ 326913345 h 412" name="T65"/>
              <a:gd fmla="*/ 405518201 w 411" name="T66"/>
              <a:gd fmla="*/ 255064003 h 412" name="T67"/>
              <a:gd fmla="*/ 477717803 w 411" name="T68"/>
              <a:gd fmla="*/ 326913345 h 412" name="T69"/>
              <a:gd fmla="*/ 405518201 w 411" name="T70"/>
              <a:gd fmla="*/ 397564364 h 41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11" name="T108"/>
              <a:gd fmla="*/ 0 h 412" name="T109"/>
              <a:gd fmla="*/ 411 w 411" name="T110"/>
              <a:gd fmla="*/ 412 h 41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bIns="34286" lIns="68571" rIns="68571" tIns="34286"/>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46" name="Freeform 73"/>
          <p:cNvSpPr>
            <a:spLocks noChangeArrowheads="1" noEditPoints="1"/>
          </p:cNvSpPr>
          <p:nvPr/>
        </p:nvSpPr>
        <p:spPr bwMode="auto">
          <a:xfrm>
            <a:off x="6045200" y="3336925"/>
            <a:ext cx="430213" cy="358775"/>
          </a:xfrm>
          <a:custGeom>
            <a:gdLst>
              <a:gd fmla="*/ 371435039 w 411" name="T0"/>
              <a:gd fmla="*/ 374184592 h 344" name="T1"/>
              <a:gd fmla="*/ 365956367 w 411" name="T2"/>
              <a:gd fmla="*/ 372008998 h 344" name="T3"/>
              <a:gd fmla="*/ 295833762 w 411" name="T4"/>
              <a:gd fmla="*/ 301305318 h 344" name="T5"/>
              <a:gd fmla="*/ 81079981 w 411" name="T6"/>
              <a:gd fmla="*/ 301305318 h 344" name="T7"/>
              <a:gd fmla="*/ 0 w 411" name="T8"/>
              <a:gd fmla="*/ 220812441 h 344" name="T9"/>
              <a:gd fmla="*/ 0 w 411" name="T10"/>
              <a:gd fmla="*/ 80492844 h 344" name="T11"/>
              <a:gd fmla="*/ 81079981 w 411" name="T12"/>
              <a:gd fmla="*/ 0 h 344" name="T13"/>
              <a:gd fmla="*/ 370339095 w 411" name="T14"/>
              <a:gd fmla="*/ 0 h 344" name="T15"/>
              <a:gd fmla="*/ 450324146 w 411" name="T16"/>
              <a:gd fmla="*/ 80492844 h 344" name="T17"/>
              <a:gd fmla="*/ 450324146 w 411" name="T18"/>
              <a:gd fmla="*/ 220812441 h 344" name="T19"/>
              <a:gd fmla="*/ 380200495 w 411" name="T20"/>
              <a:gd fmla="*/ 301305318 h 344" name="T21"/>
              <a:gd fmla="*/ 380200495 w 411" name="T22"/>
              <a:gd fmla="*/ 366570013 h 344" name="T23"/>
              <a:gd fmla="*/ 374721823 w 411" name="T24"/>
              <a:gd fmla="*/ 374184592 h 344" name="T25"/>
              <a:gd fmla="*/ 371435039 w 411" name="T26"/>
              <a:gd fmla="*/ 374184592 h 344" name="T27"/>
              <a:gd fmla="*/ 81079981 w 411" name="T28"/>
              <a:gd fmla="*/ 16315917 h 344" name="T29"/>
              <a:gd fmla="*/ 15339029 w 411" name="T30"/>
              <a:gd fmla="*/ 80492844 h 344" name="T31"/>
              <a:gd fmla="*/ 15339029 w 411" name="T32"/>
              <a:gd fmla="*/ 220812441 h 344" name="T33"/>
              <a:gd fmla="*/ 81079981 w 411" name="T34"/>
              <a:gd fmla="*/ 284989404 h 344" name="T35"/>
              <a:gd fmla="*/ 299120546 w 411" name="T36"/>
              <a:gd fmla="*/ 284989404 h 344" name="T37"/>
              <a:gd fmla="*/ 304599218 w 411" name="T38"/>
              <a:gd fmla="*/ 287164999 h 344" name="T39"/>
              <a:gd fmla="*/ 363765526 w 411" name="T40"/>
              <a:gd fmla="*/ 346990709 h 344" name="T41"/>
              <a:gd fmla="*/ 363765526 w 411" name="T42"/>
              <a:gd fmla="*/ 293691781 h 344" name="T43"/>
              <a:gd fmla="*/ 371435039 w 411" name="T44"/>
              <a:gd fmla="*/ 284989404 h 344" name="T45"/>
              <a:gd fmla="*/ 434985121 w 411" name="T46"/>
              <a:gd fmla="*/ 220812441 h 344" name="T47"/>
              <a:gd fmla="*/ 434985121 w 411" name="T48"/>
              <a:gd fmla="*/ 80492844 h 344" name="T49"/>
              <a:gd fmla="*/ 370339095 w 411" name="T50"/>
              <a:gd fmla="*/ 16315917 h 344" name="T51"/>
              <a:gd fmla="*/ 81079981 w 411" name="T52"/>
              <a:gd fmla="*/ 16315917 h 34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411" name="T81"/>
              <a:gd fmla="*/ 0 h 344" name="T82"/>
              <a:gd fmla="*/ 411 w 411" name="T83"/>
              <a:gd fmla="*/ 344 h 344"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344" w="411">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bIns="34286" lIns="68571" rIns="68571" tIns="34286"/>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47" name="Freeform 92"/>
          <p:cNvSpPr>
            <a:spLocks noChangeArrowheads="1" noEditPoints="1"/>
          </p:cNvSpPr>
          <p:nvPr/>
        </p:nvSpPr>
        <p:spPr bwMode="auto">
          <a:xfrm>
            <a:off x="6083300" y="4583113"/>
            <a:ext cx="357188" cy="452437"/>
          </a:xfrm>
          <a:custGeom>
            <a:gdLst>
              <a:gd fmla="*/ 360257554 w 347" name="T0"/>
              <a:gd fmla="*/ 98332045 h 440" name="T1"/>
              <a:gd fmla="*/ 297742471 w 347" name="T2"/>
              <a:gd fmla="*/ 98332045 h 440" name="T3"/>
              <a:gd fmla="*/ 297742471 w 347" name="T4"/>
              <a:gd fmla="*/ 35949211 h 440" name="T5"/>
              <a:gd fmla="*/ 289265692 w 347" name="T6"/>
              <a:gd fmla="*/ 28547747 h 440" name="T7"/>
              <a:gd fmla="*/ 226750544 w 347" name="T8"/>
              <a:gd fmla="*/ 28547747 h 440" name="T9"/>
              <a:gd fmla="*/ 226750544 w 347" name="T10"/>
              <a:gd fmla="*/ 7401458 h 440" name="T11"/>
              <a:gd fmla="*/ 219334006 w 347" name="T12"/>
              <a:gd fmla="*/ 0 h 440" name="T13"/>
              <a:gd fmla="*/ 148341115 w 347" name="T14"/>
              <a:gd fmla="*/ 0 h 440" name="T15"/>
              <a:gd fmla="*/ 140924577 w 347" name="T16"/>
              <a:gd fmla="*/ 7401458 h 440" name="T17"/>
              <a:gd fmla="*/ 140924577 w 347" name="T18"/>
              <a:gd fmla="*/ 28547747 h 440" name="T19"/>
              <a:gd fmla="*/ 78409461 w 347" name="T20"/>
              <a:gd fmla="*/ 28547747 h 440" name="T21"/>
              <a:gd fmla="*/ 69932683 w 347" name="T22"/>
              <a:gd fmla="*/ 35949211 h 440" name="T23"/>
              <a:gd fmla="*/ 69932683 w 347" name="T24"/>
              <a:gd fmla="*/ 168115324 h 440" name="T25"/>
              <a:gd fmla="*/ 7417569 w 347" name="T26"/>
              <a:gd fmla="*/ 168115324 h 440" name="T27"/>
              <a:gd fmla="*/ 0 w 347" name="T28"/>
              <a:gd fmla="*/ 176573837 h 440" name="T29"/>
              <a:gd fmla="*/ 0 w 347" name="T30"/>
              <a:gd fmla="*/ 317199508 h 440" name="T31"/>
              <a:gd fmla="*/ 2119453 w 347" name="T32"/>
              <a:gd fmla="*/ 322485822 h 440" name="T33"/>
              <a:gd fmla="*/ 69932683 w 347" name="T34"/>
              <a:gd fmla="*/ 390154954 h 440" name="T35"/>
              <a:gd fmla="*/ 69932683 w 347" name="T36"/>
              <a:gd fmla="*/ 457824087 h 440" name="T37"/>
              <a:gd fmla="*/ 78409461 w 347" name="T38"/>
              <a:gd fmla="*/ 465225543 h 440" name="T39"/>
              <a:gd fmla="*/ 289265692 w 347" name="T40"/>
              <a:gd fmla="*/ 465225543 h 440" name="T41"/>
              <a:gd fmla="*/ 297742471 w 347" name="T42"/>
              <a:gd fmla="*/ 457824087 h 440" name="T43"/>
              <a:gd fmla="*/ 297742471 w 347" name="T44"/>
              <a:gd fmla="*/ 384868641 h 440" name="T45"/>
              <a:gd fmla="*/ 365555669 w 347" name="T46"/>
              <a:gd fmla="*/ 322485822 h 440" name="T47"/>
              <a:gd fmla="*/ 367675121 w 347" name="T48"/>
              <a:gd fmla="*/ 317199508 h 440" name="T49"/>
              <a:gd fmla="*/ 367675121 w 347" name="T50"/>
              <a:gd fmla="*/ 105733501 h 440" name="T51"/>
              <a:gd fmla="*/ 360257554 w 347" name="T52"/>
              <a:gd fmla="*/ 98332045 h 440" name="T53"/>
              <a:gd fmla="*/ 351781805 w 347" name="T54"/>
              <a:gd fmla="*/ 312970252 h 440" name="T55"/>
              <a:gd fmla="*/ 283968606 w 347" name="T56"/>
              <a:gd fmla="*/ 375352042 h 440" name="T57"/>
              <a:gd fmla="*/ 281849154 w 347" name="T58"/>
              <a:gd fmla="*/ 381696441 h 440" name="T59"/>
              <a:gd fmla="*/ 281849154 w 347" name="T60"/>
              <a:gd fmla="*/ 449365574 h 440" name="T61"/>
              <a:gd fmla="*/ 85825999 w 347" name="T62"/>
              <a:gd fmla="*/ 449365574 h 440" name="T63"/>
              <a:gd fmla="*/ 85825999 w 347" name="T64"/>
              <a:gd fmla="*/ 386982755 h 440" name="T65"/>
              <a:gd fmla="*/ 83706547 w 347" name="T66"/>
              <a:gd fmla="*/ 381696441 h 440" name="T67"/>
              <a:gd fmla="*/ 15893320 w 347" name="T68"/>
              <a:gd fmla="*/ 314027309 h 440" name="T69"/>
              <a:gd fmla="*/ 15893320 w 347" name="T70"/>
              <a:gd fmla="*/ 183975293 h 440" name="T71"/>
              <a:gd fmla="*/ 69932683 w 347" name="T72"/>
              <a:gd fmla="*/ 183975293 h 440" name="T73"/>
              <a:gd fmla="*/ 69932683 w 347" name="T74"/>
              <a:gd fmla="*/ 246358112 h 440" name="T75"/>
              <a:gd fmla="*/ 85825999 w 347" name="T76"/>
              <a:gd fmla="*/ 246358112 h 440" name="T77"/>
              <a:gd fmla="*/ 85825999 w 347" name="T78"/>
              <a:gd fmla="*/ 176573837 h 440" name="T79"/>
              <a:gd fmla="*/ 85825999 w 347" name="T80"/>
              <a:gd fmla="*/ 43350667 h 440" name="T81"/>
              <a:gd fmla="*/ 140924577 w 347" name="T82"/>
              <a:gd fmla="*/ 43350667 h 440" name="T83"/>
              <a:gd fmla="*/ 140924577 w 347" name="T84"/>
              <a:gd fmla="*/ 246358112 h 440" name="T85"/>
              <a:gd fmla="*/ 156817893 w 347" name="T86"/>
              <a:gd fmla="*/ 246358112 h 440" name="T87"/>
              <a:gd fmla="*/ 156817893 w 347" name="T88"/>
              <a:gd fmla="*/ 35949211 h 440" name="T89"/>
              <a:gd fmla="*/ 156817893 w 347" name="T90"/>
              <a:gd fmla="*/ 15859973 h 440" name="T91"/>
              <a:gd fmla="*/ 210857228 w 347" name="T92"/>
              <a:gd fmla="*/ 15859973 h 440" name="T93"/>
              <a:gd fmla="*/ 210857228 w 347" name="T94"/>
              <a:gd fmla="*/ 35949211 h 440" name="T95"/>
              <a:gd fmla="*/ 210857228 w 347" name="T96"/>
              <a:gd fmla="*/ 246358112 h 440" name="T97"/>
              <a:gd fmla="*/ 226750544 w 347" name="T98"/>
              <a:gd fmla="*/ 246358112 h 440" name="T99"/>
              <a:gd fmla="*/ 226750544 w 347" name="T100"/>
              <a:gd fmla="*/ 43350667 h 440" name="T101"/>
              <a:gd fmla="*/ 281849154 w 347" name="T102"/>
              <a:gd fmla="*/ 43350667 h 440" name="T103"/>
              <a:gd fmla="*/ 281849154 w 347" name="T104"/>
              <a:gd fmla="*/ 105733501 h 440" name="T105"/>
              <a:gd fmla="*/ 281849154 w 347" name="T106"/>
              <a:gd fmla="*/ 246358112 h 440" name="T107"/>
              <a:gd fmla="*/ 297742471 w 347" name="T108"/>
              <a:gd fmla="*/ 246358112 h 440" name="T109"/>
              <a:gd fmla="*/ 297742471 w 347" name="T110"/>
              <a:gd fmla="*/ 114192014 h 440" name="T111"/>
              <a:gd fmla="*/ 351781805 w 347" name="T112"/>
              <a:gd fmla="*/ 114192014 h 440" name="T113"/>
              <a:gd fmla="*/ 351781805 w 347" name="T114"/>
              <a:gd fmla="*/ 312970252 h 44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47" name="T174"/>
              <a:gd fmla="*/ 0 h 440" name="T175"/>
              <a:gd fmla="*/ 347 w 347" name="T176"/>
              <a:gd fmla="*/ 440 h 44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40" w="347">
                <a:moveTo>
                  <a:pt x="340" y="93"/>
                </a:moveTo>
                <a:cubicBezTo>
                  <a:pt x="281" y="93"/>
                  <a:pt x="281" y="93"/>
                  <a:pt x="281" y="93"/>
                </a:cubicBezTo>
                <a:cubicBezTo>
                  <a:pt x="281" y="34"/>
                  <a:pt x="281" y="34"/>
                  <a:pt x="281" y="34"/>
                </a:cubicBezTo>
                <a:cubicBezTo>
                  <a:pt x="281" y="30"/>
                  <a:pt x="277" y="27"/>
                  <a:pt x="273" y="27"/>
                </a:cubicBezTo>
                <a:cubicBezTo>
                  <a:pt x="214" y="27"/>
                  <a:pt x="214" y="27"/>
                  <a:pt x="214" y="27"/>
                </a:cubicBezTo>
                <a:cubicBezTo>
                  <a:pt x="214" y="7"/>
                  <a:pt x="214" y="7"/>
                  <a:pt x="214" y="7"/>
                </a:cubicBezTo>
                <a:cubicBezTo>
                  <a:pt x="214" y="3"/>
                  <a:pt x="211" y="0"/>
                  <a:pt x="207" y="0"/>
                </a:cubicBezTo>
                <a:cubicBezTo>
                  <a:pt x="140" y="0"/>
                  <a:pt x="140" y="0"/>
                  <a:pt x="140" y="0"/>
                </a:cubicBezTo>
                <a:cubicBezTo>
                  <a:pt x="136" y="0"/>
                  <a:pt x="133" y="3"/>
                  <a:pt x="133" y="7"/>
                </a:cubicBezTo>
                <a:cubicBezTo>
                  <a:pt x="133" y="27"/>
                  <a:pt x="133" y="27"/>
                  <a:pt x="133" y="27"/>
                </a:cubicBezTo>
                <a:cubicBezTo>
                  <a:pt x="74" y="27"/>
                  <a:pt x="74" y="27"/>
                  <a:pt x="74" y="27"/>
                </a:cubicBezTo>
                <a:cubicBezTo>
                  <a:pt x="70" y="27"/>
                  <a:pt x="66" y="30"/>
                  <a:pt x="66" y="34"/>
                </a:cubicBezTo>
                <a:cubicBezTo>
                  <a:pt x="66" y="159"/>
                  <a:pt x="66" y="159"/>
                  <a:pt x="66" y="159"/>
                </a:cubicBezTo>
                <a:cubicBezTo>
                  <a:pt x="7" y="159"/>
                  <a:pt x="7" y="159"/>
                  <a:pt x="7" y="159"/>
                </a:cubicBezTo>
                <a:cubicBezTo>
                  <a:pt x="3" y="159"/>
                  <a:pt x="0" y="163"/>
                  <a:pt x="0" y="167"/>
                </a:cubicBezTo>
                <a:cubicBezTo>
                  <a:pt x="0" y="300"/>
                  <a:pt x="0" y="300"/>
                  <a:pt x="0" y="300"/>
                </a:cubicBezTo>
                <a:cubicBezTo>
                  <a:pt x="0" y="302"/>
                  <a:pt x="1" y="304"/>
                  <a:pt x="2" y="305"/>
                </a:cubicBezTo>
                <a:cubicBezTo>
                  <a:pt x="66" y="369"/>
                  <a:pt x="66" y="369"/>
                  <a:pt x="66" y="369"/>
                </a:cubicBezTo>
                <a:cubicBezTo>
                  <a:pt x="66" y="433"/>
                  <a:pt x="66" y="433"/>
                  <a:pt x="66" y="433"/>
                </a:cubicBezTo>
                <a:cubicBezTo>
                  <a:pt x="66" y="437"/>
                  <a:pt x="70" y="440"/>
                  <a:pt x="74" y="440"/>
                </a:cubicBezTo>
                <a:cubicBezTo>
                  <a:pt x="273" y="440"/>
                  <a:pt x="273" y="440"/>
                  <a:pt x="273" y="440"/>
                </a:cubicBezTo>
                <a:cubicBezTo>
                  <a:pt x="277" y="440"/>
                  <a:pt x="281" y="437"/>
                  <a:pt x="281" y="433"/>
                </a:cubicBezTo>
                <a:cubicBezTo>
                  <a:pt x="281" y="364"/>
                  <a:pt x="281" y="364"/>
                  <a:pt x="281" y="364"/>
                </a:cubicBezTo>
                <a:cubicBezTo>
                  <a:pt x="345" y="305"/>
                  <a:pt x="345" y="305"/>
                  <a:pt x="345" y="305"/>
                </a:cubicBezTo>
                <a:cubicBezTo>
                  <a:pt x="346" y="304"/>
                  <a:pt x="347" y="302"/>
                  <a:pt x="347" y="300"/>
                </a:cubicBezTo>
                <a:cubicBezTo>
                  <a:pt x="347" y="100"/>
                  <a:pt x="347" y="100"/>
                  <a:pt x="347" y="100"/>
                </a:cubicBezTo>
                <a:cubicBezTo>
                  <a:pt x="347" y="96"/>
                  <a:pt x="344" y="93"/>
                  <a:pt x="340" y="93"/>
                </a:cubicBezTo>
                <a:close/>
                <a:moveTo>
                  <a:pt x="332" y="296"/>
                </a:moveTo>
                <a:cubicBezTo>
                  <a:pt x="268" y="355"/>
                  <a:pt x="268" y="355"/>
                  <a:pt x="268" y="355"/>
                </a:cubicBezTo>
                <a:cubicBezTo>
                  <a:pt x="267" y="357"/>
                  <a:pt x="266" y="359"/>
                  <a:pt x="266" y="361"/>
                </a:cubicBezTo>
                <a:cubicBezTo>
                  <a:pt x="266" y="425"/>
                  <a:pt x="266" y="425"/>
                  <a:pt x="266" y="425"/>
                </a:cubicBezTo>
                <a:cubicBezTo>
                  <a:pt x="81" y="425"/>
                  <a:pt x="81" y="425"/>
                  <a:pt x="81" y="425"/>
                </a:cubicBezTo>
                <a:cubicBezTo>
                  <a:pt x="81" y="366"/>
                  <a:pt x="81" y="366"/>
                  <a:pt x="81" y="366"/>
                </a:cubicBezTo>
                <a:cubicBezTo>
                  <a:pt x="81" y="364"/>
                  <a:pt x="80" y="362"/>
                  <a:pt x="79" y="361"/>
                </a:cubicBezTo>
                <a:cubicBezTo>
                  <a:pt x="15" y="297"/>
                  <a:pt x="15" y="297"/>
                  <a:pt x="15" y="297"/>
                </a:cubicBezTo>
                <a:cubicBezTo>
                  <a:pt x="15" y="174"/>
                  <a:pt x="15" y="174"/>
                  <a:pt x="15" y="174"/>
                </a:cubicBezTo>
                <a:cubicBezTo>
                  <a:pt x="66" y="174"/>
                  <a:pt x="66" y="174"/>
                  <a:pt x="66" y="174"/>
                </a:cubicBezTo>
                <a:cubicBezTo>
                  <a:pt x="66" y="233"/>
                  <a:pt x="66" y="233"/>
                  <a:pt x="66" y="233"/>
                </a:cubicBezTo>
                <a:cubicBezTo>
                  <a:pt x="81" y="233"/>
                  <a:pt x="81" y="233"/>
                  <a:pt x="81" y="233"/>
                </a:cubicBezTo>
                <a:cubicBezTo>
                  <a:pt x="81" y="167"/>
                  <a:pt x="81" y="167"/>
                  <a:pt x="81" y="167"/>
                </a:cubicBezTo>
                <a:cubicBezTo>
                  <a:pt x="81" y="41"/>
                  <a:pt x="81" y="41"/>
                  <a:pt x="81" y="41"/>
                </a:cubicBezTo>
                <a:cubicBezTo>
                  <a:pt x="133" y="41"/>
                  <a:pt x="133" y="41"/>
                  <a:pt x="133" y="41"/>
                </a:cubicBezTo>
                <a:cubicBezTo>
                  <a:pt x="133" y="233"/>
                  <a:pt x="133" y="233"/>
                  <a:pt x="133" y="233"/>
                </a:cubicBezTo>
                <a:cubicBezTo>
                  <a:pt x="148" y="233"/>
                  <a:pt x="148" y="233"/>
                  <a:pt x="148" y="233"/>
                </a:cubicBezTo>
                <a:cubicBezTo>
                  <a:pt x="148" y="34"/>
                  <a:pt x="148" y="34"/>
                  <a:pt x="148" y="34"/>
                </a:cubicBezTo>
                <a:cubicBezTo>
                  <a:pt x="148" y="15"/>
                  <a:pt x="148" y="15"/>
                  <a:pt x="148" y="15"/>
                </a:cubicBezTo>
                <a:cubicBezTo>
                  <a:pt x="199" y="15"/>
                  <a:pt x="199" y="15"/>
                  <a:pt x="199" y="15"/>
                </a:cubicBezTo>
                <a:cubicBezTo>
                  <a:pt x="199" y="34"/>
                  <a:pt x="199" y="34"/>
                  <a:pt x="199" y="34"/>
                </a:cubicBezTo>
                <a:cubicBezTo>
                  <a:pt x="199" y="233"/>
                  <a:pt x="199" y="233"/>
                  <a:pt x="199" y="233"/>
                </a:cubicBezTo>
                <a:cubicBezTo>
                  <a:pt x="214" y="233"/>
                  <a:pt x="214" y="233"/>
                  <a:pt x="214" y="233"/>
                </a:cubicBezTo>
                <a:cubicBezTo>
                  <a:pt x="214" y="41"/>
                  <a:pt x="214" y="41"/>
                  <a:pt x="214" y="41"/>
                </a:cubicBezTo>
                <a:cubicBezTo>
                  <a:pt x="266" y="41"/>
                  <a:pt x="266" y="41"/>
                  <a:pt x="266" y="41"/>
                </a:cubicBezTo>
                <a:cubicBezTo>
                  <a:pt x="266" y="100"/>
                  <a:pt x="266" y="100"/>
                  <a:pt x="266" y="100"/>
                </a:cubicBezTo>
                <a:cubicBezTo>
                  <a:pt x="266" y="233"/>
                  <a:pt x="266" y="233"/>
                  <a:pt x="266" y="233"/>
                </a:cubicBezTo>
                <a:cubicBezTo>
                  <a:pt x="281" y="233"/>
                  <a:pt x="281" y="233"/>
                  <a:pt x="281" y="233"/>
                </a:cubicBezTo>
                <a:cubicBezTo>
                  <a:pt x="281" y="108"/>
                  <a:pt x="281" y="108"/>
                  <a:pt x="281" y="108"/>
                </a:cubicBezTo>
                <a:cubicBezTo>
                  <a:pt x="332" y="108"/>
                  <a:pt x="332" y="108"/>
                  <a:pt x="332" y="108"/>
                </a:cubicBezTo>
                <a:lnTo>
                  <a:pt x="332" y="296"/>
                </a:ln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bIns="34286" lIns="68571" rIns="68571" tIns="34286"/>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48" name="矩形 3"/>
          <p:cNvSpPr>
            <a:spLocks noChangeArrowheads="1"/>
          </p:cNvSpPr>
          <p:nvPr/>
        </p:nvSpPr>
        <p:spPr bwMode="auto">
          <a:xfrm>
            <a:off x="6816724" y="1924050"/>
            <a:ext cx="41195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rgbClr val="3F3F3F"/>
                </a:solidFill>
                <a:sym charset="-122" panose="02010600030101010101" pitchFamily="2" typeface="宋体"/>
              </a:rPr>
              <a:t>This is an example text. Go ahead and replace it with your own text. This is an example text. </a:t>
            </a:r>
          </a:p>
        </p:txBody>
      </p:sp>
      <p:sp>
        <p:nvSpPr>
          <p:cNvPr id="14349" name="矩形 56"/>
          <p:cNvSpPr>
            <a:spLocks noChangeArrowheads="1"/>
          </p:cNvSpPr>
          <p:nvPr/>
        </p:nvSpPr>
        <p:spPr bwMode="auto">
          <a:xfrm>
            <a:off x="6816724" y="3263900"/>
            <a:ext cx="41195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rgbClr val="3F3F3F"/>
                </a:solidFill>
                <a:sym charset="-122" panose="02010600030101010101" pitchFamily="2" typeface="宋体"/>
              </a:rPr>
              <a:t>This is an example text. Go ahead and replace it with your own text. This is an example text. </a:t>
            </a:r>
          </a:p>
        </p:txBody>
      </p:sp>
      <p:sp>
        <p:nvSpPr>
          <p:cNvPr id="14350" name="矩形 59"/>
          <p:cNvSpPr>
            <a:spLocks noChangeArrowheads="1"/>
          </p:cNvSpPr>
          <p:nvPr/>
        </p:nvSpPr>
        <p:spPr bwMode="auto">
          <a:xfrm>
            <a:off x="6816724" y="4540250"/>
            <a:ext cx="41195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rgbClr val="3F3F3F"/>
                </a:solidFill>
                <a:sym charset="-122" panose="02010600030101010101" pitchFamily="2" typeface="宋体"/>
              </a:rPr>
              <a:t>This is an example text. Go ahead and replace it with your own text. This is an example text. </a:t>
            </a:r>
          </a:p>
        </p:txBody>
      </p:sp>
      <p:pic>
        <p:nvPicPr>
          <p:cNvPr descr="标" id="14351" name="Picture 15"/>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4352" name="TIMELINE"/>
          <p:cNvGrpSpPr/>
          <p:nvPr/>
        </p:nvGrpSpPr>
        <p:grpSpPr>
          <a:xfrm>
            <a:off x="9302750" y="6045200"/>
            <a:ext cx="1570038" cy="349250"/>
            <a:chExt cx="1775962" cy="424224"/>
          </a:xfrm>
        </p:grpSpPr>
        <p:sp>
          <p:nvSpPr>
            <p:cNvPr id="14372"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3"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4"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5"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6"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7"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8"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9"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4353" name="INFO"/>
          <p:cNvGrpSpPr/>
          <p:nvPr/>
        </p:nvGrpSpPr>
        <p:grpSpPr>
          <a:xfrm>
            <a:off x="9386888" y="6454775"/>
            <a:ext cx="1484312" cy="211138"/>
            <a:chExt cx="1677127" cy="256967"/>
          </a:xfrm>
        </p:grpSpPr>
        <p:sp>
          <p:nvSpPr>
            <p:cNvPr id="14360"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1"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2"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3"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4"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5"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6"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7"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8"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69"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0"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71"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4354"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5"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4356"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4357"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4358" name="Text Box 42"/>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12</a:t>
            </a:r>
          </a:p>
        </p:txBody>
      </p:sp>
      <p:pic>
        <p:nvPicPr>
          <p:cNvPr id="14359" name="图片 15"/>
          <p:cNvPicPr>
            <a:picLocks noChangeArrowheads="1" noChangeAspect="1"/>
          </p:cNvPicPr>
          <p:nvPr/>
        </p:nvPicPr>
        <p:blipFill>
          <a:blip r:embed="rId3">
            <a:extLst>
              <a:ext uri="{28A0092B-C50C-407E-A947-70E740481C1C}">
                <a14:useLocalDpi val="0"/>
              </a:ext>
            </a:extLst>
          </a:blip>
          <a:stretch>
            <a:fillRect/>
          </a:stretch>
        </p:blipFill>
        <p:spPr bwMode="auto">
          <a:xfrm>
            <a:off x="395288" y="1684338"/>
            <a:ext cx="4911725" cy="3473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AutoShape 2"/>
          <p:cNvSpPr>
            <a:spLocks noChangeArrowheads="1"/>
          </p:cNvSpPr>
          <p:nvPr/>
        </p:nvSpPr>
        <p:spPr bwMode="auto">
          <a:xfrm>
            <a:off x="-1588" y="935038"/>
            <a:ext cx="12204701"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63"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5364"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5365" name="TextBox 64"/>
          <p:cNvSpPr txBox="1">
            <a:spLocks noChangeArrowheads="1"/>
          </p:cNvSpPr>
          <p:nvPr/>
        </p:nvSpPr>
        <p:spPr bwMode="auto">
          <a:xfrm>
            <a:off x="884238" y="327025"/>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一张图看懂亚投行</a:t>
            </a:r>
          </a:p>
        </p:txBody>
      </p:sp>
      <p:grpSp>
        <p:nvGrpSpPr>
          <p:cNvPr id="15366" name="Group 6"/>
          <p:cNvGrpSpPr/>
          <p:nvPr/>
        </p:nvGrpSpPr>
        <p:grpSpPr>
          <a:xfrm>
            <a:off x="4579938" y="1835150"/>
            <a:ext cx="7037387" cy="3525838"/>
            <a:chExt cx="11082" cy="5554"/>
          </a:xfrm>
        </p:grpSpPr>
        <p:sp>
          <p:nvSpPr>
            <p:cNvPr id="15396" name="Freeform 5"/>
            <p:cNvSpPr>
              <a:spLocks noChangeArrowheads="1"/>
            </p:cNvSpPr>
            <p:nvPr/>
          </p:nvSpPr>
          <p:spPr bwMode="auto">
            <a:xfrm>
              <a:off x="4120" y="130"/>
              <a:ext cx="3047" cy="2365"/>
            </a:xfrm>
            <a:custGeom>
              <a:gdLst>
                <a:gd fmla="*/ 14506 w 560" name="T0"/>
                <a:gd fmla="*/ 4811 h 465" name="T1"/>
                <a:gd fmla="*/ 14506 w 560" name="T2"/>
                <a:gd fmla="*/ 1216 h 465" name="T3"/>
                <a:gd fmla="*/ 13113 w 560" name="T4"/>
                <a:gd fmla="*/ 0 h 465" name="T5"/>
                <a:gd fmla="*/ 3466 w 560" name="T6"/>
                <a:gd fmla="*/ 0 h 465" name="T7"/>
                <a:gd fmla="*/ 2073 w 560" name="T8"/>
                <a:gd fmla="*/ 1216 h 465" name="T9"/>
                <a:gd fmla="*/ 2073 w 560" name="T10"/>
                <a:gd fmla="*/ 4811 h 465" name="T11"/>
                <a:gd fmla="*/ 0 w 560" name="T12"/>
                <a:gd fmla="*/ 4811 h 465" name="T13"/>
                <a:gd fmla="*/ 8292 w 560" name="T14"/>
                <a:gd fmla="*/ 12028 h 465" name="T15"/>
                <a:gd fmla="*/ 16579 w 560" name="T16"/>
                <a:gd fmla="*/ 4811 h 465" name="T17"/>
                <a:gd fmla="*/ 14506 w 560" name="T18"/>
                <a:gd fmla="*/ 4811 h 46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60" name="T30"/>
                <a:gd fmla="*/ 0 h 465" name="T31"/>
                <a:gd fmla="*/ 560 w 560" name="T32"/>
                <a:gd fmla="*/ 465 h 46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65" w="560">
                  <a:moveTo>
                    <a:pt x="490" y="186"/>
                  </a:moveTo>
                  <a:cubicBezTo>
                    <a:pt x="490" y="47"/>
                    <a:pt x="490" y="47"/>
                    <a:pt x="490" y="47"/>
                  </a:cubicBezTo>
                  <a:cubicBezTo>
                    <a:pt x="490" y="21"/>
                    <a:pt x="469" y="0"/>
                    <a:pt x="443" y="0"/>
                  </a:cubicBezTo>
                  <a:cubicBezTo>
                    <a:pt x="117" y="0"/>
                    <a:pt x="117" y="0"/>
                    <a:pt x="117" y="0"/>
                  </a:cubicBezTo>
                  <a:cubicBezTo>
                    <a:pt x="91" y="0"/>
                    <a:pt x="70" y="21"/>
                    <a:pt x="70" y="47"/>
                  </a:cubicBezTo>
                  <a:cubicBezTo>
                    <a:pt x="70" y="186"/>
                    <a:pt x="70" y="186"/>
                    <a:pt x="70" y="186"/>
                  </a:cubicBezTo>
                  <a:cubicBezTo>
                    <a:pt x="0" y="186"/>
                    <a:pt x="0" y="186"/>
                    <a:pt x="0" y="186"/>
                  </a:cubicBezTo>
                  <a:cubicBezTo>
                    <a:pt x="280" y="465"/>
                    <a:pt x="280" y="465"/>
                    <a:pt x="280" y="465"/>
                  </a:cubicBezTo>
                  <a:cubicBezTo>
                    <a:pt x="560" y="186"/>
                    <a:pt x="560" y="186"/>
                    <a:pt x="560" y="186"/>
                  </a:cubicBezTo>
                  <a:lnTo>
                    <a:pt x="490" y="186"/>
                  </a:lnTo>
                  <a:close/>
                </a:path>
              </a:pathLst>
            </a:custGeom>
            <a:solidFill>
              <a:srgbClr val="F6AC1C"/>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7" name="Freeform 6"/>
            <p:cNvSpPr>
              <a:spLocks noChangeArrowheads="1"/>
            </p:cNvSpPr>
            <p:nvPr/>
          </p:nvSpPr>
          <p:spPr bwMode="auto">
            <a:xfrm>
              <a:off x="4120" y="2548"/>
              <a:ext cx="3047" cy="2367"/>
            </a:xfrm>
            <a:custGeom>
              <a:gdLst>
                <a:gd fmla="*/ 2073 w 560" name="T0"/>
                <a:gd fmla="*/ 7228 h 465" name="T1"/>
                <a:gd fmla="*/ 2073 w 560" name="T2"/>
                <a:gd fmla="*/ 10832 h 465" name="T3"/>
                <a:gd fmla="*/ 3466 w 560" name="T4"/>
                <a:gd fmla="*/ 12049 h 465" name="T5"/>
                <a:gd fmla="*/ 13113 w 560" name="T6"/>
                <a:gd fmla="*/ 12049 h 465" name="T7"/>
                <a:gd fmla="*/ 14506 w 560" name="T8"/>
                <a:gd fmla="*/ 10832 h 465" name="T9"/>
                <a:gd fmla="*/ 14506 w 560" name="T10"/>
                <a:gd fmla="*/ 7228 h 465" name="T11"/>
                <a:gd fmla="*/ 16579 w 560" name="T12"/>
                <a:gd fmla="*/ 7228 h 465" name="T13"/>
                <a:gd fmla="*/ 8292 w 560" name="T14"/>
                <a:gd fmla="*/ 0 h 465" name="T15"/>
                <a:gd fmla="*/ 0 w 560" name="T16"/>
                <a:gd fmla="*/ 7228 h 465" name="T17"/>
                <a:gd fmla="*/ 2073 w 560" name="T18"/>
                <a:gd fmla="*/ 7228 h 46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60" name="T30"/>
                <a:gd fmla="*/ 0 h 465" name="T31"/>
                <a:gd fmla="*/ 560 w 560" name="T32"/>
                <a:gd fmla="*/ 465 h 46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65" w="560">
                  <a:moveTo>
                    <a:pt x="70" y="279"/>
                  </a:moveTo>
                  <a:cubicBezTo>
                    <a:pt x="70" y="418"/>
                    <a:pt x="70" y="418"/>
                    <a:pt x="70" y="418"/>
                  </a:cubicBezTo>
                  <a:cubicBezTo>
                    <a:pt x="70" y="444"/>
                    <a:pt x="91" y="465"/>
                    <a:pt x="117" y="465"/>
                  </a:cubicBezTo>
                  <a:cubicBezTo>
                    <a:pt x="443" y="465"/>
                    <a:pt x="443" y="465"/>
                    <a:pt x="443" y="465"/>
                  </a:cubicBezTo>
                  <a:cubicBezTo>
                    <a:pt x="469" y="465"/>
                    <a:pt x="490" y="444"/>
                    <a:pt x="490" y="418"/>
                  </a:cubicBezTo>
                  <a:cubicBezTo>
                    <a:pt x="490" y="279"/>
                    <a:pt x="490" y="279"/>
                    <a:pt x="490" y="279"/>
                  </a:cubicBezTo>
                  <a:cubicBezTo>
                    <a:pt x="560" y="279"/>
                    <a:pt x="560" y="279"/>
                    <a:pt x="560" y="279"/>
                  </a:cubicBezTo>
                  <a:cubicBezTo>
                    <a:pt x="280" y="0"/>
                    <a:pt x="280" y="0"/>
                    <a:pt x="280" y="0"/>
                  </a:cubicBezTo>
                  <a:cubicBezTo>
                    <a:pt x="0" y="279"/>
                    <a:pt x="0" y="279"/>
                    <a:pt x="0" y="279"/>
                  </a:cubicBezTo>
                  <a:lnTo>
                    <a:pt x="70" y="279"/>
                  </a:lnTo>
                  <a:close/>
                </a:path>
              </a:pathLst>
            </a:custGeom>
            <a:solidFill>
              <a:srgbClr val="E35433"/>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8" name="Freeform 7"/>
            <p:cNvSpPr>
              <a:spLocks noChangeArrowheads="1"/>
            </p:cNvSpPr>
            <p:nvPr/>
          </p:nvSpPr>
          <p:spPr bwMode="auto">
            <a:xfrm>
              <a:off x="5672" y="1098"/>
              <a:ext cx="2530" cy="2850"/>
            </a:xfrm>
            <a:custGeom>
              <a:gdLst>
                <a:gd fmla="*/ 8259 w 465" name="T0"/>
                <a:gd fmla="*/ 12693 h 560" name="T1"/>
                <a:gd fmla="*/ 12373 w 465" name="T2"/>
                <a:gd fmla="*/ 12693 h 560" name="T3"/>
                <a:gd fmla="*/ 13765 w 465" name="T4"/>
                <a:gd fmla="*/ 11476 h 560" name="T5"/>
                <a:gd fmla="*/ 13765 w 465" name="T6"/>
                <a:gd fmla="*/ 3028 h 560" name="T7"/>
                <a:gd fmla="*/ 12373 w 465" name="T8"/>
                <a:gd fmla="*/ 1812 h 560" name="T9"/>
                <a:gd fmla="*/ 8259 w 465" name="T10"/>
                <a:gd fmla="*/ 1812 h 560" name="T11"/>
                <a:gd fmla="*/ 8259 w 465" name="T12"/>
                <a:gd fmla="*/ 0 h 560" name="T13"/>
                <a:gd fmla="*/ 0 w 465" name="T14"/>
                <a:gd fmla="*/ 7252 h 560" name="T15"/>
                <a:gd fmla="*/ 8259 w 465" name="T16"/>
                <a:gd fmla="*/ 14504 h 560" name="T17"/>
                <a:gd fmla="*/ 8259 w 465" name="T18"/>
                <a:gd fmla="*/ 12693 h 56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5" name="T30"/>
                <a:gd fmla="*/ 0 h 560" name="T31"/>
                <a:gd fmla="*/ 465 w 465" name="T32"/>
                <a:gd fmla="*/ 560 h 56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60" w="465">
                  <a:moveTo>
                    <a:pt x="279" y="490"/>
                  </a:moveTo>
                  <a:cubicBezTo>
                    <a:pt x="418" y="490"/>
                    <a:pt x="418" y="490"/>
                    <a:pt x="418" y="490"/>
                  </a:cubicBezTo>
                  <a:cubicBezTo>
                    <a:pt x="444" y="490"/>
                    <a:pt x="465" y="469"/>
                    <a:pt x="465" y="443"/>
                  </a:cubicBezTo>
                  <a:cubicBezTo>
                    <a:pt x="465" y="117"/>
                    <a:pt x="465" y="117"/>
                    <a:pt x="465" y="117"/>
                  </a:cubicBezTo>
                  <a:cubicBezTo>
                    <a:pt x="465" y="91"/>
                    <a:pt x="444" y="70"/>
                    <a:pt x="418" y="70"/>
                  </a:cubicBezTo>
                  <a:cubicBezTo>
                    <a:pt x="279" y="70"/>
                    <a:pt x="279" y="70"/>
                    <a:pt x="279" y="70"/>
                  </a:cubicBezTo>
                  <a:cubicBezTo>
                    <a:pt x="279" y="0"/>
                    <a:pt x="279" y="0"/>
                    <a:pt x="279" y="0"/>
                  </a:cubicBezTo>
                  <a:cubicBezTo>
                    <a:pt x="0" y="280"/>
                    <a:pt x="0" y="280"/>
                    <a:pt x="0" y="280"/>
                  </a:cubicBezTo>
                  <a:cubicBezTo>
                    <a:pt x="279" y="560"/>
                    <a:pt x="279" y="560"/>
                    <a:pt x="279" y="560"/>
                  </a:cubicBezTo>
                  <a:lnTo>
                    <a:pt x="279" y="490"/>
                  </a:lnTo>
                  <a:close/>
                </a:path>
              </a:pathLst>
            </a:custGeom>
            <a:solidFill>
              <a:srgbClr val="A7161D"/>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9" name="Freeform 8"/>
            <p:cNvSpPr>
              <a:spLocks noChangeArrowheads="1"/>
            </p:cNvSpPr>
            <p:nvPr/>
          </p:nvSpPr>
          <p:spPr bwMode="auto">
            <a:xfrm>
              <a:off x="3087" y="1098"/>
              <a:ext cx="2530" cy="2850"/>
            </a:xfrm>
            <a:custGeom>
              <a:gdLst>
                <a:gd fmla="*/ 5506 w 465" name="T0"/>
                <a:gd fmla="*/ 1812 h 560" name="T1"/>
                <a:gd fmla="*/ 1393 w 465" name="T2"/>
                <a:gd fmla="*/ 1812 h 560" name="T3"/>
                <a:gd fmla="*/ 0 w 465" name="T4"/>
                <a:gd fmla="*/ 3028 h 560" name="T5"/>
                <a:gd fmla="*/ 0 w 465" name="T6"/>
                <a:gd fmla="*/ 11476 h 560" name="T7"/>
                <a:gd fmla="*/ 1393 w 465" name="T8"/>
                <a:gd fmla="*/ 12693 h 560" name="T9"/>
                <a:gd fmla="*/ 5506 w 465" name="T10"/>
                <a:gd fmla="*/ 12693 h 560" name="T11"/>
                <a:gd fmla="*/ 5506 w 465" name="T12"/>
                <a:gd fmla="*/ 14504 h 560" name="T13"/>
                <a:gd fmla="*/ 13765 w 465" name="T14"/>
                <a:gd fmla="*/ 7252 h 560" name="T15"/>
                <a:gd fmla="*/ 5506 w 465" name="T16"/>
                <a:gd fmla="*/ 0 h 560" name="T17"/>
                <a:gd fmla="*/ 5506 w 465" name="T18"/>
                <a:gd fmla="*/ 1812 h 56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5" name="T30"/>
                <a:gd fmla="*/ 0 h 560" name="T31"/>
                <a:gd fmla="*/ 465 w 465" name="T32"/>
                <a:gd fmla="*/ 560 h 56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60" w="465">
                  <a:moveTo>
                    <a:pt x="186" y="70"/>
                  </a:moveTo>
                  <a:cubicBezTo>
                    <a:pt x="47" y="70"/>
                    <a:pt x="47" y="70"/>
                    <a:pt x="47" y="70"/>
                  </a:cubicBezTo>
                  <a:cubicBezTo>
                    <a:pt x="21" y="70"/>
                    <a:pt x="0" y="91"/>
                    <a:pt x="0" y="117"/>
                  </a:cubicBezTo>
                  <a:cubicBezTo>
                    <a:pt x="0" y="443"/>
                    <a:pt x="0" y="443"/>
                    <a:pt x="0" y="443"/>
                  </a:cubicBezTo>
                  <a:cubicBezTo>
                    <a:pt x="0" y="469"/>
                    <a:pt x="21" y="490"/>
                    <a:pt x="47" y="490"/>
                  </a:cubicBezTo>
                  <a:cubicBezTo>
                    <a:pt x="186" y="490"/>
                    <a:pt x="186" y="490"/>
                    <a:pt x="186" y="490"/>
                  </a:cubicBezTo>
                  <a:cubicBezTo>
                    <a:pt x="186" y="560"/>
                    <a:pt x="186" y="560"/>
                    <a:pt x="186" y="560"/>
                  </a:cubicBezTo>
                  <a:cubicBezTo>
                    <a:pt x="465" y="280"/>
                    <a:pt x="465" y="280"/>
                    <a:pt x="465" y="280"/>
                  </a:cubicBezTo>
                  <a:cubicBezTo>
                    <a:pt x="186" y="0"/>
                    <a:pt x="186" y="0"/>
                    <a:pt x="186" y="0"/>
                  </a:cubicBezTo>
                  <a:lnTo>
                    <a:pt x="186" y="70"/>
                  </a:lnTo>
                  <a:close/>
                </a:path>
              </a:pathLst>
            </a:custGeom>
            <a:solidFill>
              <a:srgbClr val="848F4F"/>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0" name="Freeform 139"/>
            <p:cNvSpPr>
              <a:spLocks noChangeArrowheads="1" noEditPoints="1"/>
            </p:cNvSpPr>
            <p:nvPr/>
          </p:nvSpPr>
          <p:spPr bwMode="auto">
            <a:xfrm>
              <a:off x="3172" y="1540"/>
              <a:ext cx="370" cy="525"/>
            </a:xfrm>
            <a:custGeom>
              <a:gdLst>
                <a:gd fmla="*/ 0 w 68" name="T0"/>
                <a:gd fmla="*/ 1325 h 103" name="T1"/>
                <a:gd fmla="*/ 1007 w 68" name="T2"/>
                <a:gd fmla="*/ 0 h 103" name="T3"/>
                <a:gd fmla="*/ 2013 w 68" name="T4"/>
                <a:gd fmla="*/ 1325 h 103" name="T5"/>
                <a:gd fmla="*/ 1007 w 68" name="T6"/>
                <a:gd fmla="*/ 2676 h 103" name="T7"/>
                <a:gd fmla="*/ 0 w 68" name="T8"/>
                <a:gd fmla="*/ 1325 h 103" name="T9"/>
                <a:gd fmla="*/ 1453 w 68" name="T10"/>
                <a:gd fmla="*/ 1325 h 103" name="T11"/>
                <a:gd fmla="*/ 1007 w 68" name="T12"/>
                <a:gd fmla="*/ 494 h 103" name="T13"/>
                <a:gd fmla="*/ 560 w 68" name="T14"/>
                <a:gd fmla="*/ 1325 h 103" name="T15"/>
                <a:gd fmla="*/ 1007 w 68" name="T16"/>
                <a:gd fmla="*/ 2182 h 103" name="T17"/>
                <a:gd fmla="*/ 1453 w 68" name="T18"/>
                <a:gd fmla="*/ 1325 h 10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8" name="T30"/>
                <a:gd fmla="*/ 0 h 103" name="T31"/>
                <a:gd fmla="*/ 68 w 68" name="T32"/>
                <a:gd fmla="*/ 103 h 10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3" w="68">
                  <a:moveTo>
                    <a:pt x="0" y="51"/>
                  </a:moveTo>
                  <a:cubicBezTo>
                    <a:pt x="0" y="23"/>
                    <a:pt x="10" y="0"/>
                    <a:pt x="34" y="0"/>
                  </a:cubicBezTo>
                  <a:cubicBezTo>
                    <a:pt x="59" y="0"/>
                    <a:pt x="68" y="23"/>
                    <a:pt x="68" y="51"/>
                  </a:cubicBezTo>
                  <a:cubicBezTo>
                    <a:pt x="68" y="80"/>
                    <a:pt x="59" y="103"/>
                    <a:pt x="34" y="103"/>
                  </a:cubicBezTo>
                  <a:cubicBezTo>
                    <a:pt x="10" y="103"/>
                    <a:pt x="0" y="80"/>
                    <a:pt x="0" y="51"/>
                  </a:cubicBezTo>
                  <a:close/>
                  <a:moveTo>
                    <a:pt x="49" y="51"/>
                  </a:moveTo>
                  <a:cubicBezTo>
                    <a:pt x="49" y="34"/>
                    <a:pt x="45" y="19"/>
                    <a:pt x="34" y="19"/>
                  </a:cubicBezTo>
                  <a:cubicBezTo>
                    <a:pt x="23" y="19"/>
                    <a:pt x="19" y="34"/>
                    <a:pt x="19" y="51"/>
                  </a:cubicBezTo>
                  <a:cubicBezTo>
                    <a:pt x="19" y="69"/>
                    <a:pt x="23" y="84"/>
                    <a:pt x="34" y="84"/>
                  </a:cubicBezTo>
                  <a:cubicBezTo>
                    <a:pt x="45" y="84"/>
                    <a:pt x="49" y="69"/>
                    <a:pt x="49" y="51"/>
                  </a:cubicBezTo>
                  <a:close/>
                </a:path>
              </a:pathLst>
            </a:custGeom>
            <a:solidFill>
              <a:srgbClr val="969E65"/>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1" name="Freeform 140"/>
            <p:cNvSpPr>
              <a:spLocks noChangeArrowheads="1"/>
            </p:cNvSpPr>
            <p:nvPr/>
          </p:nvSpPr>
          <p:spPr bwMode="auto">
            <a:xfrm>
              <a:off x="3637" y="1550"/>
              <a:ext cx="195" cy="505"/>
            </a:xfrm>
            <a:custGeom>
              <a:gdLst>
                <a:gd fmla="*/ 0 w 85" name="T0"/>
                <a:gd fmla="*/ 0 h 234" name="T1"/>
                <a:gd fmla="*/ 447 w 85" name="T2"/>
                <a:gd fmla="*/ 0 h 234" name="T3"/>
                <a:gd fmla="*/ 447 w 85" name="T4"/>
                <a:gd fmla="*/ 1090 h 234" name="T5"/>
                <a:gd fmla="*/ 195 w 85" name="T6"/>
                <a:gd fmla="*/ 1090 h 234" name="T7"/>
                <a:gd fmla="*/ 195 w 85" name="T8"/>
                <a:gd fmla="*/ 218 h 234" name="T9"/>
                <a:gd fmla="*/ 0 w 85" name="T10"/>
                <a:gd fmla="*/ 218 h 234" name="T11"/>
                <a:gd fmla="*/ 0 w 85" name="T12"/>
                <a:gd fmla="*/ 0 h 234" name="T13"/>
                <a:gd fmla="*/ 0 60000 65536" name="T14"/>
                <a:gd fmla="*/ 0 60000 65536" name="T15"/>
                <a:gd fmla="*/ 0 60000 65536" name="T16"/>
                <a:gd fmla="*/ 0 60000 65536" name="T17"/>
                <a:gd fmla="*/ 0 60000 65536" name="T18"/>
                <a:gd fmla="*/ 0 60000 65536" name="T19"/>
                <a:gd fmla="*/ 0 60000 65536" name="T20"/>
                <a:gd fmla="*/ 0 w 85" name="T21"/>
                <a:gd fmla="*/ 0 h 234" name="T22"/>
                <a:gd fmla="*/ 85 w 85" name="T23"/>
                <a:gd fmla="*/ 234 h 23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4" w="85">
                  <a:moveTo>
                    <a:pt x="0" y="0"/>
                  </a:moveTo>
                  <a:lnTo>
                    <a:pt x="85" y="0"/>
                  </a:lnTo>
                  <a:lnTo>
                    <a:pt x="85" y="234"/>
                  </a:lnTo>
                  <a:lnTo>
                    <a:pt x="37" y="234"/>
                  </a:lnTo>
                  <a:lnTo>
                    <a:pt x="37" y="47"/>
                  </a:lnTo>
                  <a:lnTo>
                    <a:pt x="0" y="47"/>
                  </a:lnTo>
                  <a:lnTo>
                    <a:pt x="0" y="0"/>
                  </a:lnTo>
                  <a:close/>
                </a:path>
              </a:pathLst>
            </a:custGeom>
            <a:solidFill>
              <a:srgbClr val="969E65"/>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2" name="Freeform 141"/>
            <p:cNvSpPr>
              <a:spLocks noChangeArrowheads="1" noEditPoints="1"/>
            </p:cNvSpPr>
            <p:nvPr/>
          </p:nvSpPr>
          <p:spPr bwMode="auto">
            <a:xfrm>
              <a:off x="7407" y="2980"/>
              <a:ext cx="378" cy="520"/>
            </a:xfrm>
            <a:custGeom>
              <a:gdLst>
                <a:gd fmla="*/ 0 w 69" name="T0"/>
                <a:gd fmla="*/ 1325 h 102" name="T1"/>
                <a:gd fmla="*/ 1019 w 69" name="T2"/>
                <a:gd fmla="*/ 0 h 102" name="T3"/>
                <a:gd fmla="*/ 2071 w 69" name="T4"/>
                <a:gd fmla="*/ 1325 h 102" name="T5"/>
                <a:gd fmla="*/ 1019 w 69" name="T6"/>
                <a:gd fmla="*/ 2651 h 102" name="T7"/>
                <a:gd fmla="*/ 0 w 69" name="T8"/>
                <a:gd fmla="*/ 1325 h 102" name="T9"/>
                <a:gd fmla="*/ 1468 w 69" name="T10"/>
                <a:gd fmla="*/ 1325 h 102" name="T11"/>
                <a:gd fmla="*/ 1019 w 69" name="T12"/>
                <a:gd fmla="*/ 469 h 102" name="T13"/>
                <a:gd fmla="*/ 603 w 69" name="T14"/>
                <a:gd fmla="*/ 1325 h 102" name="T15"/>
                <a:gd fmla="*/ 1019 w 69" name="T16"/>
                <a:gd fmla="*/ 2156 h 102" name="T17"/>
                <a:gd fmla="*/ 1468 w 69" name="T18"/>
                <a:gd fmla="*/ 1325 h 1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9" name="T30"/>
                <a:gd fmla="*/ 0 h 102" name="T31"/>
                <a:gd fmla="*/ 69 w 69" name="T32"/>
                <a:gd fmla="*/ 102 h 1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2" w="69">
                  <a:moveTo>
                    <a:pt x="0" y="51"/>
                  </a:moveTo>
                  <a:cubicBezTo>
                    <a:pt x="0" y="22"/>
                    <a:pt x="10" y="0"/>
                    <a:pt x="34" y="0"/>
                  </a:cubicBezTo>
                  <a:cubicBezTo>
                    <a:pt x="59" y="0"/>
                    <a:pt x="69" y="22"/>
                    <a:pt x="69" y="51"/>
                  </a:cubicBezTo>
                  <a:cubicBezTo>
                    <a:pt x="69" y="79"/>
                    <a:pt x="59" y="102"/>
                    <a:pt x="34" y="102"/>
                  </a:cubicBezTo>
                  <a:cubicBezTo>
                    <a:pt x="10" y="102"/>
                    <a:pt x="0" y="79"/>
                    <a:pt x="0" y="51"/>
                  </a:cubicBezTo>
                  <a:close/>
                  <a:moveTo>
                    <a:pt x="49" y="51"/>
                  </a:moveTo>
                  <a:cubicBezTo>
                    <a:pt x="49" y="33"/>
                    <a:pt x="46" y="18"/>
                    <a:pt x="34" y="18"/>
                  </a:cubicBezTo>
                  <a:cubicBezTo>
                    <a:pt x="23" y="18"/>
                    <a:pt x="20" y="33"/>
                    <a:pt x="20" y="51"/>
                  </a:cubicBezTo>
                  <a:cubicBezTo>
                    <a:pt x="20" y="69"/>
                    <a:pt x="23" y="83"/>
                    <a:pt x="34" y="83"/>
                  </a:cubicBezTo>
                  <a:cubicBezTo>
                    <a:pt x="46" y="83"/>
                    <a:pt x="49" y="69"/>
                    <a:pt x="49" y="51"/>
                  </a:cubicBezTo>
                  <a:close/>
                </a:path>
              </a:pathLst>
            </a:custGeom>
            <a:solidFill>
              <a:srgbClr val="B2402C"/>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3" name="Freeform 142"/>
            <p:cNvSpPr>
              <a:spLocks noChangeArrowheads="1"/>
            </p:cNvSpPr>
            <p:nvPr/>
          </p:nvSpPr>
          <p:spPr bwMode="auto">
            <a:xfrm>
              <a:off x="7805" y="2975"/>
              <a:ext cx="327" cy="525"/>
            </a:xfrm>
            <a:custGeom>
              <a:gdLst>
                <a:gd fmla="*/ 534 w 60" name="T0"/>
                <a:gd fmla="*/ 1040 h 103" name="T1"/>
                <a:gd fmla="*/ 801 w 60" name="T2"/>
                <a:gd fmla="*/ 1040 h 103" name="T3"/>
                <a:gd fmla="*/ 1128 w 60" name="T4"/>
                <a:gd fmla="*/ 805 h 103" name="T5"/>
                <a:gd fmla="*/ 147 w 60" name="T6"/>
                <a:gd fmla="*/ 596 h 103" name="T7"/>
                <a:gd fmla="*/ 60 w 60" name="T8"/>
                <a:gd fmla="*/ 127 h 103" name="T9"/>
                <a:gd fmla="*/ 834 w 60" name="T10"/>
                <a:gd fmla="*/ 25 h 103" name="T11"/>
                <a:gd fmla="*/ 1755 w 60" name="T12"/>
                <a:gd fmla="*/ 805 h 103" name="T13"/>
                <a:gd fmla="*/ 1428 w 60" name="T14"/>
                <a:gd fmla="*/ 1325 h 103" name="T15"/>
                <a:gd fmla="*/ 1782 w 60" name="T16"/>
                <a:gd fmla="*/ 1871 h 103" name="T17"/>
                <a:gd fmla="*/ 921 w 60" name="T18"/>
                <a:gd fmla="*/ 2650 h 103" name="T19"/>
                <a:gd fmla="*/ 0 w 60" name="T20"/>
                <a:gd fmla="*/ 2549 h 103" name="T21"/>
                <a:gd fmla="*/ 60 w 60" name="T22"/>
                <a:gd fmla="*/ 2029 h 103" name="T23"/>
                <a:gd fmla="*/ 1161 w 60" name="T24"/>
                <a:gd fmla="*/ 1871 h 103" name="T25"/>
                <a:gd fmla="*/ 834 w 60" name="T26"/>
                <a:gd fmla="*/ 1585 h 103" name="T27"/>
                <a:gd fmla="*/ 534 w 60" name="T28"/>
                <a:gd fmla="*/ 1585 h 103" name="T29"/>
                <a:gd fmla="*/ 534 w 60" name="T30"/>
                <a:gd fmla="*/ 1040 h 10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60" name="T48"/>
                <a:gd fmla="*/ 0 h 103" name="T49"/>
                <a:gd fmla="*/ 60 w 60" name="T50"/>
                <a:gd fmla="*/ 103 h 10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03" w="60">
                  <a:moveTo>
                    <a:pt x="18" y="40"/>
                  </a:moveTo>
                  <a:cubicBezTo>
                    <a:pt x="27" y="40"/>
                    <a:pt x="27" y="40"/>
                    <a:pt x="27" y="40"/>
                  </a:cubicBezTo>
                  <a:cubicBezTo>
                    <a:pt x="33" y="40"/>
                    <a:pt x="38" y="37"/>
                    <a:pt x="38" y="31"/>
                  </a:cubicBezTo>
                  <a:cubicBezTo>
                    <a:pt x="37" y="17"/>
                    <a:pt x="13" y="19"/>
                    <a:pt x="5" y="23"/>
                  </a:cubicBezTo>
                  <a:cubicBezTo>
                    <a:pt x="2" y="5"/>
                    <a:pt x="2" y="5"/>
                    <a:pt x="2" y="5"/>
                  </a:cubicBezTo>
                  <a:cubicBezTo>
                    <a:pt x="8" y="2"/>
                    <a:pt x="18" y="0"/>
                    <a:pt x="28" y="1"/>
                  </a:cubicBezTo>
                  <a:cubicBezTo>
                    <a:pt x="46" y="2"/>
                    <a:pt x="59" y="14"/>
                    <a:pt x="59" y="31"/>
                  </a:cubicBezTo>
                  <a:cubicBezTo>
                    <a:pt x="59" y="39"/>
                    <a:pt x="56" y="45"/>
                    <a:pt x="48" y="51"/>
                  </a:cubicBezTo>
                  <a:cubicBezTo>
                    <a:pt x="56" y="55"/>
                    <a:pt x="60" y="64"/>
                    <a:pt x="60" y="72"/>
                  </a:cubicBezTo>
                  <a:cubicBezTo>
                    <a:pt x="60" y="89"/>
                    <a:pt x="50" y="101"/>
                    <a:pt x="31" y="102"/>
                  </a:cubicBezTo>
                  <a:cubicBezTo>
                    <a:pt x="21" y="103"/>
                    <a:pt x="6" y="101"/>
                    <a:pt x="0" y="98"/>
                  </a:cubicBezTo>
                  <a:cubicBezTo>
                    <a:pt x="2" y="78"/>
                    <a:pt x="2" y="78"/>
                    <a:pt x="2" y="78"/>
                  </a:cubicBezTo>
                  <a:cubicBezTo>
                    <a:pt x="10" y="82"/>
                    <a:pt x="39" y="88"/>
                    <a:pt x="39" y="72"/>
                  </a:cubicBezTo>
                  <a:cubicBezTo>
                    <a:pt x="39" y="66"/>
                    <a:pt x="34" y="61"/>
                    <a:pt x="28" y="61"/>
                  </a:cubicBezTo>
                  <a:cubicBezTo>
                    <a:pt x="18" y="61"/>
                    <a:pt x="18" y="61"/>
                    <a:pt x="18" y="61"/>
                  </a:cubicBezTo>
                  <a:lnTo>
                    <a:pt x="18" y="40"/>
                  </a:lnTo>
                  <a:close/>
                </a:path>
              </a:pathLst>
            </a:custGeom>
            <a:solidFill>
              <a:srgbClr val="B2402C"/>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4" name="Freeform 143"/>
            <p:cNvSpPr>
              <a:spLocks noChangeArrowheads="1" noEditPoints="1"/>
            </p:cNvSpPr>
            <p:nvPr/>
          </p:nvSpPr>
          <p:spPr bwMode="auto">
            <a:xfrm>
              <a:off x="6005" y="205"/>
              <a:ext cx="375" cy="515"/>
            </a:xfrm>
            <a:custGeom>
              <a:gdLst>
                <a:gd fmla="*/ 0 w 69" name="T0"/>
                <a:gd fmla="*/ 1303 h 102" name="T1"/>
                <a:gd fmla="*/ 1033 w 69" name="T2"/>
                <a:gd fmla="*/ 0 h 102" name="T3"/>
                <a:gd fmla="*/ 2038 w 69" name="T4"/>
                <a:gd fmla="*/ 1303 h 102" name="T5"/>
                <a:gd fmla="*/ 1033 w 69" name="T6"/>
                <a:gd fmla="*/ 2600 h 102" name="T7"/>
                <a:gd fmla="*/ 0 w 69" name="T8"/>
                <a:gd fmla="*/ 1303 h 102" name="T9"/>
                <a:gd fmla="*/ 1478 w 69" name="T10"/>
                <a:gd fmla="*/ 1303 h 102" name="T11"/>
                <a:gd fmla="*/ 1033 w 69" name="T12"/>
                <a:gd fmla="*/ 459 h 102" name="T13"/>
                <a:gd fmla="*/ 592 w 69" name="T14"/>
                <a:gd fmla="*/ 1303 h 102" name="T15"/>
                <a:gd fmla="*/ 1033 w 69" name="T16"/>
                <a:gd fmla="*/ 2116 h 102" name="T17"/>
                <a:gd fmla="*/ 1478 w 69" name="T18"/>
                <a:gd fmla="*/ 1303 h 1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9" name="T30"/>
                <a:gd fmla="*/ 0 h 102" name="T31"/>
                <a:gd fmla="*/ 69 w 69" name="T32"/>
                <a:gd fmla="*/ 102 h 1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2" w="69">
                  <a:moveTo>
                    <a:pt x="0" y="51"/>
                  </a:moveTo>
                  <a:cubicBezTo>
                    <a:pt x="0" y="22"/>
                    <a:pt x="10" y="0"/>
                    <a:pt x="35" y="0"/>
                  </a:cubicBezTo>
                  <a:cubicBezTo>
                    <a:pt x="59" y="0"/>
                    <a:pt x="69" y="22"/>
                    <a:pt x="69" y="51"/>
                  </a:cubicBezTo>
                  <a:cubicBezTo>
                    <a:pt x="69" y="79"/>
                    <a:pt x="59" y="102"/>
                    <a:pt x="35" y="102"/>
                  </a:cubicBezTo>
                  <a:cubicBezTo>
                    <a:pt x="10" y="102"/>
                    <a:pt x="0" y="79"/>
                    <a:pt x="0" y="51"/>
                  </a:cubicBezTo>
                  <a:close/>
                  <a:moveTo>
                    <a:pt x="50" y="51"/>
                  </a:moveTo>
                  <a:cubicBezTo>
                    <a:pt x="50" y="33"/>
                    <a:pt x="46" y="18"/>
                    <a:pt x="35" y="18"/>
                  </a:cubicBezTo>
                  <a:cubicBezTo>
                    <a:pt x="24" y="18"/>
                    <a:pt x="20" y="33"/>
                    <a:pt x="20" y="51"/>
                  </a:cubicBezTo>
                  <a:cubicBezTo>
                    <a:pt x="20" y="69"/>
                    <a:pt x="24" y="83"/>
                    <a:pt x="35" y="83"/>
                  </a:cubicBezTo>
                  <a:cubicBezTo>
                    <a:pt x="46" y="83"/>
                    <a:pt x="50" y="69"/>
                    <a:pt x="50" y="51"/>
                  </a:cubicBezTo>
                  <a:close/>
                </a:path>
              </a:pathLst>
            </a:custGeom>
            <a:solidFill>
              <a:srgbClr val="F8B946"/>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5" name="Freeform 144"/>
            <p:cNvSpPr>
              <a:spLocks noChangeArrowheads="1"/>
            </p:cNvSpPr>
            <p:nvPr/>
          </p:nvSpPr>
          <p:spPr bwMode="auto">
            <a:xfrm>
              <a:off x="6375" y="198"/>
              <a:ext cx="392" cy="512"/>
            </a:xfrm>
            <a:custGeom>
              <a:gdLst>
                <a:gd fmla="*/ 1247 w 72" name="T0"/>
                <a:gd fmla="*/ 796 h 101" name="T1"/>
                <a:gd fmla="*/ 947 w 72" name="T2"/>
                <a:gd fmla="*/ 537 h 101" name="T3"/>
                <a:gd fmla="*/ 267 w 72" name="T4"/>
                <a:gd fmla="*/ 745 h 101" name="T5"/>
                <a:gd fmla="*/ 120 w 72" name="T6"/>
                <a:gd fmla="*/ 259 h 101" name="T7"/>
                <a:gd fmla="*/ 980 w 72" name="T8"/>
                <a:gd fmla="*/ 25 h 101" name="T9"/>
                <a:gd fmla="*/ 1661 w 72" name="T10"/>
                <a:gd fmla="*/ 1313 h 101" name="T11"/>
                <a:gd fmla="*/ 1067 w 72" name="T12"/>
                <a:gd fmla="*/ 2083 h 101" name="T13"/>
                <a:gd fmla="*/ 1955 w 72" name="T14"/>
                <a:gd fmla="*/ 2083 h 101" name="T15"/>
                <a:gd fmla="*/ 1955 w 72" name="T16"/>
                <a:gd fmla="*/ 2595 h 101" name="T17"/>
                <a:gd fmla="*/ 0 w 72" name="T18"/>
                <a:gd fmla="*/ 2595 h 101" name="T19"/>
                <a:gd fmla="*/ 1094 w 72" name="T20"/>
                <a:gd fmla="*/ 1080 h 101" name="T21"/>
                <a:gd fmla="*/ 1247 w 72" name="T22"/>
                <a:gd fmla="*/ 796 h 1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72" name="T36"/>
                <a:gd fmla="*/ 0 h 101" name="T37"/>
                <a:gd fmla="*/ 72 w 72" name="T38"/>
                <a:gd fmla="*/ 101 h 10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00" w="72">
                  <a:moveTo>
                    <a:pt x="42" y="31"/>
                  </a:moveTo>
                  <a:cubicBezTo>
                    <a:pt x="42" y="25"/>
                    <a:pt x="38" y="21"/>
                    <a:pt x="32" y="21"/>
                  </a:cubicBezTo>
                  <a:cubicBezTo>
                    <a:pt x="23" y="20"/>
                    <a:pt x="12" y="26"/>
                    <a:pt x="9" y="29"/>
                  </a:cubicBezTo>
                  <a:cubicBezTo>
                    <a:pt x="4" y="10"/>
                    <a:pt x="4" y="10"/>
                    <a:pt x="4" y="10"/>
                  </a:cubicBezTo>
                  <a:cubicBezTo>
                    <a:pt x="12" y="4"/>
                    <a:pt x="24" y="0"/>
                    <a:pt x="33" y="1"/>
                  </a:cubicBezTo>
                  <a:cubicBezTo>
                    <a:pt x="63" y="2"/>
                    <a:pt x="72" y="28"/>
                    <a:pt x="56" y="51"/>
                  </a:cubicBezTo>
                  <a:cubicBezTo>
                    <a:pt x="36" y="81"/>
                    <a:pt x="36" y="81"/>
                    <a:pt x="36" y="81"/>
                  </a:cubicBezTo>
                  <a:cubicBezTo>
                    <a:pt x="66" y="81"/>
                    <a:pt x="66" y="81"/>
                    <a:pt x="66" y="81"/>
                  </a:cubicBezTo>
                  <a:cubicBezTo>
                    <a:pt x="66" y="101"/>
                    <a:pt x="66" y="101"/>
                    <a:pt x="66" y="101"/>
                  </a:cubicBezTo>
                  <a:cubicBezTo>
                    <a:pt x="0" y="101"/>
                    <a:pt x="0" y="101"/>
                    <a:pt x="0" y="101"/>
                  </a:cubicBezTo>
                  <a:cubicBezTo>
                    <a:pt x="37" y="42"/>
                    <a:pt x="37" y="42"/>
                    <a:pt x="37" y="42"/>
                  </a:cubicBezTo>
                  <a:cubicBezTo>
                    <a:pt x="42" y="35"/>
                    <a:pt x="42" y="31"/>
                    <a:pt x="42" y="31"/>
                  </a:cubicBezTo>
                  <a:close/>
                </a:path>
              </a:pathLst>
            </a:custGeom>
            <a:solidFill>
              <a:srgbClr val="F8B946"/>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6" name="Freeform 145"/>
            <p:cNvSpPr>
              <a:spLocks noChangeArrowheads="1" noEditPoints="1"/>
            </p:cNvSpPr>
            <p:nvPr/>
          </p:nvSpPr>
          <p:spPr bwMode="auto">
            <a:xfrm>
              <a:off x="4610" y="4303"/>
              <a:ext cx="370" cy="517"/>
            </a:xfrm>
            <a:custGeom>
              <a:gdLst>
                <a:gd fmla="*/ 0 w 68" name="T0"/>
                <a:gd fmla="*/ 1313 h 102" name="T1"/>
                <a:gd fmla="*/ 1007 w 68" name="T2"/>
                <a:gd fmla="*/ 0 h 102" name="T3"/>
                <a:gd fmla="*/ 2013 w 68" name="T4"/>
                <a:gd fmla="*/ 1313 h 102" name="T5"/>
                <a:gd fmla="*/ 1007 w 68" name="T6"/>
                <a:gd fmla="*/ 2620 h 102" name="T7"/>
                <a:gd fmla="*/ 0 w 68" name="T8"/>
                <a:gd fmla="*/ 1313 h 102" name="T9"/>
                <a:gd fmla="*/ 1453 w 68" name="T10"/>
                <a:gd fmla="*/ 1313 h 102" name="T11"/>
                <a:gd fmla="*/ 1007 w 68" name="T12"/>
                <a:gd fmla="*/ 461 h 102" name="T13"/>
                <a:gd fmla="*/ 560 w 68" name="T14"/>
                <a:gd fmla="*/ 1313 h 102" name="T15"/>
                <a:gd fmla="*/ 1007 w 68" name="T16"/>
                <a:gd fmla="*/ 2134 h 102" name="T17"/>
                <a:gd fmla="*/ 1453 w 68" name="T18"/>
                <a:gd fmla="*/ 1313 h 1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8" name="T30"/>
                <a:gd fmla="*/ 0 h 102" name="T31"/>
                <a:gd fmla="*/ 68 w 68" name="T32"/>
                <a:gd fmla="*/ 102 h 1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2" w="68">
                  <a:moveTo>
                    <a:pt x="0" y="51"/>
                  </a:moveTo>
                  <a:cubicBezTo>
                    <a:pt x="0" y="23"/>
                    <a:pt x="10" y="0"/>
                    <a:pt x="34" y="0"/>
                  </a:cubicBezTo>
                  <a:cubicBezTo>
                    <a:pt x="59" y="0"/>
                    <a:pt x="68" y="23"/>
                    <a:pt x="68" y="51"/>
                  </a:cubicBezTo>
                  <a:cubicBezTo>
                    <a:pt x="68" y="79"/>
                    <a:pt x="59" y="102"/>
                    <a:pt x="34" y="102"/>
                  </a:cubicBezTo>
                  <a:cubicBezTo>
                    <a:pt x="10" y="102"/>
                    <a:pt x="0" y="79"/>
                    <a:pt x="0" y="51"/>
                  </a:cubicBezTo>
                  <a:close/>
                  <a:moveTo>
                    <a:pt x="49" y="51"/>
                  </a:moveTo>
                  <a:cubicBezTo>
                    <a:pt x="49" y="33"/>
                    <a:pt x="45" y="18"/>
                    <a:pt x="34" y="18"/>
                  </a:cubicBezTo>
                  <a:cubicBezTo>
                    <a:pt x="23" y="18"/>
                    <a:pt x="19" y="33"/>
                    <a:pt x="19" y="51"/>
                  </a:cubicBezTo>
                  <a:cubicBezTo>
                    <a:pt x="19" y="69"/>
                    <a:pt x="23" y="83"/>
                    <a:pt x="34" y="83"/>
                  </a:cubicBezTo>
                  <a:cubicBezTo>
                    <a:pt x="45" y="83"/>
                    <a:pt x="49" y="69"/>
                    <a:pt x="49" y="51"/>
                  </a:cubicBezTo>
                  <a:close/>
                </a:path>
              </a:pathLst>
            </a:custGeom>
            <a:solidFill>
              <a:srgbClr val="E7714B"/>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407" name="Freeform 146"/>
            <p:cNvSpPr>
              <a:spLocks noChangeArrowheads="1"/>
            </p:cNvSpPr>
            <p:nvPr/>
          </p:nvSpPr>
          <p:spPr bwMode="auto">
            <a:xfrm>
              <a:off x="4997" y="4308"/>
              <a:ext cx="390" cy="510"/>
            </a:xfrm>
            <a:custGeom>
              <a:gdLst>
                <a:gd fmla="*/ 511 w 171" name="T0"/>
                <a:gd fmla="*/ 1097 h 237" name="T1"/>
                <a:gd fmla="*/ 511 w 171" name="T2"/>
                <a:gd fmla="*/ 824 h 237" name="T3"/>
                <a:gd fmla="*/ 0 w 171" name="T4"/>
                <a:gd fmla="*/ 824 h 237" name="T5"/>
                <a:gd fmla="*/ 349 w 171" name="T6"/>
                <a:gd fmla="*/ 0 h 237" name="T7"/>
                <a:gd fmla="*/ 609 w 171" name="T8"/>
                <a:gd fmla="*/ 0 h 237" name="T9"/>
                <a:gd fmla="*/ 358 w 171" name="T10"/>
                <a:gd fmla="*/ 607 h 237" name="T11"/>
                <a:gd fmla="*/ 511 w 171" name="T12"/>
                <a:gd fmla="*/ 607 h 237" name="T13"/>
                <a:gd fmla="*/ 511 w 171" name="T14"/>
                <a:gd fmla="*/ 417 h 237" name="T15"/>
                <a:gd fmla="*/ 755 w 171" name="T16"/>
                <a:gd fmla="*/ 278 h 237" name="T17"/>
                <a:gd fmla="*/ 755 w 171" name="T18"/>
                <a:gd fmla="*/ 607 h 237" name="T19"/>
                <a:gd fmla="*/ 889 w 171" name="T20"/>
                <a:gd fmla="*/ 607 h 237" name="T21"/>
                <a:gd fmla="*/ 889 w 171" name="T22"/>
                <a:gd fmla="*/ 824 h 237" name="T23"/>
                <a:gd fmla="*/ 755 w 171" name="T24"/>
                <a:gd fmla="*/ 824 h 237" name="T25"/>
                <a:gd fmla="*/ 755 w 171" name="T26"/>
                <a:gd fmla="*/ 1097 h 237" name="T27"/>
                <a:gd fmla="*/ 511 w 171" name="T28"/>
                <a:gd fmla="*/ 1097 h 23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7" name="T46"/>
                <a:gd fmla="*/ 171 w 171" name="T47"/>
                <a:gd fmla="*/ 237 h 23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6" w="171">
                  <a:moveTo>
                    <a:pt x="98" y="237"/>
                  </a:moveTo>
                  <a:lnTo>
                    <a:pt x="98" y="178"/>
                  </a:lnTo>
                  <a:lnTo>
                    <a:pt x="0" y="178"/>
                  </a:lnTo>
                  <a:lnTo>
                    <a:pt x="67" y="0"/>
                  </a:lnTo>
                  <a:lnTo>
                    <a:pt x="117" y="0"/>
                  </a:lnTo>
                  <a:lnTo>
                    <a:pt x="69" y="131"/>
                  </a:lnTo>
                  <a:lnTo>
                    <a:pt x="98" y="131"/>
                  </a:lnTo>
                  <a:lnTo>
                    <a:pt x="98" y="90"/>
                  </a:lnTo>
                  <a:lnTo>
                    <a:pt x="145" y="60"/>
                  </a:lnTo>
                  <a:lnTo>
                    <a:pt x="145" y="131"/>
                  </a:lnTo>
                  <a:lnTo>
                    <a:pt x="171" y="131"/>
                  </a:lnTo>
                  <a:lnTo>
                    <a:pt x="171" y="178"/>
                  </a:lnTo>
                  <a:lnTo>
                    <a:pt x="145" y="178"/>
                  </a:lnTo>
                  <a:lnTo>
                    <a:pt x="145" y="237"/>
                  </a:lnTo>
                  <a:lnTo>
                    <a:pt x="98" y="237"/>
                  </a:lnTo>
                  <a:close/>
                </a:path>
              </a:pathLst>
            </a:custGeom>
            <a:solidFill>
              <a:srgbClr val="E7714B"/>
            </a:solidFill>
            <a:ln>
              <a:noFill/>
            </a:ln>
            <a:extLst>
              <a:ext uri="{91240B29-F687-4F45-9708-019B960494DF}">
                <a14:hiddenLine w="9525">
                  <a:solidFill>
                    <a:srgbClr val="000000"/>
                  </a:solidFill>
                  <a:miter lim="800000"/>
                  <a:headEnd/>
                  <a:tailEnd/>
                </a14:hiddenLine>
              </a:ext>
            </a:extLst>
          </p:spPr>
          <p:txBody>
            <a:bodyPr bIns="19298" lIns="38596" rIns="38596" tIns="19298"/>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nvGrpSpPr>
            <p:cNvPr id="15408" name="组合 195"/>
            <p:cNvGrpSpPr/>
            <p:nvPr/>
          </p:nvGrpSpPr>
          <p:grpSpPr>
            <a:xfrm>
              <a:off x="1650" y="693"/>
              <a:ext cx="2375" cy="575"/>
              <a:chExt cx="1257229" cy="313983"/>
            </a:xfrm>
          </p:grpSpPr>
          <p:sp>
            <p:nvSpPr>
              <p:cNvPr id="15424" name="直接连接符 191"/>
              <p:cNvSpPr>
                <a:spLocks noChangeShapeType="1"/>
              </p:cNvSpPr>
              <p:nvPr/>
            </p:nvSpPr>
            <p:spPr bwMode="auto">
              <a:xfrm flipH="1" flipV="1">
                <a:off x="930432" y="1417"/>
                <a:ext cx="326797" cy="312566"/>
              </a:xfrm>
              <a:prstGeom prst="line">
                <a:avLst/>
              </a:prstGeom>
              <a:noFill/>
              <a:ln w="12700">
                <a:solidFill>
                  <a:srgbClr val="727171"/>
                </a:solidFill>
                <a:round/>
                <a:headEnd len="med" type="oval" w="med"/>
              </a:ln>
              <a:extLst>
                <a:ext uri="{909E8E84-426E-40DD-AFC4-6F175D3DCCD1}">
                  <a14:hiddenFill>
                    <a:noFill/>
                  </a14:hiddenFill>
                </a:ext>
              </a:extLst>
            </p:spPr>
            <p:txBody>
              <a:bodyPr/>
              <a:lstStyle/>
              <a:p>
                <a:endParaRPr altLang="en-US" lang="zh-CN"/>
              </a:p>
            </p:txBody>
          </p:sp>
          <p:sp>
            <p:nvSpPr>
              <p:cNvPr id="15425" name="直接连接符 193"/>
              <p:cNvSpPr>
                <a:spLocks noChangeShapeType="1"/>
              </p:cNvSpPr>
              <p:nvPr/>
            </p:nvSpPr>
            <p:spPr bwMode="auto">
              <a:xfrm>
                <a:off x="0" y="0"/>
                <a:ext cx="939543" cy="3186"/>
              </a:xfrm>
              <a:prstGeom prst="line">
                <a:avLst/>
              </a:prstGeom>
              <a:noFill/>
              <a:ln w="12700">
                <a:solidFill>
                  <a:srgbClr val="727171"/>
                </a:solidFill>
                <a:round/>
              </a:ln>
              <a:extLst>
                <a:ext uri="{909E8E84-426E-40DD-AFC4-6F175D3DCCD1}">
                  <a14:hiddenFill>
                    <a:noFill/>
                  </a14:hiddenFill>
                </a:ext>
              </a:extLst>
            </p:spPr>
            <p:txBody>
              <a:bodyPr/>
              <a:lstStyle/>
              <a:p>
                <a:endParaRPr altLang="en-US" lang="zh-CN"/>
              </a:p>
            </p:txBody>
          </p:sp>
        </p:grpSp>
        <p:sp>
          <p:nvSpPr>
            <p:cNvPr id="15409" name="直接连接符 243"/>
            <p:cNvSpPr>
              <a:spLocks noChangeShapeType="1"/>
            </p:cNvSpPr>
            <p:nvPr/>
          </p:nvSpPr>
          <p:spPr bwMode="auto">
            <a:xfrm>
              <a:off x="7327" y="3745"/>
              <a:ext cx="360" cy="313"/>
            </a:xfrm>
            <a:prstGeom prst="line">
              <a:avLst/>
            </a:prstGeom>
            <a:noFill/>
            <a:ln w="12700">
              <a:solidFill>
                <a:srgbClr val="727171"/>
              </a:solidFill>
              <a:round/>
              <a:headEnd len="med" type="oval" w="med"/>
            </a:ln>
            <a:extLst>
              <a:ext uri="{909E8E84-426E-40DD-AFC4-6F175D3DCCD1}">
                <a14:hiddenFill>
                  <a:noFill/>
                </a14:hiddenFill>
              </a:ext>
            </a:extLst>
          </p:spPr>
          <p:txBody>
            <a:bodyPr/>
            <a:lstStyle/>
            <a:p>
              <a:endParaRPr altLang="en-US" lang="zh-CN"/>
            </a:p>
          </p:txBody>
        </p:sp>
        <p:sp>
          <p:nvSpPr>
            <p:cNvPr id="15410" name="直接连接符 244"/>
            <p:cNvSpPr>
              <a:spLocks noChangeShapeType="1"/>
            </p:cNvSpPr>
            <p:nvPr/>
          </p:nvSpPr>
          <p:spPr bwMode="auto">
            <a:xfrm>
              <a:off x="7682" y="4045"/>
              <a:ext cx="2170" cy="5"/>
            </a:xfrm>
            <a:prstGeom prst="line">
              <a:avLst/>
            </a:prstGeom>
            <a:noFill/>
            <a:ln w="12700">
              <a:solidFill>
                <a:srgbClr val="727171"/>
              </a:solidFill>
              <a:round/>
            </a:ln>
            <a:extLst>
              <a:ext uri="{909E8E84-426E-40DD-AFC4-6F175D3DCCD1}">
                <a14:hiddenFill>
                  <a:noFill/>
                </a14:hiddenFill>
              </a:ext>
            </a:extLst>
          </p:spPr>
          <p:txBody>
            <a:bodyPr/>
            <a:lstStyle/>
            <a:p>
              <a:endParaRPr altLang="en-US" lang="zh-CN"/>
            </a:p>
          </p:txBody>
        </p:sp>
        <p:sp>
          <p:nvSpPr>
            <p:cNvPr id="15411" name="直接连接符 246"/>
            <p:cNvSpPr>
              <a:spLocks noChangeShapeType="1"/>
            </p:cNvSpPr>
            <p:nvPr/>
          </p:nvSpPr>
          <p:spPr bwMode="auto">
            <a:xfrm>
              <a:off x="7300" y="500"/>
              <a:ext cx="1937" cy="5"/>
            </a:xfrm>
            <a:prstGeom prst="line">
              <a:avLst/>
            </a:prstGeom>
            <a:noFill/>
            <a:ln w="12700">
              <a:solidFill>
                <a:srgbClr val="7F7F7F"/>
              </a:solidFill>
              <a:round/>
            </a:ln>
            <a:extLst>
              <a:ext uri="{909E8E84-426E-40DD-AFC4-6F175D3DCCD1}">
                <a14:hiddenFill>
                  <a:noFill/>
                </a14:hiddenFill>
              </a:ext>
            </a:extLst>
          </p:spPr>
          <p:txBody>
            <a:bodyPr/>
            <a:lstStyle/>
            <a:p>
              <a:endParaRPr altLang="en-US" lang="zh-CN"/>
            </a:p>
          </p:txBody>
        </p:sp>
        <p:sp>
          <p:nvSpPr>
            <p:cNvPr id="15412" name="直接连接符 264"/>
            <p:cNvSpPr>
              <a:spLocks noChangeShapeType="1"/>
            </p:cNvSpPr>
            <p:nvPr/>
          </p:nvSpPr>
          <p:spPr bwMode="auto">
            <a:xfrm>
              <a:off x="1287" y="4595"/>
              <a:ext cx="2750" cy="8"/>
            </a:xfrm>
            <a:prstGeom prst="line">
              <a:avLst/>
            </a:prstGeom>
            <a:noFill/>
            <a:ln w="12700">
              <a:solidFill>
                <a:srgbClr val="727171"/>
              </a:solidFill>
              <a:round/>
            </a:ln>
            <a:extLst>
              <a:ext uri="{909E8E84-426E-40DD-AFC4-6F175D3DCCD1}">
                <a14:hiddenFill>
                  <a:noFill/>
                </a14:hiddenFill>
              </a:ext>
            </a:extLst>
          </p:spPr>
          <p:txBody>
            <a:bodyPr/>
            <a:lstStyle/>
            <a:p>
              <a:endParaRPr altLang="en-US" lang="zh-CN"/>
            </a:p>
          </p:txBody>
        </p:sp>
        <p:sp>
          <p:nvSpPr>
            <p:cNvPr id="15413" name="Text Box 26"/>
            <p:cNvSpPr txBox="1">
              <a:spLocks noChangeArrowheads="1"/>
            </p:cNvSpPr>
            <p:nvPr/>
          </p:nvSpPr>
          <p:spPr bwMode="auto">
            <a:xfrm>
              <a:off x="3582" y="2130"/>
              <a:ext cx="1500" cy="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ea charset="-122" pitchFamily="34" typeface="微软雅黑"/>
                </a:rPr>
                <a:t>全称</a:t>
              </a:r>
            </a:p>
          </p:txBody>
        </p:sp>
        <p:sp>
          <p:nvSpPr>
            <p:cNvPr id="15414" name="Text Box 27"/>
            <p:cNvSpPr txBox="1">
              <a:spLocks noChangeArrowheads="1"/>
            </p:cNvSpPr>
            <p:nvPr/>
          </p:nvSpPr>
          <p:spPr bwMode="auto">
            <a:xfrm>
              <a:off x="6207" y="2130"/>
              <a:ext cx="1500" cy="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ea charset="-122" pitchFamily="34" typeface="微软雅黑"/>
                </a:rPr>
                <a:t>定义</a:t>
              </a:r>
            </a:p>
          </p:txBody>
        </p:sp>
        <p:sp>
          <p:nvSpPr>
            <p:cNvPr id="15415" name="Text Box 28"/>
            <p:cNvSpPr txBox="1">
              <a:spLocks noChangeArrowheads="1"/>
            </p:cNvSpPr>
            <p:nvPr/>
          </p:nvSpPr>
          <p:spPr bwMode="auto">
            <a:xfrm>
              <a:off x="4800" y="3480"/>
              <a:ext cx="1755" cy="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ea charset="-122" pitchFamily="34" typeface="微软雅黑"/>
                </a:rPr>
                <a:t>创始国</a:t>
              </a:r>
            </a:p>
          </p:txBody>
        </p:sp>
        <p:sp>
          <p:nvSpPr>
            <p:cNvPr id="15416" name="Text Box 29"/>
            <p:cNvSpPr txBox="1">
              <a:spLocks noChangeArrowheads="1"/>
            </p:cNvSpPr>
            <p:nvPr/>
          </p:nvSpPr>
          <p:spPr bwMode="auto">
            <a:xfrm>
              <a:off x="242" y="195"/>
              <a:ext cx="3163" cy="484"/>
            </a:xfrm>
            <a:prstGeom prst="rect">
              <a:avLst/>
            </a:prstGeom>
            <a:noFill/>
            <a:ln w="9525">
              <a:solidFill>
                <a:schemeClr val="tx1"/>
              </a:solidFill>
              <a:miter lim="800000"/>
            </a:ln>
            <a:extLst>
              <a:ext uri="{909E8E84-426E-40DD-AFC4-6F175D3DCCD1}">
                <a14:hiddenFill>
                  <a:solidFill>
                    <a:srgbClr val="FFFFFF"/>
                  </a:solidFill>
                </a14:hiddenFill>
              </a:ext>
            </a:extLst>
          </p:spPr>
          <p:txBody>
            <a:bodyPr bIns="46990" lIns="90170" rIns="90170" tIns="46990">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t>亚洲基础设施投资银行</a:t>
              </a:r>
            </a:p>
          </p:txBody>
        </p:sp>
        <p:sp>
          <p:nvSpPr>
            <p:cNvPr id="15417" name="Text Box 30"/>
            <p:cNvSpPr txBox="1">
              <a:spLocks noChangeArrowheads="1"/>
            </p:cNvSpPr>
            <p:nvPr/>
          </p:nvSpPr>
          <p:spPr bwMode="auto">
            <a:xfrm>
              <a:off x="1557" y="720"/>
              <a:ext cx="2280" cy="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200"/>
                <a:t>英文缩写:AIIB</a:t>
              </a:r>
            </a:p>
          </p:txBody>
        </p:sp>
        <p:sp>
          <p:nvSpPr>
            <p:cNvPr id="15418" name="Text Box 31"/>
            <p:cNvSpPr txBox="1">
              <a:spLocks noChangeArrowheads="1"/>
            </p:cNvSpPr>
            <p:nvPr/>
          </p:nvSpPr>
          <p:spPr bwMode="auto">
            <a:xfrm>
              <a:off x="8462" y="4050"/>
              <a:ext cx="2620" cy="1492"/>
            </a:xfrm>
            <a:prstGeom prst="rect">
              <a:avLst/>
            </a:prstGeom>
            <a:noFill/>
            <a:ln w="9525">
              <a:solidFill>
                <a:schemeClr val="tx1"/>
              </a:solidFill>
              <a:miter lim="800000"/>
            </a:ln>
            <a:extLst>
              <a:ext uri="{909E8E84-426E-40DD-AFC4-6F175D3DCCD1}">
                <a14:hiddenFill>
                  <a:solidFill>
                    <a:srgbClr val="FFFFFF"/>
                  </a:solidFill>
                </a14:hiddenFill>
              </a:ext>
            </a:extLst>
          </p:spPr>
          <p:txBody>
            <a:bodyPr bIns="46990" lIns="90170" rIns="90170" tIns="46990">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t>政府间性盾亚洲区域，多边开发机构重点支持基建，总部设在北京。</a:t>
              </a:r>
            </a:p>
          </p:txBody>
        </p:sp>
        <p:sp>
          <p:nvSpPr>
            <p:cNvPr id="15419" name="Text Box 32"/>
            <p:cNvSpPr txBox="1">
              <a:spLocks noChangeArrowheads="1"/>
            </p:cNvSpPr>
            <p:nvPr/>
          </p:nvSpPr>
          <p:spPr bwMode="auto">
            <a:xfrm>
              <a:off x="0" y="3750"/>
              <a:ext cx="3495" cy="820"/>
            </a:xfrm>
            <a:prstGeom prst="rect">
              <a:avLst/>
            </a:prstGeom>
            <a:noFill/>
            <a:ln w="9525">
              <a:solidFill>
                <a:schemeClr val="tx1"/>
              </a:solidFill>
              <a:miter lim="800000"/>
            </a:ln>
            <a:extLst>
              <a:ext uri="{909E8E84-426E-40DD-AFC4-6F175D3DCCD1}">
                <a14:hiddenFill>
                  <a:solidFill>
                    <a:srgbClr val="FFFFFF"/>
                  </a:solidFill>
                </a14:hiddenFill>
              </a:ext>
            </a:extLst>
          </p:spPr>
          <p:txBody>
            <a:bodyPr bIns="46990" lIns="90170" rIns="90170" tIns="46990">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t>习近平主度提出筹建倡义，超过20个首批创始国。</a:t>
              </a:r>
            </a:p>
          </p:txBody>
        </p:sp>
        <p:sp>
          <p:nvSpPr>
            <p:cNvPr id="15420" name="Text Box 33"/>
            <p:cNvSpPr txBox="1">
              <a:spLocks noChangeArrowheads="1"/>
            </p:cNvSpPr>
            <p:nvPr/>
          </p:nvSpPr>
          <p:spPr bwMode="auto">
            <a:xfrm>
              <a:off x="8045" y="0"/>
              <a:ext cx="1792" cy="484"/>
            </a:xfrm>
            <a:prstGeom prst="rect">
              <a:avLst/>
            </a:prstGeom>
            <a:noFill/>
            <a:ln w="9525">
              <a:solidFill>
                <a:schemeClr val="tx1"/>
              </a:solidFill>
              <a:miter lim="800000"/>
            </a:ln>
            <a:extLst>
              <a:ext uri="{909E8E84-426E-40DD-AFC4-6F175D3DCCD1}">
                <a14:hiddenFill>
                  <a:solidFill>
                    <a:srgbClr val="FFFFFF"/>
                  </a:solidFill>
                </a14:hiddenFill>
              </a:ext>
            </a:extLst>
          </p:spPr>
          <p:txBody>
            <a:bodyPr bIns="46990" lIns="90170" rIns="90170" tIns="46990">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t>1000亿美元</a:t>
              </a:r>
            </a:p>
          </p:txBody>
        </p:sp>
        <p:sp>
          <p:nvSpPr>
            <p:cNvPr id="15421" name="直接连接符 243"/>
            <p:cNvSpPr>
              <a:spLocks noChangeShapeType="1"/>
            </p:cNvSpPr>
            <p:nvPr/>
          </p:nvSpPr>
          <p:spPr bwMode="auto">
            <a:xfrm flipH="1">
              <a:off x="4040" y="4170"/>
              <a:ext cx="322" cy="420"/>
            </a:xfrm>
            <a:prstGeom prst="line">
              <a:avLst/>
            </a:prstGeom>
            <a:noFill/>
            <a:ln w="12700">
              <a:solidFill>
                <a:srgbClr val="727171"/>
              </a:solidFill>
              <a:round/>
              <a:headEnd len="med" type="oval" w="med"/>
            </a:ln>
            <a:extLst>
              <a:ext uri="{909E8E84-426E-40DD-AFC4-6F175D3DCCD1}">
                <a14:hiddenFill>
                  <a:noFill/>
                </a14:hiddenFill>
              </a:ext>
            </a:extLst>
          </p:spPr>
          <p:txBody>
            <a:bodyPr/>
            <a:lstStyle/>
            <a:p>
              <a:endParaRPr altLang="en-US" lang="zh-CN"/>
            </a:p>
          </p:txBody>
        </p:sp>
        <p:sp>
          <p:nvSpPr>
            <p:cNvPr id="15422" name="直接连接符 243"/>
            <p:cNvSpPr>
              <a:spLocks noChangeShapeType="1"/>
            </p:cNvSpPr>
            <p:nvPr/>
          </p:nvSpPr>
          <p:spPr bwMode="auto">
            <a:xfrm flipV="1">
              <a:off x="6930" y="495"/>
              <a:ext cx="387" cy="393"/>
            </a:xfrm>
            <a:prstGeom prst="line">
              <a:avLst/>
            </a:prstGeom>
            <a:noFill/>
            <a:ln w="12700">
              <a:solidFill>
                <a:srgbClr val="727171"/>
              </a:solidFill>
              <a:round/>
              <a:headEnd len="med" type="oval" w="med"/>
            </a:ln>
            <a:extLst>
              <a:ext uri="{909E8E84-426E-40DD-AFC4-6F175D3DCCD1}">
                <a14:hiddenFill>
                  <a:noFill/>
                </a14:hiddenFill>
              </a:ext>
            </a:extLst>
          </p:spPr>
          <p:txBody>
            <a:bodyPr/>
            <a:lstStyle/>
            <a:p>
              <a:endParaRPr altLang="en-US" lang="zh-CN"/>
            </a:p>
          </p:txBody>
        </p:sp>
        <p:sp>
          <p:nvSpPr>
            <p:cNvPr id="15423" name="Text Box 36"/>
            <p:cNvSpPr txBox="1">
              <a:spLocks noChangeArrowheads="1"/>
            </p:cNvSpPr>
            <p:nvPr/>
          </p:nvSpPr>
          <p:spPr bwMode="auto">
            <a:xfrm>
              <a:off x="5025" y="705"/>
              <a:ext cx="1290" cy="1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ea charset="-122" pitchFamily="34" typeface="微软雅黑"/>
                </a:rPr>
                <a:t>法定</a:t>
              </a:r>
            </a:p>
            <a:p>
              <a:pPr eaLnBrk="1" hangingPunct="1"/>
              <a:r>
                <a:rPr altLang="en-US" lang="zh-CN" sz="2400">
                  <a:solidFill>
                    <a:schemeClr val="bg1"/>
                  </a:solidFill>
                  <a:ea charset="-122" pitchFamily="34" typeface="微软雅黑"/>
                </a:rPr>
                <a:t>资本</a:t>
              </a:r>
            </a:p>
          </p:txBody>
        </p:sp>
      </p:grpSp>
      <p:pic>
        <p:nvPicPr>
          <p:cNvPr descr="标" id="15367" name="Picture 37"/>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368" name="TIMELINE"/>
          <p:cNvGrpSpPr/>
          <p:nvPr/>
        </p:nvGrpSpPr>
        <p:grpSpPr>
          <a:xfrm>
            <a:off x="9302750" y="6045200"/>
            <a:ext cx="1570038" cy="349250"/>
            <a:chExt cx="1775962" cy="424224"/>
          </a:xfrm>
        </p:grpSpPr>
        <p:sp>
          <p:nvSpPr>
            <p:cNvPr id="15388"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9"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0"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1"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2"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3"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4"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95"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5369" name="INFO"/>
          <p:cNvGrpSpPr/>
          <p:nvPr/>
        </p:nvGrpSpPr>
        <p:grpSpPr>
          <a:xfrm>
            <a:off x="9386888" y="6454775"/>
            <a:ext cx="1484312" cy="211138"/>
            <a:chExt cx="1677127" cy="256967"/>
          </a:xfrm>
        </p:grpSpPr>
        <p:sp>
          <p:nvSpPr>
            <p:cNvPr id="15376"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77"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78"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79"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0"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1"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2"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3"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4"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5"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6"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87"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5370"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71"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5372"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5373"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5374" name="Text Box 64"/>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13</a:t>
            </a:r>
          </a:p>
        </p:txBody>
      </p:sp>
      <p:sp>
        <p:nvSpPr>
          <p:cNvPr id="15375" name="矩形 1"/>
          <p:cNvSpPr>
            <a:spLocks noChangeArrowheads="1"/>
          </p:cNvSpPr>
          <p:nvPr/>
        </p:nvSpPr>
        <p:spPr bwMode="auto">
          <a:xfrm>
            <a:off x="931863" y="1381125"/>
            <a:ext cx="2724150" cy="405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lnSpc>
                <a:spcPct val="130000"/>
              </a:lnSpc>
            </a:pPr>
            <a:r>
              <a:rPr altLang="en-US" lang="zh-CN" sz="2000">
                <a:solidFill>
                  <a:srgbClr val="595959"/>
                </a:solidFill>
                <a:latin charset="-122" panose="02000000000000000000" pitchFamily="2" typeface="方正正准黑简体"/>
                <a:ea charset="-122" panose="02000000000000000000" pitchFamily="2" typeface="方正正准黑简体"/>
                <a:sym charset="-122" panose="02000000000000000000" pitchFamily="2" typeface="方正正准黑简体"/>
              </a:rPr>
              <a:t>xxxxxxxxxx有限公司是中国第一家xxxxx机构。拥有国内顶尖xxxxxxxxx团队， 坚持精益求精、写内容，写内容，写内容，写内容，写内容，写内容，写内容，写内容，写内容，写写内容，写内容，写内容</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AutoShape 2"/>
          <p:cNvSpPr>
            <a:spLocks noChangeArrowheads="1"/>
          </p:cNvSpPr>
          <p:nvPr/>
        </p:nvSpPr>
        <p:spPr bwMode="auto">
          <a:xfrm>
            <a:off x="-9525" y="9429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387"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6388"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6389"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sp>
        <p:nvSpPr>
          <p:cNvPr id="16390" name="流程图: 终止 29"/>
          <p:cNvSpPr>
            <a:spLocks noChangeArrowheads="1"/>
          </p:cNvSpPr>
          <p:nvPr/>
        </p:nvSpPr>
        <p:spPr bwMode="auto">
          <a:xfrm rot="-60000">
            <a:off x="4973638" y="2413000"/>
            <a:ext cx="1081087" cy="254000"/>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1" name="流程图: 终止 30"/>
          <p:cNvSpPr>
            <a:spLocks noChangeArrowheads="1"/>
          </p:cNvSpPr>
          <p:nvPr/>
        </p:nvSpPr>
        <p:spPr bwMode="auto">
          <a:xfrm rot="-2700000">
            <a:off x="4883150" y="2874963"/>
            <a:ext cx="1030288" cy="293687"/>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2" name="流程图: 终止 31"/>
          <p:cNvSpPr>
            <a:spLocks noChangeArrowheads="1"/>
          </p:cNvSpPr>
          <p:nvPr/>
        </p:nvSpPr>
        <p:spPr bwMode="auto">
          <a:xfrm rot="5400000">
            <a:off x="5411787" y="2751138"/>
            <a:ext cx="982663" cy="306388"/>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3" name="文本框 28"/>
          <p:cNvSpPr>
            <a:spLocks noChangeArrowheads="1"/>
          </p:cNvSpPr>
          <p:nvPr/>
        </p:nvSpPr>
        <p:spPr bwMode="auto">
          <a:xfrm>
            <a:off x="5572125" y="2330450"/>
            <a:ext cx="48101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zh-CN" b="1" lang="en-US">
                <a:solidFill>
                  <a:schemeClr val="bg1"/>
                </a:solidFill>
                <a:latin charset="-122" pitchFamily="34" typeface="微软雅黑"/>
                <a:ea charset="-122" pitchFamily="34" typeface="微软雅黑"/>
                <a:sym charset="-122" pitchFamily="34" typeface="微软雅黑"/>
              </a:rPr>
              <a:t>01</a:t>
            </a:r>
          </a:p>
        </p:txBody>
      </p:sp>
      <p:sp>
        <p:nvSpPr>
          <p:cNvPr id="16394" name="流程图: 终止 24"/>
          <p:cNvSpPr>
            <a:spLocks noChangeArrowheads="1"/>
          </p:cNvSpPr>
          <p:nvPr/>
        </p:nvSpPr>
        <p:spPr bwMode="auto">
          <a:xfrm rot="5340000">
            <a:off x="6662738" y="2757487"/>
            <a:ext cx="1081088" cy="296863"/>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5" name="流程图: 终止 25"/>
          <p:cNvSpPr>
            <a:spLocks noChangeArrowheads="1"/>
          </p:cNvSpPr>
          <p:nvPr/>
        </p:nvSpPr>
        <p:spPr bwMode="auto">
          <a:xfrm rot="2700000">
            <a:off x="6227763" y="2644775"/>
            <a:ext cx="1030288" cy="293687"/>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6" name="流程图: 终止 26"/>
          <p:cNvSpPr>
            <a:spLocks noChangeArrowheads="1"/>
          </p:cNvSpPr>
          <p:nvPr/>
        </p:nvSpPr>
        <p:spPr bwMode="auto">
          <a:xfrm rot="10800000">
            <a:off x="6367463" y="3152775"/>
            <a:ext cx="982662" cy="298450"/>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7" name="文本框 23"/>
          <p:cNvSpPr>
            <a:spLocks noChangeArrowheads="1"/>
          </p:cNvSpPr>
          <p:nvPr/>
        </p:nvSpPr>
        <p:spPr bwMode="auto">
          <a:xfrm>
            <a:off x="6894514" y="2900363"/>
            <a:ext cx="48101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zh-CN" b="1" lang="en-US">
                <a:solidFill>
                  <a:schemeClr val="bg1"/>
                </a:solidFill>
                <a:latin charset="-122" pitchFamily="34" typeface="微软雅黑"/>
                <a:ea charset="-122" pitchFamily="34" typeface="微软雅黑"/>
                <a:sym charset="-122" pitchFamily="34" typeface="微软雅黑"/>
              </a:rPr>
              <a:t>02</a:t>
            </a:r>
          </a:p>
        </p:txBody>
      </p:sp>
      <p:sp>
        <p:nvSpPr>
          <p:cNvPr id="16398" name="流程图: 终止 19"/>
          <p:cNvSpPr>
            <a:spLocks noChangeArrowheads="1"/>
          </p:cNvSpPr>
          <p:nvPr/>
        </p:nvSpPr>
        <p:spPr bwMode="auto">
          <a:xfrm rot="10740000">
            <a:off x="6369050" y="4314825"/>
            <a:ext cx="1082675" cy="311150"/>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399" name="流程图: 终止 20"/>
          <p:cNvSpPr>
            <a:spLocks noChangeArrowheads="1"/>
          </p:cNvSpPr>
          <p:nvPr/>
        </p:nvSpPr>
        <p:spPr bwMode="auto">
          <a:xfrm rot="8100000">
            <a:off x="6511925" y="3868738"/>
            <a:ext cx="1030288" cy="293687"/>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400" name="流程图: 终止 21"/>
          <p:cNvSpPr>
            <a:spLocks noChangeArrowheads="1"/>
          </p:cNvSpPr>
          <p:nvPr/>
        </p:nvSpPr>
        <p:spPr bwMode="auto">
          <a:xfrm rot="-5400000">
            <a:off x="6015831" y="3993357"/>
            <a:ext cx="981075" cy="277812"/>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401" name="文本框 18"/>
          <p:cNvSpPr>
            <a:spLocks noChangeArrowheads="1"/>
          </p:cNvSpPr>
          <p:nvPr/>
        </p:nvSpPr>
        <p:spPr bwMode="auto">
          <a:xfrm>
            <a:off x="6416675" y="4076700"/>
            <a:ext cx="48260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zh-CN" b="1" lang="en-US">
                <a:solidFill>
                  <a:schemeClr val="bg1"/>
                </a:solidFill>
                <a:latin charset="-122" pitchFamily="34" typeface="微软雅黑"/>
                <a:ea charset="-122" pitchFamily="34" typeface="微软雅黑"/>
                <a:sym charset="-122" pitchFamily="34" typeface="微软雅黑"/>
              </a:rPr>
              <a:t>03</a:t>
            </a:r>
          </a:p>
        </p:txBody>
      </p:sp>
      <p:sp>
        <p:nvSpPr>
          <p:cNvPr id="16402" name="流程图: 终止 14"/>
          <p:cNvSpPr>
            <a:spLocks noChangeArrowheads="1"/>
          </p:cNvSpPr>
          <p:nvPr/>
        </p:nvSpPr>
        <p:spPr bwMode="auto">
          <a:xfrm rot="-5460000">
            <a:off x="4631531" y="4010819"/>
            <a:ext cx="1082675" cy="300038"/>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403" name="流程图: 终止 15"/>
          <p:cNvSpPr>
            <a:spLocks noChangeArrowheads="1"/>
          </p:cNvSpPr>
          <p:nvPr/>
        </p:nvSpPr>
        <p:spPr bwMode="auto">
          <a:xfrm rot="-8100000">
            <a:off x="5116513" y="4129088"/>
            <a:ext cx="1030287" cy="293687"/>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404" name="流程图: 终止 16"/>
          <p:cNvSpPr>
            <a:spLocks noChangeArrowheads="1"/>
          </p:cNvSpPr>
          <p:nvPr/>
        </p:nvSpPr>
        <p:spPr bwMode="auto">
          <a:xfrm>
            <a:off x="5024438" y="3619500"/>
            <a:ext cx="982662" cy="276225"/>
          </a:xfrm>
          <a:prstGeom prst="flowChartTerminator">
            <a:avLst/>
          </a:prstGeom>
          <a:solidFill>
            <a:srgbClr val="C000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6405" name="文本框 13"/>
          <p:cNvSpPr>
            <a:spLocks noChangeArrowheads="1"/>
          </p:cNvSpPr>
          <p:nvPr/>
        </p:nvSpPr>
        <p:spPr bwMode="auto">
          <a:xfrm>
            <a:off x="5033963" y="3560763"/>
            <a:ext cx="48101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zh-CN" b="1" lang="en-US">
                <a:solidFill>
                  <a:schemeClr val="bg1"/>
                </a:solidFill>
                <a:latin charset="-122" pitchFamily="34" typeface="微软雅黑"/>
                <a:ea charset="-122" pitchFamily="34" typeface="微软雅黑"/>
                <a:sym charset="-122" pitchFamily="34" typeface="微软雅黑"/>
              </a:rPr>
              <a:t>04</a:t>
            </a:r>
          </a:p>
        </p:txBody>
      </p:sp>
      <p:sp>
        <p:nvSpPr>
          <p:cNvPr id="16406" name="矩形 32"/>
          <p:cNvSpPr>
            <a:spLocks noChangeArrowheads="1"/>
          </p:cNvSpPr>
          <p:nvPr/>
        </p:nvSpPr>
        <p:spPr bwMode="auto">
          <a:xfrm>
            <a:off x="1116013" y="2228850"/>
            <a:ext cx="362426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标准：脱人数不低于0.2</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现状：10822人</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比例：0.2%</a:t>
            </a:r>
          </a:p>
        </p:txBody>
      </p:sp>
      <p:sp>
        <p:nvSpPr>
          <p:cNvPr id="16407" name="矩形 33"/>
          <p:cNvSpPr>
            <a:spLocks noChangeArrowheads="1"/>
          </p:cNvSpPr>
          <p:nvPr/>
        </p:nvSpPr>
        <p:spPr bwMode="auto">
          <a:xfrm>
            <a:off x="7735889" y="2228850"/>
            <a:ext cx="36322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标准：xxxxxxxxxxx</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现状：xxxxxxxxxxxx</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比例：xxxxxxxxxx</a:t>
            </a:r>
          </a:p>
        </p:txBody>
      </p:sp>
      <p:sp>
        <p:nvSpPr>
          <p:cNvPr id="16408" name="矩形 34"/>
          <p:cNvSpPr>
            <a:spLocks noChangeArrowheads="1"/>
          </p:cNvSpPr>
          <p:nvPr/>
        </p:nvSpPr>
        <p:spPr bwMode="auto">
          <a:xfrm>
            <a:off x="1143000" y="4041775"/>
            <a:ext cx="38830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标准：亚洲进入发达国家的比例3：4：3</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现状：发达国家5个，发展中国家6人，</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比例：贫困人口比例为：1：1：2</a:t>
            </a:r>
          </a:p>
        </p:txBody>
      </p:sp>
      <p:sp>
        <p:nvSpPr>
          <p:cNvPr id="16409" name="矩形 35"/>
          <p:cNvSpPr>
            <a:spLocks noChangeArrowheads="1"/>
          </p:cNvSpPr>
          <p:nvPr/>
        </p:nvSpPr>
        <p:spPr bwMode="auto">
          <a:xfrm>
            <a:off x="7754939" y="4013200"/>
            <a:ext cx="36131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标准：xxxxxxxxxx</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现状：xxxxxxxxxxxx</a:t>
            </a:r>
          </a:p>
          <a:p>
            <a:pPr eaLnBrk="1" hangingPunct="1">
              <a:lnSpc>
                <a:spcPct val="150000"/>
              </a:lnSpc>
            </a:pPr>
            <a:r>
              <a:rPr altLang="en-US" lang="zh-CN" sz="1200">
                <a:solidFill>
                  <a:srgbClr val="000000"/>
                </a:solidFill>
                <a:latin charset="-122" pitchFamily="34" typeface="微软雅黑"/>
                <a:ea charset="-122" pitchFamily="34" typeface="微软雅黑"/>
                <a:sym charset="-122" pitchFamily="34" typeface="微软雅黑"/>
              </a:rPr>
              <a:t>比例：xxxxxxxxxxx</a:t>
            </a:r>
          </a:p>
        </p:txBody>
      </p:sp>
      <p:sp>
        <p:nvSpPr>
          <p:cNvPr id="16410" name="矩形 2"/>
          <p:cNvSpPr>
            <a:spLocks noChangeArrowheads="1"/>
          </p:cNvSpPr>
          <p:nvPr/>
        </p:nvSpPr>
        <p:spPr bwMode="auto">
          <a:xfrm>
            <a:off x="1143000" y="1577975"/>
            <a:ext cx="27673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000">
                <a:solidFill>
                  <a:srgbClr val="000000"/>
                </a:solidFill>
                <a:latin charset="-122" pitchFamily="34" typeface="微软雅黑"/>
                <a:ea charset="-122" pitchFamily="34" typeface="微软雅黑"/>
                <a:sym charset="-122" pitchFamily="34" typeface="微软雅黑"/>
              </a:rPr>
              <a:t>未来10年要创造的目标</a:t>
            </a:r>
          </a:p>
        </p:txBody>
      </p:sp>
      <p:pic>
        <p:nvPicPr>
          <p:cNvPr descr="标" id="16411" name="Picture 27"/>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412" name="TIMELINE"/>
          <p:cNvGrpSpPr/>
          <p:nvPr/>
        </p:nvGrpSpPr>
        <p:grpSpPr>
          <a:xfrm>
            <a:off x="9302750" y="6045200"/>
            <a:ext cx="1570038" cy="349250"/>
            <a:chExt cx="1775962" cy="424224"/>
          </a:xfrm>
        </p:grpSpPr>
        <p:sp>
          <p:nvSpPr>
            <p:cNvPr id="16434"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5"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6"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7"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8"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9"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40"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41"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6413" name="INFO"/>
          <p:cNvGrpSpPr/>
          <p:nvPr/>
        </p:nvGrpSpPr>
        <p:grpSpPr>
          <a:xfrm>
            <a:off x="9386888" y="6454775"/>
            <a:ext cx="1484312" cy="211138"/>
            <a:chExt cx="1677127" cy="256967"/>
          </a:xfrm>
        </p:grpSpPr>
        <p:sp>
          <p:nvSpPr>
            <p:cNvPr id="16422"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3"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4"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5"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6"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7"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8"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29"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0"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1"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2"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33"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6414"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6415"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6416"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6417"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6418" name="Text Box 54"/>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14</a:t>
            </a:r>
          </a:p>
        </p:txBody>
      </p:sp>
      <p:grpSp>
        <p:nvGrpSpPr>
          <p:cNvPr id="16419" name="组合 13"/>
          <p:cNvGrpSpPr/>
          <p:nvPr/>
        </p:nvGrpSpPr>
        <p:grpSpPr>
          <a:xfrm rot="-1926376">
            <a:off x="9585325" y="2636838"/>
            <a:ext cx="1931988" cy="1931987"/>
            <a:chExt cx="1931832" cy="1931832"/>
          </a:xfrm>
        </p:grpSpPr>
        <p:sp>
          <p:nvSpPr>
            <p:cNvPr id="16420" name="椭圆 4"/>
            <p:cNvSpPr>
              <a:spLocks noChangeArrowheads="1"/>
            </p:cNvSpPr>
            <p:nvPr/>
          </p:nvSpPr>
          <p:spPr bwMode="auto">
            <a:xfrm>
              <a:off x="0" y="0"/>
              <a:ext cx="1931832" cy="1931832"/>
            </a:xfrm>
            <a:prstGeom prst="ellipse">
              <a:avLst/>
            </a:prstGeom>
            <a:solidFill>
              <a:schemeClr val="bg1"/>
            </a:solidFill>
            <a:ln w="38100">
              <a:solidFill>
                <a:srgbClr val="C00000"/>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421" name="文本框 5"/>
            <p:cNvSpPr>
              <a:spLocks noChangeArrowheads="1"/>
            </p:cNvSpPr>
            <p:nvPr/>
          </p:nvSpPr>
          <p:spPr bwMode="auto">
            <a:xfrm>
              <a:off x="181085" y="529715"/>
              <a:ext cx="1554354" cy="914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5400">
                  <a:solidFill>
                    <a:srgbClr val="C00000"/>
                  </a:solidFill>
                  <a:latin typeface="方正小篆体"/>
                  <a:ea typeface="方正小篆体"/>
                  <a:cs typeface="方正小篆体"/>
                  <a:sym typeface="方正小篆体"/>
                </a:rPr>
                <a:t>完成</a:t>
              </a:r>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grpSp>
        <p:nvGrpSpPr>
          <p:cNvPr id="17410" name="Group 2"/>
          <p:cNvGrpSpPr/>
          <p:nvPr/>
        </p:nvGrpSpPr>
        <p:grpSpPr>
          <a:xfrm>
            <a:off x="8631238" y="1254125"/>
            <a:ext cx="2227262" cy="2298700"/>
            <a:chExt cx="2631" cy="2714"/>
          </a:xfrm>
        </p:grpSpPr>
        <p:sp>
          <p:nvSpPr>
            <p:cNvPr id="17415" name="Text Box 3"/>
            <p:cNvSpPr txBox="1">
              <a:spLocks noChangeArrowheads="1"/>
            </p:cNvSpPr>
            <p:nvPr/>
          </p:nvSpPr>
          <p:spPr bwMode="auto">
            <a:xfrm>
              <a:off x="0" y="0"/>
              <a:ext cx="2631" cy="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700">
                  <a:latin charset="-122" panose="02010601030101010101" pitchFamily="2" typeface="方正黑体简体"/>
                  <a:ea charset="-122" panose="02010601030101010101" pitchFamily="2" typeface="方正黑体简体"/>
                </a:rPr>
                <a:t>亚洲新方向</a:t>
              </a:r>
            </a:p>
            <a:p>
              <a:pPr eaLnBrk="1" hangingPunct="1"/>
              <a:r>
                <a:rPr altLang="en-US" lang="zh-CN" sz="1700">
                  <a:latin charset="-122" panose="02010601030101010101" pitchFamily="2" typeface="方正黑体简体"/>
                  <a:ea charset="-122" panose="02010601030101010101" pitchFamily="2" typeface="方正黑体简体"/>
                </a:rPr>
                <a:t>XinFangXiang</a:t>
              </a:r>
            </a:p>
          </p:txBody>
        </p:sp>
        <p:sp>
          <p:nvSpPr>
            <p:cNvPr id="17416" name="Text Box 4"/>
            <p:cNvSpPr txBox="1">
              <a:spLocks noChangeArrowheads="1"/>
            </p:cNvSpPr>
            <p:nvPr/>
          </p:nvSpPr>
          <p:spPr bwMode="auto">
            <a:xfrm>
              <a:off x="63" y="904"/>
              <a:ext cx="2568" cy="10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90000"/>
                </a:lnSpc>
              </a:pPr>
              <a:r>
                <a:rPr altLang="zh-CN" lang="zh-CN" sz="800"/>
                <a:t>LINGHANGWEILAIXINDONGLI</a:t>
              </a:r>
            </a:p>
            <a:p>
              <a:pPr eaLnBrk="1" hangingPunct="1">
                <a:lnSpc>
                  <a:spcPct val="90000"/>
                </a:lnSpc>
              </a:pPr>
              <a:r>
                <a:rPr altLang="zh-CN" lang="zh-CN" sz="800"/>
                <a:t>LINGHANGWEILAI</a:t>
              </a:r>
            </a:p>
            <a:p>
              <a:pPr eaLnBrk="1" hangingPunct="1">
                <a:lnSpc>
                  <a:spcPct val="90000"/>
                </a:lnSpc>
              </a:pPr>
              <a:endParaRPr altLang="zh-CN" lang="zh-CN" sz="800"/>
            </a:p>
            <a:p>
              <a:pPr eaLnBrk="1" hangingPunct="1">
                <a:lnSpc>
                  <a:spcPct val="90000"/>
                </a:lnSpc>
              </a:pPr>
              <a:r>
                <a:rPr altLang="zh-CN" lang="zh-CN" sz="800"/>
                <a:t>企业必须拥有坚定信念与明确的发展方向信念是我们团结协作的基石，</a:t>
              </a:r>
            </a:p>
            <a:p>
              <a:pPr eaLnBrk="1" hangingPunct="1">
                <a:lnSpc>
                  <a:spcPct val="90000"/>
                </a:lnSpc>
              </a:pPr>
              <a:r>
                <a:rPr altLang="zh-CN" lang="zh-CN" sz="800"/>
                <a:t>是我们竭尽全力的动力，是我们敢于对责任的担当。</a:t>
              </a:r>
            </a:p>
          </p:txBody>
        </p:sp>
      </p:grpSp>
      <p:sp>
        <p:nvSpPr>
          <p:cNvPr id="17411" name="AutoShape 5"/>
          <p:cNvSpPr>
            <a:spLocks noChangeArrowheads="1"/>
          </p:cNvSpPr>
          <p:nvPr/>
        </p:nvSpPr>
        <p:spPr bwMode="auto">
          <a:xfrm>
            <a:off x="7251700" y="1323975"/>
            <a:ext cx="1352550" cy="1354138"/>
          </a:xfrm>
          <a:prstGeom prst="foldedCorner">
            <a:avLst>
              <a:gd fmla="val 12500" name="adj"/>
            </a:avLst>
          </a:prstGeom>
          <a:solidFill>
            <a:schemeClr val="bg1">
              <a:alpha val="70195"/>
            </a:scheme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7412" name="Text Box 6"/>
          <p:cNvSpPr txBox="1">
            <a:spLocks noChangeArrowheads="1"/>
          </p:cNvSpPr>
          <p:nvPr/>
        </p:nvSpPr>
        <p:spPr bwMode="auto">
          <a:xfrm>
            <a:off x="7264399" y="1258888"/>
            <a:ext cx="9429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5400">
                <a:solidFill>
                  <a:srgbClr val="FF0000"/>
                </a:solidFill>
                <a:ea charset="-122" typeface="腾祥嘉丽大黑繁"/>
              </a:rPr>
              <a:t>开</a:t>
            </a:r>
          </a:p>
        </p:txBody>
      </p:sp>
      <p:sp>
        <p:nvSpPr>
          <p:cNvPr id="17413" name="Text Box 7"/>
          <p:cNvSpPr txBox="1">
            <a:spLocks noChangeArrowheads="1"/>
          </p:cNvSpPr>
          <p:nvPr/>
        </p:nvSpPr>
        <p:spPr bwMode="auto">
          <a:xfrm>
            <a:off x="7991474" y="2047875"/>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lang="zh-CN">
                <a:ea charset="-122" typeface="腾祥嘉丽大黑繁"/>
              </a:rPr>
              <a:t>启</a:t>
            </a:r>
          </a:p>
        </p:txBody>
      </p:sp>
      <p:pic>
        <p:nvPicPr>
          <p:cNvPr descr="标" id="17414" name="Picture 8"/>
          <p:cNvPicPr>
            <a:picLocks noChangeArrowheads="1" noChangeAspect="1"/>
          </p:cNvPicPr>
          <p:nvPr/>
        </p:nvPicPr>
        <p:blipFill>
          <a:blip r:embed="rId2">
            <a:extLst>
              <a:ext uri="{28A0092B-C50C-407E-A947-70E740481C1C}">
                <a14:useLocalDpi val="0"/>
              </a:ext>
            </a:extLst>
          </a:blip>
          <a:stretch>
            <a:fillRect/>
          </a:stretch>
        </p:blipFill>
        <p:spPr bwMode="auto">
          <a:xfrm>
            <a:off x="10086975" y="5445125"/>
            <a:ext cx="776288" cy="784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AutoShape 2"/>
          <p:cNvSpPr>
            <a:spLocks noChangeArrowheads="1"/>
          </p:cNvSpPr>
          <p:nvPr/>
        </p:nvSpPr>
        <p:spPr bwMode="auto">
          <a:xfrm>
            <a:off x="-1588" y="942975"/>
            <a:ext cx="12223751"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099"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4100"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4101" name="TextBox 64"/>
          <p:cNvSpPr txBox="1">
            <a:spLocks noChangeArrowheads="1"/>
          </p:cNvSpPr>
          <p:nvPr/>
        </p:nvSpPr>
        <p:spPr bwMode="auto">
          <a:xfrm>
            <a:off x="884238" y="327025"/>
            <a:ext cx="2240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rgbClr val="F8F8F8"/>
                </a:solidFill>
                <a:latin charset="-122" pitchFamily="34" typeface="微软雅黑"/>
                <a:ea charset="-122" pitchFamily="34" typeface="微软雅黑"/>
              </a:rPr>
              <a:t>亚投行，成色几何？</a:t>
            </a:r>
          </a:p>
        </p:txBody>
      </p:sp>
      <p:pic>
        <p:nvPicPr>
          <p:cNvPr descr="标" id="4102" name="Picture 6"/>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103" name="TIMELINE"/>
          <p:cNvGrpSpPr/>
          <p:nvPr/>
        </p:nvGrpSpPr>
        <p:grpSpPr>
          <a:xfrm>
            <a:off x="9302750" y="6045200"/>
            <a:ext cx="1570038" cy="349250"/>
            <a:chExt cx="1775962" cy="424224"/>
          </a:xfrm>
        </p:grpSpPr>
        <p:sp>
          <p:nvSpPr>
            <p:cNvPr id="4171"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2"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3"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4"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5"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6"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7"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8"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4104" name="INFO"/>
          <p:cNvGrpSpPr/>
          <p:nvPr/>
        </p:nvGrpSpPr>
        <p:grpSpPr>
          <a:xfrm>
            <a:off x="9386888" y="6454775"/>
            <a:ext cx="1484312" cy="211138"/>
            <a:chExt cx="1677127" cy="256967"/>
          </a:xfrm>
        </p:grpSpPr>
        <p:sp>
          <p:nvSpPr>
            <p:cNvPr id="4159"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0"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1"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2"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3"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4"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5"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6"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7"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8"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69"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70"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4105"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06"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4107"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4108"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4109" name="Text Box 33"/>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01</a:t>
            </a:r>
          </a:p>
        </p:txBody>
      </p:sp>
      <p:grpSp>
        <p:nvGrpSpPr>
          <p:cNvPr id="4110" name="Group 34"/>
          <p:cNvGrpSpPr/>
          <p:nvPr/>
        </p:nvGrpSpPr>
        <p:grpSpPr>
          <a:xfrm>
            <a:off x="5160963" y="1803400"/>
            <a:ext cx="5988050" cy="1790700"/>
            <a:chExt cx="9429" cy="2820"/>
          </a:xfrm>
        </p:grpSpPr>
        <p:pic>
          <p:nvPicPr>
            <p:cNvPr descr="表格" id="4156" name="Picture 35"/>
            <p:cNvPicPr>
              <a:picLocks noChangeArrowheads="1" noChangeAspect="1"/>
            </p:cNvPicPr>
            <p:nvPr/>
          </p:nvPicPr>
          <p:blipFill>
            <a:blip r:embed="rId3">
              <a:extLst>
                <a:ext uri="{28A0092B-C50C-407E-A947-70E740481C1C}">
                  <a14:useLocalDpi val="0"/>
                </a:ext>
              </a:extLst>
            </a:blip>
            <a:stretch>
              <a:fillRect/>
            </a:stretch>
          </p:blipFill>
          <p:spPr bwMode="auto">
            <a:xfrm>
              <a:off x="1355" y="698"/>
              <a:ext cx="8074" cy="2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57" name="AutoShape 36"/>
            <p:cNvSpPr>
              <a:spLocks noChangeArrowheads="1"/>
            </p:cNvSpPr>
            <p:nvPr/>
          </p:nvSpPr>
          <p:spPr bwMode="auto">
            <a:xfrm flipH="1">
              <a:off x="0" y="15"/>
              <a:ext cx="3437" cy="510"/>
            </a:xfrm>
            <a:prstGeom prst="wedgeRectCallout">
              <a:avLst>
                <a:gd fmla="val -43750" name="adj1"/>
                <a:gd fmla="val 70000" name="adj2"/>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46990" lIns="90170" rIns="90170" tIns="46990" wrap="none"/>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p>
          </p:txBody>
        </p:sp>
        <p:sp>
          <p:nvSpPr>
            <p:cNvPr id="4158" name="Text Box 37"/>
            <p:cNvSpPr txBox="1">
              <a:spLocks noChangeArrowheads="1"/>
            </p:cNvSpPr>
            <p:nvPr/>
          </p:nvSpPr>
          <p:spPr bwMode="auto">
            <a:xfrm>
              <a:off x="95" y="0"/>
              <a:ext cx="4109"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bg1"/>
                  </a:solidFill>
                  <a:ea charset="-122" pitchFamily="34" typeface="微软雅黑"/>
                </a:rPr>
                <a:t>世界投资银行那家“强”</a:t>
              </a:r>
            </a:p>
          </p:txBody>
        </p:sp>
      </p:grpSp>
      <p:grpSp>
        <p:nvGrpSpPr>
          <p:cNvPr id="4111" name="Group 38"/>
          <p:cNvGrpSpPr/>
          <p:nvPr/>
        </p:nvGrpSpPr>
        <p:grpSpPr>
          <a:xfrm>
            <a:off x="5216525" y="4092575"/>
            <a:ext cx="3314700" cy="1363663"/>
            <a:chExt cx="5220" cy="2148"/>
          </a:xfrm>
        </p:grpSpPr>
        <p:sp>
          <p:nvSpPr>
            <p:cNvPr id="4138" name="Rectangle 39"/>
            <p:cNvSpPr>
              <a:spLocks noChangeArrowheads="1"/>
            </p:cNvSpPr>
            <p:nvPr/>
          </p:nvSpPr>
          <p:spPr bwMode="auto">
            <a:xfrm>
              <a:off x="0" y="165"/>
              <a:ext cx="421" cy="421"/>
            </a:xfrm>
            <a:prstGeom prst="rect">
              <a:avLst/>
            </a:prstGeom>
            <a:solidFill>
              <a:srgbClr val="0066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39" name="Rectangle 40"/>
            <p:cNvSpPr>
              <a:spLocks noChangeArrowheads="1"/>
            </p:cNvSpPr>
            <p:nvPr/>
          </p:nvSpPr>
          <p:spPr bwMode="auto">
            <a:xfrm>
              <a:off x="0" y="568"/>
              <a:ext cx="421" cy="422"/>
            </a:xfrm>
            <a:prstGeom prst="rect">
              <a:avLst/>
            </a:prstGeom>
            <a:solidFill>
              <a:srgbClr val="FF660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0" name="Rectangle 41"/>
            <p:cNvSpPr>
              <a:spLocks noChangeArrowheads="1"/>
            </p:cNvSpPr>
            <p:nvPr/>
          </p:nvSpPr>
          <p:spPr bwMode="auto">
            <a:xfrm>
              <a:off x="1245" y="165"/>
              <a:ext cx="421" cy="421"/>
            </a:xfrm>
            <a:prstGeom prst="rect">
              <a:avLst/>
            </a:prstGeom>
            <a:solidFill>
              <a:schemeClr val="accent1"/>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1" name="Rectangle 42"/>
            <p:cNvSpPr>
              <a:spLocks noChangeArrowheads="1"/>
            </p:cNvSpPr>
            <p:nvPr/>
          </p:nvSpPr>
          <p:spPr bwMode="auto">
            <a:xfrm>
              <a:off x="1245" y="568"/>
              <a:ext cx="421" cy="422"/>
            </a:xfrm>
            <a:prstGeom prst="rect">
              <a:avLst/>
            </a:prstGeom>
            <a:solidFill>
              <a:srgbClr val="CC99FF"/>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2" name="Rectangle 43"/>
            <p:cNvSpPr>
              <a:spLocks noChangeArrowheads="1"/>
            </p:cNvSpPr>
            <p:nvPr/>
          </p:nvSpPr>
          <p:spPr bwMode="auto">
            <a:xfrm>
              <a:off x="2385" y="165"/>
              <a:ext cx="421" cy="421"/>
            </a:xfrm>
            <a:prstGeom prst="rect">
              <a:avLst/>
            </a:prstGeom>
            <a:solidFill>
              <a:schemeClr val="hlink"/>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3" name="Rectangle 44"/>
            <p:cNvSpPr>
              <a:spLocks noChangeArrowheads="1"/>
            </p:cNvSpPr>
            <p:nvPr/>
          </p:nvSpPr>
          <p:spPr bwMode="auto">
            <a:xfrm>
              <a:off x="2385" y="568"/>
              <a:ext cx="421" cy="422"/>
            </a:xfrm>
            <a:prstGeom prst="rect">
              <a:avLst/>
            </a:prstGeom>
            <a:solidFill>
              <a:srgbClr val="80008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4" name="Rectangle 45"/>
            <p:cNvSpPr>
              <a:spLocks noChangeArrowheads="1"/>
            </p:cNvSpPr>
            <p:nvPr/>
          </p:nvSpPr>
          <p:spPr bwMode="auto">
            <a:xfrm>
              <a:off x="0" y="1305"/>
              <a:ext cx="421" cy="421"/>
            </a:xfrm>
            <a:prstGeom prst="rect">
              <a:avLst/>
            </a:prstGeom>
            <a:solidFill>
              <a:srgbClr val="FFFF99"/>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5" name="Rectangle 46"/>
            <p:cNvSpPr>
              <a:spLocks noChangeArrowheads="1"/>
            </p:cNvSpPr>
            <p:nvPr/>
          </p:nvSpPr>
          <p:spPr bwMode="auto">
            <a:xfrm>
              <a:off x="0" y="1708"/>
              <a:ext cx="421" cy="422"/>
            </a:xfrm>
            <a:prstGeom prst="rect">
              <a:avLst/>
            </a:prstGeom>
            <a:solidFill>
              <a:srgbClr val="CCFF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6" name="Rectangle 47"/>
            <p:cNvSpPr>
              <a:spLocks noChangeArrowheads="1"/>
            </p:cNvSpPr>
            <p:nvPr/>
          </p:nvSpPr>
          <p:spPr bwMode="auto">
            <a:xfrm>
              <a:off x="1740" y="1305"/>
              <a:ext cx="421" cy="421"/>
            </a:xfrm>
            <a:prstGeom prst="rect">
              <a:avLst/>
            </a:prstGeom>
            <a:solidFill>
              <a:schemeClr val="accent2"/>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7" name="Rectangle 48"/>
            <p:cNvSpPr>
              <a:spLocks noChangeArrowheads="1"/>
            </p:cNvSpPr>
            <p:nvPr/>
          </p:nvSpPr>
          <p:spPr bwMode="auto">
            <a:xfrm>
              <a:off x="1740" y="1708"/>
              <a:ext cx="421" cy="422"/>
            </a:xfrm>
            <a:prstGeom prst="rect">
              <a:avLst/>
            </a:prstGeom>
            <a:solidFill>
              <a:srgbClr val="80000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8" name="Rectangle 49"/>
            <p:cNvSpPr>
              <a:spLocks noChangeArrowheads="1"/>
            </p:cNvSpPr>
            <p:nvPr/>
          </p:nvSpPr>
          <p:spPr bwMode="auto">
            <a:xfrm>
              <a:off x="3690" y="1305"/>
              <a:ext cx="421" cy="421"/>
            </a:xfrm>
            <a:prstGeom prst="rect">
              <a:avLst/>
            </a:prstGeom>
            <a:solidFill>
              <a:srgbClr val="FF99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49" name="Rectangle 50"/>
            <p:cNvSpPr>
              <a:spLocks noChangeArrowheads="1"/>
            </p:cNvSpPr>
            <p:nvPr/>
          </p:nvSpPr>
          <p:spPr bwMode="auto">
            <a:xfrm>
              <a:off x="3690" y="1708"/>
              <a:ext cx="421" cy="422"/>
            </a:xfrm>
            <a:prstGeom prst="rect">
              <a:avLst/>
            </a:prstGeom>
            <a:solidFill>
              <a:schemeClr val="tx2"/>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50" name="Text Box 51"/>
            <p:cNvSpPr txBox="1">
              <a:spLocks noChangeArrowheads="1"/>
            </p:cNvSpPr>
            <p:nvPr/>
          </p:nvSpPr>
          <p:spPr bwMode="auto">
            <a:xfrm>
              <a:off x="450" y="0"/>
              <a:ext cx="780"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t>美国</a:t>
              </a:r>
            </a:p>
            <a:p>
              <a:pPr eaLnBrk="1" hangingPunct="1">
                <a:lnSpc>
                  <a:spcPct val="150000"/>
                </a:lnSpc>
              </a:pPr>
              <a:r>
                <a:rPr altLang="en-US" lang="zh-CN" sz="1200"/>
                <a:t>日本</a:t>
              </a:r>
            </a:p>
          </p:txBody>
        </p:sp>
        <p:sp>
          <p:nvSpPr>
            <p:cNvPr id="4151" name="Text Box 52"/>
            <p:cNvSpPr txBox="1">
              <a:spLocks noChangeArrowheads="1"/>
            </p:cNvSpPr>
            <p:nvPr/>
          </p:nvSpPr>
          <p:spPr bwMode="auto">
            <a:xfrm>
              <a:off x="1635" y="0"/>
              <a:ext cx="780"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t>中国法国</a:t>
              </a:r>
            </a:p>
          </p:txBody>
        </p:sp>
        <p:sp>
          <p:nvSpPr>
            <p:cNvPr id="4152" name="Text Box 53"/>
            <p:cNvSpPr txBox="1">
              <a:spLocks noChangeArrowheads="1"/>
            </p:cNvSpPr>
            <p:nvPr/>
          </p:nvSpPr>
          <p:spPr bwMode="auto">
            <a:xfrm>
              <a:off x="2880" y="0"/>
              <a:ext cx="780"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t>英国印度</a:t>
              </a:r>
            </a:p>
          </p:txBody>
        </p:sp>
        <p:sp>
          <p:nvSpPr>
            <p:cNvPr id="4153" name="Text Box 54"/>
            <p:cNvSpPr txBox="1">
              <a:spLocks noChangeArrowheads="1"/>
            </p:cNvSpPr>
            <p:nvPr/>
          </p:nvSpPr>
          <p:spPr bwMode="auto">
            <a:xfrm>
              <a:off x="451" y="1140"/>
              <a:ext cx="166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t>德国</a:t>
              </a:r>
            </a:p>
            <a:p>
              <a:pPr eaLnBrk="1" hangingPunct="1">
                <a:lnSpc>
                  <a:spcPct val="150000"/>
                </a:lnSpc>
              </a:pPr>
              <a:r>
                <a:rPr altLang="en-US" lang="zh-CN" sz="1200"/>
                <a:t>澳大利亚</a:t>
              </a:r>
            </a:p>
          </p:txBody>
        </p:sp>
        <p:sp>
          <p:nvSpPr>
            <p:cNvPr id="4154" name="Text Box 55"/>
            <p:cNvSpPr txBox="1">
              <a:spLocks noChangeArrowheads="1"/>
            </p:cNvSpPr>
            <p:nvPr/>
          </p:nvSpPr>
          <p:spPr bwMode="auto">
            <a:xfrm>
              <a:off x="2191" y="1140"/>
              <a:ext cx="166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t>加拿大</a:t>
              </a:r>
            </a:p>
            <a:p>
              <a:pPr eaLnBrk="1" hangingPunct="1">
                <a:lnSpc>
                  <a:spcPct val="150000"/>
                </a:lnSpc>
              </a:pPr>
              <a:r>
                <a:rPr altLang="en-US" lang="zh-CN" sz="1200"/>
                <a:t>印度尼西亚</a:t>
              </a:r>
            </a:p>
          </p:txBody>
        </p:sp>
        <p:sp>
          <p:nvSpPr>
            <p:cNvPr id="4155" name="Text Box 56"/>
            <p:cNvSpPr txBox="1">
              <a:spLocks noChangeArrowheads="1"/>
            </p:cNvSpPr>
            <p:nvPr/>
          </p:nvSpPr>
          <p:spPr bwMode="auto">
            <a:xfrm>
              <a:off x="4352" y="1140"/>
              <a:ext cx="869"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1200"/>
                <a:t>韩国其它</a:t>
              </a:r>
            </a:p>
          </p:txBody>
        </p:sp>
      </p:grpSp>
      <p:grpSp>
        <p:nvGrpSpPr>
          <p:cNvPr id="4112" name="Group 57"/>
          <p:cNvGrpSpPr/>
          <p:nvPr/>
        </p:nvGrpSpPr>
        <p:grpSpPr>
          <a:xfrm>
            <a:off x="981075" y="1409700"/>
            <a:ext cx="2705100" cy="342900"/>
            <a:chExt cx="4262" cy="540"/>
          </a:xfrm>
        </p:grpSpPr>
        <p:sp>
          <p:nvSpPr>
            <p:cNvPr id="4136" name="AutoShape 58"/>
            <p:cNvSpPr>
              <a:spLocks noChangeArrowheads="1"/>
            </p:cNvSpPr>
            <p:nvPr/>
          </p:nvSpPr>
          <p:spPr bwMode="auto">
            <a:xfrm flipH="1">
              <a:off x="1" y="24"/>
              <a:ext cx="4093" cy="516"/>
            </a:xfrm>
            <a:prstGeom prst="wedgeRectCallout">
              <a:avLst>
                <a:gd fmla="val 8625" name="adj1"/>
                <a:gd fmla="val 126356" name="adj2"/>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46990" lIns="90170" rIns="90170" tIns="46990" wrap="none"/>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p>
          </p:txBody>
        </p:sp>
        <p:sp>
          <p:nvSpPr>
            <p:cNvPr id="4137" name="Text Box 59"/>
            <p:cNvSpPr txBox="1">
              <a:spLocks noChangeArrowheads="1"/>
            </p:cNvSpPr>
            <p:nvPr/>
          </p:nvSpPr>
          <p:spPr bwMode="auto">
            <a:xfrm>
              <a:off x="0" y="0"/>
              <a:ext cx="4262"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bg1"/>
                  </a:solidFill>
                  <a:ea charset="-122" pitchFamily="34" typeface="微软雅黑"/>
                </a:rPr>
                <a:t>世界在下列银行中的投票权</a:t>
              </a:r>
            </a:p>
          </p:txBody>
        </p:sp>
      </p:grpSp>
      <p:grpSp>
        <p:nvGrpSpPr>
          <p:cNvPr id="4113" name="Group 60"/>
          <p:cNvGrpSpPr/>
          <p:nvPr/>
        </p:nvGrpSpPr>
        <p:grpSpPr>
          <a:xfrm>
            <a:off x="3035300" y="3071813"/>
            <a:ext cx="1101725" cy="2538412"/>
            <a:chExt cx="1734" cy="3997"/>
          </a:xfrm>
        </p:grpSpPr>
        <p:grpSp>
          <p:nvGrpSpPr>
            <p:cNvPr id="4128" name="Group 61"/>
            <p:cNvGrpSpPr/>
            <p:nvPr/>
          </p:nvGrpSpPr>
          <p:grpSpPr>
            <a:xfrm>
              <a:off x="0" y="51"/>
              <a:ext cx="420" cy="3946"/>
              <a:chExt cx="420" cy="3946"/>
            </a:xfrm>
          </p:grpSpPr>
          <p:sp>
            <p:nvSpPr>
              <p:cNvPr id="4130" name="Rectangle 62"/>
              <p:cNvSpPr>
                <a:spLocks noChangeArrowheads="1"/>
              </p:cNvSpPr>
              <p:nvPr/>
            </p:nvSpPr>
            <p:spPr bwMode="auto">
              <a:xfrm>
                <a:off x="0" y="0"/>
                <a:ext cx="421" cy="630"/>
              </a:xfrm>
              <a:prstGeom prst="rect">
                <a:avLst/>
              </a:prstGeom>
              <a:solidFill>
                <a:srgbClr val="0066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31" name="Rectangle 63"/>
              <p:cNvSpPr>
                <a:spLocks noChangeArrowheads="1"/>
              </p:cNvSpPr>
              <p:nvPr/>
            </p:nvSpPr>
            <p:spPr bwMode="auto">
              <a:xfrm>
                <a:off x="0" y="645"/>
                <a:ext cx="421" cy="602"/>
              </a:xfrm>
              <a:prstGeom prst="rect">
                <a:avLst/>
              </a:prstGeom>
              <a:solidFill>
                <a:srgbClr val="FF660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32" name="Rectangle 64"/>
              <p:cNvSpPr>
                <a:spLocks noChangeArrowheads="1"/>
              </p:cNvSpPr>
              <p:nvPr/>
            </p:nvSpPr>
            <p:spPr bwMode="auto">
              <a:xfrm>
                <a:off x="0" y="1239"/>
                <a:ext cx="421" cy="355"/>
              </a:xfrm>
              <a:prstGeom prst="rect">
                <a:avLst/>
              </a:prstGeom>
              <a:solidFill>
                <a:schemeClr val="accent1"/>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33" name="Rectangle 65"/>
              <p:cNvSpPr>
                <a:spLocks noChangeArrowheads="1"/>
              </p:cNvSpPr>
              <p:nvPr/>
            </p:nvSpPr>
            <p:spPr bwMode="auto">
              <a:xfrm>
                <a:off x="0" y="1607"/>
                <a:ext cx="421" cy="275"/>
              </a:xfrm>
              <a:prstGeom prst="rect">
                <a:avLst/>
              </a:prstGeom>
              <a:solidFill>
                <a:srgbClr val="80000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34" name="Rectangle 66"/>
              <p:cNvSpPr>
                <a:spLocks noChangeArrowheads="1"/>
              </p:cNvSpPr>
              <p:nvPr/>
            </p:nvSpPr>
            <p:spPr bwMode="auto">
              <a:xfrm flipV="1">
                <a:off x="0" y="1893"/>
                <a:ext cx="421" cy="248"/>
              </a:xfrm>
              <a:prstGeom prst="rect">
                <a:avLst/>
              </a:prstGeom>
              <a:solidFill>
                <a:srgbClr val="CCFF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35" name="Rectangle 67"/>
              <p:cNvSpPr>
                <a:spLocks noChangeArrowheads="1"/>
              </p:cNvSpPr>
              <p:nvPr/>
            </p:nvSpPr>
            <p:spPr bwMode="auto">
              <a:xfrm>
                <a:off x="0" y="2146"/>
                <a:ext cx="421" cy="1801"/>
              </a:xfrm>
              <a:prstGeom prst="rect">
                <a:avLst/>
              </a:prstGeom>
              <a:solidFill>
                <a:schemeClr val="tx2"/>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4129" name="Text Box 68"/>
            <p:cNvSpPr txBox="1">
              <a:spLocks noChangeArrowheads="1"/>
            </p:cNvSpPr>
            <p:nvPr/>
          </p:nvSpPr>
          <p:spPr bwMode="auto">
            <a:xfrm>
              <a:off x="390" y="0"/>
              <a:ext cx="1344" cy="3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000"/>
                <a:t>12.7%</a:t>
              </a:r>
            </a:p>
            <a:p>
              <a:pPr eaLnBrk="1" hangingPunct="1"/>
              <a:endParaRPr altLang="en-US" lang="zh-CN" sz="1000"/>
            </a:p>
            <a:p>
              <a:pPr eaLnBrk="1" hangingPunct="1"/>
              <a:r>
                <a:rPr altLang="en-US" lang="zh-CN" sz="1000"/>
                <a:t>12.8</a:t>
              </a:r>
            </a:p>
            <a:p>
              <a:pPr eaLnBrk="1" hangingPunct="1"/>
              <a:endParaRPr altLang="en-US" lang="zh-CN" sz="1000"/>
            </a:p>
            <a:p>
              <a:pPr eaLnBrk="1" hangingPunct="1"/>
              <a:endParaRPr altLang="en-US" lang="zh-CN" sz="1000"/>
            </a:p>
            <a:p>
              <a:pPr eaLnBrk="1" hangingPunct="1"/>
              <a:r>
                <a:rPr altLang="en-US" lang="zh-CN" sz="1000"/>
                <a:t>5.5</a:t>
              </a:r>
            </a:p>
            <a:p>
              <a:pPr eaLnBrk="1" hangingPunct="1"/>
              <a:endParaRPr altLang="en-US" lang="zh-CN" sz="1000"/>
            </a:p>
            <a:p>
              <a:pPr eaLnBrk="1" hangingPunct="1"/>
              <a:r>
                <a:rPr altLang="en-US" lang="zh-CN" sz="1000"/>
                <a:t>5.4</a:t>
              </a:r>
            </a:p>
            <a:p>
              <a:pPr eaLnBrk="1" hangingPunct="1"/>
              <a:r>
                <a:rPr altLang="en-US" lang="zh-CN" sz="1000"/>
                <a:t>4.9</a:t>
              </a:r>
            </a:p>
            <a:p>
              <a:pPr eaLnBrk="1" hangingPunct="1"/>
              <a:endParaRPr altLang="en-US" lang="zh-CN" sz="1000"/>
            </a:p>
            <a:p>
              <a:pPr eaLnBrk="1" hangingPunct="1"/>
              <a:endParaRPr altLang="en-US" lang="zh-CN" sz="1000"/>
            </a:p>
            <a:p>
              <a:pPr eaLnBrk="1" hangingPunct="1"/>
              <a:endParaRPr altLang="en-US" lang="zh-CN" sz="1000"/>
            </a:p>
            <a:p>
              <a:pPr eaLnBrk="1" hangingPunct="1"/>
              <a:r>
                <a:rPr altLang="en-US" lang="zh-CN" sz="1000"/>
                <a:t>54.4</a:t>
              </a:r>
            </a:p>
          </p:txBody>
        </p:sp>
      </p:grpSp>
      <p:pic>
        <p:nvPicPr>
          <p:cNvPr descr="认4" id="4114" name="Picture 69"/>
          <p:cNvPicPr>
            <a:picLocks noChangeArrowheads="1" noChangeAspect="1"/>
          </p:cNvPicPr>
          <p:nvPr/>
        </p:nvPicPr>
        <p:blipFill>
          <a:blip r:embed="rId4">
            <a:extLst>
              <a:ext uri="{28A0092B-C50C-407E-A947-70E740481C1C}">
                <a14:useLocalDpi val="0"/>
              </a:ext>
            </a:extLst>
          </a:blip>
          <a:stretch>
            <a:fillRect/>
          </a:stretch>
        </p:blipFill>
        <p:spPr bwMode="auto">
          <a:xfrm>
            <a:off x="2625725" y="1993900"/>
            <a:ext cx="1089025" cy="1089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115" name="Group 70"/>
          <p:cNvGrpSpPr/>
          <p:nvPr/>
        </p:nvGrpSpPr>
        <p:grpSpPr>
          <a:xfrm>
            <a:off x="1479550" y="3009900"/>
            <a:ext cx="1085850" cy="2597150"/>
            <a:chExt cx="1711" cy="4091"/>
          </a:xfrm>
        </p:grpSpPr>
        <p:grpSp>
          <p:nvGrpSpPr>
            <p:cNvPr id="4117" name="Group 71"/>
            <p:cNvGrpSpPr/>
            <p:nvPr/>
          </p:nvGrpSpPr>
          <p:grpSpPr>
            <a:xfrm>
              <a:off x="0" y="75"/>
              <a:ext cx="420" cy="4017"/>
              <a:chExt cx="420" cy="4017"/>
            </a:xfrm>
          </p:grpSpPr>
          <p:sp>
            <p:nvSpPr>
              <p:cNvPr id="4119" name="Rectangle 72"/>
              <p:cNvSpPr>
                <a:spLocks noChangeArrowheads="1"/>
              </p:cNvSpPr>
              <p:nvPr/>
            </p:nvSpPr>
            <p:spPr bwMode="auto">
              <a:xfrm>
                <a:off x="0" y="0"/>
                <a:ext cx="421" cy="630"/>
              </a:xfrm>
              <a:prstGeom prst="rect">
                <a:avLst/>
              </a:prstGeom>
              <a:solidFill>
                <a:srgbClr val="0066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0" name="Rectangle 73"/>
              <p:cNvSpPr>
                <a:spLocks noChangeArrowheads="1"/>
              </p:cNvSpPr>
              <p:nvPr/>
            </p:nvSpPr>
            <p:spPr bwMode="auto">
              <a:xfrm>
                <a:off x="0" y="640"/>
                <a:ext cx="421" cy="302"/>
              </a:xfrm>
              <a:prstGeom prst="rect">
                <a:avLst/>
              </a:prstGeom>
              <a:solidFill>
                <a:srgbClr val="FF660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1" name="Rectangle 74"/>
              <p:cNvSpPr>
                <a:spLocks noChangeArrowheads="1"/>
              </p:cNvSpPr>
              <p:nvPr/>
            </p:nvSpPr>
            <p:spPr bwMode="auto">
              <a:xfrm>
                <a:off x="0" y="974"/>
                <a:ext cx="421" cy="197"/>
              </a:xfrm>
              <a:prstGeom prst="rect">
                <a:avLst/>
              </a:prstGeom>
              <a:solidFill>
                <a:schemeClr val="accent1"/>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2" name="Rectangle 75"/>
              <p:cNvSpPr>
                <a:spLocks noChangeArrowheads="1"/>
              </p:cNvSpPr>
              <p:nvPr/>
            </p:nvSpPr>
            <p:spPr bwMode="auto">
              <a:xfrm>
                <a:off x="0" y="1198"/>
                <a:ext cx="421" cy="162"/>
              </a:xfrm>
              <a:prstGeom prst="rect">
                <a:avLst/>
              </a:prstGeom>
              <a:solidFill>
                <a:srgbClr val="CC99FF"/>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3" name="Rectangle 76"/>
              <p:cNvSpPr>
                <a:spLocks noChangeArrowheads="1"/>
              </p:cNvSpPr>
              <p:nvPr/>
            </p:nvSpPr>
            <p:spPr bwMode="auto">
              <a:xfrm>
                <a:off x="0" y="1392"/>
                <a:ext cx="421" cy="120"/>
              </a:xfrm>
              <a:prstGeom prst="rect">
                <a:avLst/>
              </a:prstGeom>
              <a:solidFill>
                <a:schemeClr val="hlink"/>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4" name="Rectangle 77"/>
              <p:cNvSpPr>
                <a:spLocks noChangeArrowheads="1"/>
              </p:cNvSpPr>
              <p:nvPr/>
            </p:nvSpPr>
            <p:spPr bwMode="auto">
              <a:xfrm>
                <a:off x="0" y="1537"/>
                <a:ext cx="421" cy="120"/>
              </a:xfrm>
              <a:prstGeom prst="rect">
                <a:avLst/>
              </a:prstGeom>
              <a:solidFill>
                <a:srgbClr val="800000"/>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5" name="Rectangle 78"/>
              <p:cNvSpPr>
                <a:spLocks noChangeArrowheads="1"/>
              </p:cNvSpPr>
              <p:nvPr/>
            </p:nvSpPr>
            <p:spPr bwMode="auto">
              <a:xfrm>
                <a:off x="0" y="1679"/>
                <a:ext cx="421" cy="160"/>
              </a:xfrm>
              <a:prstGeom prst="rect">
                <a:avLst/>
              </a:prstGeom>
              <a:solidFill>
                <a:srgbClr val="FFFF99"/>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6" name="Rectangle 79"/>
              <p:cNvSpPr>
                <a:spLocks noChangeArrowheads="1"/>
              </p:cNvSpPr>
              <p:nvPr/>
            </p:nvSpPr>
            <p:spPr bwMode="auto">
              <a:xfrm flipV="1">
                <a:off x="0" y="1853"/>
                <a:ext cx="421" cy="120"/>
              </a:xfrm>
              <a:prstGeom prst="rect">
                <a:avLst/>
              </a:prstGeom>
              <a:solidFill>
                <a:srgbClr val="CCFFCC"/>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127" name="Rectangle 80"/>
              <p:cNvSpPr>
                <a:spLocks noChangeArrowheads="1"/>
              </p:cNvSpPr>
              <p:nvPr/>
            </p:nvSpPr>
            <p:spPr bwMode="auto">
              <a:xfrm>
                <a:off x="0" y="2003"/>
                <a:ext cx="421" cy="2015"/>
              </a:xfrm>
              <a:prstGeom prst="rect">
                <a:avLst/>
              </a:prstGeom>
              <a:solidFill>
                <a:schemeClr val="tx2"/>
              </a:solidFill>
              <a:ln w="9525">
                <a:solidFill>
                  <a:schemeClr val="tx1"/>
                </a:solidFill>
                <a:miter lim="800000"/>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4118" name="Text Box 81"/>
            <p:cNvSpPr txBox="1">
              <a:spLocks noChangeArrowheads="1"/>
            </p:cNvSpPr>
            <p:nvPr/>
          </p:nvSpPr>
          <p:spPr bwMode="auto">
            <a:xfrm>
              <a:off x="367" y="0"/>
              <a:ext cx="1344" cy="32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000"/>
                <a:t>16.3%</a:t>
              </a:r>
            </a:p>
            <a:p>
              <a:pPr eaLnBrk="1" hangingPunct="1"/>
              <a:endParaRPr altLang="en-US" lang="zh-CN" sz="1000"/>
            </a:p>
            <a:p>
              <a:pPr eaLnBrk="1" hangingPunct="1"/>
              <a:r>
                <a:rPr altLang="en-US" lang="zh-CN" sz="1000"/>
                <a:t>7.5</a:t>
              </a:r>
            </a:p>
            <a:p>
              <a:pPr eaLnBrk="1" hangingPunct="1"/>
              <a:r>
                <a:rPr altLang="en-US" lang="zh-CN" sz="1000"/>
                <a:t>4.9</a:t>
              </a:r>
            </a:p>
            <a:p>
              <a:pPr eaLnBrk="1" hangingPunct="1"/>
              <a:r>
                <a:rPr altLang="en-US" lang="zh-CN" sz="1000"/>
                <a:t>4</a:t>
              </a:r>
            </a:p>
            <a:p>
              <a:pPr eaLnBrk="1" hangingPunct="1"/>
              <a:r>
                <a:rPr altLang="en-US" lang="zh-CN" sz="1000"/>
                <a:t>4</a:t>
              </a:r>
            </a:p>
            <a:p>
              <a:pPr eaLnBrk="1" hangingPunct="1"/>
              <a:r>
                <a:rPr altLang="en-US" lang="zh-CN" sz="1000"/>
                <a:t>3.1</a:t>
              </a:r>
            </a:p>
            <a:p>
              <a:pPr eaLnBrk="1" hangingPunct="1"/>
              <a:r>
                <a:rPr altLang="en-US" lang="zh-CN" sz="1000"/>
                <a:t>4.4</a:t>
              </a:r>
            </a:p>
            <a:p>
              <a:pPr eaLnBrk="1" hangingPunct="1"/>
              <a:r>
                <a:rPr altLang="en-US" lang="zh-CN" sz="1000"/>
                <a:t>1.4</a:t>
              </a:r>
            </a:p>
            <a:p>
              <a:pPr eaLnBrk="1" hangingPunct="1"/>
              <a:endParaRPr altLang="en-US" lang="zh-CN" sz="1000"/>
            </a:p>
            <a:p>
              <a:pPr eaLnBrk="1" hangingPunct="1"/>
              <a:endParaRPr altLang="en-US" lang="zh-CN" sz="1000"/>
            </a:p>
            <a:p>
              <a:pPr eaLnBrk="1" hangingPunct="1"/>
              <a:endParaRPr altLang="en-US" lang="zh-CN" sz="1000"/>
            </a:p>
            <a:p>
              <a:pPr eaLnBrk="1" hangingPunct="1"/>
              <a:r>
                <a:rPr altLang="en-US" lang="zh-CN" sz="1000"/>
                <a:t>54.4</a:t>
              </a:r>
            </a:p>
          </p:txBody>
        </p:sp>
      </p:grpSp>
      <p:pic>
        <p:nvPicPr>
          <p:cNvPr descr="认3" id="4116" name="Picture 82"/>
          <p:cNvPicPr>
            <a:picLocks noChangeArrowheads="1" noChangeAspect="1"/>
          </p:cNvPicPr>
          <p:nvPr/>
        </p:nvPicPr>
        <p:blipFill>
          <a:blip r:embed="rId5">
            <a:extLst>
              <a:ext uri="{28A0092B-C50C-407E-A947-70E740481C1C}">
                <a14:useLocalDpi val="0"/>
              </a:ext>
            </a:extLst>
          </a:blip>
          <a:stretch>
            <a:fillRect/>
          </a:stretch>
        </p:blipFill>
        <p:spPr bwMode="auto">
          <a:xfrm>
            <a:off x="1277938" y="2360613"/>
            <a:ext cx="688975" cy="688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AutoShape 2"/>
          <p:cNvSpPr>
            <a:spLocks noChangeArrowheads="1"/>
          </p:cNvSpPr>
          <p:nvPr/>
        </p:nvSpPr>
        <p:spPr bwMode="auto">
          <a:xfrm>
            <a:off x="3175" y="9556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23"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5124"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5125" name="TextBox 64"/>
          <p:cNvSpPr txBox="1">
            <a:spLocks noChangeArrowheads="1"/>
          </p:cNvSpPr>
          <p:nvPr/>
        </p:nvSpPr>
        <p:spPr bwMode="auto">
          <a:xfrm>
            <a:off x="884238" y="327025"/>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rgbClr val="F8F8F8"/>
                </a:solidFill>
                <a:latin charset="-122" pitchFamily="34" typeface="微软雅黑"/>
                <a:ea charset="-122" pitchFamily="34" typeface="微软雅黑"/>
              </a:rPr>
              <a:t>一张图看懂亚投行</a:t>
            </a:r>
          </a:p>
        </p:txBody>
      </p:sp>
      <p:pic>
        <p:nvPicPr>
          <p:cNvPr descr="标" id="5126" name="Picture 6"/>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127" name="TIMELINE"/>
          <p:cNvGrpSpPr/>
          <p:nvPr/>
        </p:nvGrpSpPr>
        <p:grpSpPr>
          <a:xfrm>
            <a:off x="9302750" y="6045200"/>
            <a:ext cx="1570038" cy="349250"/>
            <a:chExt cx="1775962" cy="424224"/>
          </a:xfrm>
        </p:grpSpPr>
        <p:sp>
          <p:nvSpPr>
            <p:cNvPr id="5190"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1"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2"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3"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4"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5"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6"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97"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5128" name="INFO"/>
          <p:cNvGrpSpPr/>
          <p:nvPr/>
        </p:nvGrpSpPr>
        <p:grpSpPr>
          <a:xfrm>
            <a:off x="9386888" y="6454775"/>
            <a:ext cx="1484312" cy="211138"/>
            <a:chExt cx="1677127" cy="256967"/>
          </a:xfrm>
        </p:grpSpPr>
        <p:sp>
          <p:nvSpPr>
            <p:cNvPr id="5178"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79"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0"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1"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2"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3"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4"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5"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6"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7"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8"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89"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5129"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5130"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5131"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5132"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5133" name="Text Box 33"/>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02</a:t>
            </a:r>
          </a:p>
        </p:txBody>
      </p:sp>
      <p:pic>
        <p:nvPicPr>
          <p:cNvPr descr="认4" id="5134" name="Picture 34"/>
          <p:cNvPicPr>
            <a:picLocks noChangeArrowheads="1" noChangeAspect="1"/>
          </p:cNvPicPr>
          <p:nvPr/>
        </p:nvPicPr>
        <p:blipFill>
          <a:blip r:embed="rId3">
            <a:extLst>
              <a:ext uri="{28A0092B-C50C-407E-A947-70E740481C1C}">
                <a14:useLocalDpi val="0"/>
              </a:ext>
            </a:extLst>
          </a:blip>
          <a:stretch>
            <a:fillRect/>
          </a:stretch>
        </p:blipFill>
        <p:spPr bwMode="auto">
          <a:xfrm>
            <a:off x="792163" y="1470025"/>
            <a:ext cx="1089025" cy="1089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5" name="AutoShape 35"/>
          <p:cNvSpPr>
            <a:spLocks noChangeArrowheads="1"/>
          </p:cNvSpPr>
          <p:nvPr/>
        </p:nvSpPr>
        <p:spPr bwMode="auto">
          <a:xfrm flipV="1">
            <a:off x="4570413" y="1684338"/>
            <a:ext cx="1814512" cy="1271587"/>
          </a:xfrm>
          <a:prstGeom prst="wedgeRectCallout">
            <a:avLst>
              <a:gd fmla="val -49944" name="adj1"/>
              <a:gd fmla="val -82546" name="adj2"/>
            </a:avLst>
          </a:prstGeom>
          <a:solidFill>
            <a:schemeClr val="bg2"/>
          </a:solidFill>
          <a:ln>
            <a:noFill/>
          </a:ln>
          <a:extLst>
            <a:ext uri="{91240B29-F687-4F45-9708-019B960494DF}">
              <a14:hiddenLine w="9525">
                <a:solidFill>
                  <a:srgbClr val="000000"/>
                </a:solidFill>
                <a:miter lim="800000"/>
                <a:headEnd/>
                <a:tailEnd/>
              </a14:hiddenLine>
            </a:ext>
          </a:extLst>
        </p:spPr>
        <p:txBody>
          <a:bodyPr anchor="ctr" bIns="46990" lIns="90170" rIns="90170" rot="10800000" tIns="46990" wrap="none"/>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p>
        </p:txBody>
      </p:sp>
      <p:grpSp>
        <p:nvGrpSpPr>
          <p:cNvPr id="5136" name="Group 36"/>
          <p:cNvGrpSpPr/>
          <p:nvPr/>
        </p:nvGrpSpPr>
        <p:grpSpPr>
          <a:xfrm>
            <a:off x="1693863" y="2203450"/>
            <a:ext cx="2819400" cy="2901950"/>
            <a:chExt cx="4440" cy="4572"/>
          </a:xfrm>
        </p:grpSpPr>
        <p:pic>
          <p:nvPicPr>
            <p:cNvPr descr="自制圆饼" id="5169" name="Picture 37"/>
            <p:cNvPicPr>
              <a:picLocks noChangeArrowheads="1" noChangeAspect="1"/>
            </p:cNvPicPr>
            <p:nvPr/>
          </p:nvPicPr>
          <p:blipFill>
            <a:blip r:embed="rId4">
              <a:extLst>
                <a:ext uri="{28A0092B-C50C-407E-A947-70E740481C1C}">
                  <a14:useLocalDpi val="0"/>
                </a:ext>
              </a:extLst>
            </a:blip>
            <a:stretch>
              <a:fillRect/>
            </a:stretch>
          </p:blipFill>
          <p:spPr bwMode="auto">
            <a:xfrm>
              <a:off x="0" y="0"/>
              <a:ext cx="4440" cy="45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70" name="Text Box 38"/>
            <p:cNvSpPr txBox="1">
              <a:spLocks noChangeArrowheads="1"/>
            </p:cNvSpPr>
            <p:nvPr/>
          </p:nvSpPr>
          <p:spPr bwMode="auto">
            <a:xfrm>
              <a:off x="2627" y="884"/>
              <a:ext cx="1318" cy="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solidFill>
                    <a:schemeClr val="bg1"/>
                  </a:solidFill>
                  <a:latin charset="-122" pitchFamily="34" typeface="微软雅黑"/>
                  <a:ea charset="-122" pitchFamily="34" typeface="微软雅黑"/>
                </a:rPr>
                <a:t>日本</a:t>
              </a:r>
            </a:p>
            <a:p>
              <a:pPr eaLnBrk="1" hangingPunct="1"/>
              <a:r>
                <a:rPr altLang="en-US" lang="zh-CN" sz="1400">
                  <a:solidFill>
                    <a:schemeClr val="bg1"/>
                  </a:solidFill>
                  <a:latin charset="-122" pitchFamily="34" typeface="微软雅黑"/>
                  <a:ea charset="-122" pitchFamily="34" typeface="微软雅黑"/>
                </a:rPr>
                <a:t>15.65%</a:t>
              </a:r>
            </a:p>
          </p:txBody>
        </p:sp>
        <p:sp>
          <p:nvSpPr>
            <p:cNvPr id="5171" name="Text Box 39"/>
            <p:cNvSpPr txBox="1">
              <a:spLocks noChangeArrowheads="1"/>
            </p:cNvSpPr>
            <p:nvPr/>
          </p:nvSpPr>
          <p:spPr bwMode="auto">
            <a:xfrm>
              <a:off x="2665" y="2432"/>
              <a:ext cx="1318" cy="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solidFill>
                    <a:schemeClr val="bg1"/>
                  </a:solidFill>
                  <a:latin charset="-122" pitchFamily="34" typeface="微软雅黑"/>
                  <a:ea charset="-122" pitchFamily="34" typeface="微软雅黑"/>
                </a:rPr>
                <a:t>美国</a:t>
              </a:r>
            </a:p>
            <a:p>
              <a:pPr eaLnBrk="1" hangingPunct="1"/>
              <a:r>
                <a:rPr altLang="en-US" lang="zh-CN" sz="1400">
                  <a:solidFill>
                    <a:schemeClr val="bg1"/>
                  </a:solidFill>
                  <a:latin charset="-122" pitchFamily="34" typeface="微软雅黑"/>
                  <a:ea charset="-122" pitchFamily="34" typeface="微软雅黑"/>
                </a:rPr>
                <a:t>15.65%</a:t>
              </a:r>
            </a:p>
          </p:txBody>
        </p:sp>
        <p:sp>
          <p:nvSpPr>
            <p:cNvPr id="5172" name="Text Box 40"/>
            <p:cNvSpPr txBox="1">
              <a:spLocks noChangeArrowheads="1"/>
            </p:cNvSpPr>
            <p:nvPr/>
          </p:nvSpPr>
          <p:spPr bwMode="auto">
            <a:xfrm>
              <a:off x="1620" y="3662"/>
              <a:ext cx="1318"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00">
                  <a:solidFill>
                    <a:schemeClr val="bg1"/>
                  </a:solidFill>
                  <a:latin charset="-122" pitchFamily="34" typeface="微软雅黑"/>
                  <a:ea charset="-122" pitchFamily="34" typeface="微软雅黑"/>
                </a:rPr>
                <a:t>中国</a:t>
              </a:r>
            </a:p>
            <a:p>
              <a:pPr eaLnBrk="1" hangingPunct="1"/>
              <a:r>
                <a:rPr altLang="en-US" lang="zh-CN" sz="1100">
                  <a:solidFill>
                    <a:schemeClr val="bg1"/>
                  </a:solidFill>
                  <a:latin charset="-122" pitchFamily="34" typeface="微软雅黑"/>
                  <a:ea charset="-122" pitchFamily="34" typeface="微软雅黑"/>
                </a:rPr>
                <a:t>6.46%</a:t>
              </a:r>
            </a:p>
          </p:txBody>
        </p:sp>
        <p:sp>
          <p:nvSpPr>
            <p:cNvPr id="5173" name="Text Box 41"/>
            <p:cNvSpPr txBox="1">
              <a:spLocks noChangeArrowheads="1"/>
            </p:cNvSpPr>
            <p:nvPr/>
          </p:nvSpPr>
          <p:spPr bwMode="auto">
            <a:xfrm>
              <a:off x="663" y="3065"/>
              <a:ext cx="1318"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00">
                  <a:solidFill>
                    <a:schemeClr val="bg1"/>
                  </a:solidFill>
                  <a:latin charset="-122" pitchFamily="34" typeface="微软雅黑"/>
                  <a:ea charset="-122" pitchFamily="34" typeface="微软雅黑"/>
                </a:rPr>
                <a:t>印度</a:t>
              </a:r>
            </a:p>
            <a:p>
              <a:pPr eaLnBrk="1" hangingPunct="1"/>
              <a:r>
                <a:rPr altLang="en-US" lang="zh-CN" sz="1100">
                  <a:solidFill>
                    <a:schemeClr val="bg1"/>
                  </a:solidFill>
                  <a:latin charset="-122" pitchFamily="34" typeface="微软雅黑"/>
                  <a:ea charset="-122" pitchFamily="34" typeface="微软雅黑"/>
                </a:rPr>
                <a:t>6.35%</a:t>
              </a:r>
            </a:p>
          </p:txBody>
        </p:sp>
        <p:sp>
          <p:nvSpPr>
            <p:cNvPr id="5174" name="Text Box 42"/>
            <p:cNvSpPr txBox="1">
              <a:spLocks noChangeArrowheads="1"/>
            </p:cNvSpPr>
            <p:nvPr/>
          </p:nvSpPr>
          <p:spPr bwMode="auto">
            <a:xfrm>
              <a:off x="41" y="2278"/>
              <a:ext cx="1318"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00">
                  <a:solidFill>
                    <a:schemeClr val="bg1"/>
                  </a:solidFill>
                  <a:latin charset="-122" pitchFamily="34" typeface="微软雅黑"/>
                  <a:ea charset="-122" pitchFamily="34" typeface="微软雅黑"/>
                </a:rPr>
                <a:t>澳大利亚</a:t>
              </a:r>
            </a:p>
            <a:p>
              <a:pPr eaLnBrk="1" hangingPunct="1"/>
              <a:r>
                <a:rPr altLang="en-US" lang="zh-CN" sz="1100">
                  <a:solidFill>
                    <a:schemeClr val="bg1"/>
                  </a:solidFill>
                  <a:latin charset="-122" pitchFamily="34" typeface="微软雅黑"/>
                  <a:ea charset="-122" pitchFamily="34" typeface="微软雅黑"/>
                </a:rPr>
                <a:t>5.8%</a:t>
              </a:r>
            </a:p>
          </p:txBody>
        </p:sp>
        <p:sp>
          <p:nvSpPr>
            <p:cNvPr id="5175" name="Text Box 43"/>
            <p:cNvSpPr txBox="1">
              <a:spLocks noChangeArrowheads="1"/>
            </p:cNvSpPr>
            <p:nvPr/>
          </p:nvSpPr>
          <p:spPr bwMode="auto">
            <a:xfrm>
              <a:off x="79" y="1405"/>
              <a:ext cx="1318"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00">
                  <a:solidFill>
                    <a:schemeClr val="bg1"/>
                  </a:solidFill>
                  <a:latin charset="-122" pitchFamily="34" typeface="微软雅黑"/>
                  <a:ea charset="-122" pitchFamily="34" typeface="微软雅黑"/>
                </a:rPr>
                <a:t>加拿大</a:t>
              </a:r>
            </a:p>
            <a:p>
              <a:pPr eaLnBrk="1" hangingPunct="1"/>
              <a:r>
                <a:rPr altLang="en-US" lang="zh-CN" sz="1100">
                  <a:solidFill>
                    <a:schemeClr val="bg1"/>
                  </a:solidFill>
                  <a:latin charset="-122" pitchFamily="34" typeface="微软雅黑"/>
                  <a:ea charset="-122" pitchFamily="34" typeface="微软雅黑"/>
                </a:rPr>
                <a:t>5.25%</a:t>
              </a:r>
            </a:p>
          </p:txBody>
        </p:sp>
        <p:sp>
          <p:nvSpPr>
            <p:cNvPr id="5176" name="Text Box 44"/>
            <p:cNvSpPr txBox="1">
              <a:spLocks noChangeArrowheads="1"/>
            </p:cNvSpPr>
            <p:nvPr/>
          </p:nvSpPr>
          <p:spPr bwMode="auto">
            <a:xfrm>
              <a:off x="704" y="682"/>
              <a:ext cx="1318"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00">
                  <a:solidFill>
                    <a:schemeClr val="bg1"/>
                  </a:solidFill>
                  <a:latin charset="-122" pitchFamily="34" typeface="微软雅黑"/>
                  <a:ea charset="-122" pitchFamily="34" typeface="微软雅黑"/>
                </a:rPr>
                <a:t>印尼</a:t>
              </a:r>
            </a:p>
            <a:p>
              <a:pPr eaLnBrk="1" hangingPunct="1"/>
              <a:r>
                <a:rPr altLang="en-US" lang="zh-CN" sz="1100">
                  <a:solidFill>
                    <a:schemeClr val="bg1"/>
                  </a:solidFill>
                  <a:latin charset="-122" pitchFamily="34" typeface="微软雅黑"/>
                  <a:ea charset="-122" pitchFamily="34" typeface="微软雅黑"/>
                </a:rPr>
                <a:t>5.17%</a:t>
              </a:r>
            </a:p>
          </p:txBody>
        </p:sp>
        <p:sp>
          <p:nvSpPr>
            <p:cNvPr id="5177" name="Text Box 45"/>
            <p:cNvSpPr txBox="1">
              <a:spLocks noChangeArrowheads="1"/>
            </p:cNvSpPr>
            <p:nvPr/>
          </p:nvSpPr>
          <p:spPr bwMode="auto">
            <a:xfrm>
              <a:off x="1490" y="150"/>
              <a:ext cx="1318"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00">
                  <a:solidFill>
                    <a:schemeClr val="bg1"/>
                  </a:solidFill>
                  <a:latin charset="-122" pitchFamily="34" typeface="微软雅黑"/>
                  <a:ea charset="-122" pitchFamily="34" typeface="微软雅黑"/>
                </a:rPr>
                <a:t>韩国</a:t>
              </a:r>
            </a:p>
            <a:p>
              <a:pPr eaLnBrk="1" hangingPunct="1"/>
              <a:r>
                <a:rPr altLang="en-US" lang="zh-CN" sz="1100">
                  <a:solidFill>
                    <a:schemeClr val="bg1"/>
                  </a:solidFill>
                  <a:latin charset="-122" pitchFamily="34" typeface="微软雅黑"/>
                  <a:ea charset="-122" pitchFamily="34" typeface="微软雅黑"/>
                </a:rPr>
                <a:t>5.05%</a:t>
              </a:r>
            </a:p>
          </p:txBody>
        </p:sp>
      </p:grpSp>
      <p:sp>
        <p:nvSpPr>
          <p:cNvPr id="5137" name="Text Box 46"/>
          <p:cNvSpPr txBox="1">
            <a:spLocks noChangeArrowheads="1"/>
          </p:cNvSpPr>
          <p:nvPr/>
        </p:nvSpPr>
        <p:spPr bwMode="auto">
          <a:xfrm>
            <a:off x="4565650" y="1824038"/>
            <a:ext cx="1852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400"/>
              <a:t>亚洲亚发银行投权结构,美日在亚开行中唱主角</a:t>
            </a:r>
          </a:p>
        </p:txBody>
      </p:sp>
      <p:pic>
        <p:nvPicPr>
          <p:cNvPr descr="自做图标小人物" id="5138" name="Picture 47"/>
          <p:cNvPicPr>
            <a:picLocks noChangeArrowheads="1" noChangeAspect="1"/>
          </p:cNvPicPr>
          <p:nvPr/>
        </p:nvPicPr>
        <p:blipFill>
          <a:blip r:embed="rId5">
            <a:extLst>
              <a:ext uri="{28A0092B-C50C-407E-A947-70E740481C1C}">
                <a14:useLocalDpi val="0"/>
              </a:ext>
            </a:extLst>
          </a:blip>
          <a:stretch>
            <a:fillRect/>
          </a:stretch>
        </p:blipFill>
        <p:spPr bwMode="auto">
          <a:xfrm>
            <a:off x="8564563" y="1906588"/>
            <a:ext cx="1973262" cy="1377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aphicFrame>
        <p:nvGraphicFramePr>
          <p:cNvPr id="7216" name="Group 48"/>
          <p:cNvGraphicFramePr>
            <a:graphicFrameLocks noGrp="1"/>
          </p:cNvGraphicFramePr>
          <p:nvPr/>
        </p:nvGraphicFramePr>
        <p:xfrm>
          <a:off x="6962775" y="3854450"/>
          <a:ext cx="4554538" cy="1175386"/>
        </p:xfrm>
        <a:graphic>
          <a:graphicData uri="http://schemas.openxmlformats.org/drawingml/2006/table">
            <a:tbl>
              <a:tblPr/>
              <a:tblGrid>
                <a:gridCol w="1427163"/>
                <a:gridCol w="763587"/>
                <a:gridCol w="735013"/>
                <a:gridCol w="1628775"/>
              </a:tblGrid>
              <a:tr h="338138">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ctr"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1" baseline="0" cap="none" i="0" kumimoji="0" lang="zh-CN" normalizeH="0" smtClean="0" strike="noStrike" sz="1000" u="none">
                          <a:ln>
                            <a:noFill/>
                          </a:ln>
                          <a:solidFill>
                            <a:srgbClr val="FFFFFF"/>
                          </a:solidFill>
                          <a:effectLst/>
                          <a:latin charset="0" panose="020f0502020204030204" pitchFamily="34" typeface="Calibri"/>
                          <a:ea charset="-122" pitchFamily="2" typeface="宋体"/>
                        </a:rPr>
                        <a:t>组织</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ctr"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1" baseline="0" cap="none" i="0" kumimoji="0" lang="zh-CN" normalizeH="0" smtClean="0" strike="noStrike" sz="1000" u="none">
                          <a:ln>
                            <a:noFill/>
                          </a:ln>
                          <a:solidFill>
                            <a:srgbClr val="FFFFFF"/>
                          </a:solidFill>
                          <a:effectLst/>
                          <a:latin charset="0" panose="020f0502020204030204" pitchFamily="34" typeface="Calibri"/>
                          <a:ea charset="-122" pitchFamily="2" typeface="宋体"/>
                        </a:rPr>
                        <a:t>总数（个）</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ctr"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1" baseline="0" cap="none" i="0" kumimoji="0" lang="zh-CN" normalizeH="0" smtClean="0" strike="noStrike" sz="1000" u="none">
                          <a:ln>
                            <a:noFill/>
                          </a:ln>
                          <a:solidFill>
                            <a:srgbClr val="FFFFFF"/>
                          </a:solidFill>
                          <a:effectLst/>
                          <a:latin charset="0" panose="020f0502020204030204" pitchFamily="34" typeface="Calibri"/>
                          <a:ea charset="-122" pitchFamily="2" typeface="宋体"/>
                        </a:rPr>
                        <a:t>申请国家</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ctr"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1" baseline="0" cap="none" i="0" kumimoji="0" lang="zh-CN" normalizeH="0" smtClean="0" strike="noStrike" sz="1000" u="none">
                          <a:ln>
                            <a:noFill/>
                          </a:ln>
                          <a:solidFill>
                            <a:srgbClr val="FFFFFF"/>
                          </a:solidFill>
                          <a:effectLst/>
                          <a:latin charset="0" panose="020f0502020204030204" pitchFamily="34" typeface="Calibri"/>
                          <a:ea charset="-122" pitchFamily="2" typeface="宋体"/>
                        </a:rPr>
                        <a:t>缺席国家</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r>
              <a:tr h="228600">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联合国常任理事国</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5</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4</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美国</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r>
              <a:tr h="365125">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G20国家</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20</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13</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美国，加拿大，日本，南非，阿根延，黑西哥</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r>
              <a:tr h="242888">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金砖五国</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5</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4</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vert="horz" wrap="square"/>
                    <a:lstStyle>
                      <a:lvl1pPr defTabSz="685800" eaLnBrk="0" hangingPunct="0">
                        <a:lnSpc>
                          <a:spcPct val="90000"/>
                        </a:lnSpc>
                        <a:spcBef>
                          <a:spcPts val="1350"/>
                        </a:spcBef>
                        <a:buClr>
                          <a:schemeClr val="accent1"/>
                        </a:buClr>
                        <a:buSzPct val="80000"/>
                        <a:buFont charset="2" pitchFamily="18" typeface="Wingdings 2"/>
                        <a:defRPr sz="2000">
                          <a:solidFill>
                            <a:schemeClr val="accent1"/>
                          </a:solidFill>
                          <a:latin charset="0" pitchFamily="34" typeface="Arial"/>
                          <a:ea charset="-122" pitchFamily="34" typeface="微软雅黑"/>
                        </a:defRPr>
                      </a:lvl1pPr>
                      <a:lvl2pPr defTabSz="685800" eaLnBrk="0" hangingPunct="0" indent="-285750" marL="742950">
                        <a:lnSpc>
                          <a:spcPct val="130000"/>
                        </a:lnSpc>
                        <a:buFont charset="0" panose="020f0502020204030204" pitchFamily="34" typeface="Calibri"/>
                        <a:defRPr sz="2400">
                          <a:solidFill>
                            <a:schemeClr val="tx1"/>
                          </a:solidFill>
                          <a:latin charset="0" pitchFamily="34" typeface="Arial"/>
                          <a:ea charset="-122" pitchFamily="34" typeface="微软雅黑"/>
                        </a:defRPr>
                      </a:lvl2pPr>
                      <a:lvl3pPr defTabSz="685800" eaLnBrk="0" hangingPunct="0" indent="-228600" marL="1143000">
                        <a:lnSpc>
                          <a:spcPct val="90000"/>
                        </a:lnSpc>
                        <a:spcBef>
                          <a:spcPts val="375"/>
                        </a:spcBef>
                        <a:buFont charset="0" panose="020f0502020204030204" pitchFamily="34" typeface="Calibri"/>
                        <a:defRPr sz="1300">
                          <a:solidFill>
                            <a:srgbClr val="7F7F7F"/>
                          </a:solidFill>
                          <a:latin charset="0" pitchFamily="34" typeface="Arial"/>
                          <a:ea charset="-122" pitchFamily="34" typeface="微软雅黑"/>
                        </a:defRPr>
                      </a:lvl3pPr>
                      <a:lvl4pPr defTabSz="685800" eaLnBrk="0" hangingPunct="0" indent="-228600" marL="16002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4pPr>
                      <a:lvl5pPr defTabSz="685800" eaLnBrk="0" hangingPunct="0" indent="-228600" marL="2057400">
                        <a:lnSpc>
                          <a:spcPct val="90000"/>
                        </a:lnSpc>
                        <a:spcBef>
                          <a:spcPts val="375"/>
                        </a:spcBef>
                        <a:buFont charset="0" panose="020f0502020204030204" pitchFamily="34" typeface="Calibri"/>
                        <a:defRPr sz="1100">
                          <a:solidFill>
                            <a:srgbClr val="7F7F7F"/>
                          </a:solidFill>
                          <a:latin charset="0" pitchFamily="34" typeface="Arial"/>
                          <a:ea charset="-122" pitchFamily="34" typeface="微软雅黑"/>
                        </a:defRPr>
                      </a:lvl5pPr>
                      <a:lvl6pPr defTabSz="685800" eaLnBrk="0" fontAlgn="base" hangingPunct="0" indent="-228600" marL="25146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6pPr>
                      <a:lvl7pPr defTabSz="685800" eaLnBrk="0" fontAlgn="base" hangingPunct="0" indent="-228600" marL="29718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7pPr>
                      <a:lvl8pPr defTabSz="685800" eaLnBrk="0" fontAlgn="base" hangingPunct="0" indent="-228600" marL="34290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8pPr>
                      <a:lvl9pPr defTabSz="685800" eaLnBrk="0" fontAlgn="base" hangingPunct="0" indent="-228600" marL="3886200">
                        <a:lnSpc>
                          <a:spcPct val="90000"/>
                        </a:lnSpc>
                        <a:spcBef>
                          <a:spcPts val="375"/>
                        </a:spcBef>
                        <a:spcAft>
                          <a:spcPct val="0"/>
                        </a:spcAft>
                        <a:buFont charset="0" panose="020f0502020204030204" pitchFamily="34" typeface="Calibri"/>
                        <a:defRPr sz="1100">
                          <a:solidFill>
                            <a:srgbClr val="7F7F7F"/>
                          </a:solidFill>
                          <a:latin charset="0" pitchFamily="34" typeface="Arial"/>
                          <a:ea charset="-122" pitchFamily="34" typeface="微软雅黑"/>
                        </a:defRPr>
                      </a:lvl9pPr>
                    </a:lstStyle>
                    <a:p>
                      <a:pPr algn="l" defTabSz="685800" eaLnBrk="1" fontAlgn="base" hangingPunct="1" indent="0" latinLnBrk="0" lvl="0" marL="0" marR="0" rtl="0">
                        <a:lnSpc>
                          <a:spcPct val="90000"/>
                        </a:lnSpc>
                        <a:spcBef>
                          <a:spcPts val="1350"/>
                        </a:spcBef>
                        <a:spcAft>
                          <a:spcPct val="0"/>
                        </a:spcAft>
                        <a:buClr>
                          <a:schemeClr val="accent1"/>
                        </a:buClr>
                        <a:buSzPct val="80000"/>
                        <a:buFont charset="2" pitchFamily="18" typeface="Wingdings 2"/>
                        <a:buNone/>
                      </a:pPr>
                      <a:r>
                        <a:rPr altLang="en-US" b="0" baseline="0" cap="none" i="0" kumimoji="0" lang="zh-CN" normalizeH="0" smtClean="0" strike="noStrike" sz="1000" u="none">
                          <a:ln>
                            <a:noFill/>
                          </a:ln>
                          <a:solidFill>
                            <a:srgbClr val="000000"/>
                          </a:solidFill>
                          <a:effectLst/>
                          <a:latin charset="0" panose="020f0502020204030204" pitchFamily="34" typeface="Calibri"/>
                          <a:ea charset="-122" pitchFamily="2" typeface="宋体"/>
                        </a:rPr>
                        <a:t>南非</a:t>
                      </a: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r>
            </a:tbl>
          </a:graphicData>
        </a:graphic>
      </p:graphicFrame>
      <p:sp>
        <p:nvSpPr>
          <p:cNvPr id="5166" name="Text Box 105"/>
          <p:cNvSpPr txBox="1">
            <a:spLocks noChangeArrowheads="1"/>
          </p:cNvSpPr>
          <p:nvPr/>
        </p:nvSpPr>
        <p:spPr bwMode="auto">
          <a:xfrm>
            <a:off x="6875464" y="3457575"/>
            <a:ext cx="46434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t>亚投行哪些国家缺席？</a:t>
            </a:r>
          </a:p>
        </p:txBody>
      </p:sp>
      <p:sp>
        <p:nvSpPr>
          <p:cNvPr id="5167" name="Line 106"/>
          <p:cNvSpPr>
            <a:spLocks noChangeShapeType="1"/>
          </p:cNvSpPr>
          <p:nvPr/>
        </p:nvSpPr>
        <p:spPr bwMode="auto">
          <a:xfrm>
            <a:off x="8259763" y="3714750"/>
            <a:ext cx="3249612" cy="1588"/>
          </a:xfrm>
          <a:prstGeom prst="line">
            <a:avLst/>
          </a:prstGeom>
          <a:noFill/>
          <a:ln w="9525">
            <a:solidFill>
              <a:schemeClr val="tx1"/>
            </a:solidFill>
            <a:round/>
          </a:ln>
          <a:extLst>
            <a:ext uri="{909E8E84-426E-40DD-AFC4-6F175D3DCCD1}">
              <a14:hiddenFill>
                <a:noFill/>
              </a14:hiddenFill>
            </a:ext>
          </a:extLst>
        </p:spPr>
        <p:txBody>
          <a:bodyPr/>
          <a:lstStyle/>
          <a:p>
            <a:endParaRPr altLang="en-US" lang="zh-CN"/>
          </a:p>
        </p:txBody>
      </p:sp>
      <p:pic>
        <p:nvPicPr>
          <p:cNvPr descr="标" id="5168" name="Picture 107"/>
          <p:cNvPicPr>
            <a:picLocks noChangeArrowheads="1" noChangeAspect="1"/>
          </p:cNvPicPr>
          <p:nvPr/>
        </p:nvPicPr>
        <p:blipFill>
          <a:blip r:embed="rId6">
            <a:extLst>
              <a:ext uri="{28A0092B-C50C-407E-A947-70E740481C1C}">
                <a14:useLocalDpi val="0"/>
              </a:ext>
            </a:extLst>
          </a:blip>
          <a:stretch>
            <a:fillRect/>
          </a:stretch>
        </p:blipFill>
        <p:spPr bwMode="auto">
          <a:xfrm>
            <a:off x="6886575" y="1603375"/>
            <a:ext cx="815975" cy="822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AutoShape 2"/>
          <p:cNvSpPr>
            <a:spLocks noChangeArrowheads="1"/>
          </p:cNvSpPr>
          <p:nvPr/>
        </p:nvSpPr>
        <p:spPr bwMode="auto">
          <a:xfrm>
            <a:off x="3175" y="9556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nvGrpSpPr>
          <p:cNvPr id="6147" name="TIMELINE"/>
          <p:cNvGrpSpPr/>
          <p:nvPr/>
        </p:nvGrpSpPr>
        <p:grpSpPr>
          <a:xfrm>
            <a:off x="9302750" y="6045200"/>
            <a:ext cx="1570038" cy="349250"/>
            <a:chExt cx="1775962" cy="424224"/>
          </a:xfrm>
        </p:grpSpPr>
        <p:sp>
          <p:nvSpPr>
            <p:cNvPr id="6210"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1"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2"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3"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4"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5"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6"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17"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6148" name="INFO"/>
          <p:cNvGrpSpPr/>
          <p:nvPr/>
        </p:nvGrpSpPr>
        <p:grpSpPr>
          <a:xfrm>
            <a:off x="9386888" y="6454775"/>
            <a:ext cx="1484312" cy="211138"/>
            <a:chExt cx="1677127" cy="256967"/>
          </a:xfrm>
        </p:grpSpPr>
        <p:sp>
          <p:nvSpPr>
            <p:cNvPr id="6198"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99"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0"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1"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2"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3"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4"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5"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6"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7"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8"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209"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6149"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50"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6151"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6152"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6153" name="Text Box 29"/>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03</a:t>
            </a:r>
          </a:p>
        </p:txBody>
      </p:sp>
      <p:grpSp>
        <p:nvGrpSpPr>
          <p:cNvPr id="6154" name="组合 23"/>
          <p:cNvGrpSpPr/>
          <p:nvPr/>
        </p:nvGrpSpPr>
        <p:grpSpPr>
          <a:xfrm>
            <a:off x="3232150" y="2017713"/>
            <a:ext cx="2692400" cy="2720975"/>
            <a:chExt cx="4022744" cy="3998976"/>
          </a:xfrm>
        </p:grpSpPr>
        <p:sp>
          <p:nvSpPr>
            <p:cNvPr id="6194" name="任意多边形 7"/>
            <p:cNvSpPr>
              <a:spLocks noChangeArrowheads="1"/>
            </p:cNvSpPr>
            <p:nvPr/>
          </p:nvSpPr>
          <p:spPr bwMode="auto">
            <a:xfrm>
              <a:off x="0" y="0"/>
              <a:ext cx="2011372" cy="1999488"/>
            </a:xfrm>
            <a:custGeom>
              <a:gdLst>
                <a:gd fmla="*/ 2005276 w 2011372" name="T0"/>
                <a:gd fmla="*/ 0 h 1999488" name="T1"/>
                <a:gd fmla="*/ 2011372 w 2011372" name="T2"/>
                <a:gd fmla="*/ 308 h 1999488" name="T3"/>
                <a:gd fmla="*/ 2011372 w 2011372" name="T4"/>
                <a:gd fmla="*/ 1999488 h 1999488" name="T5"/>
                <a:gd fmla="*/ 0 w 2011372" name="T6"/>
                <a:gd fmla="*/ 1999488 h 1999488" name="T7"/>
                <a:gd fmla="*/ 10047 w 2011372" name="T8"/>
                <a:gd fmla="*/ 1800525 h 1999488" name="T9"/>
                <a:gd fmla="*/ 2005276 w 2011372" name="T10"/>
                <a:gd fmla="*/ 0 h 1999488" name="T11"/>
                <a:gd fmla="*/ 0 60000 65536" name="T12"/>
                <a:gd fmla="*/ 0 60000 65536" name="T13"/>
                <a:gd fmla="*/ 0 60000 65536" name="T14"/>
                <a:gd fmla="*/ 0 60000 65536" name="T15"/>
                <a:gd fmla="*/ 0 60000 65536" name="T16"/>
                <a:gd fmla="*/ 0 60000 65536" name="T17"/>
                <a:gd fmla="*/ 0 w 2011372" name="T18"/>
                <a:gd fmla="*/ 0 h 1999488" name="T19"/>
                <a:gd fmla="*/ 2011372 w 2011372" name="T20"/>
                <a:gd fmla="*/ 1999488 h 1999488" name="T21"/>
              </a:gdLst>
              <a:cxnLst>
                <a:cxn ang="T12">
                  <a:pos x="T0" y="T1"/>
                </a:cxn>
                <a:cxn ang="T13">
                  <a:pos x="T2" y="T3"/>
                </a:cxn>
                <a:cxn ang="T14">
                  <a:pos x="T4" y="T5"/>
                </a:cxn>
                <a:cxn ang="T15">
                  <a:pos x="T6" y="T7"/>
                </a:cxn>
                <a:cxn ang="T16">
                  <a:pos x="T8" y="T9"/>
                </a:cxn>
                <a:cxn ang="T17">
                  <a:pos x="T10" y="T11"/>
                </a:cxn>
              </a:cxnLst>
              <a:rect b="T21" l="T18" r="T20" t="T19"/>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DC6C7C"/>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95" name="任意多边形 8"/>
            <p:cNvSpPr>
              <a:spLocks noChangeArrowheads="1"/>
            </p:cNvSpPr>
            <p:nvPr/>
          </p:nvSpPr>
          <p:spPr bwMode="auto">
            <a:xfrm flipH="1">
              <a:off x="2011372" y="0"/>
              <a:ext cx="2011372" cy="1999488"/>
            </a:xfrm>
            <a:custGeom>
              <a:gdLst>
                <a:gd fmla="*/ 2005276 w 2011372" name="T0"/>
                <a:gd fmla="*/ 0 h 1999488" name="T1"/>
                <a:gd fmla="*/ 2011372 w 2011372" name="T2"/>
                <a:gd fmla="*/ 308 h 1999488" name="T3"/>
                <a:gd fmla="*/ 2011372 w 2011372" name="T4"/>
                <a:gd fmla="*/ 1999488 h 1999488" name="T5"/>
                <a:gd fmla="*/ 0 w 2011372" name="T6"/>
                <a:gd fmla="*/ 1999488 h 1999488" name="T7"/>
                <a:gd fmla="*/ 10047 w 2011372" name="T8"/>
                <a:gd fmla="*/ 1800525 h 1999488" name="T9"/>
                <a:gd fmla="*/ 2005276 w 2011372" name="T10"/>
                <a:gd fmla="*/ 0 h 1999488" name="T11"/>
                <a:gd fmla="*/ 0 60000 65536" name="T12"/>
                <a:gd fmla="*/ 0 60000 65536" name="T13"/>
                <a:gd fmla="*/ 0 60000 65536" name="T14"/>
                <a:gd fmla="*/ 0 60000 65536" name="T15"/>
                <a:gd fmla="*/ 0 60000 65536" name="T16"/>
                <a:gd fmla="*/ 0 60000 65536" name="T17"/>
                <a:gd fmla="*/ 0 w 2011372" name="T18"/>
                <a:gd fmla="*/ 0 h 1999488" name="T19"/>
                <a:gd fmla="*/ 2011372 w 2011372" name="T20"/>
                <a:gd fmla="*/ 1999488 h 1999488" name="T21"/>
              </a:gdLst>
              <a:cxnLst>
                <a:cxn ang="T12">
                  <a:pos x="T0" y="T1"/>
                </a:cxn>
                <a:cxn ang="T13">
                  <a:pos x="T2" y="T3"/>
                </a:cxn>
                <a:cxn ang="T14">
                  <a:pos x="T4" y="T5"/>
                </a:cxn>
                <a:cxn ang="T15">
                  <a:pos x="T6" y="T7"/>
                </a:cxn>
                <a:cxn ang="T16">
                  <a:pos x="T8" y="T9"/>
                </a:cxn>
                <a:cxn ang="T17">
                  <a:pos x="T10" y="T11"/>
                </a:cxn>
              </a:cxnLst>
              <a:rect b="T21" l="T18" r="T20" t="T19"/>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F1AF59"/>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96" name="任意多边形 9"/>
            <p:cNvSpPr>
              <a:spLocks noChangeArrowheads="1"/>
            </p:cNvSpPr>
            <p:nvPr/>
          </p:nvSpPr>
          <p:spPr bwMode="auto">
            <a:xfrm flipV="1">
              <a:off x="0" y="1999488"/>
              <a:ext cx="2011372" cy="1999488"/>
            </a:xfrm>
            <a:custGeom>
              <a:gdLst>
                <a:gd fmla="*/ 2005276 w 2011372" name="T0"/>
                <a:gd fmla="*/ 0 h 1999488" name="T1"/>
                <a:gd fmla="*/ 2011372 w 2011372" name="T2"/>
                <a:gd fmla="*/ 308 h 1999488" name="T3"/>
                <a:gd fmla="*/ 2011372 w 2011372" name="T4"/>
                <a:gd fmla="*/ 1999488 h 1999488" name="T5"/>
                <a:gd fmla="*/ 0 w 2011372" name="T6"/>
                <a:gd fmla="*/ 1999488 h 1999488" name="T7"/>
                <a:gd fmla="*/ 10047 w 2011372" name="T8"/>
                <a:gd fmla="*/ 1800525 h 1999488" name="T9"/>
                <a:gd fmla="*/ 2005276 w 2011372" name="T10"/>
                <a:gd fmla="*/ 0 h 1999488" name="T11"/>
                <a:gd fmla="*/ 0 60000 65536" name="T12"/>
                <a:gd fmla="*/ 0 60000 65536" name="T13"/>
                <a:gd fmla="*/ 0 60000 65536" name="T14"/>
                <a:gd fmla="*/ 0 60000 65536" name="T15"/>
                <a:gd fmla="*/ 0 60000 65536" name="T16"/>
                <a:gd fmla="*/ 0 60000 65536" name="T17"/>
                <a:gd fmla="*/ 0 w 2011372" name="T18"/>
                <a:gd fmla="*/ 0 h 1999488" name="T19"/>
                <a:gd fmla="*/ 2011372 w 2011372" name="T20"/>
                <a:gd fmla="*/ 1999488 h 1999488" name="T21"/>
              </a:gdLst>
              <a:cxnLst>
                <a:cxn ang="T12">
                  <a:pos x="T0" y="T1"/>
                </a:cxn>
                <a:cxn ang="T13">
                  <a:pos x="T2" y="T3"/>
                </a:cxn>
                <a:cxn ang="T14">
                  <a:pos x="T4" y="T5"/>
                </a:cxn>
                <a:cxn ang="T15">
                  <a:pos x="T6" y="T7"/>
                </a:cxn>
                <a:cxn ang="T16">
                  <a:pos x="T8" y="T9"/>
                </a:cxn>
                <a:cxn ang="T17">
                  <a:pos x="T10" y="T11"/>
                </a:cxn>
              </a:cxnLst>
              <a:rect b="T21" l="T18" r="T20" t="T19"/>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97" name="任意多边形 10"/>
            <p:cNvSpPr>
              <a:spLocks noChangeArrowheads="1"/>
            </p:cNvSpPr>
            <p:nvPr/>
          </p:nvSpPr>
          <p:spPr bwMode="auto">
            <a:xfrm flipH="1" flipV="1">
              <a:off x="2011372" y="1999488"/>
              <a:ext cx="2011372" cy="1999488"/>
            </a:xfrm>
            <a:custGeom>
              <a:gdLst>
                <a:gd fmla="*/ 2005276 w 2011372" name="T0"/>
                <a:gd fmla="*/ 0 h 1999488" name="T1"/>
                <a:gd fmla="*/ 2011372 w 2011372" name="T2"/>
                <a:gd fmla="*/ 308 h 1999488" name="T3"/>
                <a:gd fmla="*/ 2011372 w 2011372" name="T4"/>
                <a:gd fmla="*/ 1999488 h 1999488" name="T5"/>
                <a:gd fmla="*/ 0 w 2011372" name="T6"/>
                <a:gd fmla="*/ 1999488 h 1999488" name="T7"/>
                <a:gd fmla="*/ 10047 w 2011372" name="T8"/>
                <a:gd fmla="*/ 1800525 h 1999488" name="T9"/>
                <a:gd fmla="*/ 2005276 w 2011372" name="T10"/>
                <a:gd fmla="*/ 0 h 1999488" name="T11"/>
                <a:gd fmla="*/ 0 60000 65536" name="T12"/>
                <a:gd fmla="*/ 0 60000 65536" name="T13"/>
                <a:gd fmla="*/ 0 60000 65536" name="T14"/>
                <a:gd fmla="*/ 0 60000 65536" name="T15"/>
                <a:gd fmla="*/ 0 60000 65536" name="T16"/>
                <a:gd fmla="*/ 0 60000 65536" name="T17"/>
                <a:gd fmla="*/ 0 w 2011372" name="T18"/>
                <a:gd fmla="*/ 0 h 1999488" name="T19"/>
                <a:gd fmla="*/ 2011372 w 2011372" name="T20"/>
                <a:gd fmla="*/ 1999488 h 1999488" name="T21"/>
              </a:gdLst>
              <a:cxnLst>
                <a:cxn ang="T12">
                  <a:pos x="T0" y="T1"/>
                </a:cxn>
                <a:cxn ang="T13">
                  <a:pos x="T2" y="T3"/>
                </a:cxn>
                <a:cxn ang="T14">
                  <a:pos x="T4" y="T5"/>
                </a:cxn>
                <a:cxn ang="T15">
                  <a:pos x="T6" y="T7"/>
                </a:cxn>
                <a:cxn ang="T16">
                  <a:pos x="T8" y="T9"/>
                </a:cxn>
                <a:cxn ang="T17">
                  <a:pos x="T10" y="T11"/>
                </a:cxn>
              </a:cxnLst>
              <a:rect b="T21" l="T18" r="T20" t="T19"/>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56A8BD"/>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6155" name="圆角矩形 13"/>
          <p:cNvSpPr>
            <a:spLocks noChangeArrowheads="1"/>
          </p:cNvSpPr>
          <p:nvPr/>
        </p:nvSpPr>
        <p:spPr bwMode="auto">
          <a:xfrm>
            <a:off x="4419600" y="1400175"/>
            <a:ext cx="290513" cy="3922713"/>
          </a:xfrm>
          <a:prstGeom prst="roundRect">
            <a:avLst>
              <a:gd fmla="val 16667" name="adj"/>
            </a:avLst>
          </a:prstGeom>
          <a:gradFill rotWithShape="1">
            <a:gsLst>
              <a:gs pos="0">
                <a:srgbClr val="FFFFFF"/>
              </a:gs>
              <a:gs pos="37000">
                <a:srgbClr val="FBFBFB"/>
              </a:gs>
              <a:gs pos="53999">
                <a:srgbClr val="F8F8F8"/>
              </a:gs>
              <a:gs pos="82999">
                <a:srgbClr val="E7E7E7"/>
              </a:gs>
              <a:gs pos="100000">
                <a:srgbClr val="E7E7E7"/>
              </a:gs>
            </a:gsLst>
            <a:path path="rect">
              <a:fillToRect b="100000" r="10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6" name="圆角矩形 19"/>
          <p:cNvSpPr>
            <a:spLocks noChangeArrowheads="1"/>
          </p:cNvSpPr>
          <p:nvPr/>
        </p:nvSpPr>
        <p:spPr bwMode="auto">
          <a:xfrm rot="5400000">
            <a:off x="4415632" y="1493044"/>
            <a:ext cx="296862" cy="3771900"/>
          </a:xfrm>
          <a:prstGeom prst="roundRect">
            <a:avLst>
              <a:gd fmla="val 16667" name="adj"/>
            </a:avLst>
          </a:prstGeom>
          <a:gradFill rotWithShape="1">
            <a:gsLst>
              <a:gs pos="0">
                <a:srgbClr val="FFFFFF"/>
              </a:gs>
              <a:gs pos="37000">
                <a:srgbClr val="FBFBFB"/>
              </a:gs>
              <a:gs pos="53999">
                <a:srgbClr val="F8F8F8"/>
              </a:gs>
              <a:gs pos="82999">
                <a:srgbClr val="E7E7E7"/>
              </a:gs>
              <a:gs pos="100000">
                <a:srgbClr val="E7E7E7"/>
              </a:gs>
            </a:gsLst>
            <a:path path="rect">
              <a:fillToRect b="100000" r="10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7" name="椭圆 5"/>
          <p:cNvSpPr>
            <a:spLocks noChangeArrowheads="1"/>
          </p:cNvSpPr>
          <p:nvPr/>
        </p:nvSpPr>
        <p:spPr bwMode="auto">
          <a:xfrm>
            <a:off x="3819525" y="2606675"/>
            <a:ext cx="1517650" cy="1543050"/>
          </a:xfrm>
          <a:prstGeom prst="ellipse">
            <a:avLst/>
          </a:prstGeom>
          <a:gradFill rotWithShape="1">
            <a:gsLst>
              <a:gs pos="0">
                <a:srgbClr val="FFFFFF"/>
              </a:gs>
              <a:gs pos="25000">
                <a:srgbClr val="FBFBFB"/>
              </a:gs>
              <a:gs pos="40999">
                <a:srgbClr val="F8F8F8"/>
              </a:gs>
              <a:gs pos="64999">
                <a:srgbClr val="E7E7E7"/>
              </a:gs>
              <a:gs pos="100000">
                <a:srgbClr val="E7E7E7"/>
              </a:gs>
            </a:gsLst>
            <a:path path="rect">
              <a:fillToRect b="100000" r="10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8" name="椭圆 11"/>
          <p:cNvSpPr>
            <a:spLocks noChangeArrowheads="1"/>
          </p:cNvSpPr>
          <p:nvPr/>
        </p:nvSpPr>
        <p:spPr bwMode="auto">
          <a:xfrm>
            <a:off x="3892550" y="2681288"/>
            <a:ext cx="1371600" cy="1393825"/>
          </a:xfrm>
          <a:prstGeom prst="ellipse">
            <a:avLst/>
          </a:prstGeom>
          <a:gradFill rotWithShape="1">
            <a:gsLst>
              <a:gs pos="0">
                <a:srgbClr val="FFFFFF"/>
              </a:gs>
              <a:gs pos="25000">
                <a:srgbClr val="FBFBFB"/>
              </a:gs>
              <a:gs pos="40999">
                <a:srgbClr val="F8F8F8"/>
              </a:gs>
              <a:gs pos="64999">
                <a:srgbClr val="DBDBDB"/>
              </a:gs>
              <a:gs pos="100000">
                <a:srgbClr val="DBDBDB"/>
              </a:gs>
            </a:gsLst>
            <a:path path="rect">
              <a:fillToRect b="100000" r="10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9" name="直角三角形 14"/>
          <p:cNvSpPr>
            <a:spLocks noChangeArrowheads="1"/>
          </p:cNvSpPr>
          <p:nvPr/>
        </p:nvSpPr>
        <p:spPr bwMode="auto">
          <a:xfrm rot="-2700000">
            <a:off x="6062663" y="1666875"/>
            <a:ext cx="239712" cy="244475"/>
          </a:xfrm>
          <a:prstGeom prst="rtTriangle">
            <a:avLst/>
          </a:prstGeom>
          <a:solidFill>
            <a:srgbClr val="F1AF59"/>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60" name="直角三角形 15"/>
          <p:cNvSpPr>
            <a:spLocks noChangeArrowheads="1"/>
          </p:cNvSpPr>
          <p:nvPr/>
        </p:nvSpPr>
        <p:spPr bwMode="auto">
          <a:xfrm rot="2700000">
            <a:off x="6073775" y="4824413"/>
            <a:ext cx="242888" cy="239712"/>
          </a:xfrm>
          <a:prstGeom prst="rtTriangle">
            <a:avLst/>
          </a:prstGeom>
          <a:solidFill>
            <a:srgbClr val="56A8BD"/>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61" name="直角三角形 16"/>
          <p:cNvSpPr>
            <a:spLocks noChangeArrowheads="1"/>
          </p:cNvSpPr>
          <p:nvPr/>
        </p:nvSpPr>
        <p:spPr bwMode="auto">
          <a:xfrm rot="8100000">
            <a:off x="2914650" y="4930775"/>
            <a:ext cx="241300" cy="244475"/>
          </a:xfrm>
          <a:prstGeom prst="rtTriangle">
            <a:avLst/>
          </a:prstGeom>
          <a:solidFill>
            <a:srgbClr val="3A3A3A"/>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62" name="直角三角形 17"/>
          <p:cNvSpPr>
            <a:spLocks noChangeArrowheads="1"/>
          </p:cNvSpPr>
          <p:nvPr/>
        </p:nvSpPr>
        <p:spPr bwMode="auto">
          <a:xfrm flipH="1" rot="18900000">
            <a:off x="2839244" y="1758156"/>
            <a:ext cx="244475" cy="239713"/>
          </a:xfrm>
          <a:prstGeom prst="rtTriangle">
            <a:avLst/>
          </a:prstGeom>
          <a:solidFill>
            <a:srgbClr val="DC6C7C"/>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nvGrpSpPr>
          <p:cNvPr id="6163" name="组合 18"/>
          <p:cNvGrpSpPr/>
          <p:nvPr/>
        </p:nvGrpSpPr>
        <p:grpSpPr>
          <a:xfrm>
            <a:off x="6194425" y="3267075"/>
            <a:ext cx="171450" cy="190500"/>
            <a:chExt cx="495300" cy="546100"/>
          </a:xfrm>
        </p:grpSpPr>
        <p:sp>
          <p:nvSpPr>
            <p:cNvPr id="6192" name="Freeform 23"/>
            <p:cNvSpPr>
              <a:spLocks noChangeArrowheads="1" noEditPoints="1"/>
            </p:cNvSpPr>
            <p:nvPr/>
          </p:nvSpPr>
          <p:spPr bwMode="auto">
            <a:xfrm>
              <a:off x="0" y="0"/>
              <a:ext cx="495300" cy="546100"/>
            </a:xfrm>
            <a:custGeom>
              <a:gdLst>
                <a:gd fmla="*/ 1267160236 w 176" name="T0"/>
                <a:gd fmla="*/ 1030110710 h 194" name="T1"/>
                <a:gd fmla="*/ 1393875380 w 176" name="T2"/>
                <a:gd fmla="*/ 903328286 h 194" name="T3"/>
                <a:gd fmla="*/ 1267160236 w 176" name="T4"/>
                <a:gd fmla="*/ 776545863 h 194" name="T5"/>
                <a:gd fmla="*/ 1203801256 w 176" name="T6"/>
                <a:gd fmla="*/ 792394018 h 194" name="T7"/>
                <a:gd fmla="*/ 712776028 w 176" name="T8"/>
                <a:gd fmla="*/ 269413090 h 194" name="T9"/>
                <a:gd fmla="*/ 720698011 w 176" name="T10"/>
                <a:gd fmla="*/ 253564935 h 194" name="T11"/>
                <a:gd fmla="*/ 720698011 w 176" name="T12"/>
                <a:gd fmla="*/ 55468564 h 194" name="T13"/>
                <a:gd fmla="*/ 522704718 w 176" name="T14"/>
                <a:gd fmla="*/ 55468564 h 194" name="T15"/>
                <a:gd fmla="*/ 403905929 w 176" name="T16"/>
                <a:gd fmla="*/ 166402855 h 194" name="T17"/>
                <a:gd fmla="*/ 269271528 w 176" name="T18"/>
                <a:gd fmla="*/ 142630622 h 194" name="T19"/>
                <a:gd fmla="*/ 7919172 w 176" name="T20"/>
                <a:gd fmla="*/ 245640858 h 194" name="T21"/>
                <a:gd fmla="*/ 7919172 w 176" name="T22"/>
                <a:gd fmla="*/ 293185322 h 194" name="T23"/>
                <a:gd fmla="*/ 483103246 w 176" name="T24"/>
                <a:gd fmla="*/ 768621785 h 194" name="T25"/>
                <a:gd fmla="*/ 506863567 w 176" name="T26"/>
                <a:gd fmla="*/ 776545863 h 194" name="T27"/>
                <a:gd fmla="*/ 530623887 w 176" name="T28"/>
                <a:gd fmla="*/ 768621785 h 194" name="T29"/>
                <a:gd fmla="*/ 609821204 w 176" name="T30"/>
                <a:gd fmla="*/ 372426184 h 194" name="T31"/>
                <a:gd fmla="*/ 665258200 w 176" name="T32"/>
                <a:gd fmla="*/ 309033477 h 194" name="T33"/>
                <a:gd fmla="*/ 1156283429 w 176" name="T34"/>
                <a:gd fmla="*/ 839938482 h 194" name="T35"/>
                <a:gd fmla="*/ 1140442277 w 176" name="T36"/>
                <a:gd fmla="*/ 903328286 h 194" name="T37"/>
                <a:gd fmla="*/ 1156283429 w 176" name="T38"/>
                <a:gd fmla="*/ 966720905 h 194" name="T39"/>
                <a:gd fmla="*/ 997888795 w 176" name="T40"/>
                <a:gd fmla="*/ 1125199639 h 194" name="T41"/>
                <a:gd fmla="*/ 887011989 w 176" name="T42"/>
                <a:gd fmla="*/ 1093503329 h 194" name="T43"/>
                <a:gd fmla="*/ 696937690 w 176" name="T44"/>
                <a:gd fmla="*/ 1283678372 h 194" name="T45"/>
                <a:gd fmla="*/ 411827912 w 176" name="T46"/>
                <a:gd fmla="*/ 1283678372 h 194" name="T47"/>
                <a:gd fmla="*/ 253433190 w 176" name="T48"/>
                <a:gd fmla="*/ 1442157105 h 194" name="T49"/>
                <a:gd fmla="*/ 253433190 w 176" name="T50"/>
                <a:gd fmla="*/ 1505547261 h 194" name="T51"/>
                <a:gd fmla="*/ 285109866 w 176" name="T52"/>
                <a:gd fmla="*/ 1537243571 h 194" name="T53"/>
                <a:gd fmla="*/ 1235480746 w 176" name="T54"/>
                <a:gd fmla="*/ 1537243571 h 194" name="T55"/>
                <a:gd fmla="*/ 1267160236 w 176" name="T56"/>
                <a:gd fmla="*/ 1505547261 h 194" name="T57"/>
                <a:gd fmla="*/ 1267160236 w 176" name="T58"/>
                <a:gd fmla="*/ 1442157105 h 194" name="T59"/>
                <a:gd fmla="*/ 1108765602 w 176" name="T60"/>
                <a:gd fmla="*/ 1283678372 h 194" name="T61"/>
                <a:gd fmla="*/ 1077086112 w 176" name="T62"/>
                <a:gd fmla="*/ 1283678372 h 194" name="T63"/>
                <a:gd fmla="*/ 1045406623 w 176" name="T64"/>
                <a:gd fmla="*/ 1172741288 h 194" name="T65"/>
                <a:gd fmla="*/ 1203801256 w 176" name="T66"/>
                <a:gd fmla="*/ 1014262555 h 194" name="T67"/>
                <a:gd fmla="*/ 1267160236 w 176" name="T68"/>
                <a:gd fmla="*/ 1030110710 h 194" name="T69"/>
                <a:gd fmla="*/ 435585419 w 176" name="T70"/>
                <a:gd fmla="*/ 380350261 h 194" name="T71"/>
                <a:gd fmla="*/ 411827912 w 176" name="T72"/>
                <a:gd fmla="*/ 396195601 h 194" name="T73"/>
                <a:gd fmla="*/ 395986760 w 176" name="T74"/>
                <a:gd fmla="*/ 380350261 h 194" name="T75"/>
                <a:gd fmla="*/ 245511207 w 176" name="T76"/>
                <a:gd fmla="*/ 332805709 h 194" name="T77"/>
                <a:gd fmla="*/ 213834532 w 176" name="T78"/>
                <a:gd fmla="*/ 309033477 h 194" name="T79"/>
                <a:gd fmla="*/ 237592039 w 176" name="T80"/>
                <a:gd fmla="*/ 269413090 h 194" name="T81"/>
                <a:gd fmla="*/ 269271528 w 176" name="T82"/>
                <a:gd fmla="*/ 269413090 h 194" name="T83"/>
                <a:gd fmla="*/ 435585419 w 176" name="T84"/>
                <a:gd fmla="*/ 340729786 h 194" name="T85"/>
                <a:gd fmla="*/ 435585419 w 176" name="T86"/>
                <a:gd fmla="*/ 380350261 h 19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6" name="T132"/>
                <a:gd fmla="*/ 0 h 194" name="T133"/>
                <a:gd fmla="*/ 176 w 176" name="T134"/>
                <a:gd fmla="*/ 194 h 194"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94" w="176">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93" name="Freeform 24"/>
            <p:cNvSpPr>
              <a:spLocks noChangeArrowheads="1"/>
            </p:cNvSpPr>
            <p:nvPr/>
          </p:nvSpPr>
          <p:spPr bwMode="auto">
            <a:xfrm>
              <a:off x="17463" y="160338"/>
              <a:ext cx="98425" cy="93663"/>
            </a:xfrm>
            <a:custGeom>
              <a:gdLst>
                <a:gd fmla="*/ 31633792 w 35" name="T0"/>
                <a:gd fmla="*/ 0 h 33" name="T1"/>
                <a:gd fmla="*/ 71172515 w 35" name="T2"/>
                <a:gd fmla="*/ 209450328 h 33" name="T3"/>
                <a:gd fmla="*/ 197704893 w 35" name="T4"/>
                <a:gd fmla="*/ 265841104 h 33" name="T5"/>
                <a:gd fmla="*/ 276785128 w 35" name="T6"/>
                <a:gd fmla="*/ 249728237 h 33" name="T7"/>
                <a:gd fmla="*/ 31633792 w 35" name="T8"/>
                <a:gd fmla="*/ 0 h 33" name="T9"/>
                <a:gd fmla="*/ 0 60000 65536" name="T10"/>
                <a:gd fmla="*/ 0 60000 65536" name="T11"/>
                <a:gd fmla="*/ 0 60000 65536" name="T12"/>
                <a:gd fmla="*/ 0 60000 65536" name="T13"/>
                <a:gd fmla="*/ 0 60000 65536" name="T14"/>
                <a:gd fmla="*/ 0 w 35" name="T15"/>
                <a:gd fmla="*/ 0 h 33" name="T16"/>
                <a:gd fmla="*/ 35 w 35" name="T17"/>
                <a:gd fmla="*/ 33 h 33" name="T18"/>
              </a:gdLst>
              <a:cxnLst>
                <a:cxn ang="T10">
                  <a:pos x="T0" y="T1"/>
                </a:cxn>
                <a:cxn ang="T11">
                  <a:pos x="T2" y="T3"/>
                </a:cxn>
                <a:cxn ang="T12">
                  <a:pos x="T4" y="T5"/>
                </a:cxn>
                <a:cxn ang="T13">
                  <a:pos x="T6" y="T7"/>
                </a:cxn>
                <a:cxn ang="T14">
                  <a:pos x="T8" y="T9"/>
                </a:cxn>
              </a:cxnLst>
              <a:rect b="T18" l="T15" r="T17" t="T16"/>
              <a:pathLst>
                <a:path h="33" w="35">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6164" name="Freeform 131"/>
          <p:cNvSpPr>
            <a:spLocks noChangeArrowheads="1" noEditPoints="1"/>
          </p:cNvSpPr>
          <p:nvPr/>
        </p:nvSpPr>
        <p:spPr bwMode="auto">
          <a:xfrm>
            <a:off x="4505325" y="1492250"/>
            <a:ext cx="146050" cy="168275"/>
          </a:xfrm>
          <a:custGeom>
            <a:gdLst>
              <a:gd fmla="*/ 0 w 153" name="T0"/>
              <a:gd fmla="*/ 0 h 175" name="T1"/>
              <a:gd fmla="*/ 99322581 w 153" name="T2"/>
              <a:gd fmla="*/ 0 h 175" name="T3"/>
              <a:gd fmla="*/ 99322581 w 153" name="T4"/>
              <a:gd fmla="*/ 18491981 h 175" name="T5"/>
              <a:gd fmla="*/ 82009459 w 153" name="T6"/>
              <a:gd fmla="*/ 18491981 h 175" name="T7"/>
              <a:gd fmla="*/ 82009459 w 153" name="T8"/>
              <a:gd fmla="*/ 46231392 h 175" name="T9"/>
              <a:gd fmla="*/ 54673286 w 153" name="T10"/>
              <a:gd fmla="*/ 46231392 h 175" name="T11"/>
              <a:gd fmla="*/ 54673286 w 153" name="T12"/>
              <a:gd fmla="*/ 93386853 h 175" name="T13"/>
              <a:gd fmla="*/ 82009459 w 153" name="T14"/>
              <a:gd fmla="*/ 93386853 h 175" name="T15"/>
              <a:gd fmla="*/ 82009459 w 153" name="T16"/>
              <a:gd fmla="*/ 122049364 h 175" name="T17"/>
              <a:gd fmla="*/ 99322581 w 153" name="T18"/>
              <a:gd fmla="*/ 122049364 h 175" name="T19"/>
              <a:gd fmla="*/ 99322581 w 153" name="T20"/>
              <a:gd fmla="*/ 161808436 h 175" name="T21"/>
              <a:gd fmla="*/ 51027764 w 153" name="T22"/>
              <a:gd fmla="*/ 115577029 h 175" name="T23"/>
              <a:gd fmla="*/ 0 w 153" name="T24"/>
              <a:gd fmla="*/ 161808436 h 175" name="T25"/>
              <a:gd fmla="*/ 0 w 153" name="T26"/>
              <a:gd fmla="*/ 0 h 175" name="T27"/>
              <a:gd fmla="*/ 0 w 153" name="T28"/>
              <a:gd fmla="*/ 0 h 175" name="T29"/>
              <a:gd fmla="*/ 70163186 w 153" name="T30"/>
              <a:gd fmla="*/ 58251030 h 175" name="T31"/>
              <a:gd fmla="*/ 70163186 w 153" name="T32"/>
              <a:gd fmla="*/ 79517152 h 175" name="T33"/>
              <a:gd fmla="*/ 93854777 w 153" name="T34"/>
              <a:gd fmla="*/ 79517152 h 175" name="T35"/>
              <a:gd fmla="*/ 93854777 w 153" name="T36"/>
              <a:gd fmla="*/ 103557391 h 175" name="T37"/>
              <a:gd fmla="*/ 115724085 w 153" name="T38"/>
              <a:gd fmla="*/ 103557391 h 175" name="T39"/>
              <a:gd fmla="*/ 115724085 w 153" name="T40"/>
              <a:gd fmla="*/ 79517152 h 175" name="T41"/>
              <a:gd fmla="*/ 139415707 w 153" name="T42"/>
              <a:gd fmla="*/ 79517152 h 175" name="T43"/>
              <a:gd fmla="*/ 139415707 w 153" name="T44"/>
              <a:gd fmla="*/ 58251030 h 175" name="T45"/>
              <a:gd fmla="*/ 115724085 w 153" name="T46"/>
              <a:gd fmla="*/ 58251030 h 175" name="T47"/>
              <a:gd fmla="*/ 115724085 w 153" name="T48"/>
              <a:gd fmla="*/ 34210791 h 175" name="T49"/>
              <a:gd fmla="*/ 93854777 w 153" name="T50"/>
              <a:gd fmla="*/ 34210791 h 175" name="T51"/>
              <a:gd fmla="*/ 93854777 w 153" name="T52"/>
              <a:gd fmla="*/ 58251030 h 175" name="T53"/>
              <a:gd fmla="*/ 70163186 w 153" name="T54"/>
              <a:gd fmla="*/ 58251030 h 17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53" name="T84"/>
              <a:gd fmla="*/ 0 h 175" name="T85"/>
              <a:gd fmla="*/ 153 w 153" name="T86"/>
              <a:gd fmla="*/ 175 h 175"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75" w="153">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65" name="Freeform 147"/>
          <p:cNvSpPr>
            <a:spLocks noChangeArrowheads="1" noEditPoints="1"/>
          </p:cNvSpPr>
          <p:nvPr/>
        </p:nvSpPr>
        <p:spPr bwMode="auto">
          <a:xfrm>
            <a:off x="4491038" y="5022850"/>
            <a:ext cx="136525" cy="219075"/>
          </a:xfrm>
          <a:custGeom>
            <a:gdLst>
              <a:gd fmla="*/ 236673175 w 67" name="T0"/>
              <a:gd fmla="*/ 42713429 h 106" name="T1"/>
              <a:gd fmla="*/ 257435154 w 67" name="T2"/>
              <a:gd fmla="*/ 217843222 h 106" name="T3"/>
              <a:gd fmla="*/ 211760431 w 67" name="T4"/>
              <a:gd fmla="*/ 281914438 h 106" name="T5"/>
              <a:gd fmla="*/ 228369606 w 67" name="T6"/>
              <a:gd fmla="*/ 277642477 h 106" name="T7"/>
              <a:gd fmla="*/ 236673175 w 67" name="T8"/>
              <a:gd fmla="*/ 311814034 h 106" name="T9"/>
              <a:gd fmla="*/ 232520372 w 67" name="T10"/>
              <a:gd fmla="*/ 341715696 h 106" name="T11"/>
              <a:gd fmla="*/ 236673175 w 67" name="T12"/>
              <a:gd fmla="*/ 367343330 h 106" name="T13"/>
              <a:gd fmla="*/ 228369606 w 67" name="T14"/>
              <a:gd fmla="*/ 397242925 h 106" name="T15"/>
              <a:gd fmla="*/ 62281877 w 67" name="T16"/>
              <a:gd fmla="*/ 414328704 h 106" name="T17"/>
              <a:gd fmla="*/ 49825505 w 67" name="T18"/>
              <a:gd fmla="*/ 405786848 h 106" name="T19"/>
              <a:gd fmla="*/ 49825505 w 67" name="T20"/>
              <a:gd fmla="*/ 354529513 h 106" name="T21"/>
              <a:gd fmla="*/ 49825505 w 67" name="T22"/>
              <a:gd fmla="*/ 350257552 h 106" name="T23"/>
              <a:gd fmla="*/ 49825505 w 67" name="T24"/>
              <a:gd fmla="*/ 303272178 h 106" name="T25"/>
              <a:gd fmla="*/ 62281877 w 67" name="T26"/>
              <a:gd fmla="*/ 294728255 h 106" name="T27"/>
              <a:gd fmla="*/ 66434681 w 67" name="T28"/>
              <a:gd fmla="*/ 269100557 h 106" name="T29"/>
              <a:gd fmla="*/ 0 w 67" name="T30"/>
              <a:gd fmla="*/ 145228147 h 106" name="T31"/>
              <a:gd fmla="*/ 137022197 w 67" name="T32"/>
              <a:gd fmla="*/ 0 h 106" name="T33"/>
              <a:gd fmla="*/ 116260186 w 67" name="T34"/>
              <a:gd fmla="*/ 175129809 h 106" name="T35"/>
              <a:gd fmla="*/ 124565793 w 67" name="T36"/>
              <a:gd fmla="*/ 166585887 h 106" name="T37"/>
              <a:gd fmla="*/ 137022197 w 67" name="T38"/>
              <a:gd fmla="*/ 175129809 h 106" name="T39"/>
              <a:gd fmla="*/ 149478569 w 67" name="T40"/>
              <a:gd fmla="*/ 166585887 h 106" name="T41"/>
              <a:gd fmla="*/ 161934941 w 67" name="T42"/>
              <a:gd fmla="*/ 175129809 h 106" name="T43"/>
              <a:gd fmla="*/ 178544117 w 67" name="T44"/>
              <a:gd fmla="*/ 162313925 h 106" name="T45"/>
              <a:gd fmla="*/ 161934941 w 67" name="T46"/>
              <a:gd fmla="*/ 222115183 h 106" name="T47"/>
              <a:gd fmla="*/ 182694883 w 67" name="T48"/>
              <a:gd fmla="*/ 281914438 h 106" name="T49"/>
              <a:gd fmla="*/ 182694883 w 67" name="T50"/>
              <a:gd fmla="*/ 247742817 h 106" name="T51"/>
              <a:gd fmla="*/ 232520372 w 67" name="T52"/>
              <a:gd fmla="*/ 200757443 h 106" name="T53"/>
              <a:gd fmla="*/ 215913234 w 67" name="T54"/>
              <a:gd fmla="*/ 64071168 h 106" name="T55"/>
              <a:gd fmla="*/ 62281877 w 67" name="T56"/>
              <a:gd fmla="*/ 64071168 h 106" name="T57"/>
              <a:gd fmla="*/ 45674740 w 67" name="T58"/>
              <a:gd fmla="*/ 205029405 h 106" name="T59"/>
              <a:gd fmla="*/ 95500245 w 67" name="T60"/>
              <a:gd fmla="*/ 252014778 h 106" name="T61"/>
              <a:gd fmla="*/ 95500245 w 67" name="T62"/>
              <a:gd fmla="*/ 286186400 h 106" name="T63"/>
              <a:gd fmla="*/ 120412989 w 67" name="T64"/>
              <a:gd fmla="*/ 222115183 h 106" name="T65"/>
              <a:gd fmla="*/ 103803814 w 67" name="T66"/>
              <a:gd fmla="*/ 162313925 h 106" name="T67"/>
              <a:gd fmla="*/ 166085707 w 67" name="T68"/>
              <a:gd fmla="*/ 183671665 h 106" name="T69"/>
              <a:gd fmla="*/ 149478569 w 67" name="T70"/>
              <a:gd fmla="*/ 179399704 h 106" name="T71"/>
              <a:gd fmla="*/ 124565793 w 67" name="T72"/>
              <a:gd fmla="*/ 179399704 h 106" name="T73"/>
              <a:gd fmla="*/ 112109420 w 67" name="T74"/>
              <a:gd fmla="*/ 179399704 h 106" name="T75"/>
              <a:gd fmla="*/ 132869362 w 67" name="T76"/>
              <a:gd fmla="*/ 217843222 h 106" name="T77"/>
              <a:gd fmla="*/ 132869362 w 67" name="T78"/>
              <a:gd fmla="*/ 286186400 h 106" name="T79"/>
              <a:gd fmla="*/ 145325766 w 67" name="T80"/>
              <a:gd fmla="*/ 217843222 h 106" name="T81"/>
              <a:gd fmla="*/ 145325766 w 67" name="T82"/>
              <a:gd fmla="*/ 213571260 h 106" name="T83"/>
              <a:gd fmla="*/ 178544117 w 67" name="T84"/>
              <a:gd fmla="*/ 410058809 h 106" name="T85"/>
              <a:gd fmla="*/ 141172962 w 67" name="T86"/>
              <a:gd fmla="*/ 452772222 h 106" name="T87"/>
              <a:gd fmla="*/ 178544117 w 67" name="T88"/>
              <a:gd fmla="*/ 410058809 h 106" name="T89"/>
              <a:gd fmla="*/ 70587500 w 67" name="T90"/>
              <a:gd fmla="*/ 375887253 h 106" name="T91"/>
              <a:gd fmla="*/ 70587500 w 67" name="T92"/>
              <a:gd fmla="*/ 384429108 h 106" name="T93"/>
              <a:gd fmla="*/ 207607627 w 67" name="T94"/>
              <a:gd fmla="*/ 367343330 h 106" name="T95"/>
              <a:gd fmla="*/ 207607627 w 67" name="T96"/>
              <a:gd fmla="*/ 311814034 h 106" name="T97"/>
              <a:gd fmla="*/ 70587500 w 67" name="T98"/>
              <a:gd fmla="*/ 328899812 h 106" name="T99"/>
              <a:gd fmla="*/ 207607627 w 67" name="T100"/>
              <a:gd fmla="*/ 316085995 h 106" name="T101"/>
              <a:gd fmla="*/ 207607627 w 67" name="T102"/>
              <a:gd fmla="*/ 311814034 h 10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67" name="T156"/>
              <a:gd fmla="*/ 0 h 106" name="T157"/>
              <a:gd fmla="*/ 67 w 67" name="T158"/>
              <a:gd fmla="*/ 106 h 10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66" name="Freeform 163"/>
          <p:cNvSpPr>
            <a:spLocks noChangeArrowheads="1" noEditPoints="1"/>
          </p:cNvSpPr>
          <p:nvPr/>
        </p:nvSpPr>
        <p:spPr bwMode="auto">
          <a:xfrm>
            <a:off x="2786063" y="3276600"/>
            <a:ext cx="238125" cy="155575"/>
          </a:xfrm>
          <a:custGeom>
            <a:gdLst>
              <a:gd fmla="*/ 303408249 w 116" name="T0"/>
              <a:gd fmla="*/ 116177172 h 75" name="T1"/>
              <a:gd fmla="*/ 290765046 w 116" name="T2"/>
              <a:gd fmla="*/ 81753624 h 75" name="T3"/>
              <a:gd fmla="*/ 273909496 w 116" name="T4"/>
              <a:gd fmla="*/ 81753624 h 75" name="T5"/>
              <a:gd fmla="*/ 193844027 w 116" name="T6"/>
              <a:gd fmla="*/ 77451459 h 75" name="T7"/>
              <a:gd fmla="*/ 193844027 w 116" name="T8"/>
              <a:gd fmla="*/ 124783578 h 75" name="T9"/>
              <a:gd fmla="*/ 332904949 w 116" name="T10"/>
              <a:gd fmla="*/ 38725729 h 75" name="T11"/>
              <a:gd fmla="*/ 303408249 w 116" name="T12"/>
              <a:gd fmla="*/ 124783578 h 75" name="T13"/>
              <a:gd fmla="*/ 33711117 w 116" name="T14"/>
              <a:gd fmla="*/ 98966435 h 75" name="T15"/>
              <a:gd fmla="*/ 122205339 w 116" name="T16"/>
              <a:gd fmla="*/ 150600752 h 75" name="T17"/>
              <a:gd fmla="*/ 75851036 w 116" name="T18"/>
              <a:gd fmla="*/ 197930797 h 75" name="T19"/>
              <a:gd fmla="*/ 46354320 w 116" name="T20"/>
              <a:gd fmla="*/ 180720060 h 75" name="T21"/>
              <a:gd fmla="*/ 105349789 w 116" name="T22"/>
              <a:gd fmla="*/ 197930797 h 75" name="T23"/>
              <a:gd fmla="*/ 16855559 w 116" name="T24"/>
              <a:gd fmla="*/ 206537202 h 75" name="T25"/>
              <a:gd fmla="*/ 12641154 w 116" name="T26"/>
              <a:gd fmla="*/ 206537202 h 75" name="T27"/>
              <a:gd fmla="*/ 0 w 116" name="T28"/>
              <a:gd fmla="*/ 262473652 h 75" name="T29"/>
              <a:gd fmla="*/ 8428806 w 116" name="T30"/>
              <a:gd fmla="*/ 266777892 h 75" name="T31"/>
              <a:gd fmla="*/ 109564190 w 116" name="T32"/>
              <a:gd fmla="*/ 314108001 h 75" name="T33"/>
              <a:gd fmla="*/ 117990939 w 116" name="T34"/>
              <a:gd fmla="*/ 322714407 h 75" name="T35"/>
              <a:gd fmla="*/ 387688054 w 116" name="T36"/>
              <a:gd fmla="*/ 322714407 h 75" name="T37"/>
              <a:gd fmla="*/ 391902455 w 116" name="T38"/>
              <a:gd fmla="*/ 266777892 h 75" name="T39"/>
              <a:gd fmla="*/ 488823410 w 116" name="T40"/>
              <a:gd fmla="*/ 266777892 h 75" name="T41"/>
              <a:gd fmla="*/ 488823410 w 116" name="T42"/>
              <a:gd fmla="*/ 236656510 h 75" name="T43"/>
              <a:gd fmla="*/ 476182261 w 116" name="T44"/>
              <a:gd fmla="*/ 206537202 h 75" name="T45"/>
              <a:gd fmla="*/ 442469107 w 116" name="T46"/>
              <a:gd fmla="*/ 197930797 h 75" name="T47"/>
              <a:gd fmla="*/ 412972407 w 116" name="T48"/>
              <a:gd fmla="*/ 253869321 h 75" name="T49"/>
              <a:gd fmla="*/ 383473653 w 116" name="T50"/>
              <a:gd fmla="*/ 197930797 h 75" name="T51"/>
              <a:gd fmla="*/ 303408249 w 116" name="T52"/>
              <a:gd fmla="*/ 193628631 h 75" name="T53"/>
              <a:gd fmla="*/ 290765046 w 116" name="T54"/>
              <a:gd fmla="*/ 215143608 h 75" name="T55"/>
              <a:gd fmla="*/ 269695095 w 116" name="T56"/>
              <a:gd fmla="*/ 288290859 h 75" name="T57"/>
              <a:gd fmla="*/ 269695095 w 116" name="T58"/>
              <a:gd fmla="*/ 223747939 h 75" name="T59"/>
              <a:gd fmla="*/ 252839480 w 116" name="T60"/>
              <a:gd fmla="*/ 202235037 h 75" name="T61"/>
              <a:gd fmla="*/ 235983930 w 116" name="T62"/>
              <a:gd fmla="*/ 202235037 h 75" name="T63"/>
              <a:gd fmla="*/ 240198331 w 116" name="T64"/>
              <a:gd fmla="*/ 232354344 h 75" name="T65"/>
              <a:gd fmla="*/ 206485177 w 116" name="T66"/>
              <a:gd fmla="*/ 215143608 h 75" name="T67"/>
              <a:gd fmla="*/ 198058428 w 116" name="T68"/>
              <a:gd fmla="*/ 193628631 h 75" name="T69"/>
              <a:gd fmla="*/ 139060922 w 116" name="T70"/>
              <a:gd fmla="*/ 206537202 h 75" name="T71"/>
              <a:gd fmla="*/ 366618103 w 116" name="T72"/>
              <a:gd fmla="*/ 154902918 h 75" name="T73"/>
              <a:gd fmla="*/ 459324657 w 116" name="T74"/>
              <a:gd fmla="*/ 90360030 h 75" name="T75"/>
              <a:gd fmla="*/ 446683508 w 116" name="T76"/>
              <a:gd fmla="*/ 180720060 h 75" name="T77"/>
              <a:gd fmla="*/ 412972407 w 116" name="T78"/>
              <a:gd fmla="*/ 197930797 h 75" name="T79"/>
              <a:gd fmla="*/ 366618103 w 116" name="T80"/>
              <a:gd fmla="*/ 154902918 h 75"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16" name="T123"/>
              <a:gd fmla="*/ 0 h 75" name="T124"/>
              <a:gd fmla="*/ 116 w 116" name="T125"/>
              <a:gd fmla="*/ 75 h 75"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75" w="11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67" name="任意多边形 42"/>
          <p:cNvSpPr>
            <a:spLocks noChangeArrowheads="1"/>
          </p:cNvSpPr>
          <p:nvPr/>
        </p:nvSpPr>
        <p:spPr bwMode="auto">
          <a:xfrm rot="2700000">
            <a:off x="5796756" y="2028032"/>
            <a:ext cx="176213" cy="254000"/>
          </a:xfrm>
          <a:custGeom>
            <a:gdLst>
              <a:gd fmla="*/ 30450 w 507348" name="T0"/>
              <a:gd fmla="*/ 0 h 742850" name="T1"/>
              <a:gd fmla="*/ 52053 w 507348" name="T2"/>
              <a:gd fmla="*/ 36098 h 742850" name="T3"/>
              <a:gd fmla="*/ 52240 w 507348" name="T4"/>
              <a:gd fmla="*/ 36220 h 742850" name="T5"/>
              <a:gd fmla="*/ 54101 w 507348" name="T6"/>
              <a:gd fmla="*/ 38407 h 742850" name="T7"/>
              <a:gd fmla="*/ 59216 w 507348" name="T8"/>
              <a:gd fmla="*/ 46954 h 742850" name="T9"/>
              <a:gd fmla="*/ 60581 w 507348" name="T10"/>
              <a:gd fmla="*/ 51214 h 742850" name="T11"/>
              <a:gd fmla="*/ 61203 w 507348" name="T12"/>
              <a:gd fmla="*/ 57191 h 742850" name="T13"/>
              <a:gd fmla="*/ 60749 w 507348" name="T14"/>
              <a:gd fmla="*/ 61555 h 742850" name="T15"/>
              <a:gd fmla="*/ 60581 w 507348" name="T16"/>
              <a:gd fmla="*/ 63169 h 742850" name="T17"/>
              <a:gd fmla="*/ 30601 w 507348" name="T18"/>
              <a:gd fmla="*/ 86849 h 742850" name="T19"/>
              <a:gd fmla="*/ 622 w 507348" name="T20"/>
              <a:gd fmla="*/ 63169 h 742850" name="T21"/>
              <a:gd fmla="*/ 454 w 507348" name="T22"/>
              <a:gd fmla="*/ 61555 h 742850" name="T23"/>
              <a:gd fmla="*/ 0 w 507348" name="T24"/>
              <a:gd fmla="*/ 57191 h 742850" name="T25"/>
              <a:gd fmla="*/ 622 w 507348" name="T26"/>
              <a:gd fmla="*/ 51214 h 742850" name="T27"/>
              <a:gd fmla="*/ 2334 w 507348" name="T28"/>
              <a:gd fmla="*/ 45869 h 742850" name="T29"/>
              <a:gd fmla="*/ 6085 w 507348" name="T30"/>
              <a:gd fmla="*/ 39601 h 742850" name="T31"/>
              <a:gd fmla="*/ 8329 w 507348" name="T32"/>
              <a:gd fmla="*/ 36965 h 74285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07348" name="T51"/>
              <a:gd fmla="*/ 0 h 742850" name="T52"/>
              <a:gd fmla="*/ 507348 w 507348" name="T53"/>
              <a:gd fmla="*/ 742850 h 74285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lnTo>
                  <a:pt x="252423" y="0"/>
                </a:lnTo>
                <a:close/>
              </a:path>
            </a:pathLst>
          </a:custGeom>
          <a:solidFill>
            <a:srgbClr val="F1AF59"/>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68" name="任意多边形 43"/>
          <p:cNvSpPr>
            <a:spLocks noChangeArrowheads="1"/>
          </p:cNvSpPr>
          <p:nvPr/>
        </p:nvSpPr>
        <p:spPr bwMode="auto">
          <a:xfrm flipH="1" rot="18900000">
            <a:off x="3160712" y="2027238"/>
            <a:ext cx="174625" cy="254000"/>
          </a:xfrm>
          <a:custGeom>
            <a:gdLst>
              <a:gd fmla="*/ 29904 w 507348" name="T0"/>
              <a:gd fmla="*/ 0 h 742850" name="T1"/>
              <a:gd fmla="*/ 51119 w 507348" name="T2"/>
              <a:gd fmla="*/ 36098 h 742850" name="T3"/>
              <a:gd fmla="*/ 51302 w 507348" name="T4"/>
              <a:gd fmla="*/ 36220 h 742850" name="T5"/>
              <a:gd fmla="*/ 53130 w 507348" name="T6"/>
              <a:gd fmla="*/ 38407 h 742850" name="T7"/>
              <a:gd fmla="*/ 58154 w 507348" name="T8"/>
              <a:gd fmla="*/ 46954 h 742850" name="T9"/>
              <a:gd fmla="*/ 59494 w 507348" name="T10"/>
              <a:gd fmla="*/ 51214 h 742850" name="T11"/>
              <a:gd fmla="*/ 60104 w 507348" name="T12"/>
              <a:gd fmla="*/ 57191 h 742850" name="T13"/>
              <a:gd fmla="*/ 59659 w 507348" name="T14"/>
              <a:gd fmla="*/ 61555 h 742850" name="T15"/>
              <a:gd fmla="*/ 59494 w 507348" name="T16"/>
              <a:gd fmla="*/ 63169 h 742850" name="T17"/>
              <a:gd fmla="*/ 30052 w 507348" name="T18"/>
              <a:gd fmla="*/ 86849 h 742850" name="T19"/>
              <a:gd fmla="*/ 611 w 507348" name="T20"/>
              <a:gd fmla="*/ 63169 h 742850" name="T21"/>
              <a:gd fmla="*/ 446 w 507348" name="T22"/>
              <a:gd fmla="*/ 61555 h 742850" name="T23"/>
              <a:gd fmla="*/ 0 w 507348" name="T24"/>
              <a:gd fmla="*/ 57191 h 742850" name="T25"/>
              <a:gd fmla="*/ 611 w 507348" name="T26"/>
              <a:gd fmla="*/ 51214 h 742850" name="T27"/>
              <a:gd fmla="*/ 2292 w 507348" name="T28"/>
              <a:gd fmla="*/ 45869 h 742850" name="T29"/>
              <a:gd fmla="*/ 5976 w 507348" name="T30"/>
              <a:gd fmla="*/ 39601 h 742850" name="T31"/>
              <a:gd fmla="*/ 8179 w 507348" name="T32"/>
              <a:gd fmla="*/ 36965 h 74285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07348" name="T51"/>
              <a:gd fmla="*/ 0 h 742850" name="T52"/>
              <a:gd fmla="*/ 507348 w 507348" name="T53"/>
              <a:gd fmla="*/ 742850 h 74285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lnTo>
                  <a:pt x="252423" y="0"/>
                </a:lnTo>
                <a:close/>
              </a:path>
            </a:pathLst>
          </a:custGeom>
          <a:solidFill>
            <a:srgbClr val="DC6C7C"/>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69" name="任意多边形 44"/>
          <p:cNvSpPr>
            <a:spLocks noChangeArrowheads="1"/>
          </p:cNvSpPr>
          <p:nvPr/>
        </p:nvSpPr>
        <p:spPr bwMode="auto">
          <a:xfrm flipV="1" rot="18900000">
            <a:off x="5796757" y="4591844"/>
            <a:ext cx="176212" cy="254000"/>
          </a:xfrm>
          <a:custGeom>
            <a:gdLst>
              <a:gd fmla="*/ 30450 w 507348" name="T0"/>
              <a:gd fmla="*/ 0 h 742850" name="T1"/>
              <a:gd fmla="*/ 52053 w 507348" name="T2"/>
              <a:gd fmla="*/ 36098 h 742850" name="T3"/>
              <a:gd fmla="*/ 52239 w 507348" name="T4"/>
              <a:gd fmla="*/ 36220 h 742850" name="T5"/>
              <a:gd fmla="*/ 54101 w 507348" name="T6"/>
              <a:gd fmla="*/ 38407 h 742850" name="T7"/>
              <a:gd fmla="*/ 59216 w 507348" name="T8"/>
              <a:gd fmla="*/ 46954 h 742850" name="T9"/>
              <a:gd fmla="*/ 60580 w 507348" name="T10"/>
              <a:gd fmla="*/ 51214 h 742850" name="T11"/>
              <a:gd fmla="*/ 61202 w 507348" name="T12"/>
              <a:gd fmla="*/ 57191 h 742850" name="T13"/>
              <a:gd fmla="*/ 60748 w 507348" name="T14"/>
              <a:gd fmla="*/ 61555 h 742850" name="T15"/>
              <a:gd fmla="*/ 60580 w 507348" name="T16"/>
              <a:gd fmla="*/ 63169 h 742850" name="T17"/>
              <a:gd fmla="*/ 30601 w 507348" name="T18"/>
              <a:gd fmla="*/ 86849 h 742850" name="T19"/>
              <a:gd fmla="*/ 622 w 507348" name="T20"/>
              <a:gd fmla="*/ 63169 h 742850" name="T21"/>
              <a:gd fmla="*/ 454 w 507348" name="T22"/>
              <a:gd fmla="*/ 61555 h 742850" name="T23"/>
              <a:gd fmla="*/ 0 w 507348" name="T24"/>
              <a:gd fmla="*/ 57191 h 742850" name="T25"/>
              <a:gd fmla="*/ 622 w 507348" name="T26"/>
              <a:gd fmla="*/ 51214 h 742850" name="T27"/>
              <a:gd fmla="*/ 2334 w 507348" name="T28"/>
              <a:gd fmla="*/ 45869 h 742850" name="T29"/>
              <a:gd fmla="*/ 6085 w 507348" name="T30"/>
              <a:gd fmla="*/ 39601 h 742850" name="T31"/>
              <a:gd fmla="*/ 8329 w 507348" name="T32"/>
              <a:gd fmla="*/ 36965 h 74285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07348" name="T51"/>
              <a:gd fmla="*/ 0 h 742850" name="T52"/>
              <a:gd fmla="*/ 507348 w 507348" name="T53"/>
              <a:gd fmla="*/ 742850 h 74285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lnTo>
                  <a:pt x="252423" y="0"/>
                </a:lnTo>
                <a:close/>
              </a:path>
            </a:pathLst>
          </a:custGeom>
          <a:solidFill>
            <a:srgbClr val="56A8BD"/>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70" name="任意多边形 45"/>
          <p:cNvSpPr>
            <a:spLocks noChangeArrowheads="1"/>
          </p:cNvSpPr>
          <p:nvPr/>
        </p:nvSpPr>
        <p:spPr bwMode="auto">
          <a:xfrm flipH="1" flipV="1" rot="2700000">
            <a:off x="3159918" y="4590257"/>
            <a:ext cx="176213" cy="254000"/>
          </a:xfrm>
          <a:custGeom>
            <a:gdLst>
              <a:gd fmla="*/ 30450 w 507348" name="T0"/>
              <a:gd fmla="*/ 0 h 742850" name="T1"/>
              <a:gd fmla="*/ 52053 w 507348" name="T2"/>
              <a:gd fmla="*/ 36098 h 742850" name="T3"/>
              <a:gd fmla="*/ 52240 w 507348" name="T4"/>
              <a:gd fmla="*/ 36220 h 742850" name="T5"/>
              <a:gd fmla="*/ 54101 w 507348" name="T6"/>
              <a:gd fmla="*/ 38407 h 742850" name="T7"/>
              <a:gd fmla="*/ 59216 w 507348" name="T8"/>
              <a:gd fmla="*/ 46954 h 742850" name="T9"/>
              <a:gd fmla="*/ 60581 w 507348" name="T10"/>
              <a:gd fmla="*/ 51214 h 742850" name="T11"/>
              <a:gd fmla="*/ 61203 w 507348" name="T12"/>
              <a:gd fmla="*/ 57191 h 742850" name="T13"/>
              <a:gd fmla="*/ 60749 w 507348" name="T14"/>
              <a:gd fmla="*/ 61555 h 742850" name="T15"/>
              <a:gd fmla="*/ 60581 w 507348" name="T16"/>
              <a:gd fmla="*/ 63169 h 742850" name="T17"/>
              <a:gd fmla="*/ 30601 w 507348" name="T18"/>
              <a:gd fmla="*/ 86849 h 742850" name="T19"/>
              <a:gd fmla="*/ 622 w 507348" name="T20"/>
              <a:gd fmla="*/ 63169 h 742850" name="T21"/>
              <a:gd fmla="*/ 454 w 507348" name="T22"/>
              <a:gd fmla="*/ 61555 h 742850" name="T23"/>
              <a:gd fmla="*/ 0 w 507348" name="T24"/>
              <a:gd fmla="*/ 57191 h 742850" name="T25"/>
              <a:gd fmla="*/ 622 w 507348" name="T26"/>
              <a:gd fmla="*/ 51214 h 742850" name="T27"/>
              <a:gd fmla="*/ 2334 w 507348" name="T28"/>
              <a:gd fmla="*/ 45869 h 742850" name="T29"/>
              <a:gd fmla="*/ 6085 w 507348" name="T30"/>
              <a:gd fmla="*/ 39601 h 742850" name="T31"/>
              <a:gd fmla="*/ 8329 w 507348" name="T32"/>
              <a:gd fmla="*/ 36965 h 74285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07348" name="T51"/>
              <a:gd fmla="*/ 0 h 742850" name="T52"/>
              <a:gd fmla="*/ 507348 w 507348" name="T53"/>
              <a:gd fmla="*/ 742850 h 74285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lnTo>
                  <a:pt x="252423" y="0"/>
                </a:lnTo>
                <a:close/>
              </a:path>
            </a:pathLst>
          </a:custGeom>
          <a:solidFill>
            <a:srgbClr val="3A3A3A"/>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6171" name="文本框 47"/>
          <p:cNvSpPr>
            <a:spLocks noChangeArrowheads="1"/>
          </p:cNvSpPr>
          <p:nvPr/>
        </p:nvSpPr>
        <p:spPr bwMode="auto">
          <a:xfrm>
            <a:off x="6302375" y="2012950"/>
            <a:ext cx="2320925"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20000"/>
              </a:lnSpc>
            </a:pPr>
            <a:r>
              <a:rPr lang="en-US" sz="1400">
                <a:solidFill>
                  <a:srgbClr val="FF9900"/>
                </a:solidFill>
                <a:latin charset="0" panose="020f0502020204030204" pitchFamily="34" typeface="Calibri"/>
                <a:sym charset="0" panose="020f0502020204030204" pitchFamily="34" typeface="Calibri"/>
              </a:rPr>
              <a:t>政府间性盾亚洲区域，多边开发机构重点支持基建，总部设在北京。</a:t>
            </a:r>
          </a:p>
        </p:txBody>
      </p:sp>
      <p:sp>
        <p:nvSpPr>
          <p:cNvPr id="6172" name="文本框 49"/>
          <p:cNvSpPr>
            <a:spLocks noChangeArrowheads="1"/>
          </p:cNvSpPr>
          <p:nvPr/>
        </p:nvSpPr>
        <p:spPr bwMode="auto">
          <a:xfrm>
            <a:off x="6178550" y="5132388"/>
            <a:ext cx="14049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56A8BD"/>
                </a:solidFill>
                <a:latin charset="0" panose="020f0502020204030204" pitchFamily="34" typeface="Calibri"/>
                <a:sym charset="0" panose="020f0502020204030204" pitchFamily="34" typeface="Calibri"/>
              </a:rPr>
              <a:t>1000亿美金</a:t>
            </a:r>
          </a:p>
        </p:txBody>
      </p:sp>
      <p:sp>
        <p:nvSpPr>
          <p:cNvPr id="6173" name="文本框 50"/>
          <p:cNvSpPr>
            <a:spLocks noChangeArrowheads="1"/>
          </p:cNvSpPr>
          <p:nvPr/>
        </p:nvSpPr>
        <p:spPr bwMode="auto">
          <a:xfrm>
            <a:off x="2097088" y="1646238"/>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lang="en-US" sz="2400">
                <a:solidFill>
                  <a:srgbClr val="000000"/>
                </a:solidFill>
                <a:latin charset="0" panose="020f0502020204030204" pitchFamily="34" typeface="Calibri"/>
                <a:ea charset="-122" pitchFamily="34" typeface="微软雅黑"/>
                <a:sym charset="0" panose="020f0502020204030204" pitchFamily="34" typeface="Calibri"/>
              </a:rPr>
              <a:t>全称.</a:t>
            </a:r>
          </a:p>
        </p:txBody>
      </p:sp>
      <p:sp>
        <p:nvSpPr>
          <p:cNvPr id="6174" name="文本框 51"/>
          <p:cNvSpPr>
            <a:spLocks noChangeArrowheads="1"/>
          </p:cNvSpPr>
          <p:nvPr/>
        </p:nvSpPr>
        <p:spPr bwMode="auto">
          <a:xfrm>
            <a:off x="193675" y="2032000"/>
            <a:ext cx="2789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lang="en-US">
                <a:solidFill>
                  <a:srgbClr val="DC6C7C"/>
                </a:solidFill>
                <a:latin charset="0" panose="020f0502020204030204" pitchFamily="34" typeface="Calibri"/>
                <a:sym charset="0" panose="020f0502020204030204" pitchFamily="34" typeface="Calibri"/>
              </a:rPr>
              <a:t>亚洲基础设施投资银行</a:t>
            </a:r>
          </a:p>
        </p:txBody>
      </p:sp>
      <p:sp>
        <p:nvSpPr>
          <p:cNvPr id="6175" name="文本框 54"/>
          <p:cNvSpPr>
            <a:spLocks noChangeArrowheads="1"/>
          </p:cNvSpPr>
          <p:nvPr/>
        </p:nvSpPr>
        <p:spPr bwMode="auto">
          <a:xfrm>
            <a:off x="4108450" y="2938463"/>
            <a:ext cx="94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rgbClr val="000000"/>
                </a:solidFill>
                <a:latin charset="-122" panose="020b0502040204020203" pitchFamily="34" typeface="微软雅黑 Light"/>
                <a:ea charset="-122" panose="020b0502040204020203" pitchFamily="34" typeface="微软雅黑 Light"/>
                <a:sym charset="-122" panose="020b0502040204020203" pitchFamily="34" typeface="微软雅黑 Light"/>
              </a:rPr>
              <a:t>亚投行</a:t>
            </a:r>
          </a:p>
        </p:txBody>
      </p:sp>
      <p:sp>
        <p:nvSpPr>
          <p:cNvPr id="6176" name="文本框 55"/>
          <p:cNvSpPr>
            <a:spLocks noChangeArrowheads="1"/>
          </p:cNvSpPr>
          <p:nvPr/>
        </p:nvSpPr>
        <p:spPr bwMode="auto">
          <a:xfrm>
            <a:off x="3878263" y="3284538"/>
            <a:ext cx="14049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3200">
                <a:solidFill>
                  <a:srgbClr val="3A3A3A"/>
                </a:solidFill>
                <a:latin charset="0" panose="020f0502020204030204" pitchFamily="34" typeface="Calibri"/>
                <a:sym charset="-122" panose="02010600030101010101" pitchFamily="2" typeface="宋体"/>
              </a:rPr>
              <a:t>AIIB</a:t>
            </a:r>
          </a:p>
        </p:txBody>
      </p:sp>
      <p:sp>
        <p:nvSpPr>
          <p:cNvPr id="6177" name="直接连接符 57"/>
          <p:cNvSpPr>
            <a:spLocks noChangeShapeType="1"/>
          </p:cNvSpPr>
          <p:nvPr/>
        </p:nvSpPr>
        <p:spPr bwMode="auto">
          <a:xfrm>
            <a:off x="4016375" y="3362325"/>
            <a:ext cx="1108075" cy="0"/>
          </a:xfrm>
          <a:prstGeom prst="line">
            <a:avLst/>
          </a:prstGeom>
          <a:noFill/>
          <a:ln w="6350">
            <a:solidFill>
              <a:srgbClr val="A5A5A5"/>
            </a:solidFill>
            <a:round/>
          </a:ln>
          <a:extLst>
            <a:ext uri="{909E8E84-426E-40DD-AFC4-6F175D3DCCD1}">
              <a14:hiddenFill>
                <a:noFill/>
              </a14:hiddenFill>
            </a:ext>
          </a:extLst>
        </p:spPr>
        <p:txBody>
          <a:bodyPr/>
          <a:lstStyle/>
          <a:p>
            <a:endParaRPr altLang="en-US" lang="zh-CN"/>
          </a:p>
        </p:txBody>
      </p:sp>
      <p:sp>
        <p:nvSpPr>
          <p:cNvPr id="6178" name="文本框 59"/>
          <p:cNvSpPr>
            <a:spLocks noChangeArrowheads="1"/>
          </p:cNvSpPr>
          <p:nvPr/>
        </p:nvSpPr>
        <p:spPr bwMode="auto">
          <a:xfrm rot="18900000">
            <a:off x="3387293" y="2573544"/>
            <a:ext cx="11163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200">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The full name</a:t>
            </a:r>
          </a:p>
        </p:txBody>
      </p:sp>
      <p:sp>
        <p:nvSpPr>
          <p:cNvPr id="6179" name="文本框 60"/>
          <p:cNvSpPr>
            <a:spLocks noChangeArrowheads="1"/>
          </p:cNvSpPr>
          <p:nvPr/>
        </p:nvSpPr>
        <p:spPr bwMode="auto">
          <a:xfrm rot="2580000">
            <a:off x="4820221" y="2480891"/>
            <a:ext cx="8226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define</a:t>
            </a:r>
          </a:p>
        </p:txBody>
      </p:sp>
      <p:sp>
        <p:nvSpPr>
          <p:cNvPr id="6180" name="文本框 61"/>
          <p:cNvSpPr>
            <a:spLocks noChangeArrowheads="1"/>
          </p:cNvSpPr>
          <p:nvPr/>
        </p:nvSpPr>
        <p:spPr bwMode="auto">
          <a:xfrm rot="13200000">
            <a:off x="3109465" y="3928634"/>
            <a:ext cx="14465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200">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Founder members</a:t>
            </a:r>
          </a:p>
        </p:txBody>
      </p:sp>
      <p:sp>
        <p:nvSpPr>
          <p:cNvPr id="6181" name="文本框 62"/>
          <p:cNvSpPr>
            <a:spLocks noChangeArrowheads="1"/>
          </p:cNvSpPr>
          <p:nvPr/>
        </p:nvSpPr>
        <p:spPr bwMode="auto">
          <a:xfrm rot="8100000">
            <a:off x="4861920" y="3827458"/>
            <a:ext cx="8496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capital</a:t>
            </a:r>
          </a:p>
        </p:txBody>
      </p:sp>
      <p:sp>
        <p:nvSpPr>
          <p:cNvPr id="6182" name="文本框 50"/>
          <p:cNvSpPr>
            <a:spLocks noChangeArrowheads="1"/>
          </p:cNvSpPr>
          <p:nvPr/>
        </p:nvSpPr>
        <p:spPr bwMode="auto">
          <a:xfrm>
            <a:off x="6278562" y="1598613"/>
            <a:ext cx="86550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000000"/>
                </a:solidFill>
                <a:latin charset="0" panose="020f0502020204030204" pitchFamily="34" typeface="Calibri"/>
                <a:ea charset="-122" pitchFamily="34" typeface="微软雅黑"/>
                <a:sym charset="0" panose="020f0502020204030204" pitchFamily="34" typeface="Calibri"/>
              </a:rPr>
              <a:t>.定义</a:t>
            </a:r>
          </a:p>
        </p:txBody>
      </p:sp>
      <p:sp>
        <p:nvSpPr>
          <p:cNvPr id="6183" name="文本框 50"/>
          <p:cNvSpPr>
            <a:spLocks noChangeArrowheads="1"/>
          </p:cNvSpPr>
          <p:nvPr/>
        </p:nvSpPr>
        <p:spPr bwMode="auto">
          <a:xfrm>
            <a:off x="1735138" y="4684713"/>
            <a:ext cx="1097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000000"/>
                </a:solidFill>
                <a:latin charset="-122" pitchFamily="34" typeface="微软雅黑"/>
                <a:ea charset="-122" pitchFamily="34" typeface="微软雅黑"/>
                <a:sym charset="0" panose="020f0502020204030204" pitchFamily="34" typeface="Calibri"/>
              </a:rPr>
              <a:t>创始国.</a:t>
            </a:r>
          </a:p>
        </p:txBody>
      </p:sp>
      <p:sp>
        <p:nvSpPr>
          <p:cNvPr id="6184" name="文本框 50"/>
          <p:cNvSpPr>
            <a:spLocks noChangeArrowheads="1"/>
          </p:cNvSpPr>
          <p:nvPr/>
        </p:nvSpPr>
        <p:spPr bwMode="auto">
          <a:xfrm>
            <a:off x="6164262" y="4741863"/>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000000"/>
                </a:solidFill>
                <a:latin charset="0" panose="020f0502020204030204" pitchFamily="34" typeface="Calibri"/>
                <a:ea charset="-122" pitchFamily="34" typeface="微软雅黑"/>
                <a:sym charset="0" panose="020f0502020204030204" pitchFamily="34" typeface="Calibri"/>
              </a:rPr>
              <a:t>法定资本.</a:t>
            </a:r>
          </a:p>
        </p:txBody>
      </p:sp>
      <p:sp>
        <p:nvSpPr>
          <p:cNvPr id="6185" name="Text Box 67"/>
          <p:cNvSpPr txBox="1">
            <a:spLocks noChangeArrowheads="1"/>
          </p:cNvSpPr>
          <p:nvPr/>
        </p:nvSpPr>
        <p:spPr bwMode="auto">
          <a:xfrm>
            <a:off x="1828800" y="2362200"/>
            <a:ext cx="144780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200"/>
              <a:t>英文缩写:AIIB</a:t>
            </a:r>
          </a:p>
        </p:txBody>
      </p:sp>
      <p:sp>
        <p:nvSpPr>
          <p:cNvPr id="6186" name="Text Box 68"/>
          <p:cNvSpPr txBox="1">
            <a:spLocks noChangeArrowheads="1"/>
          </p:cNvSpPr>
          <p:nvPr/>
        </p:nvSpPr>
        <p:spPr bwMode="auto">
          <a:xfrm>
            <a:off x="1144588" y="5038725"/>
            <a:ext cx="2219325" cy="606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990" lIns="90170" rIns="90170" tIns="46990">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20000"/>
              </a:lnSpc>
            </a:pPr>
            <a:r>
              <a:rPr altLang="en-US" lang="zh-CN" sz="1400"/>
              <a:t>习近平主度提出筹建倡义，超过20个首批创始国。</a:t>
            </a:r>
          </a:p>
        </p:txBody>
      </p:sp>
      <p:sp>
        <p:nvSpPr>
          <p:cNvPr id="6187"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6188"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6189" name="TextBox 64"/>
          <p:cNvSpPr txBox="1">
            <a:spLocks noChangeArrowheads="1"/>
          </p:cNvSpPr>
          <p:nvPr/>
        </p:nvSpPr>
        <p:spPr bwMode="auto">
          <a:xfrm>
            <a:off x="884238" y="327025"/>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rgbClr val="F8F8F8"/>
                </a:solidFill>
                <a:latin charset="-122" pitchFamily="34" typeface="微软雅黑"/>
                <a:ea charset="-122" pitchFamily="34" typeface="微软雅黑"/>
              </a:rPr>
              <a:t>一张图看懂亚投行</a:t>
            </a:r>
          </a:p>
        </p:txBody>
      </p:sp>
      <p:pic>
        <p:nvPicPr>
          <p:cNvPr descr="标" id="6190" name="Picture 72"/>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91" name="矩形 1"/>
          <p:cNvSpPr>
            <a:spLocks noChangeArrowheads="1"/>
          </p:cNvSpPr>
          <p:nvPr/>
        </p:nvSpPr>
        <p:spPr bwMode="auto">
          <a:xfrm>
            <a:off x="8856664" y="1381125"/>
            <a:ext cx="2724150" cy="405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lnSpc>
                <a:spcPct val="130000"/>
              </a:lnSpc>
            </a:pPr>
            <a:r>
              <a:rPr altLang="en-US" lang="zh-CN" sz="2000">
                <a:solidFill>
                  <a:srgbClr val="595959"/>
                </a:solidFill>
                <a:latin charset="-122" panose="02000000000000000000" pitchFamily="2" typeface="方正正准黑简体"/>
                <a:ea charset="-122" panose="02000000000000000000" pitchFamily="2" typeface="方正正准黑简体"/>
                <a:sym charset="-122" panose="02000000000000000000" pitchFamily="2" typeface="方正正准黑简体"/>
              </a:rPr>
              <a:t>xxxxxxxxxx有限公司是中国第一家xxxxx机构。拥有国内顶尖xxxxxxxxx团队， 坚持精益求精、写内容，写内容，写内容，写内容，写内容，写内容，写内容，写内容，写内容，写写内容，写内容，写内容</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AutoShape 2"/>
          <p:cNvSpPr>
            <a:spLocks noChangeArrowheads="1"/>
          </p:cNvSpPr>
          <p:nvPr/>
        </p:nvSpPr>
        <p:spPr bwMode="auto">
          <a:xfrm>
            <a:off x="-9525" y="9429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171"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7172"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7173"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grpSp>
        <p:nvGrpSpPr>
          <p:cNvPr id="7174" name="组合 69"/>
          <p:cNvGrpSpPr/>
          <p:nvPr/>
        </p:nvGrpSpPr>
        <p:grpSpPr>
          <a:xfrm>
            <a:off x="2084388" y="2284413"/>
            <a:ext cx="1319212" cy="1317625"/>
            <a:chExt cx="2602563" cy="2602563"/>
          </a:xfrm>
        </p:grpSpPr>
        <p:sp>
          <p:nvSpPr>
            <p:cNvPr id="7223" name="椭圆 71"/>
            <p:cNvSpPr>
              <a:spLocks noChangeArrowheads="1"/>
            </p:cNvSpPr>
            <p:nvPr/>
          </p:nvSpPr>
          <p:spPr bwMode="auto">
            <a:xfrm>
              <a:off x="141349" y="141349"/>
              <a:ext cx="2319866" cy="2319866"/>
            </a:xfrm>
            <a:prstGeom prst="ellipse">
              <a:avLst/>
            </a:prstGeom>
            <a:solidFill>
              <a:srgbClr val="FFFFFF"/>
            </a:solidFill>
            <a:ln w="12700">
              <a:solidFill>
                <a:srgbClr val="FE8294"/>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sz="1600">
                <a:solidFill>
                  <a:srgbClr val="FFFFFF"/>
                </a:solidFill>
              </a:endParaRPr>
            </a:p>
          </p:txBody>
        </p:sp>
      </p:grpSp>
      <p:grpSp>
        <p:nvGrpSpPr>
          <p:cNvPr id="7175" name="组合 63"/>
          <p:cNvGrpSpPr/>
          <p:nvPr/>
        </p:nvGrpSpPr>
        <p:grpSpPr>
          <a:xfrm>
            <a:off x="8791575" y="2284413"/>
            <a:ext cx="1317625" cy="1317625"/>
            <a:chExt cx="2602563" cy="2602563"/>
          </a:xfrm>
        </p:grpSpPr>
        <p:sp>
          <p:nvSpPr>
            <p:cNvPr id="7222" name="椭圆 65"/>
            <p:cNvSpPr>
              <a:spLocks noChangeArrowheads="1"/>
            </p:cNvSpPr>
            <p:nvPr/>
          </p:nvSpPr>
          <p:spPr bwMode="auto">
            <a:xfrm>
              <a:off x="141349" y="141349"/>
              <a:ext cx="2319866" cy="2319866"/>
            </a:xfrm>
            <a:prstGeom prst="ellipse">
              <a:avLst/>
            </a:prstGeom>
            <a:solidFill>
              <a:srgbClr val="FFFFFF"/>
            </a:solidFill>
            <a:ln w="12700">
              <a:solidFill>
                <a:srgbClr val="FE8294"/>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sz="1600">
                <a:solidFill>
                  <a:srgbClr val="FFFFFF"/>
                </a:solidFill>
              </a:endParaRPr>
            </a:p>
          </p:txBody>
        </p:sp>
      </p:grpSp>
      <p:sp>
        <p:nvSpPr>
          <p:cNvPr id="7176" name="文本框 5"/>
          <p:cNvSpPr>
            <a:spLocks noChangeArrowheads="1"/>
          </p:cNvSpPr>
          <p:nvPr/>
        </p:nvSpPr>
        <p:spPr bwMode="auto">
          <a:xfrm>
            <a:off x="3973512" y="1111250"/>
            <a:ext cx="38623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rgbClr val="FE4D66"/>
                </a:solidFill>
                <a:latin charset="-122" panose="020b0604020202020204" pitchFamily="34" typeface="Arial Unicode MS"/>
                <a:sym charset="-122" panose="020b0604020202020204" pitchFamily="34" typeface="Arial Unicode MS"/>
              </a:rPr>
              <a:t>ADD YOUR TITLE HERE</a:t>
            </a:r>
          </a:p>
        </p:txBody>
      </p:sp>
      <p:sp>
        <p:nvSpPr>
          <p:cNvPr id="7177" name="矩形 7"/>
          <p:cNvSpPr>
            <a:spLocks noChangeArrowheads="1"/>
          </p:cNvSpPr>
          <p:nvPr/>
        </p:nvSpPr>
        <p:spPr bwMode="auto">
          <a:xfrm>
            <a:off x="3543300" y="1717675"/>
            <a:ext cx="47132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200">
                <a:solidFill>
                  <a:srgbClr val="3F3F3F"/>
                </a:solidFill>
                <a:sym charset="-122" panose="02010600030101010101" pitchFamily="2" typeface="宋体"/>
              </a:rPr>
              <a:t>This is an example text. Go ahead and replace it with your own text. </a:t>
            </a:r>
          </a:p>
        </p:txBody>
      </p:sp>
      <p:grpSp>
        <p:nvGrpSpPr>
          <p:cNvPr id="7178" name="组合 46"/>
          <p:cNvGrpSpPr/>
          <p:nvPr/>
        </p:nvGrpSpPr>
        <p:grpSpPr>
          <a:xfrm>
            <a:off x="7204075" y="2230438"/>
            <a:ext cx="1546225" cy="1544637"/>
            <a:chExt cx="2602563" cy="2602563"/>
          </a:xfrm>
        </p:grpSpPr>
        <p:sp>
          <p:nvSpPr>
            <p:cNvPr id="7221" name="椭圆 49"/>
            <p:cNvSpPr>
              <a:spLocks noChangeArrowheads="1"/>
            </p:cNvSpPr>
            <p:nvPr/>
          </p:nvSpPr>
          <p:spPr bwMode="auto">
            <a:xfrm>
              <a:off x="141349" y="141349"/>
              <a:ext cx="2319866" cy="2319866"/>
            </a:xfrm>
            <a:prstGeom prst="ellipse">
              <a:avLst/>
            </a:prstGeom>
            <a:solidFill>
              <a:schemeClr val="bg1"/>
            </a:solidFill>
            <a:ln w="12700">
              <a:solidFill>
                <a:srgbClr val="7F7F7F"/>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sz="1600">
                <a:solidFill>
                  <a:srgbClr val="FFFFFF"/>
                </a:solidFill>
              </a:endParaRPr>
            </a:p>
          </p:txBody>
        </p:sp>
      </p:grpSp>
      <p:sp>
        <p:nvSpPr>
          <p:cNvPr id="7179" name="文本框 47"/>
          <p:cNvSpPr>
            <a:spLocks noChangeArrowheads="1"/>
          </p:cNvSpPr>
          <p:nvPr/>
        </p:nvSpPr>
        <p:spPr bwMode="auto">
          <a:xfrm>
            <a:off x="7283449" y="2706688"/>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a:solidFill>
                  <a:srgbClr val="FE4D66"/>
                </a:solidFill>
                <a:latin charset="-122" panose="020b0604020202020204" pitchFamily="34" typeface="Arial Unicode MS"/>
                <a:sym charset="-122" panose="020b0604020202020204" pitchFamily="34" typeface="Arial Unicode MS"/>
              </a:rPr>
              <a:t>TEXT HERE</a:t>
            </a:r>
          </a:p>
        </p:txBody>
      </p:sp>
      <p:grpSp>
        <p:nvGrpSpPr>
          <p:cNvPr id="7180" name="组合 51"/>
          <p:cNvGrpSpPr/>
          <p:nvPr/>
        </p:nvGrpSpPr>
        <p:grpSpPr>
          <a:xfrm>
            <a:off x="3544888" y="2230438"/>
            <a:ext cx="1544637" cy="1544637"/>
            <a:chExt cx="2602563" cy="2602563"/>
          </a:xfrm>
        </p:grpSpPr>
        <p:sp>
          <p:nvSpPr>
            <p:cNvPr id="7220" name="椭圆 54"/>
            <p:cNvSpPr>
              <a:spLocks noChangeArrowheads="1"/>
            </p:cNvSpPr>
            <p:nvPr/>
          </p:nvSpPr>
          <p:spPr bwMode="auto">
            <a:xfrm>
              <a:off x="141349" y="141349"/>
              <a:ext cx="2319866" cy="2319866"/>
            </a:xfrm>
            <a:prstGeom prst="ellipse">
              <a:avLst/>
            </a:prstGeom>
            <a:solidFill>
              <a:schemeClr val="bg1"/>
            </a:solidFill>
            <a:ln w="12700">
              <a:solidFill>
                <a:srgbClr val="7F7F7F"/>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sz="1600">
                <a:solidFill>
                  <a:srgbClr val="FFFFFF"/>
                </a:solidFill>
              </a:endParaRPr>
            </a:p>
          </p:txBody>
        </p:sp>
      </p:grpSp>
      <p:sp>
        <p:nvSpPr>
          <p:cNvPr id="7181" name="文本框 52"/>
          <p:cNvSpPr>
            <a:spLocks noChangeArrowheads="1"/>
          </p:cNvSpPr>
          <p:nvPr/>
        </p:nvSpPr>
        <p:spPr bwMode="auto">
          <a:xfrm>
            <a:off x="3503613" y="2706688"/>
            <a:ext cx="14430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a:solidFill>
                  <a:srgbClr val="7F7F7F"/>
                </a:solidFill>
                <a:latin charset="-122" panose="020b0604020202020204" pitchFamily="34" typeface="Arial Unicode MS"/>
                <a:sym charset="-122" panose="020b0604020202020204" pitchFamily="34" typeface="Arial Unicode MS"/>
              </a:rPr>
              <a:t>TEXT HERE</a:t>
            </a:r>
          </a:p>
        </p:txBody>
      </p:sp>
      <p:grpSp>
        <p:nvGrpSpPr>
          <p:cNvPr id="7182" name="组合 56"/>
          <p:cNvGrpSpPr/>
          <p:nvPr/>
        </p:nvGrpSpPr>
        <p:grpSpPr>
          <a:xfrm>
            <a:off x="5099050" y="2270125"/>
            <a:ext cx="1912938" cy="1912938"/>
            <a:chExt cx="2602563" cy="2602563"/>
          </a:xfrm>
        </p:grpSpPr>
        <p:sp>
          <p:nvSpPr>
            <p:cNvPr id="7219" name="椭圆 59"/>
            <p:cNvSpPr>
              <a:spLocks noChangeArrowheads="1"/>
            </p:cNvSpPr>
            <p:nvPr/>
          </p:nvSpPr>
          <p:spPr bwMode="auto">
            <a:xfrm>
              <a:off x="141349" y="141349"/>
              <a:ext cx="2319866" cy="2319866"/>
            </a:xfrm>
            <a:prstGeom prst="ellipse">
              <a:avLst/>
            </a:prstGeom>
            <a:solidFill>
              <a:schemeClr val="bg1"/>
            </a:solidFill>
            <a:ln w="12700">
              <a:solidFill>
                <a:srgbClr val="FE4D66"/>
              </a:solidFill>
              <a:round/>
            </a:ln>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zh-CN" lang="zh-CN" sz="1600">
                <a:solidFill>
                  <a:srgbClr val="FFFFFF"/>
                </a:solidFill>
              </a:endParaRPr>
            </a:p>
          </p:txBody>
        </p:sp>
      </p:grpSp>
      <p:sp>
        <p:nvSpPr>
          <p:cNvPr id="7183" name="文本框 57"/>
          <p:cNvSpPr>
            <a:spLocks noChangeArrowheads="1"/>
          </p:cNvSpPr>
          <p:nvPr/>
        </p:nvSpPr>
        <p:spPr bwMode="auto">
          <a:xfrm>
            <a:off x="5313363" y="2857500"/>
            <a:ext cx="151288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rgbClr val="7F7F7F"/>
                </a:solidFill>
                <a:latin charset="-122" panose="020b0604020202020204" pitchFamily="34" typeface="Arial Unicode MS"/>
                <a:sym charset="-122" panose="020b0604020202020204" pitchFamily="34" typeface="Arial Unicode MS"/>
              </a:rPr>
              <a:t>TEXT HERE</a:t>
            </a:r>
          </a:p>
        </p:txBody>
      </p:sp>
      <p:sp>
        <p:nvSpPr>
          <p:cNvPr id="7184" name="文本框 72"/>
          <p:cNvSpPr>
            <a:spLocks noChangeArrowheads="1"/>
          </p:cNvSpPr>
          <p:nvPr/>
        </p:nvSpPr>
        <p:spPr bwMode="auto">
          <a:xfrm>
            <a:off x="1989138" y="2693988"/>
            <a:ext cx="14430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1400">
                <a:solidFill>
                  <a:srgbClr val="7F7F7F"/>
                </a:solidFill>
                <a:latin charset="-122" panose="020b0604020202020204" pitchFamily="34" typeface="Arial Unicode MS"/>
                <a:sym charset="-122" panose="020b0604020202020204" pitchFamily="34" typeface="Arial Unicode MS"/>
              </a:rPr>
              <a:t>TEXT HERE</a:t>
            </a:r>
          </a:p>
        </p:txBody>
      </p:sp>
      <p:sp>
        <p:nvSpPr>
          <p:cNvPr id="7185" name="文本框 73"/>
          <p:cNvSpPr>
            <a:spLocks noChangeArrowheads="1"/>
          </p:cNvSpPr>
          <p:nvPr/>
        </p:nvSpPr>
        <p:spPr bwMode="auto">
          <a:xfrm>
            <a:off x="8810624" y="2693988"/>
            <a:ext cx="14414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1400">
                <a:solidFill>
                  <a:srgbClr val="7F7F7F"/>
                </a:solidFill>
                <a:latin charset="-122" panose="020b0604020202020204" pitchFamily="34" typeface="Arial Unicode MS"/>
                <a:sym charset="-122" panose="020b0604020202020204" pitchFamily="34" typeface="Arial Unicode MS"/>
              </a:rPr>
              <a:t>TEXT HERE</a:t>
            </a:r>
          </a:p>
        </p:txBody>
      </p:sp>
      <p:sp>
        <p:nvSpPr>
          <p:cNvPr id="7186" name="矩形 75"/>
          <p:cNvSpPr>
            <a:spLocks noChangeArrowheads="1"/>
          </p:cNvSpPr>
          <p:nvPr/>
        </p:nvSpPr>
        <p:spPr bwMode="auto">
          <a:xfrm>
            <a:off x="5335588" y="5002213"/>
            <a:ext cx="153193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200">
                <a:solidFill>
                  <a:srgbClr val="3F3F3F"/>
                </a:solidFill>
                <a:sym charset="-122" panose="02010600030101010101" pitchFamily="2" typeface="宋体"/>
              </a:rPr>
              <a:t>This is an example text. Go ahead and replace it with your own text. </a:t>
            </a:r>
          </a:p>
        </p:txBody>
      </p:sp>
      <p:sp>
        <p:nvSpPr>
          <p:cNvPr id="7187" name="矩形 76"/>
          <p:cNvSpPr>
            <a:spLocks noChangeArrowheads="1"/>
          </p:cNvSpPr>
          <p:nvPr/>
        </p:nvSpPr>
        <p:spPr bwMode="auto">
          <a:xfrm>
            <a:off x="7213599" y="4638675"/>
            <a:ext cx="153193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200">
                <a:solidFill>
                  <a:srgbClr val="3F3F3F"/>
                </a:solidFill>
                <a:sym charset="-122" panose="02010600030101010101" pitchFamily="2" typeface="宋体"/>
              </a:rPr>
              <a:t>This is an example text. Go ahead and replace it with your own text. </a:t>
            </a:r>
          </a:p>
        </p:txBody>
      </p:sp>
      <p:sp>
        <p:nvSpPr>
          <p:cNvPr id="7188" name="矩形 77"/>
          <p:cNvSpPr>
            <a:spLocks noChangeArrowheads="1"/>
          </p:cNvSpPr>
          <p:nvPr/>
        </p:nvSpPr>
        <p:spPr bwMode="auto">
          <a:xfrm>
            <a:off x="8912224" y="4300538"/>
            <a:ext cx="15335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100">
                <a:solidFill>
                  <a:srgbClr val="3F3F3F"/>
                </a:solidFill>
                <a:sym charset="-122" panose="02010600030101010101" pitchFamily="2" typeface="宋体"/>
              </a:rPr>
              <a:t>This is an example text. Go ahead and replace it with your own text. </a:t>
            </a:r>
          </a:p>
        </p:txBody>
      </p:sp>
      <p:sp>
        <p:nvSpPr>
          <p:cNvPr id="7189" name="矩形 78"/>
          <p:cNvSpPr>
            <a:spLocks noChangeArrowheads="1"/>
          </p:cNvSpPr>
          <p:nvPr/>
        </p:nvSpPr>
        <p:spPr bwMode="auto">
          <a:xfrm>
            <a:off x="3460750" y="4638675"/>
            <a:ext cx="15335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200">
                <a:solidFill>
                  <a:srgbClr val="3F3F3F"/>
                </a:solidFill>
                <a:sym charset="-122" panose="02010600030101010101" pitchFamily="2" typeface="宋体"/>
              </a:rPr>
              <a:t>This is an example text. Go ahead and replace it with your own text. </a:t>
            </a:r>
          </a:p>
        </p:txBody>
      </p:sp>
      <p:sp>
        <p:nvSpPr>
          <p:cNvPr id="7190" name="矩形 79"/>
          <p:cNvSpPr>
            <a:spLocks noChangeArrowheads="1"/>
          </p:cNvSpPr>
          <p:nvPr/>
        </p:nvSpPr>
        <p:spPr bwMode="auto">
          <a:xfrm>
            <a:off x="1870075" y="4229100"/>
            <a:ext cx="153193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100">
                <a:solidFill>
                  <a:srgbClr val="3F3F3F"/>
                </a:solidFill>
                <a:sym charset="-122" panose="02010600030101010101" pitchFamily="2" typeface="宋体"/>
              </a:rPr>
              <a:t>This is an example text. Go ahead and replace it with your own text. </a:t>
            </a:r>
          </a:p>
        </p:txBody>
      </p:sp>
      <p:pic>
        <p:nvPicPr>
          <p:cNvPr descr="标" id="7191" name="Picture 33"/>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7192" name="TIMELINE"/>
          <p:cNvGrpSpPr/>
          <p:nvPr/>
        </p:nvGrpSpPr>
        <p:grpSpPr>
          <a:xfrm>
            <a:off x="9302750" y="6045200"/>
            <a:ext cx="1570038" cy="349250"/>
            <a:chExt cx="1775962" cy="424224"/>
          </a:xfrm>
        </p:grpSpPr>
        <p:sp>
          <p:nvSpPr>
            <p:cNvPr id="7211"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2"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3"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4"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5"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6"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7"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8"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7193" name="INFO"/>
          <p:cNvGrpSpPr/>
          <p:nvPr/>
        </p:nvGrpSpPr>
        <p:grpSpPr>
          <a:xfrm>
            <a:off x="9386888" y="6454775"/>
            <a:ext cx="1484312" cy="211138"/>
            <a:chExt cx="1677127" cy="256967"/>
          </a:xfrm>
        </p:grpSpPr>
        <p:sp>
          <p:nvSpPr>
            <p:cNvPr id="7199"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0"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1"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2"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3"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4"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5"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6"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7"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8"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09"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210"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7194"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195"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7196"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7197"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7198" name="Text Box 60"/>
          <p:cNvSpPr txBox="1">
            <a:spLocks noChangeArrowheads="1"/>
          </p:cNvSpPr>
          <p:nvPr/>
        </p:nvSpPr>
        <p:spPr bwMode="auto">
          <a:xfrm>
            <a:off x="11066464" y="6181725"/>
            <a:ext cx="6842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04</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194" name="Group 2"/>
          <p:cNvGrpSpPr/>
          <p:nvPr/>
        </p:nvGrpSpPr>
        <p:grpSpPr>
          <a:xfrm>
            <a:off x="-9525" y="258763"/>
            <a:ext cx="12225338" cy="5656262"/>
            <a:chExt cx="19252" cy="8907"/>
          </a:xfrm>
        </p:grpSpPr>
        <p:sp>
          <p:nvSpPr>
            <p:cNvPr id="8248" name="AutoShape 3"/>
            <p:cNvSpPr>
              <a:spLocks noChangeArrowheads="1"/>
            </p:cNvSpPr>
            <p:nvPr/>
          </p:nvSpPr>
          <p:spPr bwMode="auto">
            <a:xfrm>
              <a:off x="0" y="1077"/>
              <a:ext cx="19252" cy="783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49" name="五边形 46"/>
            <p:cNvSpPr>
              <a:spLocks noChangeArrowheads="1"/>
            </p:cNvSpPr>
            <p:nvPr/>
          </p:nvSpPr>
          <p:spPr bwMode="auto">
            <a:xfrm>
              <a:off x="149" y="0"/>
              <a:ext cx="1207" cy="767"/>
            </a:xfrm>
            <a:prstGeom prst="homePlate">
              <a:avLst>
                <a:gd fmla="val 29710"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8250" name="五边形 46"/>
            <p:cNvSpPr>
              <a:spLocks noChangeArrowheads="1"/>
            </p:cNvSpPr>
            <p:nvPr/>
          </p:nvSpPr>
          <p:spPr bwMode="auto">
            <a:xfrm>
              <a:off x="14" y="0"/>
              <a:ext cx="1207" cy="767"/>
            </a:xfrm>
            <a:prstGeom prst="homePlate">
              <a:avLst>
                <a:gd fmla="val 29710"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8251" name="TextBox 64"/>
            <p:cNvSpPr txBox="1">
              <a:spLocks noChangeArrowheads="1"/>
            </p:cNvSpPr>
            <p:nvPr/>
          </p:nvSpPr>
          <p:spPr bwMode="auto">
            <a:xfrm>
              <a:off x="1407" y="107"/>
              <a:ext cx="2808"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grpSp>
      <p:grpSp>
        <p:nvGrpSpPr>
          <p:cNvPr id="3" name="组合 17"/>
          <p:cNvGrpSpPr/>
          <p:nvPr/>
        </p:nvGrpSpPr>
        <p:grpSpPr>
          <a:xfrm>
            <a:off x="4583113" y="1974850"/>
            <a:ext cx="1130300" cy="1130300"/>
            <a:chExt cx="3033657" cy="3033657"/>
          </a:xfrm>
        </p:grpSpPr>
        <p:sp>
          <p:nvSpPr>
            <p:cNvPr id="8246" name="椭圆 15"/>
            <p:cNvSpPr>
              <a:spLocks noChangeArrowheads="1"/>
            </p:cNvSpPr>
            <p:nvPr/>
          </p:nvSpPr>
          <p:spPr bwMode="auto">
            <a:xfrm>
              <a:off x="0" y="0"/>
              <a:ext cx="3033657" cy="3033657"/>
            </a:xfrm>
            <a:prstGeom prst="ellipse">
              <a:avLst/>
            </a:prstGeom>
            <a:solidFill>
              <a:srgbClr val="7F7F7F">
                <a:alpha val="50195"/>
              </a:srgb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b="1" i="1" lang="zh-CN">
                <a:sym charset="0" pitchFamily="34" typeface="Arial"/>
              </a:endParaRPr>
            </a:p>
          </p:txBody>
        </p:sp>
        <p:sp>
          <p:nvSpPr>
            <p:cNvPr id="8247" name="椭圆 16"/>
            <p:cNvSpPr>
              <a:spLocks noChangeArrowheads="1"/>
            </p:cNvSpPr>
            <p:nvPr/>
          </p:nvSpPr>
          <p:spPr bwMode="auto">
            <a:xfrm>
              <a:off x="201622" y="201625"/>
              <a:ext cx="2630416" cy="2630410"/>
            </a:xfrm>
            <a:prstGeom prst="ellipse">
              <a:avLst/>
            </a:prstGeom>
            <a:solidFill>
              <a:srgbClr val="7F7F7F">
                <a:alpha val="50195"/>
              </a:srgb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b="1" i="1" lang="zh-CN">
                <a:sym charset="0" pitchFamily="34" typeface="Arial"/>
              </a:endParaRPr>
            </a:p>
          </p:txBody>
        </p:sp>
      </p:grpSp>
      <p:grpSp>
        <p:nvGrpSpPr>
          <p:cNvPr id="4" name="组合 18"/>
          <p:cNvGrpSpPr/>
          <p:nvPr/>
        </p:nvGrpSpPr>
        <p:grpSpPr>
          <a:xfrm>
            <a:off x="7159625" y="1963738"/>
            <a:ext cx="1130300" cy="1130300"/>
            <a:chExt cx="3033657" cy="3033657"/>
          </a:xfrm>
        </p:grpSpPr>
        <p:sp>
          <p:nvSpPr>
            <p:cNvPr id="8244" name="椭圆 19"/>
            <p:cNvSpPr>
              <a:spLocks noChangeArrowheads="1"/>
            </p:cNvSpPr>
            <p:nvPr/>
          </p:nvSpPr>
          <p:spPr bwMode="auto">
            <a:xfrm>
              <a:off x="0" y="0"/>
              <a:ext cx="3033657" cy="3033657"/>
            </a:xfrm>
            <a:prstGeom prst="ellipse">
              <a:avLst/>
            </a:prstGeom>
            <a:solidFill>
              <a:srgbClr val="7F7F7F">
                <a:alpha val="50195"/>
              </a:srgb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b="1" i="1" lang="zh-CN">
                <a:sym charset="0" pitchFamily="34" typeface="Arial"/>
              </a:endParaRPr>
            </a:p>
          </p:txBody>
        </p:sp>
        <p:sp>
          <p:nvSpPr>
            <p:cNvPr id="8245" name="椭圆 20"/>
            <p:cNvSpPr>
              <a:spLocks noChangeArrowheads="1"/>
            </p:cNvSpPr>
            <p:nvPr/>
          </p:nvSpPr>
          <p:spPr bwMode="auto">
            <a:xfrm>
              <a:off x="201622" y="201625"/>
              <a:ext cx="2630416" cy="2630410"/>
            </a:xfrm>
            <a:prstGeom prst="ellipse">
              <a:avLst/>
            </a:prstGeom>
            <a:solidFill>
              <a:srgbClr val="7F7F7F">
                <a:alpha val="50195"/>
              </a:srgb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b="1" i="1" lang="zh-CN">
                <a:sym charset="0" pitchFamily="34" typeface="Arial"/>
              </a:endParaRPr>
            </a:p>
          </p:txBody>
        </p:sp>
      </p:grpSp>
      <p:grpSp>
        <p:nvGrpSpPr>
          <p:cNvPr id="5" name="组合 21"/>
          <p:cNvGrpSpPr/>
          <p:nvPr/>
        </p:nvGrpSpPr>
        <p:grpSpPr>
          <a:xfrm>
            <a:off x="9602788" y="1963738"/>
            <a:ext cx="1130300" cy="1130300"/>
            <a:chExt cx="3033657" cy="3033657"/>
          </a:xfrm>
        </p:grpSpPr>
        <p:sp>
          <p:nvSpPr>
            <p:cNvPr id="8242" name="椭圆 22"/>
            <p:cNvSpPr>
              <a:spLocks noChangeArrowheads="1"/>
            </p:cNvSpPr>
            <p:nvPr/>
          </p:nvSpPr>
          <p:spPr bwMode="auto">
            <a:xfrm>
              <a:off x="0" y="0"/>
              <a:ext cx="3033657" cy="3033657"/>
            </a:xfrm>
            <a:prstGeom prst="ellipse">
              <a:avLst/>
            </a:prstGeom>
            <a:solidFill>
              <a:srgbClr val="7F7F7F">
                <a:alpha val="50195"/>
              </a:srgb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b="1" i="1" lang="zh-CN">
                <a:sym charset="0" pitchFamily="34" typeface="Arial"/>
              </a:endParaRPr>
            </a:p>
          </p:txBody>
        </p:sp>
        <p:sp>
          <p:nvSpPr>
            <p:cNvPr id="8243" name="椭圆 23"/>
            <p:cNvSpPr>
              <a:spLocks noChangeArrowheads="1"/>
            </p:cNvSpPr>
            <p:nvPr/>
          </p:nvSpPr>
          <p:spPr bwMode="auto">
            <a:xfrm>
              <a:off x="201622" y="201625"/>
              <a:ext cx="2630416" cy="2630410"/>
            </a:xfrm>
            <a:prstGeom prst="ellipse">
              <a:avLst/>
            </a:prstGeom>
            <a:solidFill>
              <a:srgbClr val="7F7F7F">
                <a:alpha val="50195"/>
              </a:srgbClr>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b="1" i="1" lang="zh-CN">
                <a:sym charset="0" pitchFamily="34" typeface="Arial"/>
              </a:endParaRPr>
            </a:p>
          </p:txBody>
        </p:sp>
      </p:grpSp>
      <p:sp>
        <p:nvSpPr>
          <p:cNvPr id="10256" name="空心弧 24"/>
          <p:cNvSpPr>
            <a:spLocks noChangeArrowheads="1"/>
          </p:cNvSpPr>
          <p:nvPr/>
        </p:nvSpPr>
        <p:spPr bwMode="auto">
          <a:xfrm rot="-2700000">
            <a:off x="4583113" y="1970088"/>
            <a:ext cx="1120775" cy="1120775"/>
          </a:xfrm>
          <a:custGeom>
            <a:gdLst>
              <a:gd fmla="*/ 29077265 w 21600" name="T0"/>
              <a:gd fmla="*/ 0 h 21600" name="T1"/>
              <a:gd fmla="*/ 10314347 w 21600" name="T2"/>
              <a:gd fmla="*/ 9579357 h 21600" name="T3"/>
              <a:gd fmla="*/ 29077265 w 21600" name="T4"/>
              <a:gd fmla="*/ 4038526 h 21600" name="T5"/>
              <a:gd fmla="*/ 47840121 w 21600" name="T6"/>
              <a:gd fmla="*/ 9579357 h 21600" name="T7"/>
              <a:gd fmla="*/ 0 60000 65536" name="T8"/>
              <a:gd fmla="*/ 0 60000 65536" name="T9"/>
              <a:gd fmla="*/ 0 60000 65536" name="T10"/>
              <a:gd fmla="*/ 0 60000 65536" name="T11"/>
              <a:gd fmla="*/ 0 w 21600" name="T12"/>
              <a:gd fmla="*/ 0 h 21600" name="T13"/>
              <a:gd fmla="*/ 21600 w 21600" name="T14"/>
              <a:gd fmla="*/ 861 h 21600" name="T15"/>
            </a:gdLst>
            <a:cxnLst>
              <a:cxn ang="T8">
                <a:pos x="T0" y="T1"/>
              </a:cxn>
              <a:cxn ang="T9">
                <a:pos x="T2" y="T3"/>
              </a:cxn>
              <a:cxn ang="T10">
                <a:pos x="T4" y="T5"/>
              </a:cxn>
              <a:cxn ang="T11">
                <a:pos x="T6" y="T7"/>
              </a:cxn>
            </a:cxnLst>
            <a:rect b="T15" l="T12" r="T14" t="T13"/>
            <a:pathLst>
              <a:path h="21600" w="21600">
                <a:moveTo>
                  <a:pt x="4351" y="4098"/>
                </a:moveTo>
                <a:cubicBezTo>
                  <a:pt x="6084" y="2431"/>
                  <a:pt x="8395" y="1500"/>
                  <a:pt x="10799" y="1500"/>
                </a:cubicBezTo>
                <a:cubicBezTo>
                  <a:pt x="13204" y="1499"/>
                  <a:pt x="15515" y="2431"/>
                  <a:pt x="17248" y="4098"/>
                </a:cubicBezTo>
                <a:lnTo>
                  <a:pt x="18288" y="3017"/>
                </a:lnTo>
                <a:cubicBezTo>
                  <a:pt x="16276" y="1081"/>
                  <a:pt x="13592" y="0"/>
                  <a:pt x="10800" y="0"/>
                </a:cubicBezTo>
                <a:cubicBezTo>
                  <a:pt x="8007" y="-1"/>
                  <a:pt x="5323" y="1081"/>
                  <a:pt x="3311" y="3017"/>
                </a:cubicBezTo>
                <a:lnTo>
                  <a:pt x="4351" y="4098"/>
                </a:lnTo>
                <a:close/>
              </a:path>
            </a:pathLst>
          </a:custGeom>
          <a:solidFill>
            <a:srgbClr val="FF330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57" name="空心弧 25"/>
          <p:cNvSpPr>
            <a:spLocks noChangeArrowheads="1"/>
          </p:cNvSpPr>
          <p:nvPr/>
        </p:nvSpPr>
        <p:spPr bwMode="auto">
          <a:xfrm rot="-2700000">
            <a:off x="7161213" y="1970088"/>
            <a:ext cx="1119187" cy="1120775"/>
          </a:xfrm>
          <a:custGeom>
            <a:gdLst>
              <a:gd fmla="*/ 28994925 w 21600" name="T0"/>
              <a:gd fmla="*/ 0 h 21600" name="T1"/>
              <a:gd fmla="*/ 22253581 w 21600" name="T2"/>
              <a:gd fmla="*/ 55276370 h 21600" name="T3"/>
              <a:gd fmla="*/ 28994925 w 21600" name="T4"/>
              <a:gd fmla="*/ 4038526 h 21600" name="T5"/>
              <a:gd fmla="*/ 35736211 w 21600" name="T6"/>
              <a:gd fmla="*/ 55276370 h 21600" name="T7"/>
              <a:gd fmla="*/ 0 60000 65536" name="T8"/>
              <a:gd fmla="*/ 0 60000 65536" name="T9"/>
              <a:gd fmla="*/ 0 60000 65536" name="T10"/>
              <a:gd fmla="*/ 0 60000 65536" name="T11"/>
              <a:gd fmla="*/ 0 w 21600" name="T12"/>
              <a:gd fmla="*/ 0 h 21600" name="T13"/>
              <a:gd fmla="*/ 21600 w 21600" name="T14"/>
              <a:gd fmla="*/ 20658 h 21600" name="T15"/>
            </a:gdLst>
            <a:cxnLst>
              <a:cxn ang="T8">
                <a:pos x="T0" y="T1"/>
              </a:cxn>
              <a:cxn ang="T9">
                <a:pos x="T2" y="T3"/>
              </a:cxn>
              <a:cxn ang="T10">
                <a:pos x="T4" y="T5"/>
              </a:cxn>
              <a:cxn ang="T11">
                <a:pos x="T6" y="T7"/>
              </a:cxn>
            </a:cxnLst>
            <a:rect b="T15" l="T12" r="T14" t="T13"/>
            <a:pathLst>
              <a:path h="21600" w="21600">
                <a:moveTo>
                  <a:pt x="8476" y="19805"/>
                </a:moveTo>
                <a:cubicBezTo>
                  <a:pt x="4369" y="18745"/>
                  <a:pt x="1500" y="15041"/>
                  <a:pt x="1500" y="10800"/>
                </a:cubicBezTo>
                <a:cubicBezTo>
                  <a:pt x="1500" y="5663"/>
                  <a:pt x="5663" y="1500"/>
                  <a:pt x="10800" y="1500"/>
                </a:cubicBezTo>
                <a:cubicBezTo>
                  <a:pt x="15936" y="1500"/>
                  <a:pt x="20100" y="5663"/>
                  <a:pt x="20100" y="10800"/>
                </a:cubicBezTo>
                <a:cubicBezTo>
                  <a:pt x="20100" y="15041"/>
                  <a:pt x="17230" y="18745"/>
                  <a:pt x="13123" y="19805"/>
                </a:cubicBezTo>
                <a:lnTo>
                  <a:pt x="13498" y="21257"/>
                </a:lnTo>
                <a:cubicBezTo>
                  <a:pt x="18267" y="20026"/>
                  <a:pt x="21600" y="15725"/>
                  <a:pt x="21600" y="10800"/>
                </a:cubicBezTo>
                <a:cubicBezTo>
                  <a:pt x="21600" y="4835"/>
                  <a:pt x="16764" y="0"/>
                  <a:pt x="10800" y="0"/>
                </a:cubicBezTo>
                <a:cubicBezTo>
                  <a:pt x="4835" y="0"/>
                  <a:pt x="0" y="4835"/>
                  <a:pt x="0" y="10800"/>
                </a:cubicBezTo>
                <a:cubicBezTo>
                  <a:pt x="-1" y="15725"/>
                  <a:pt x="3332" y="20026"/>
                  <a:pt x="8101" y="21257"/>
                </a:cubicBezTo>
                <a:lnTo>
                  <a:pt x="8476" y="19805"/>
                </a:lnTo>
                <a:close/>
              </a:path>
            </a:pathLst>
          </a:custGeom>
          <a:solidFill>
            <a:srgbClr val="00B05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58" name="空心弧 26"/>
          <p:cNvSpPr>
            <a:spLocks noChangeArrowheads="1"/>
          </p:cNvSpPr>
          <p:nvPr/>
        </p:nvSpPr>
        <p:spPr bwMode="auto">
          <a:xfrm rot="-2700000">
            <a:off x="9604375" y="1970088"/>
            <a:ext cx="1120775" cy="1120775"/>
          </a:xfrm>
          <a:custGeom>
            <a:gdLst>
              <a:gd fmla="*/ 29077265 w 21600" name="T0"/>
              <a:gd fmla="*/ 0 h 21600" name="T1"/>
              <a:gd fmla="*/ 2019263 w 21600" name="T2"/>
              <a:gd fmla="*/ 29432643 h 21600" name="T3"/>
              <a:gd fmla="*/ 29077265 w 21600" name="T4"/>
              <a:gd fmla="*/ 4038526 h 21600" name="T5"/>
              <a:gd fmla="*/ 56135215 w 21600" name="T6"/>
              <a:gd fmla="*/ 29432643 h 21600" name="T7"/>
              <a:gd fmla="*/ 0 60000 65536" name="T8"/>
              <a:gd fmla="*/ 0 60000 65536" name="T9"/>
              <a:gd fmla="*/ 0 60000 65536" name="T10"/>
              <a:gd fmla="*/ 0 60000 65536" name="T11"/>
              <a:gd fmla="*/ 0 w 21600" name="T12"/>
              <a:gd fmla="*/ 0 h 21600" name="T13"/>
              <a:gd fmla="*/ 21600 w 21600" name="T14"/>
              <a:gd fmla="*/ 7862 h 21600" name="T15"/>
            </a:gdLst>
            <a:cxnLst>
              <a:cxn ang="T8">
                <a:pos x="T0" y="T1"/>
              </a:cxn>
              <a:cxn ang="T9">
                <a:pos x="T2" y="T3"/>
              </a:cxn>
              <a:cxn ang="T10">
                <a:pos x="T4" y="T5"/>
              </a:cxn>
              <a:cxn ang="T11">
                <a:pos x="T6" y="T7"/>
              </a:cxn>
            </a:cxnLst>
            <a:rect b="T15" l="T12" r="T14" t="T13"/>
            <a:pathLst>
              <a:path h="21600" w="21600">
                <a:moveTo>
                  <a:pt x="1500" y="10922"/>
                </a:moveTo>
                <a:cubicBezTo>
                  <a:pt x="1500" y="10881"/>
                  <a:pt x="1500" y="10840"/>
                  <a:pt x="1500" y="10800"/>
                </a:cubicBezTo>
                <a:cubicBezTo>
                  <a:pt x="1500" y="5663"/>
                  <a:pt x="5663" y="1500"/>
                  <a:pt x="10800" y="1500"/>
                </a:cubicBezTo>
                <a:cubicBezTo>
                  <a:pt x="15936" y="1500"/>
                  <a:pt x="20100" y="5663"/>
                  <a:pt x="20100" y="10800"/>
                </a:cubicBezTo>
                <a:cubicBezTo>
                  <a:pt x="20100" y="10840"/>
                  <a:pt x="20099" y="10881"/>
                  <a:pt x="20099" y="10922"/>
                </a:cubicBezTo>
                <a:lnTo>
                  <a:pt x="21599" y="10941"/>
                </a:lnTo>
                <a:cubicBezTo>
                  <a:pt x="21599" y="10894"/>
                  <a:pt x="21600" y="10847"/>
                  <a:pt x="21600" y="10800"/>
                </a:cubicBezTo>
                <a:cubicBezTo>
                  <a:pt x="21600" y="4835"/>
                  <a:pt x="16764" y="0"/>
                  <a:pt x="10800" y="0"/>
                </a:cubicBezTo>
                <a:cubicBezTo>
                  <a:pt x="4835" y="0"/>
                  <a:pt x="0" y="4835"/>
                  <a:pt x="0" y="10800"/>
                </a:cubicBezTo>
                <a:cubicBezTo>
                  <a:pt x="-1" y="10847"/>
                  <a:pt x="0" y="10894"/>
                  <a:pt x="0" y="10941"/>
                </a:cubicBezTo>
                <a:lnTo>
                  <a:pt x="1500" y="10922"/>
                </a:lnTo>
                <a:close/>
              </a:path>
            </a:pathLst>
          </a:cu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59" name="TextBox 28"/>
          <p:cNvSpPr>
            <a:spLocks noChangeArrowheads="1"/>
          </p:cNvSpPr>
          <p:nvPr/>
        </p:nvSpPr>
        <p:spPr bwMode="auto">
          <a:xfrm>
            <a:off x="4635500" y="2128838"/>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4800">
                <a:solidFill>
                  <a:schemeClr val="bg1"/>
                </a:solidFill>
                <a:sym charset="0" pitchFamily="34" typeface="Arial"/>
              </a:rPr>
              <a:t>25%</a:t>
            </a:r>
          </a:p>
        </p:txBody>
      </p:sp>
      <p:sp>
        <p:nvSpPr>
          <p:cNvPr id="10260" name="TextBox 30"/>
          <p:cNvSpPr>
            <a:spLocks noChangeArrowheads="1"/>
          </p:cNvSpPr>
          <p:nvPr/>
        </p:nvSpPr>
        <p:spPr bwMode="auto">
          <a:xfrm>
            <a:off x="7199314" y="2117725"/>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4800">
                <a:solidFill>
                  <a:schemeClr val="bg1"/>
                </a:solidFill>
                <a:sym charset="0" pitchFamily="34" typeface="Arial"/>
              </a:rPr>
              <a:t>75%</a:t>
            </a:r>
          </a:p>
        </p:txBody>
      </p:sp>
      <p:sp>
        <p:nvSpPr>
          <p:cNvPr id="10261" name="TextBox 31"/>
          <p:cNvSpPr>
            <a:spLocks noChangeArrowheads="1"/>
          </p:cNvSpPr>
          <p:nvPr/>
        </p:nvSpPr>
        <p:spPr bwMode="auto">
          <a:xfrm>
            <a:off x="9642474" y="2117725"/>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4800">
                <a:solidFill>
                  <a:schemeClr val="bg1"/>
                </a:solidFill>
                <a:sym charset="0" pitchFamily="34" typeface="Arial"/>
              </a:rPr>
              <a:t>40%</a:t>
            </a:r>
          </a:p>
        </p:txBody>
      </p:sp>
      <p:grpSp>
        <p:nvGrpSpPr>
          <p:cNvPr id="6" name="组合 42"/>
          <p:cNvGrpSpPr/>
          <p:nvPr/>
        </p:nvGrpSpPr>
        <p:grpSpPr>
          <a:xfrm>
            <a:off x="4511675" y="3270250"/>
            <a:ext cx="1423988" cy="1544638"/>
            <a:chExt cx="1019931" cy="1723368"/>
          </a:xfrm>
        </p:grpSpPr>
        <p:sp>
          <p:nvSpPr>
            <p:cNvPr id="8240" name="TextBox 33"/>
            <p:cNvSpPr>
              <a:spLocks noChangeArrowheads="1"/>
            </p:cNvSpPr>
            <p:nvPr/>
          </p:nvSpPr>
          <p:spPr bwMode="auto">
            <a:xfrm flipH="1">
              <a:off x="0" y="-1"/>
              <a:ext cx="1019931" cy="510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2400">
                  <a:solidFill>
                    <a:srgbClr val="FF3300"/>
                  </a:solidFill>
                  <a:sym charset="0" pitchFamily="34" typeface="Arial"/>
                </a:rPr>
                <a:t>TITLE 1</a:t>
              </a:r>
            </a:p>
          </p:txBody>
        </p:sp>
        <p:sp>
          <p:nvSpPr>
            <p:cNvPr id="8241" name="TextBox 34"/>
            <p:cNvSpPr>
              <a:spLocks noChangeArrowheads="1"/>
            </p:cNvSpPr>
            <p:nvPr/>
          </p:nvSpPr>
          <p:spPr bwMode="auto">
            <a:xfrm flipH="1">
              <a:off x="0" y="383231"/>
              <a:ext cx="859492" cy="13262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200">
                  <a:solidFill>
                    <a:srgbClr val="7F7F7F"/>
                  </a:solidFill>
                  <a:sym charset="0" pitchFamily="34" typeface="Arial"/>
                </a:rPr>
                <a:t>Historyhistory hiwad adet aagga a3tga a3t4y4 a3a64rgrgf ay4r</a:t>
              </a:r>
            </a:p>
          </p:txBody>
        </p:sp>
      </p:grpSp>
      <p:grpSp>
        <p:nvGrpSpPr>
          <p:cNvPr id="7" name="组合 42"/>
          <p:cNvGrpSpPr/>
          <p:nvPr/>
        </p:nvGrpSpPr>
        <p:grpSpPr>
          <a:xfrm>
            <a:off x="7102475" y="3270250"/>
            <a:ext cx="1423988" cy="1544638"/>
            <a:chExt cx="1019931" cy="1723368"/>
          </a:xfrm>
        </p:grpSpPr>
        <p:sp>
          <p:nvSpPr>
            <p:cNvPr id="8238" name="TextBox 36"/>
            <p:cNvSpPr>
              <a:spLocks noChangeArrowheads="1"/>
            </p:cNvSpPr>
            <p:nvPr/>
          </p:nvSpPr>
          <p:spPr bwMode="auto">
            <a:xfrm flipH="1">
              <a:off x="0" y="-1"/>
              <a:ext cx="1019931" cy="510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2400">
                  <a:solidFill>
                    <a:srgbClr val="00B050"/>
                  </a:solidFill>
                  <a:sym charset="0" pitchFamily="34" typeface="Arial"/>
                </a:rPr>
                <a:t>TITLE 2</a:t>
              </a:r>
            </a:p>
          </p:txBody>
        </p:sp>
        <p:sp>
          <p:nvSpPr>
            <p:cNvPr id="8239" name="TextBox 37"/>
            <p:cNvSpPr>
              <a:spLocks noChangeArrowheads="1"/>
            </p:cNvSpPr>
            <p:nvPr/>
          </p:nvSpPr>
          <p:spPr bwMode="auto">
            <a:xfrm flipH="1">
              <a:off x="-1" y="383231"/>
              <a:ext cx="1010016" cy="13262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200">
                  <a:solidFill>
                    <a:srgbClr val="7F7F7F"/>
                  </a:solidFill>
                  <a:sym charset="0" pitchFamily="34" typeface="Arial"/>
                </a:rPr>
                <a:t>Historyhistory hiwad adet aagrqeqqefefdafdfafadfadfga a3tga a3t4y4 a3a64rgrgf ay4r</a:t>
              </a:r>
            </a:p>
          </p:txBody>
        </p:sp>
      </p:grpSp>
      <p:grpSp>
        <p:nvGrpSpPr>
          <p:cNvPr id="8" name="组合 42"/>
          <p:cNvGrpSpPr/>
          <p:nvPr/>
        </p:nvGrpSpPr>
        <p:grpSpPr>
          <a:xfrm>
            <a:off x="9532938" y="3270250"/>
            <a:ext cx="1422400" cy="1174750"/>
            <a:chExt cx="1019931" cy="1311018"/>
          </a:xfrm>
        </p:grpSpPr>
        <p:sp>
          <p:nvSpPr>
            <p:cNvPr id="8236" name="TextBox 39"/>
            <p:cNvSpPr>
              <a:spLocks noChangeArrowheads="1"/>
            </p:cNvSpPr>
            <p:nvPr/>
          </p:nvSpPr>
          <p:spPr bwMode="auto">
            <a:xfrm flipH="1">
              <a:off x="1" y="0"/>
              <a:ext cx="1019931" cy="510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2400">
                  <a:solidFill>
                    <a:srgbClr val="00B0F0"/>
                  </a:solidFill>
                  <a:sym charset="0" pitchFamily="34" typeface="Arial"/>
                </a:rPr>
                <a:t>TITLE 3</a:t>
              </a:r>
            </a:p>
          </p:txBody>
        </p:sp>
        <p:sp>
          <p:nvSpPr>
            <p:cNvPr id="8237" name="TextBox 40"/>
            <p:cNvSpPr>
              <a:spLocks noChangeArrowheads="1"/>
            </p:cNvSpPr>
            <p:nvPr/>
          </p:nvSpPr>
          <p:spPr bwMode="auto">
            <a:xfrm flipH="1">
              <a:off x="1" y="383231"/>
              <a:ext cx="1019931" cy="91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200">
                  <a:solidFill>
                    <a:srgbClr val="7F7F7F"/>
                  </a:solidFill>
                  <a:sym charset="0" pitchFamily="34" typeface="Arial"/>
                </a:rPr>
                <a:t>Historyhistory hiwad adet aagga a3tga a3t4y4 a3a64rgrgf ay4r</a:t>
              </a:r>
            </a:p>
          </p:txBody>
        </p:sp>
      </p:grpSp>
      <p:pic>
        <p:nvPicPr>
          <p:cNvPr descr="标" id="8207" name="Picture 31"/>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208" name="TIMELINE"/>
          <p:cNvGrpSpPr/>
          <p:nvPr/>
        </p:nvGrpSpPr>
        <p:grpSpPr>
          <a:xfrm>
            <a:off x="9302750" y="6045200"/>
            <a:ext cx="1570038" cy="349250"/>
            <a:chExt cx="1775962" cy="424224"/>
          </a:xfrm>
        </p:grpSpPr>
        <p:sp>
          <p:nvSpPr>
            <p:cNvPr id="8228"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9"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30"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31"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32"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33"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34"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35"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8209" name="INFO"/>
          <p:cNvGrpSpPr/>
          <p:nvPr/>
        </p:nvGrpSpPr>
        <p:grpSpPr>
          <a:xfrm>
            <a:off x="9386888" y="6454775"/>
            <a:ext cx="1484312" cy="211138"/>
            <a:chExt cx="1677127" cy="256967"/>
          </a:xfrm>
        </p:grpSpPr>
        <p:sp>
          <p:nvSpPr>
            <p:cNvPr id="8216"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17"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18"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19"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0"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1"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2"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3"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4"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5"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6"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27"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8210"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8211"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8212"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8213"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8214" name="Text Box 58"/>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05</a:t>
            </a:r>
          </a:p>
        </p:txBody>
      </p:sp>
      <p:pic>
        <p:nvPicPr>
          <p:cNvPr descr="x-office-presentation.png" id="8215" name="图片 23"/>
          <p:cNvPicPr>
            <a:picLocks noChangeArrowheads="1" noChangeAspect="1"/>
          </p:cNvPicPr>
          <p:nvPr/>
        </p:nvPicPr>
        <p:blipFill>
          <a:blip r:embed="rId3">
            <a:extLst>
              <a:ext uri="{28A0092B-C50C-407E-A947-70E740481C1C}">
                <a14:useLocalDpi val="0"/>
              </a:ext>
            </a:extLst>
          </a:blip>
          <a:stretch>
            <a:fillRect/>
          </a:stretch>
        </p:blipFill>
        <p:spPr bwMode="auto">
          <a:xfrm>
            <a:off x="931863" y="1798638"/>
            <a:ext cx="2998787" cy="299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10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childTnLst>
                                </p:cTn>
                              </p:par>
                              <p:par>
                                <p:cTn fill="hold" id="13" nodeType="withEffect" presetClass="entr" presetID="23" presetSubtype="16">
                                  <p:stCondLst>
                                    <p:cond delay="20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childTnLst>
                                </p:cTn>
                              </p:par>
                            </p:childTnLst>
                          </p:cTn>
                        </p:par>
                        <p:par>
                          <p:cTn fill="hold" id="17" nodeType="afterGroup">
                            <p:stCondLst>
                              <p:cond delay="700"/>
                            </p:stCondLst>
                            <p:childTnLst>
                              <p:par>
                                <p:cTn fill="hold" grpId="0" id="18" nodeType="afterEffect" presetClass="entr" presetID="22" presetSubtype="8">
                                  <p:stCondLst>
                                    <p:cond delay="0"/>
                                  </p:stCondLst>
                                  <p:childTnLst>
                                    <p:set>
                                      <p:cBhvr>
                                        <p:cTn dur="1" fill="hold" id="19">
                                          <p:stCondLst>
                                            <p:cond delay="0"/>
                                          </p:stCondLst>
                                        </p:cTn>
                                        <p:tgtEl>
                                          <p:spTgt spid="10256"/>
                                        </p:tgtEl>
                                        <p:attrNameLst>
                                          <p:attrName>style.visibility</p:attrName>
                                        </p:attrNameLst>
                                      </p:cBhvr>
                                      <p:to>
                                        <p:strVal val="visible"/>
                                      </p:to>
                                    </p:set>
                                    <p:animEffect filter="">
                                      <p:cBhvr>
                                        <p:cTn dur="500" id="20"/>
                                        <p:tgtEl>
                                          <p:spTgt spid="10256"/>
                                        </p:tgtEl>
                                      </p:cBhvr>
                                    </p:animEffect>
                                  </p:childTnLst>
                                </p:cTn>
                              </p:par>
                              <p:par>
                                <p:cTn fill="hold" grpId="0" id="21" nodeType="withEffect" presetClass="entr" presetID="45" presetSubtype="0">
                                  <p:stCondLst>
                                    <p:cond delay="0"/>
                                  </p:stCondLst>
                                  <p:iterate type="lt">
                                    <p:tmPct val="10000"/>
                                  </p:iterate>
                                  <p:childTnLst>
                                    <p:set>
                                      <p:cBhvr>
                                        <p:cTn dur="1" fill="hold" id="22">
                                          <p:stCondLst>
                                            <p:cond delay="0"/>
                                          </p:stCondLst>
                                        </p:cTn>
                                        <p:tgtEl>
                                          <p:spTgt spid="10259"/>
                                        </p:tgtEl>
                                        <p:attrNameLst>
                                          <p:attrName>style.visibility</p:attrName>
                                        </p:attrNameLst>
                                      </p:cBhvr>
                                      <p:to>
                                        <p:strVal val="visible"/>
                                      </p:to>
                                    </p:set>
                                    <p:animEffect filter="">
                                      <p:cBhvr>
                                        <p:cTn dur="500" id="23"/>
                                        <p:tgtEl>
                                          <p:spTgt spid="10259"/>
                                        </p:tgtEl>
                                      </p:cBhvr>
                                    </p:animEffect>
                                    <p:anim calcmode="lin" valueType="num">
                                      <p:cBhvr>
                                        <p:cTn dur="500" fill="hold" id="24"/>
                                        <p:tgtEl>
                                          <p:spTgt spid="10259"/>
                                        </p:tgtEl>
                                        <p:attrNameLst>
                                          <p:attrName>ppt_w</p:attrName>
                                        </p:attrNameLst>
                                      </p:cBhvr>
                                      <p:tavLst>
                                        <p:tav fmla="#ppt_w*sin(2.5*pi*$)" tm="0">
                                          <p:val>
                                            <p:fltVal val="0"/>
                                          </p:val>
                                        </p:tav>
                                        <p:tav tm="100000">
                                          <p:val>
                                            <p:fltVal val="1"/>
                                          </p:val>
                                        </p:tav>
                                      </p:tavLst>
                                    </p:anim>
                                    <p:anim calcmode="lin" valueType="num">
                                      <p:cBhvr>
                                        <p:cTn dur="500" fill="hold" id="25"/>
                                        <p:tgtEl>
                                          <p:spTgt spid="10259"/>
                                        </p:tgtEl>
                                        <p:attrNameLst>
                                          <p:attrName>ppt_h</p:attrName>
                                        </p:attrNameLst>
                                      </p:cBhvr>
                                      <p:tavLst>
                                        <p:tav tm="0">
                                          <p:val>
                                            <p:strVal val="#ppt_h"/>
                                          </p:val>
                                        </p:tav>
                                        <p:tav tm="100000">
                                          <p:val>
                                            <p:strVal val="#ppt_h"/>
                                          </p:val>
                                        </p:tav>
                                      </p:tavLst>
                                    </p:anim>
                                  </p:childTnLst>
                                </p:cTn>
                              </p:par>
                              <p:par>
                                <p:cTn fill="hold" grpId="0" id="26" nodeType="withEffect" presetClass="entr" presetID="22" presetSubtype="4">
                                  <p:stCondLst>
                                    <p:cond delay="100"/>
                                  </p:stCondLst>
                                  <p:childTnLst>
                                    <p:set>
                                      <p:cBhvr>
                                        <p:cTn dur="1" fill="hold" id="27">
                                          <p:stCondLst>
                                            <p:cond delay="0"/>
                                          </p:stCondLst>
                                        </p:cTn>
                                        <p:tgtEl>
                                          <p:spTgt spid="10257"/>
                                        </p:tgtEl>
                                        <p:attrNameLst>
                                          <p:attrName>style.visibility</p:attrName>
                                        </p:attrNameLst>
                                      </p:cBhvr>
                                      <p:to>
                                        <p:strVal val="visible"/>
                                      </p:to>
                                    </p:set>
                                    <p:animEffect filter="">
                                      <p:cBhvr>
                                        <p:cTn dur="500" id="28"/>
                                        <p:tgtEl>
                                          <p:spTgt spid="10257"/>
                                        </p:tgtEl>
                                      </p:cBhvr>
                                    </p:animEffect>
                                  </p:childTnLst>
                                </p:cTn>
                              </p:par>
                              <p:par>
                                <p:cTn fill="hold" grpId="0" id="29" nodeType="withEffect" presetClass="entr" presetID="45" presetSubtype="0">
                                  <p:stCondLst>
                                    <p:cond delay="100"/>
                                  </p:stCondLst>
                                  <p:iterate type="lt">
                                    <p:tmPct val="10000"/>
                                  </p:iterate>
                                  <p:childTnLst>
                                    <p:set>
                                      <p:cBhvr>
                                        <p:cTn dur="1" fill="hold" id="30">
                                          <p:stCondLst>
                                            <p:cond delay="0"/>
                                          </p:stCondLst>
                                        </p:cTn>
                                        <p:tgtEl>
                                          <p:spTgt spid="10260"/>
                                        </p:tgtEl>
                                        <p:attrNameLst>
                                          <p:attrName>style.visibility</p:attrName>
                                        </p:attrNameLst>
                                      </p:cBhvr>
                                      <p:to>
                                        <p:strVal val="visible"/>
                                      </p:to>
                                    </p:set>
                                    <p:animEffect filter="">
                                      <p:cBhvr>
                                        <p:cTn dur="500" id="31"/>
                                        <p:tgtEl>
                                          <p:spTgt spid="10260"/>
                                        </p:tgtEl>
                                      </p:cBhvr>
                                    </p:animEffect>
                                    <p:anim calcmode="lin" valueType="num">
                                      <p:cBhvr>
                                        <p:cTn dur="500" fill="hold" id="32"/>
                                        <p:tgtEl>
                                          <p:spTgt spid="10260"/>
                                        </p:tgtEl>
                                        <p:attrNameLst>
                                          <p:attrName>ppt_w</p:attrName>
                                        </p:attrNameLst>
                                      </p:cBhvr>
                                      <p:tavLst>
                                        <p:tav fmla="#ppt_w*sin(2.5*pi*$)" tm="0">
                                          <p:val>
                                            <p:fltVal val="0"/>
                                          </p:val>
                                        </p:tav>
                                        <p:tav tm="100000">
                                          <p:val>
                                            <p:fltVal val="1"/>
                                          </p:val>
                                        </p:tav>
                                      </p:tavLst>
                                    </p:anim>
                                    <p:anim calcmode="lin" valueType="num">
                                      <p:cBhvr>
                                        <p:cTn dur="500" fill="hold" id="33"/>
                                        <p:tgtEl>
                                          <p:spTgt spid="10260"/>
                                        </p:tgtEl>
                                        <p:attrNameLst>
                                          <p:attrName>ppt_h</p:attrName>
                                        </p:attrNameLst>
                                      </p:cBhvr>
                                      <p:tavLst>
                                        <p:tav tm="0">
                                          <p:val>
                                            <p:strVal val="#ppt_h"/>
                                          </p:val>
                                        </p:tav>
                                        <p:tav tm="100000">
                                          <p:val>
                                            <p:strVal val="#ppt_h"/>
                                          </p:val>
                                        </p:tav>
                                      </p:tavLst>
                                    </p:anim>
                                  </p:childTnLst>
                                </p:cTn>
                              </p:par>
                              <p:par>
                                <p:cTn fill="hold" grpId="0" id="34" nodeType="withEffect" presetClass="entr" presetID="22" presetSubtype="4">
                                  <p:stCondLst>
                                    <p:cond delay="200"/>
                                  </p:stCondLst>
                                  <p:childTnLst>
                                    <p:set>
                                      <p:cBhvr>
                                        <p:cTn dur="1" fill="hold" id="35">
                                          <p:stCondLst>
                                            <p:cond delay="0"/>
                                          </p:stCondLst>
                                        </p:cTn>
                                        <p:tgtEl>
                                          <p:spTgt spid="10258"/>
                                        </p:tgtEl>
                                        <p:attrNameLst>
                                          <p:attrName>style.visibility</p:attrName>
                                        </p:attrNameLst>
                                      </p:cBhvr>
                                      <p:to>
                                        <p:strVal val="visible"/>
                                      </p:to>
                                    </p:set>
                                    <p:animEffect filter="">
                                      <p:cBhvr>
                                        <p:cTn dur="500" id="36"/>
                                        <p:tgtEl>
                                          <p:spTgt spid="10258"/>
                                        </p:tgtEl>
                                      </p:cBhvr>
                                    </p:animEffect>
                                  </p:childTnLst>
                                </p:cTn>
                              </p:par>
                              <p:par>
                                <p:cTn fill="hold" grpId="0" id="37" nodeType="withEffect" presetClass="entr" presetID="45" presetSubtype="0">
                                  <p:stCondLst>
                                    <p:cond delay="200"/>
                                  </p:stCondLst>
                                  <p:iterate type="lt">
                                    <p:tmPct val="10000"/>
                                  </p:iterate>
                                  <p:childTnLst>
                                    <p:set>
                                      <p:cBhvr>
                                        <p:cTn dur="1" fill="hold" id="38">
                                          <p:stCondLst>
                                            <p:cond delay="0"/>
                                          </p:stCondLst>
                                        </p:cTn>
                                        <p:tgtEl>
                                          <p:spTgt spid="10261"/>
                                        </p:tgtEl>
                                        <p:attrNameLst>
                                          <p:attrName>style.visibility</p:attrName>
                                        </p:attrNameLst>
                                      </p:cBhvr>
                                      <p:to>
                                        <p:strVal val="visible"/>
                                      </p:to>
                                    </p:set>
                                    <p:animEffect filter="">
                                      <p:cBhvr>
                                        <p:cTn dur="500" id="39"/>
                                        <p:tgtEl>
                                          <p:spTgt spid="10261"/>
                                        </p:tgtEl>
                                      </p:cBhvr>
                                    </p:animEffect>
                                    <p:anim calcmode="lin" valueType="num">
                                      <p:cBhvr>
                                        <p:cTn dur="500" fill="hold" id="40"/>
                                        <p:tgtEl>
                                          <p:spTgt spid="10261"/>
                                        </p:tgtEl>
                                        <p:attrNameLst>
                                          <p:attrName>ppt_w</p:attrName>
                                        </p:attrNameLst>
                                      </p:cBhvr>
                                      <p:tavLst>
                                        <p:tav fmla="#ppt_w*sin(2.5*pi*$)" tm="0">
                                          <p:val>
                                            <p:fltVal val="0"/>
                                          </p:val>
                                        </p:tav>
                                        <p:tav tm="100000">
                                          <p:val>
                                            <p:fltVal val="1"/>
                                          </p:val>
                                        </p:tav>
                                      </p:tavLst>
                                    </p:anim>
                                    <p:anim calcmode="lin" valueType="num">
                                      <p:cBhvr>
                                        <p:cTn dur="500" fill="hold" id="41"/>
                                        <p:tgtEl>
                                          <p:spTgt spid="10261"/>
                                        </p:tgtEl>
                                        <p:attrNameLst>
                                          <p:attrName>ppt_h</p:attrName>
                                        </p:attrNameLst>
                                      </p:cBhvr>
                                      <p:tavLst>
                                        <p:tav tm="0">
                                          <p:val>
                                            <p:strVal val="#ppt_h"/>
                                          </p:val>
                                        </p:tav>
                                        <p:tav tm="100000">
                                          <p:val>
                                            <p:strVal val="#ppt_h"/>
                                          </p:val>
                                        </p:tav>
                                      </p:tavLst>
                                    </p:anim>
                                  </p:childTnLst>
                                </p:cTn>
                              </p:par>
                              <p:par>
                                <p:cTn fill="hold" id="42" nodeType="withEffect" presetClass="entr" presetID="47" presetSubtype="0">
                                  <p:stCondLst>
                                    <p:cond delay="0"/>
                                  </p:stCondLst>
                                  <p:childTnLst>
                                    <p:set>
                                      <p:cBhvr>
                                        <p:cTn dur="1" fill="hold" id="43">
                                          <p:stCondLst>
                                            <p:cond delay="0"/>
                                          </p:stCondLst>
                                        </p:cTn>
                                        <p:tgtEl>
                                          <p:spTgt spid="6"/>
                                        </p:tgtEl>
                                        <p:attrNameLst>
                                          <p:attrName>style.visibility</p:attrName>
                                        </p:attrNameLst>
                                      </p:cBhvr>
                                      <p:to>
                                        <p:strVal val="visible"/>
                                      </p:to>
                                    </p:set>
                                    <p:animEffect filter="">
                                      <p:cBhvr>
                                        <p:cTn dur="1000" id="44"/>
                                        <p:tgtEl>
                                          <p:spTgt spid="6"/>
                                        </p:tgtEl>
                                      </p:cBhvr>
                                    </p:animEffect>
                                    <p:anim calcmode="lin" valueType="num">
                                      <p:cBhvr>
                                        <p:cTn dur="1000" fill="hold" id="45"/>
                                        <p:tgtEl>
                                          <p:spTgt spid="6"/>
                                        </p:tgtEl>
                                        <p:attrNameLst>
                                          <p:attrName>ppt_x</p:attrName>
                                        </p:attrNameLst>
                                      </p:cBhvr>
                                      <p:tavLst>
                                        <p:tav tm="0">
                                          <p:val>
                                            <p:strVal val="#ppt_x"/>
                                          </p:val>
                                        </p:tav>
                                        <p:tav tm="100000">
                                          <p:val>
                                            <p:strVal val="#ppt_x"/>
                                          </p:val>
                                        </p:tav>
                                      </p:tavLst>
                                    </p:anim>
                                    <p:anim calcmode="lin" valueType="num">
                                      <p:cBhvr>
                                        <p:cTn dur="1000" fill="hold" id="46"/>
                                        <p:tgtEl>
                                          <p:spTgt spid="6"/>
                                        </p:tgtEl>
                                        <p:attrNameLst>
                                          <p:attrName>ppt_y</p:attrName>
                                        </p:attrNameLst>
                                      </p:cBhvr>
                                      <p:tavLst>
                                        <p:tav tm="0">
                                          <p:val>
                                            <p:strVal val="#ppt_y-.1"/>
                                          </p:val>
                                        </p:tav>
                                        <p:tav tm="100000">
                                          <p:val>
                                            <p:strVal val="#ppt_y"/>
                                          </p:val>
                                        </p:tav>
                                      </p:tavLst>
                                    </p:anim>
                                  </p:childTnLst>
                                </p:cTn>
                              </p:par>
                              <p:par>
                                <p:cTn fill="hold" id="47" nodeType="withEffect" presetClass="entr" presetID="47" presetSubtype="0">
                                  <p:stCondLst>
                                    <p:cond delay="0"/>
                                  </p:stCondLst>
                                  <p:childTnLst>
                                    <p:set>
                                      <p:cBhvr>
                                        <p:cTn dur="1" fill="hold" id="48">
                                          <p:stCondLst>
                                            <p:cond delay="0"/>
                                          </p:stCondLst>
                                        </p:cTn>
                                        <p:tgtEl>
                                          <p:spTgt spid="7"/>
                                        </p:tgtEl>
                                        <p:attrNameLst>
                                          <p:attrName>style.visibility</p:attrName>
                                        </p:attrNameLst>
                                      </p:cBhvr>
                                      <p:to>
                                        <p:strVal val="visible"/>
                                      </p:to>
                                    </p:set>
                                    <p:animEffect filter="">
                                      <p:cBhvr>
                                        <p:cTn dur="1000" id="49"/>
                                        <p:tgtEl>
                                          <p:spTgt spid="7"/>
                                        </p:tgtEl>
                                      </p:cBhvr>
                                    </p:animEffect>
                                    <p:anim calcmode="lin" valueType="num">
                                      <p:cBhvr>
                                        <p:cTn dur="1000" fill="hold" id="50"/>
                                        <p:tgtEl>
                                          <p:spTgt spid="7"/>
                                        </p:tgtEl>
                                        <p:attrNameLst>
                                          <p:attrName>ppt_x</p:attrName>
                                        </p:attrNameLst>
                                      </p:cBhvr>
                                      <p:tavLst>
                                        <p:tav tm="0">
                                          <p:val>
                                            <p:strVal val="#ppt_x"/>
                                          </p:val>
                                        </p:tav>
                                        <p:tav tm="100000">
                                          <p:val>
                                            <p:strVal val="#ppt_x"/>
                                          </p:val>
                                        </p:tav>
                                      </p:tavLst>
                                    </p:anim>
                                    <p:anim calcmode="lin" valueType="num">
                                      <p:cBhvr>
                                        <p:cTn dur="1000" fill="hold" id="51"/>
                                        <p:tgtEl>
                                          <p:spTgt spid="7"/>
                                        </p:tgtEl>
                                        <p:attrNameLst>
                                          <p:attrName>ppt_y</p:attrName>
                                        </p:attrNameLst>
                                      </p:cBhvr>
                                      <p:tavLst>
                                        <p:tav tm="0">
                                          <p:val>
                                            <p:strVal val="#ppt_y-.1"/>
                                          </p:val>
                                        </p:tav>
                                        <p:tav tm="100000">
                                          <p:val>
                                            <p:strVal val="#ppt_y"/>
                                          </p:val>
                                        </p:tav>
                                      </p:tavLst>
                                    </p:anim>
                                  </p:childTnLst>
                                </p:cTn>
                              </p:par>
                              <p:par>
                                <p:cTn fill="hold" id="52" nodeType="withEffect" presetClass="entr" presetID="47" presetSubtype="0">
                                  <p:stCondLst>
                                    <p:cond delay="0"/>
                                  </p:stCondLst>
                                  <p:childTnLst>
                                    <p:set>
                                      <p:cBhvr>
                                        <p:cTn dur="1" fill="hold" id="53">
                                          <p:stCondLst>
                                            <p:cond delay="0"/>
                                          </p:stCondLst>
                                        </p:cTn>
                                        <p:tgtEl>
                                          <p:spTgt spid="8"/>
                                        </p:tgtEl>
                                        <p:attrNameLst>
                                          <p:attrName>style.visibility</p:attrName>
                                        </p:attrNameLst>
                                      </p:cBhvr>
                                      <p:to>
                                        <p:strVal val="visible"/>
                                      </p:to>
                                    </p:set>
                                    <p:animEffect filter="">
                                      <p:cBhvr>
                                        <p:cTn dur="1000" id="54"/>
                                        <p:tgtEl>
                                          <p:spTgt spid="8"/>
                                        </p:tgtEl>
                                      </p:cBhvr>
                                    </p:animEffect>
                                    <p:anim calcmode="lin" valueType="num">
                                      <p:cBhvr>
                                        <p:cTn dur="1000" fill="hold" id="55"/>
                                        <p:tgtEl>
                                          <p:spTgt spid="8"/>
                                        </p:tgtEl>
                                        <p:attrNameLst>
                                          <p:attrName>ppt_x</p:attrName>
                                        </p:attrNameLst>
                                      </p:cBhvr>
                                      <p:tavLst>
                                        <p:tav tm="0">
                                          <p:val>
                                            <p:strVal val="#ppt_x"/>
                                          </p:val>
                                        </p:tav>
                                        <p:tav tm="100000">
                                          <p:val>
                                            <p:strVal val="#ppt_x"/>
                                          </p:val>
                                        </p:tav>
                                      </p:tavLst>
                                    </p:anim>
                                    <p:anim calcmode="lin" valueType="num">
                                      <p:cBhvr>
                                        <p:cTn dur="1000" fill="hold" id="56"/>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56"/>
      <p:bldP grpId="0" spid="10257"/>
      <p:bldP grpId="0" spid="10258"/>
      <p:bldP grpId="0" spid="10259"/>
      <p:bldP grpId="0" spid="10260"/>
      <p:bldP grpId="0" spid="1026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D60C25"/>
        </a:solidFill>
        <a:effectLst/>
      </p:bgPr>
    </p:bg>
    <p:spTree>
      <p:nvGrpSpPr>
        <p:cNvPr id="1" name=""/>
        <p:cNvGrpSpPr/>
        <p:nvPr/>
      </p:nvGrpSpPr>
      <p:grpSpPr>
        <a:xfrm>
          <a:off x="0" y="0"/>
          <a:ext cx="0" cy="0"/>
        </a:xfrm>
      </p:grpSpPr>
      <p:sp>
        <p:nvSpPr>
          <p:cNvPr id="9218" name="AutoShape 2"/>
          <p:cNvSpPr>
            <a:spLocks noChangeArrowheads="1"/>
          </p:cNvSpPr>
          <p:nvPr/>
        </p:nvSpPr>
        <p:spPr bwMode="auto">
          <a:xfrm>
            <a:off x="-9525" y="942975"/>
            <a:ext cx="12199938"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cxnSp>
        <p:nvCxnSpPr>
          <p:cNvPr id="9219" name="AutoShape 3"/>
          <p:cNvCxnSpPr>
            <a:cxnSpLocks noChangeShapeType="1"/>
            <a:stCxn id="9230" idx="5"/>
            <a:endCxn id="9238" idx="5"/>
          </p:cNvCxnSpPr>
          <p:nvPr/>
        </p:nvCxnSpPr>
        <p:spPr bwMode="auto">
          <a:xfrm flipH="1">
            <a:off x="6159500" y="2870200"/>
            <a:ext cx="1588" cy="1435100"/>
          </a:xfrm>
          <a:prstGeom prst="curvedConnector5">
            <a:avLst>
              <a:gd fmla="val -21425000" name="adj1"/>
              <a:gd fmla="val 34426" name="adj2"/>
              <a:gd fmla="val 21525000" name="adj3"/>
            </a:avLst>
          </a:prstGeom>
          <a:noFill/>
          <a:ln w="28575">
            <a:solidFill>
              <a:srgbClr val="595959"/>
            </a:solidFill>
            <a:prstDash val="sysDot"/>
            <a:round/>
          </a:ln>
          <a:extLst>
            <a:ext uri="{909E8E84-426E-40DD-AFC4-6F175D3DCCD1}">
              <a14:hiddenFill>
                <a:noFill/>
              </a14:hiddenFill>
            </a:ext>
          </a:extLst>
        </p:spPr>
      </p:cxnSp>
      <p:sp>
        <p:nvSpPr>
          <p:cNvPr id="9220" name="时间线2"/>
          <p:cNvSpPr>
            <a:spLocks noChangeShapeType="1"/>
          </p:cNvSpPr>
          <p:nvPr/>
        </p:nvSpPr>
        <p:spPr bwMode="auto">
          <a:xfrm flipH="1" flipV="1">
            <a:off x="6170613" y="1654175"/>
            <a:ext cx="0" cy="1216025"/>
          </a:xfrm>
          <a:prstGeom prst="line">
            <a:avLst/>
          </a:prstGeom>
          <a:noFill/>
          <a:ln w="28575">
            <a:solidFill>
              <a:srgbClr val="595959"/>
            </a:solidFill>
            <a:prstDash val="sysDot"/>
            <a:round/>
          </a:ln>
          <a:extLst>
            <a:ext uri="{909E8E84-426E-40DD-AFC4-6F175D3DCCD1}">
              <a14:hiddenFill>
                <a:noFill/>
              </a14:hiddenFill>
            </a:ext>
          </a:extLst>
        </p:spPr>
        <p:txBody>
          <a:bodyPr/>
          <a:lstStyle/>
          <a:p>
            <a:endParaRPr altLang="en-US" lang="zh-CN"/>
          </a:p>
        </p:txBody>
      </p:sp>
      <p:grpSp>
        <p:nvGrpSpPr>
          <p:cNvPr id="9221" name="TIMELINE"/>
          <p:cNvGrpSpPr/>
          <p:nvPr/>
        </p:nvGrpSpPr>
        <p:grpSpPr>
          <a:xfrm>
            <a:off x="3344863" y="1411288"/>
            <a:ext cx="1963737" cy="469900"/>
            <a:chExt cx="2648502" cy="633875"/>
          </a:xfrm>
        </p:grpSpPr>
        <p:sp>
          <p:nvSpPr>
            <p:cNvPr id="9298" name="Freeform 14"/>
            <p:cNvSpPr>
              <a:spLocks noChangeArrowheads="1"/>
            </p:cNvSpPr>
            <p:nvPr/>
          </p:nvSpPr>
          <p:spPr bwMode="auto">
            <a:xfrm>
              <a:off x="0" y="3532"/>
              <a:ext cx="324883" cy="630343"/>
            </a:xfrm>
            <a:custGeom>
              <a:gdLst>
                <a:gd fmla="*/ 356584327 w 296" name="T0"/>
                <a:gd fmla="*/ 18152339 h 573" name="T1"/>
                <a:gd fmla="*/ 337309773 w 296" name="T2"/>
                <a:gd fmla="*/ 37514760 h 573" name="T3"/>
                <a:gd fmla="*/ 201180491 w 296" name="T4"/>
                <a:gd fmla="*/ 37514760 h 573" name="T5"/>
                <a:gd fmla="*/ 196362127 w 296" name="T6"/>
                <a:gd fmla="*/ 42356189 h 573" name="T7"/>
                <a:gd fmla="*/ 196362127 w 296" name="T8"/>
                <a:gd fmla="*/ 674062170 h 573" name="T9"/>
                <a:gd fmla="*/ 178292712 w 296" name="T10"/>
                <a:gd fmla="*/ 693424583 h 573" name="T11"/>
                <a:gd fmla="*/ 159017061 w 296" name="T12"/>
                <a:gd fmla="*/ 674062170 h 573" name="T13"/>
                <a:gd fmla="*/ 159017061 w 296" name="T14"/>
                <a:gd fmla="*/ 42356189 h 573" name="T15"/>
                <a:gd fmla="*/ 154198696 w 296" name="T16"/>
                <a:gd fmla="*/ 37514760 h 573" name="T17"/>
                <a:gd fmla="*/ 18070520 w 296" name="T18"/>
                <a:gd fmla="*/ 37514760 h 573" name="T19"/>
                <a:gd fmla="*/ 0 w 296" name="T20"/>
                <a:gd fmla="*/ 18152339 h 573" name="T21"/>
                <a:gd fmla="*/ 18070520 w 296" name="T22"/>
                <a:gd fmla="*/ 0 h 573" name="T23"/>
                <a:gd fmla="*/ 337309773 w 296" name="T24"/>
                <a:gd fmla="*/ 0 h 573" name="T25"/>
                <a:gd fmla="*/ 356584327 w 296" name="T26"/>
                <a:gd fmla="*/ 18152339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0" y="31"/>
                    <a:pt x="280" y="31"/>
                  </a:cubicBezTo>
                  <a:cubicBezTo>
                    <a:pt x="167" y="31"/>
                    <a:pt x="167" y="31"/>
                    <a:pt x="167" y="31"/>
                  </a:cubicBezTo>
                  <a:cubicBezTo>
                    <a:pt x="164" y="31"/>
                    <a:pt x="163" y="32"/>
                    <a:pt x="163" y="35"/>
                  </a:cubicBezTo>
                  <a:cubicBezTo>
                    <a:pt x="163" y="557"/>
                    <a:pt x="163" y="557"/>
                    <a:pt x="163" y="557"/>
                  </a:cubicBezTo>
                  <a:cubicBezTo>
                    <a:pt x="163" y="567"/>
                    <a:pt x="158" y="573"/>
                    <a:pt x="148" y="573"/>
                  </a:cubicBezTo>
                  <a:cubicBezTo>
                    <a:pt x="137" y="573"/>
                    <a:pt x="132" y="567"/>
                    <a:pt x="132" y="557"/>
                  </a:cubicBezTo>
                  <a:cubicBezTo>
                    <a:pt x="132" y="35"/>
                    <a:pt x="132" y="35"/>
                    <a:pt x="132" y="35"/>
                  </a:cubicBezTo>
                  <a:cubicBezTo>
                    <a:pt x="132" y="32"/>
                    <a:pt x="131" y="31"/>
                    <a:pt x="128" y="31"/>
                  </a:cubicBezTo>
                  <a:cubicBezTo>
                    <a:pt x="15" y="31"/>
                    <a:pt x="15" y="31"/>
                    <a:pt x="15" y="31"/>
                  </a:cubicBezTo>
                  <a:cubicBezTo>
                    <a:pt x="5" y="31"/>
                    <a:pt x="0" y="26"/>
                    <a:pt x="0" y="15"/>
                  </a:cubicBezTo>
                  <a:cubicBezTo>
                    <a:pt x="0" y="5"/>
                    <a:pt x="5" y="0"/>
                    <a:pt x="15" y="0"/>
                  </a:cubicBezTo>
                  <a:cubicBezTo>
                    <a:pt x="280" y="0"/>
                    <a:pt x="280" y="0"/>
                    <a:pt x="280" y="0"/>
                  </a:cubicBezTo>
                  <a:cubicBezTo>
                    <a:pt x="290" y="0"/>
                    <a:pt x="296" y="5"/>
                    <a:pt x="296" y="15"/>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9" name="Freeform 15"/>
            <p:cNvSpPr>
              <a:spLocks noChangeArrowheads="1"/>
            </p:cNvSpPr>
            <p:nvPr/>
          </p:nvSpPr>
          <p:spPr bwMode="auto">
            <a:xfrm>
              <a:off x="409634" y="3532"/>
              <a:ext cx="33548" cy="630343"/>
            </a:xfrm>
            <a:custGeom>
              <a:gdLst>
                <a:gd fmla="*/ 36305437 w 31" name="T0"/>
                <a:gd fmla="*/ 674062170 h 573" name="T1"/>
                <a:gd fmla="*/ 17567248 w 31" name="T2"/>
                <a:gd fmla="*/ 693424583 h 573" name="T3"/>
                <a:gd fmla="*/ 0 w 31" name="T4"/>
                <a:gd fmla="*/ 674062170 h 573" name="T5"/>
                <a:gd fmla="*/ 0 w 31" name="T6"/>
                <a:gd fmla="*/ 18152339 h 573" name="T7"/>
                <a:gd fmla="*/ 17567248 w 31" name="T8"/>
                <a:gd fmla="*/ 0 h 573" name="T9"/>
                <a:gd fmla="*/ 36305437 w 31" name="T10"/>
                <a:gd fmla="*/ 18152339 h 573" name="T11"/>
                <a:gd fmla="*/ 36305437 w 31" name="T12"/>
                <a:gd fmla="*/ 674062170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6" y="573"/>
                    <a:pt x="15" y="573"/>
                  </a:cubicBezTo>
                  <a:cubicBezTo>
                    <a:pt x="5" y="573"/>
                    <a:pt x="0" y="567"/>
                    <a:pt x="0" y="557"/>
                  </a:cubicBezTo>
                  <a:cubicBezTo>
                    <a:pt x="0" y="15"/>
                    <a:pt x="0" y="15"/>
                    <a:pt x="0" y="15"/>
                  </a:cubicBezTo>
                  <a:cubicBezTo>
                    <a:pt x="0" y="5"/>
                    <a:pt x="5" y="0"/>
                    <a:pt x="15" y="0"/>
                  </a:cubicBezTo>
                  <a:cubicBezTo>
                    <a:pt x="26" y="0"/>
                    <a:pt x="31" y="5"/>
                    <a:pt x="31" y="15"/>
                  </a:cubicBezTo>
                  <a:lnTo>
                    <a:pt x="31" y="557"/>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300" name="Freeform 16"/>
            <p:cNvSpPr>
              <a:spLocks noChangeArrowheads="1"/>
            </p:cNvSpPr>
            <p:nvPr/>
          </p:nvSpPr>
          <p:spPr bwMode="auto">
            <a:xfrm>
              <a:off x="529700" y="0"/>
              <a:ext cx="452011" cy="633874"/>
            </a:xfrm>
            <a:custGeom>
              <a:gdLst>
                <a:gd fmla="*/ 497114209 w 411" name="T0"/>
                <a:gd fmla="*/ 679332123 h 575" name="T1"/>
                <a:gd fmla="*/ 477761325 w 411" name="T2"/>
                <a:gd fmla="*/ 698776062 h 575" name="T3"/>
                <a:gd fmla="*/ 459619303 w 411" name="T4"/>
                <a:gd fmla="*/ 679332123 h 575" name="T5"/>
                <a:gd fmla="*/ 459619303 w 411" name="T6"/>
                <a:gd fmla="*/ 111804337 h 575" name="T7"/>
                <a:gd fmla="*/ 457199780 w 411" name="T8"/>
                <a:gd fmla="*/ 110588402 h 575" name="T9"/>
                <a:gd fmla="*/ 454781357 w 411" name="T10"/>
                <a:gd fmla="*/ 111804337 h 575" name="T11"/>
                <a:gd fmla="*/ 264886135 w 411" name="T12"/>
                <a:gd fmla="*/ 499472795 h 575" name="T13"/>
                <a:gd fmla="*/ 249161435 w 411" name="T14"/>
                <a:gd fmla="*/ 510410699 h 575" name="T15"/>
                <a:gd fmla="*/ 232228075 w 411" name="T16"/>
                <a:gd fmla="*/ 499472795 h 575" name="T17"/>
                <a:gd fmla="*/ 42332869 w 411" name="T18"/>
                <a:gd fmla="*/ 111804337 h 575" name="T19"/>
                <a:gd fmla="*/ 39914446 w 411" name="T20"/>
                <a:gd fmla="*/ 110588402 h 575" name="T21"/>
                <a:gd fmla="*/ 37494923 w 411" name="T22"/>
                <a:gd fmla="*/ 111804337 h 575" name="T23"/>
                <a:gd fmla="*/ 37494923 w 411" name="T24"/>
                <a:gd fmla="*/ 679332123 h 575" name="T25"/>
                <a:gd fmla="*/ 19352892 w 411" name="T26"/>
                <a:gd fmla="*/ 698776062 h 575" name="T27"/>
                <a:gd fmla="*/ 0 w 411" name="T28"/>
                <a:gd fmla="*/ 679332123 h 575" name="T29"/>
                <a:gd fmla="*/ 0 w 411" name="T30"/>
                <a:gd fmla="*/ 20659883 h 575" name="T31"/>
                <a:gd fmla="*/ 14513842 w 411" name="T32"/>
                <a:gd fmla="*/ 2430769 h 575" name="T33"/>
                <a:gd fmla="*/ 36286262 w 411" name="T34"/>
                <a:gd fmla="*/ 14583510 h 575" name="T35"/>
                <a:gd fmla="*/ 246743012 w 411" name="T36"/>
                <a:gd fmla="*/ 444786579 h 575" name="T37"/>
                <a:gd fmla="*/ 250371197 w 411" name="T38"/>
                <a:gd fmla="*/ 444786579 h 575" name="T39"/>
                <a:gd fmla="*/ 460827965 w 411" name="T40"/>
                <a:gd fmla="*/ 14583510 h 575" name="T41"/>
                <a:gd fmla="*/ 482600371 w 411" name="T42"/>
                <a:gd fmla="*/ 2430769 h 575" name="T43"/>
                <a:gd fmla="*/ 497114209 w 411" name="T44"/>
                <a:gd fmla="*/ 20659883 h 575" name="T45"/>
                <a:gd fmla="*/ 497114209 w 411" name="T46"/>
                <a:gd fmla="*/ 679332123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1" name="T72"/>
                <a:gd fmla="*/ 0 h 575" name="T73"/>
                <a:gd fmla="*/ 411 w 411"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1">
                  <a:moveTo>
                    <a:pt x="411" y="559"/>
                  </a:moveTo>
                  <a:cubicBezTo>
                    <a:pt x="411" y="569"/>
                    <a:pt x="406" y="575"/>
                    <a:pt x="395" y="575"/>
                  </a:cubicBezTo>
                  <a:cubicBezTo>
                    <a:pt x="385" y="575"/>
                    <a:pt x="380" y="569"/>
                    <a:pt x="380" y="559"/>
                  </a:cubicBezTo>
                  <a:cubicBezTo>
                    <a:pt x="380" y="92"/>
                    <a:pt x="380" y="92"/>
                    <a:pt x="380" y="92"/>
                  </a:cubicBezTo>
                  <a:cubicBezTo>
                    <a:pt x="380" y="92"/>
                    <a:pt x="379" y="91"/>
                    <a:pt x="378" y="91"/>
                  </a:cubicBezTo>
                  <a:cubicBezTo>
                    <a:pt x="377" y="91"/>
                    <a:pt x="377" y="91"/>
                    <a:pt x="376" y="92"/>
                  </a:cubicBezTo>
                  <a:cubicBezTo>
                    <a:pt x="219" y="411"/>
                    <a:pt x="219" y="411"/>
                    <a:pt x="219" y="411"/>
                  </a:cubicBezTo>
                  <a:cubicBezTo>
                    <a:pt x="217" y="417"/>
                    <a:pt x="212" y="420"/>
                    <a:pt x="206" y="420"/>
                  </a:cubicBezTo>
                  <a:cubicBezTo>
                    <a:pt x="199" y="420"/>
                    <a:pt x="194" y="417"/>
                    <a:pt x="192" y="411"/>
                  </a:cubicBezTo>
                  <a:cubicBezTo>
                    <a:pt x="35" y="92"/>
                    <a:pt x="35" y="92"/>
                    <a:pt x="35" y="92"/>
                  </a:cubicBezTo>
                  <a:cubicBezTo>
                    <a:pt x="34" y="91"/>
                    <a:pt x="34" y="91"/>
                    <a:pt x="33" y="91"/>
                  </a:cubicBezTo>
                  <a:cubicBezTo>
                    <a:pt x="32"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4" y="366"/>
                    <a:pt x="204" y="366"/>
                    <a:pt x="204" y="366"/>
                  </a:cubicBezTo>
                  <a:cubicBezTo>
                    <a:pt x="205" y="368"/>
                    <a:pt x="206" y="368"/>
                    <a:pt x="207" y="366"/>
                  </a:cubicBezTo>
                  <a:cubicBezTo>
                    <a:pt x="381" y="12"/>
                    <a:pt x="381" y="12"/>
                    <a:pt x="381" y="12"/>
                  </a:cubicBezTo>
                  <a:cubicBezTo>
                    <a:pt x="385" y="4"/>
                    <a:pt x="391" y="0"/>
                    <a:pt x="399" y="2"/>
                  </a:cubicBezTo>
                  <a:cubicBezTo>
                    <a:pt x="407" y="4"/>
                    <a:pt x="411" y="9"/>
                    <a:pt x="411" y="17"/>
                  </a:cubicBezTo>
                  <a:lnTo>
                    <a:pt x="411" y="559"/>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301" name="Freeform 17"/>
            <p:cNvSpPr>
              <a:spLocks noChangeArrowheads="1"/>
            </p:cNvSpPr>
            <p:nvPr/>
          </p:nvSpPr>
          <p:spPr bwMode="auto">
            <a:xfrm>
              <a:off x="1068229" y="3532"/>
              <a:ext cx="293101" cy="630343"/>
            </a:xfrm>
            <a:custGeom>
              <a:gdLst>
                <a:gd fmla="*/ 322963133 w 266" name="T0"/>
                <a:gd fmla="*/ 674062170 h 573" name="T1"/>
                <a:gd fmla="*/ 302322662 w 266" name="T2"/>
                <a:gd fmla="*/ 693424583 h 573" name="T3"/>
                <a:gd fmla="*/ 19426205 w 266" name="T4"/>
                <a:gd fmla="*/ 693424583 h 573" name="T5"/>
                <a:gd fmla="*/ 0 w 266" name="T6"/>
                <a:gd fmla="*/ 674062170 h 573" name="T7"/>
                <a:gd fmla="*/ 0 w 266" name="T8"/>
                <a:gd fmla="*/ 18152339 h 573" name="T9"/>
                <a:gd fmla="*/ 19426205 w 266" name="T10"/>
                <a:gd fmla="*/ 0 h 573" name="T11"/>
                <a:gd fmla="*/ 302322662 w 266" name="T12"/>
                <a:gd fmla="*/ 0 h 573" name="T13"/>
                <a:gd fmla="*/ 322963133 w 266" name="T14"/>
                <a:gd fmla="*/ 18152339 h 573" name="T15"/>
                <a:gd fmla="*/ 302322662 w 266" name="T16"/>
                <a:gd fmla="*/ 37514760 h 573" name="T17"/>
                <a:gd fmla="*/ 42495235 w 266" name="T18"/>
                <a:gd fmla="*/ 37514760 h 573" name="T19"/>
                <a:gd fmla="*/ 37638135 w 266" name="T20"/>
                <a:gd fmla="*/ 42356189 h 573" name="T21"/>
                <a:gd fmla="*/ 37638135 w 266" name="T22"/>
                <a:gd fmla="*/ 321903960 h 573" name="T23"/>
                <a:gd fmla="*/ 42495235 w 266" name="T24"/>
                <a:gd fmla="*/ 327954370 h 573" name="T25"/>
                <a:gd fmla="*/ 264684475 w 266" name="T26"/>
                <a:gd fmla="*/ 327954370 h 573" name="T27"/>
                <a:gd fmla="*/ 284110671 w 266" name="T28"/>
                <a:gd fmla="*/ 346106700 h 573" name="T29"/>
                <a:gd fmla="*/ 264684475 w 266" name="T30"/>
                <a:gd fmla="*/ 365470213 h 573" name="T31"/>
                <a:gd fmla="*/ 42495235 w 266" name="T32"/>
                <a:gd fmla="*/ 365470213 h 573" name="T33"/>
                <a:gd fmla="*/ 37638135 w 266" name="T34"/>
                <a:gd fmla="*/ 369100459 h 573" name="T35"/>
                <a:gd fmla="*/ 37638135 w 266" name="T36"/>
                <a:gd fmla="*/ 651068411 h 573" name="T37"/>
                <a:gd fmla="*/ 42495235 w 266" name="T38"/>
                <a:gd fmla="*/ 655909840 h 573" name="T39"/>
                <a:gd fmla="*/ 302322662 w 266" name="T40"/>
                <a:gd fmla="*/ 655909840 h 573" name="T41"/>
                <a:gd fmla="*/ 322963133 w 266" name="T42"/>
                <a:gd fmla="*/ 674062170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7"/>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6" y="5"/>
                    <a:pt x="266" y="15"/>
                  </a:cubicBezTo>
                  <a:cubicBezTo>
                    <a:pt x="266" y="26"/>
                    <a:pt x="260" y="31"/>
                    <a:pt x="249"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8" y="271"/>
                    <a:pt x="218" y="271"/>
                    <a:pt x="218" y="271"/>
                  </a:cubicBezTo>
                  <a:cubicBezTo>
                    <a:pt x="229" y="271"/>
                    <a:pt x="234" y="276"/>
                    <a:pt x="234" y="286"/>
                  </a:cubicBezTo>
                  <a:cubicBezTo>
                    <a:pt x="234" y="296"/>
                    <a:pt x="229" y="302"/>
                    <a:pt x="218"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49" y="542"/>
                    <a:pt x="249" y="542"/>
                    <a:pt x="249" y="542"/>
                  </a:cubicBezTo>
                  <a:cubicBezTo>
                    <a:pt x="260" y="542"/>
                    <a:pt x="266" y="547"/>
                    <a:pt x="266" y="557"/>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302" name="Freeform 18"/>
            <p:cNvSpPr>
              <a:spLocks noChangeArrowheads="1"/>
            </p:cNvSpPr>
            <p:nvPr/>
          </p:nvSpPr>
          <p:spPr bwMode="auto">
            <a:xfrm>
              <a:off x="1446082" y="3532"/>
              <a:ext cx="291336" cy="630343"/>
            </a:xfrm>
            <a:custGeom>
              <a:gdLst>
                <a:gd fmla="*/ 319085197 w 266" name="T0"/>
                <a:gd fmla="*/ 674062170 h 573" name="T1"/>
                <a:gd fmla="*/ 298692781 w 266" name="T2"/>
                <a:gd fmla="*/ 693424583 h 573" name="T3"/>
                <a:gd fmla="*/ 19193128 w 266" name="T4"/>
                <a:gd fmla="*/ 693424583 h 573" name="T5"/>
                <a:gd fmla="*/ 0 w 266" name="T6"/>
                <a:gd fmla="*/ 674062170 h 573" name="T7"/>
                <a:gd fmla="*/ 0 w 266" name="T8"/>
                <a:gd fmla="*/ 18152339 h 573" name="T9"/>
                <a:gd fmla="*/ 19193128 w 266" name="T10"/>
                <a:gd fmla="*/ 0 h 573" name="T11"/>
                <a:gd fmla="*/ 37186959 w 266" name="T12"/>
                <a:gd fmla="*/ 18152339 h 573" name="T13"/>
                <a:gd fmla="*/ 37186959 w 266" name="T14"/>
                <a:gd fmla="*/ 651068411 h 573" name="T15"/>
                <a:gd fmla="*/ 41985239 w 266" name="T16"/>
                <a:gd fmla="*/ 655909840 h 573" name="T17"/>
                <a:gd fmla="*/ 298692781 w 266" name="T18"/>
                <a:gd fmla="*/ 655909840 h 573" name="T19"/>
                <a:gd fmla="*/ 319085197 w 266" name="T20"/>
                <a:gd fmla="*/ 674062170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6" name="T33"/>
                <a:gd fmla="*/ 0 h 573" name="T34"/>
                <a:gd fmla="*/ 266 w 266"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6">
                  <a:moveTo>
                    <a:pt x="266" y="557"/>
                  </a:moveTo>
                  <a:cubicBezTo>
                    <a:pt x="266" y="567"/>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6" y="0"/>
                    <a:pt x="31" y="5"/>
                    <a:pt x="31" y="15"/>
                  </a:cubicBezTo>
                  <a:cubicBezTo>
                    <a:pt x="31" y="538"/>
                    <a:pt x="31" y="538"/>
                    <a:pt x="31" y="538"/>
                  </a:cubicBezTo>
                  <a:cubicBezTo>
                    <a:pt x="31" y="540"/>
                    <a:pt x="32" y="542"/>
                    <a:pt x="35" y="542"/>
                  </a:cubicBezTo>
                  <a:cubicBezTo>
                    <a:pt x="249" y="542"/>
                    <a:pt x="249" y="542"/>
                    <a:pt x="249" y="542"/>
                  </a:cubicBezTo>
                  <a:cubicBezTo>
                    <a:pt x="260" y="542"/>
                    <a:pt x="266" y="547"/>
                    <a:pt x="266" y="557"/>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303" name="Freeform 19"/>
            <p:cNvSpPr>
              <a:spLocks noChangeArrowheads="1"/>
            </p:cNvSpPr>
            <p:nvPr/>
          </p:nvSpPr>
          <p:spPr bwMode="auto">
            <a:xfrm>
              <a:off x="1822168" y="3532"/>
              <a:ext cx="35313" cy="630343"/>
            </a:xfrm>
            <a:custGeom>
              <a:gdLst>
                <a:gd fmla="*/ 40226071 w 31" name="T0"/>
                <a:gd fmla="*/ 674062170 h 573" name="T1"/>
                <a:gd fmla="*/ 19464302 w 31" name="T2"/>
                <a:gd fmla="*/ 693424583 h 573" name="T3"/>
                <a:gd fmla="*/ 0 w 31" name="T4"/>
                <a:gd fmla="*/ 674062170 h 573" name="T5"/>
                <a:gd fmla="*/ 0 w 31" name="T6"/>
                <a:gd fmla="*/ 18152339 h 573" name="T7"/>
                <a:gd fmla="*/ 19464302 w 31" name="T8"/>
                <a:gd fmla="*/ 0 h 573" name="T9"/>
                <a:gd fmla="*/ 40226071 w 31" name="T10"/>
                <a:gd fmla="*/ 18152339 h 573" name="T11"/>
                <a:gd fmla="*/ 40226071 w 31" name="T12"/>
                <a:gd fmla="*/ 674062170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6" y="573"/>
                    <a:pt x="15" y="573"/>
                  </a:cubicBezTo>
                  <a:cubicBezTo>
                    <a:pt x="5" y="573"/>
                    <a:pt x="0" y="567"/>
                    <a:pt x="0" y="557"/>
                  </a:cubicBezTo>
                  <a:cubicBezTo>
                    <a:pt x="0" y="15"/>
                    <a:pt x="0" y="15"/>
                    <a:pt x="0" y="15"/>
                  </a:cubicBezTo>
                  <a:cubicBezTo>
                    <a:pt x="0" y="5"/>
                    <a:pt x="5" y="0"/>
                    <a:pt x="15" y="0"/>
                  </a:cubicBezTo>
                  <a:cubicBezTo>
                    <a:pt x="26" y="0"/>
                    <a:pt x="31" y="5"/>
                    <a:pt x="31" y="15"/>
                  </a:cubicBezTo>
                  <a:lnTo>
                    <a:pt x="31" y="557"/>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304" name="Freeform 20"/>
            <p:cNvSpPr>
              <a:spLocks noChangeArrowheads="1"/>
            </p:cNvSpPr>
            <p:nvPr/>
          </p:nvSpPr>
          <p:spPr bwMode="auto">
            <a:xfrm>
              <a:off x="1944000" y="0"/>
              <a:ext cx="326649" cy="633874"/>
            </a:xfrm>
            <a:custGeom>
              <a:gdLst>
                <a:gd fmla="*/ 359257799 w 297" name="T0"/>
                <a:gd fmla="*/ 678185742 h 576" name="T1"/>
                <a:gd fmla="*/ 344742271 w 297" name="T2"/>
                <a:gd fmla="*/ 696352387 h 576" name="T3"/>
                <a:gd fmla="*/ 322968979 w 297" name="T4"/>
                <a:gd fmla="*/ 684241657 h 576" name="T5"/>
                <a:gd fmla="*/ 42336790 w 297" name="T6"/>
                <a:gd fmla="*/ 111416548 h 576" name="T7"/>
                <a:gd fmla="*/ 38708458 w 297" name="T8"/>
                <a:gd fmla="*/ 110204925 h 576" name="T9"/>
                <a:gd fmla="*/ 37498647 w 297" name="T10"/>
                <a:gd fmla="*/ 111416548 h 576" name="T11"/>
                <a:gd fmla="*/ 37498647 w 297" name="T12"/>
                <a:gd fmla="*/ 676975219 h 576" name="T13"/>
                <a:gd fmla="*/ 18143868 w 297" name="T14"/>
                <a:gd fmla="*/ 696352387 h 576" name="T15"/>
                <a:gd fmla="*/ 0 w 297" name="T16"/>
                <a:gd fmla="*/ 676975219 h 576" name="T17"/>
                <a:gd fmla="*/ 0 w 297" name="T18"/>
                <a:gd fmla="*/ 20587699 h 576" name="T19"/>
                <a:gd fmla="*/ 15725343 w 297" name="T20"/>
                <a:gd fmla="*/ 2422147 h 576" name="T21"/>
                <a:gd fmla="*/ 36288836 w 297" name="T22"/>
                <a:gd fmla="*/ 13321257 h 576" name="T23"/>
                <a:gd fmla="*/ 316921026 w 297" name="T24"/>
                <a:gd fmla="*/ 587358019 h 576" name="T25"/>
                <a:gd fmla="*/ 320549358 w 297" name="T26"/>
                <a:gd fmla="*/ 587358019 h 576" name="T27"/>
                <a:gd fmla="*/ 321759169 w 297" name="T28"/>
                <a:gd fmla="*/ 586146396 h 576" name="T29"/>
                <a:gd fmla="*/ 321759169 w 297" name="T30"/>
                <a:gd fmla="*/ 20587699 h 576" name="T31"/>
                <a:gd fmla="*/ 341113939 w 297" name="T32"/>
                <a:gd fmla="*/ 2422147 h 576" name="T33"/>
                <a:gd fmla="*/ 359257799 w 297" name="T34"/>
                <a:gd fmla="*/ 20587699 h 576" name="T35"/>
                <a:gd fmla="*/ 359257799 w 297" name="T36"/>
                <a:gd fmla="*/ 678185742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7" name="T57"/>
                <a:gd fmla="*/ 0 h 576" name="T58"/>
                <a:gd fmla="*/ 297 w 297"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7">
                  <a:moveTo>
                    <a:pt x="297" y="560"/>
                  </a:moveTo>
                  <a:cubicBezTo>
                    <a:pt x="297" y="568"/>
                    <a:pt x="293" y="573"/>
                    <a:pt x="285" y="575"/>
                  </a:cubicBezTo>
                  <a:cubicBezTo>
                    <a:pt x="277" y="576"/>
                    <a:pt x="271" y="573"/>
                    <a:pt x="267" y="565"/>
                  </a:cubicBezTo>
                  <a:cubicBezTo>
                    <a:pt x="35" y="92"/>
                    <a:pt x="35" y="92"/>
                    <a:pt x="35" y="92"/>
                  </a:cubicBezTo>
                  <a:cubicBezTo>
                    <a:pt x="35" y="91"/>
                    <a:pt x="33" y="91"/>
                    <a:pt x="32" y="91"/>
                  </a:cubicBezTo>
                  <a:cubicBezTo>
                    <a:pt x="31" y="91"/>
                    <a:pt x="31" y="92"/>
                    <a:pt x="31" y="92"/>
                  </a:cubicBezTo>
                  <a:cubicBezTo>
                    <a:pt x="31" y="559"/>
                    <a:pt x="31" y="559"/>
                    <a:pt x="31" y="559"/>
                  </a:cubicBezTo>
                  <a:cubicBezTo>
                    <a:pt x="31" y="569"/>
                    <a:pt x="26" y="575"/>
                    <a:pt x="15" y="575"/>
                  </a:cubicBezTo>
                  <a:cubicBezTo>
                    <a:pt x="5" y="575"/>
                    <a:pt x="0" y="569"/>
                    <a:pt x="0" y="559"/>
                  </a:cubicBezTo>
                  <a:cubicBezTo>
                    <a:pt x="0" y="17"/>
                    <a:pt x="0" y="17"/>
                    <a:pt x="0" y="17"/>
                  </a:cubicBezTo>
                  <a:cubicBezTo>
                    <a:pt x="0" y="9"/>
                    <a:pt x="4" y="4"/>
                    <a:pt x="13" y="2"/>
                  </a:cubicBezTo>
                  <a:cubicBezTo>
                    <a:pt x="21" y="0"/>
                    <a:pt x="26" y="3"/>
                    <a:pt x="30" y="11"/>
                  </a:cubicBezTo>
                  <a:cubicBezTo>
                    <a:pt x="262" y="485"/>
                    <a:pt x="262" y="485"/>
                    <a:pt x="262" y="485"/>
                  </a:cubicBezTo>
                  <a:cubicBezTo>
                    <a:pt x="263" y="486"/>
                    <a:pt x="264" y="486"/>
                    <a:pt x="265" y="485"/>
                  </a:cubicBezTo>
                  <a:cubicBezTo>
                    <a:pt x="266" y="485"/>
                    <a:pt x="266" y="485"/>
                    <a:pt x="266" y="484"/>
                  </a:cubicBezTo>
                  <a:cubicBezTo>
                    <a:pt x="266" y="17"/>
                    <a:pt x="266" y="17"/>
                    <a:pt x="266" y="17"/>
                  </a:cubicBezTo>
                  <a:cubicBezTo>
                    <a:pt x="266" y="7"/>
                    <a:pt x="271" y="2"/>
                    <a:pt x="282" y="2"/>
                  </a:cubicBezTo>
                  <a:cubicBezTo>
                    <a:pt x="292" y="2"/>
                    <a:pt x="297" y="7"/>
                    <a:pt x="297" y="17"/>
                  </a:cubicBezTo>
                  <a:lnTo>
                    <a:pt x="297" y="560"/>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305" name="Freeform 21"/>
            <p:cNvSpPr>
              <a:spLocks noChangeArrowheads="1"/>
            </p:cNvSpPr>
            <p:nvPr/>
          </p:nvSpPr>
          <p:spPr bwMode="auto">
            <a:xfrm>
              <a:off x="2357166" y="3532"/>
              <a:ext cx="291336" cy="630343"/>
            </a:xfrm>
            <a:custGeom>
              <a:gdLst>
                <a:gd fmla="*/ 320289291 w 265" name="T0"/>
                <a:gd fmla="*/ 674062170 h 573" name="T1"/>
                <a:gd fmla="*/ 300951186 w 265" name="T2"/>
                <a:gd fmla="*/ 693424583 h 573" name="T3"/>
                <a:gd fmla="*/ 19338114 w 265" name="T4"/>
                <a:gd fmla="*/ 693424583 h 573" name="T5"/>
                <a:gd fmla="*/ 0 w 265" name="T6"/>
                <a:gd fmla="*/ 674062170 h 573" name="T7"/>
                <a:gd fmla="*/ 0 w 265" name="T8"/>
                <a:gd fmla="*/ 18152339 h 573" name="T9"/>
                <a:gd fmla="*/ 19338114 w 265" name="T10"/>
                <a:gd fmla="*/ 0 h 573" name="T11"/>
                <a:gd fmla="*/ 300951186 w 265" name="T12"/>
                <a:gd fmla="*/ 0 h 573" name="T13"/>
                <a:gd fmla="*/ 320289291 w 265" name="T14"/>
                <a:gd fmla="*/ 18152339 h 573" name="T15"/>
                <a:gd fmla="*/ 300951186 w 265" name="T16"/>
                <a:gd fmla="*/ 37514760 h 573" name="T17"/>
                <a:gd fmla="*/ 41093766 w 265" name="T18"/>
                <a:gd fmla="*/ 37514760 h 573" name="T19"/>
                <a:gd fmla="*/ 36258690 w 265" name="T20"/>
                <a:gd fmla="*/ 42356189 h 573" name="T21"/>
                <a:gd fmla="*/ 36258690 w 265" name="T22"/>
                <a:gd fmla="*/ 321903960 h 573" name="T23"/>
                <a:gd fmla="*/ 41093766 w 265" name="T24"/>
                <a:gd fmla="*/ 327954370 h 573" name="T25"/>
                <a:gd fmla="*/ 263483126 w 265" name="T26"/>
                <a:gd fmla="*/ 327954370 h 573" name="T27"/>
                <a:gd fmla="*/ 282821232 w 265" name="T28"/>
                <a:gd fmla="*/ 346106700 h 573" name="T29"/>
                <a:gd fmla="*/ 263483126 w 265" name="T30"/>
                <a:gd fmla="*/ 365470213 h 573" name="T31"/>
                <a:gd fmla="*/ 41093766 w 265" name="T32"/>
                <a:gd fmla="*/ 365470213 h 573" name="T33"/>
                <a:gd fmla="*/ 36258690 w 265" name="T34"/>
                <a:gd fmla="*/ 369100459 h 573" name="T35"/>
                <a:gd fmla="*/ 36258690 w 265" name="T36"/>
                <a:gd fmla="*/ 651068411 h 573" name="T37"/>
                <a:gd fmla="*/ 41093766 w 265" name="T38"/>
                <a:gd fmla="*/ 655909840 h 573" name="T39"/>
                <a:gd fmla="*/ 300951186 w 265" name="T40"/>
                <a:gd fmla="*/ 655909840 h 573" name="T41"/>
                <a:gd fmla="*/ 320289291 w 265" name="T42"/>
                <a:gd fmla="*/ 674062170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7"/>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9222" name="INFO"/>
          <p:cNvGrpSpPr/>
          <p:nvPr/>
        </p:nvGrpSpPr>
        <p:grpSpPr>
          <a:xfrm>
            <a:off x="3451225" y="1960563"/>
            <a:ext cx="1854200" cy="284162"/>
            <a:chExt cx="2501952" cy="384915"/>
          </a:xfrm>
        </p:grpSpPr>
        <p:sp>
          <p:nvSpPr>
            <p:cNvPr id="9286" name="Freeform 22"/>
            <p:cNvSpPr>
              <a:spLocks noChangeArrowheads="1"/>
            </p:cNvSpPr>
            <p:nvPr/>
          </p:nvSpPr>
          <p:spPr bwMode="auto">
            <a:xfrm>
              <a:off x="0" y="1766"/>
              <a:ext cx="12360" cy="381384"/>
            </a:xfrm>
            <a:custGeom>
              <a:gdLst>
                <a:gd fmla="*/ 15276959 w 10" name="T0"/>
                <a:gd fmla="*/ 413135584 h 347" name="T1"/>
                <a:gd fmla="*/ 7638480 w 10" name="T2"/>
                <a:gd fmla="*/ 419175078 h 347" name="T3"/>
                <a:gd fmla="*/ 0 w 10" name="T4"/>
                <a:gd fmla="*/ 413135584 h 347" name="T5"/>
                <a:gd fmla="*/ 0 w 10" name="T6"/>
                <a:gd fmla="*/ 6039496 h 347" name="T7"/>
                <a:gd fmla="*/ 7638480 w 10" name="T8"/>
                <a:gd fmla="*/ 0 h 347" name="T9"/>
                <a:gd fmla="*/ 15276959 w 10" name="T10"/>
                <a:gd fmla="*/ 6039496 h 347" name="T11"/>
                <a:gd fmla="*/ 15276959 w 10" name="T12"/>
                <a:gd fmla="*/ 413135584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9" y="347"/>
                    <a:pt x="5" y="347"/>
                  </a:cubicBezTo>
                  <a:cubicBezTo>
                    <a:pt x="2" y="347"/>
                    <a:pt x="0" y="346"/>
                    <a:pt x="0" y="342"/>
                  </a:cubicBezTo>
                  <a:cubicBezTo>
                    <a:pt x="0" y="5"/>
                    <a:pt x="0" y="5"/>
                    <a:pt x="0" y="5"/>
                  </a:cubicBezTo>
                  <a:cubicBezTo>
                    <a:pt x="0" y="2"/>
                    <a:pt x="2" y="0"/>
                    <a:pt x="5" y="0"/>
                  </a:cubicBezTo>
                  <a:cubicBezTo>
                    <a:pt x="9" y="0"/>
                    <a:pt x="10" y="2"/>
                    <a:pt x="10" y="5"/>
                  </a:cubicBezTo>
                  <a:lnTo>
                    <a:pt x="10" y="342"/>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87" name="Freeform 23"/>
            <p:cNvSpPr>
              <a:spLocks noChangeArrowheads="1"/>
            </p:cNvSpPr>
            <p:nvPr/>
          </p:nvSpPr>
          <p:spPr bwMode="auto">
            <a:xfrm>
              <a:off x="65330" y="1766"/>
              <a:ext cx="190692" cy="383149"/>
            </a:xfrm>
            <a:custGeom>
              <a:gdLst>
                <a:gd fmla="*/ 208985276 w 174" name="T0"/>
                <a:gd fmla="*/ 414574917 h 348" name="T1"/>
                <a:gd fmla="*/ 205381856 w 174" name="T2"/>
                <a:gd fmla="*/ 420635936 h 348" name="T3"/>
                <a:gd fmla="*/ 198176112 w 174" name="T4"/>
                <a:gd fmla="*/ 418211528 h 348" name="T5"/>
                <a:gd fmla="*/ 14412588 w 174" name="T6"/>
                <a:gd fmla="*/ 37578333 h 348" name="T7"/>
                <a:gd fmla="*/ 12010308 w 174" name="T8"/>
                <a:gd fmla="*/ 37578333 h 348" name="T9"/>
                <a:gd fmla="*/ 10809168 w 174" name="T10"/>
                <a:gd fmla="*/ 38790537 h 348" name="T11"/>
                <a:gd fmla="*/ 10809168 w 174" name="T12"/>
                <a:gd fmla="*/ 414574917 h 348" name="T13"/>
                <a:gd fmla="*/ 6005702 w 174" name="T14"/>
                <a:gd fmla="*/ 420635936 h 348" name="T15"/>
                <a:gd fmla="*/ 0 w 174" name="T16"/>
                <a:gd fmla="*/ 414574917 h 348" name="T17"/>
                <a:gd fmla="*/ 0 w 174" name="T18"/>
                <a:gd fmla="*/ 6061021 h 348" name="T19"/>
                <a:gd fmla="*/ 3603421 w 174" name="T20"/>
                <a:gd fmla="*/ 0 h 348" name="T21"/>
                <a:gd fmla="*/ 10809168 w 174" name="T22"/>
                <a:gd fmla="*/ 3636612 h 348" name="T23"/>
                <a:gd fmla="*/ 194572692 w 174" name="T24"/>
                <a:gd fmla="*/ 384269824 h 348" name="T25"/>
                <a:gd fmla="*/ 196974972 w 174" name="T26"/>
                <a:gd fmla="*/ 384269824 h 348" name="T27"/>
                <a:gd fmla="*/ 198176112 w 174" name="T28"/>
                <a:gd fmla="*/ 383057620 h 348" name="T29"/>
                <a:gd fmla="*/ 198176112 w 174" name="T30"/>
                <a:gd fmla="*/ 6061021 h 348" name="T31"/>
                <a:gd fmla="*/ 202979576 w 174" name="T32"/>
                <a:gd fmla="*/ 0 h 348" name="T33"/>
                <a:gd fmla="*/ 208985276 w 174" name="T34"/>
                <a:gd fmla="*/ 6061021 h 348" name="T35"/>
                <a:gd fmla="*/ 208985276 w 174" name="T36"/>
                <a:gd fmla="*/ 414574917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4" name="T57"/>
                <a:gd fmla="*/ 0 h 348" name="T58"/>
                <a:gd fmla="*/ 174 w 174"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4">
                  <a:moveTo>
                    <a:pt x="174" y="342"/>
                  </a:moveTo>
                  <a:cubicBezTo>
                    <a:pt x="174" y="345"/>
                    <a:pt x="173" y="347"/>
                    <a:pt x="171" y="347"/>
                  </a:cubicBezTo>
                  <a:cubicBezTo>
                    <a:pt x="168" y="348"/>
                    <a:pt x="166" y="347"/>
                    <a:pt x="165" y="345"/>
                  </a:cubicBezTo>
                  <a:cubicBezTo>
                    <a:pt x="12" y="31"/>
                    <a:pt x="12" y="31"/>
                    <a:pt x="12" y="31"/>
                  </a:cubicBezTo>
                  <a:cubicBezTo>
                    <a:pt x="11" y="31"/>
                    <a:pt x="11" y="30"/>
                    <a:pt x="10" y="31"/>
                  </a:cubicBezTo>
                  <a:cubicBezTo>
                    <a:pt x="10" y="31"/>
                    <a:pt x="9" y="31"/>
                    <a:pt x="9" y="32"/>
                  </a:cubicBezTo>
                  <a:cubicBezTo>
                    <a:pt x="9" y="342"/>
                    <a:pt x="9" y="342"/>
                    <a:pt x="9" y="342"/>
                  </a:cubicBezTo>
                  <a:cubicBezTo>
                    <a:pt x="9" y="346"/>
                    <a:pt x="8" y="347"/>
                    <a:pt x="5" y="347"/>
                  </a:cubicBezTo>
                  <a:cubicBezTo>
                    <a:pt x="1" y="347"/>
                    <a:pt x="0" y="346"/>
                    <a:pt x="0" y="342"/>
                  </a:cubicBezTo>
                  <a:cubicBezTo>
                    <a:pt x="0" y="5"/>
                    <a:pt x="0" y="5"/>
                    <a:pt x="0" y="5"/>
                  </a:cubicBezTo>
                  <a:cubicBezTo>
                    <a:pt x="0" y="3"/>
                    <a:pt x="1" y="1"/>
                    <a:pt x="3" y="0"/>
                  </a:cubicBezTo>
                  <a:cubicBezTo>
                    <a:pt x="6" y="0"/>
                    <a:pt x="8" y="1"/>
                    <a:pt x="9" y="3"/>
                  </a:cubicBezTo>
                  <a:cubicBezTo>
                    <a:pt x="162" y="317"/>
                    <a:pt x="162" y="317"/>
                    <a:pt x="162" y="317"/>
                  </a:cubicBezTo>
                  <a:cubicBezTo>
                    <a:pt x="163" y="317"/>
                    <a:pt x="163" y="318"/>
                    <a:pt x="164" y="317"/>
                  </a:cubicBezTo>
                  <a:cubicBezTo>
                    <a:pt x="164" y="317"/>
                    <a:pt x="165" y="317"/>
                    <a:pt x="165" y="316"/>
                  </a:cubicBezTo>
                  <a:cubicBezTo>
                    <a:pt x="165" y="5"/>
                    <a:pt x="165" y="5"/>
                    <a:pt x="165" y="5"/>
                  </a:cubicBezTo>
                  <a:cubicBezTo>
                    <a:pt x="165" y="2"/>
                    <a:pt x="166" y="0"/>
                    <a:pt x="169" y="0"/>
                  </a:cubicBezTo>
                  <a:cubicBezTo>
                    <a:pt x="173" y="0"/>
                    <a:pt x="174" y="2"/>
                    <a:pt x="174" y="5"/>
                  </a:cubicBezTo>
                  <a:lnTo>
                    <a:pt x="174" y="342"/>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88" name="Freeform 24"/>
            <p:cNvSpPr>
              <a:spLocks noChangeArrowheads="1"/>
            </p:cNvSpPr>
            <p:nvPr/>
          </p:nvSpPr>
          <p:spPr bwMode="auto">
            <a:xfrm>
              <a:off x="308992" y="1766"/>
              <a:ext cx="169504" cy="381384"/>
            </a:xfrm>
            <a:custGeom>
              <a:gdLst>
                <a:gd fmla="*/ 185365195 w 155" name="T0"/>
                <a:gd fmla="*/ 7248494 h 347" name="T1"/>
                <a:gd fmla="*/ 179385534 w 155" name="T2"/>
                <a:gd fmla="*/ 13287990 h 347" name="T3"/>
                <a:gd fmla="*/ 15546249 w 155" name="T4"/>
                <a:gd fmla="*/ 13287990 h 347" name="T5"/>
                <a:gd fmla="*/ 11959327 w 155" name="T6"/>
                <a:gd fmla="*/ 15703787 h 347" name="T7"/>
                <a:gd fmla="*/ 11959327 w 155" name="T8"/>
                <a:gd fmla="*/ 200527749 h 347" name="T9"/>
                <a:gd fmla="*/ 15546249 w 155" name="T10"/>
                <a:gd fmla="*/ 204151445 h 347" name="T11"/>
                <a:gd fmla="*/ 156663258 w 155" name="T12"/>
                <a:gd fmla="*/ 204151445 h 347" name="T13"/>
                <a:gd fmla="*/ 162642920 w 155" name="T14"/>
                <a:gd fmla="*/ 210192038 h 347" name="T15"/>
                <a:gd fmla="*/ 156663258 w 155" name="T16"/>
                <a:gd fmla="*/ 216231532 h 347" name="T17"/>
                <a:gd fmla="*/ 15546249 w 155" name="T18"/>
                <a:gd fmla="*/ 216231532 h 347" name="T19"/>
                <a:gd fmla="*/ 11959327 w 155" name="T20"/>
                <a:gd fmla="*/ 219855228 h 347" name="T21"/>
                <a:gd fmla="*/ 11959327 w 155" name="T22"/>
                <a:gd fmla="*/ 413135584 h 347" name="T23"/>
                <a:gd fmla="*/ 5979663 w 155" name="T24"/>
                <a:gd fmla="*/ 419175078 h 347" name="T25"/>
                <a:gd fmla="*/ 0 w 155" name="T26"/>
                <a:gd fmla="*/ 413135584 h 347" name="T27"/>
                <a:gd fmla="*/ 0 w 155" name="T28"/>
                <a:gd fmla="*/ 6039496 h 347" name="T29"/>
                <a:gd fmla="*/ 5979663 w 155" name="T30"/>
                <a:gd fmla="*/ 0 h 347" name="T31"/>
                <a:gd fmla="*/ 179385534 w 155" name="T32"/>
                <a:gd fmla="*/ 0 h 347" name="T33"/>
                <a:gd fmla="*/ 185365195 w 155" name="T34"/>
                <a:gd fmla="*/ 7248494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4" y="11"/>
                    <a:pt x="150"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31" y="169"/>
                    <a:pt x="131" y="169"/>
                    <a:pt x="131" y="169"/>
                  </a:cubicBezTo>
                  <a:cubicBezTo>
                    <a:pt x="134" y="169"/>
                    <a:pt x="136" y="171"/>
                    <a:pt x="136" y="174"/>
                  </a:cubicBezTo>
                  <a:cubicBezTo>
                    <a:pt x="136" y="177"/>
                    <a:pt x="134" y="179"/>
                    <a:pt x="131"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50" y="0"/>
                    <a:pt x="150" y="0"/>
                    <a:pt x="150" y="0"/>
                  </a:cubicBezTo>
                  <a:cubicBezTo>
                    <a:pt x="154" y="0"/>
                    <a:pt x="155" y="2"/>
                    <a:pt x="155" y="6"/>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89" name="Freeform 25"/>
            <p:cNvSpPr>
              <a:spLocks noChangeArrowheads="1" noEditPoints="1"/>
            </p:cNvSpPr>
            <p:nvPr/>
          </p:nvSpPr>
          <p:spPr bwMode="auto">
            <a:xfrm>
              <a:off x="519106" y="0"/>
              <a:ext cx="192458" cy="384915"/>
            </a:xfrm>
            <a:custGeom>
              <a:gdLst>
                <a:gd fmla="*/ 212874028 w 174" name="T0"/>
                <a:gd fmla="*/ 333812606 h 350" name="T1"/>
                <a:gd fmla="*/ 187182000 w 174" name="T2"/>
                <a:gd fmla="*/ 396704396 h 350" name="T3"/>
                <a:gd fmla="*/ 122341339 w 174" name="T4"/>
                <a:gd fmla="*/ 423313010 h 350" name="T5"/>
                <a:gd fmla="*/ 89309364 w 174" name="T6"/>
                <a:gd fmla="*/ 423313010 h 350" name="T7"/>
                <a:gd fmla="*/ 25692037 w 174" name="T8"/>
                <a:gd fmla="*/ 396704396 h 350" name="T9"/>
                <a:gd fmla="*/ 0 w 174" name="T10"/>
                <a:gd fmla="*/ 333812606 h 350" name="T11"/>
                <a:gd fmla="*/ 0 w 174" name="T12"/>
                <a:gd fmla="*/ 89500439 h 350" name="T13"/>
                <a:gd fmla="*/ 25692037 w 174" name="T14"/>
                <a:gd fmla="*/ 26608623 h 350" name="T15"/>
                <a:gd fmla="*/ 89309364 w 174" name="T16"/>
                <a:gd fmla="*/ 0 h 350" name="T17"/>
                <a:gd fmla="*/ 122341339 w 174" name="T18"/>
                <a:gd fmla="*/ 0 h 350" name="T19"/>
                <a:gd fmla="*/ 187182000 w 174" name="T20"/>
                <a:gd fmla="*/ 26608623 h 350" name="T21"/>
                <a:gd fmla="*/ 212874028 w 174" name="T22"/>
                <a:gd fmla="*/ 89500439 h 350" name="T23"/>
                <a:gd fmla="*/ 212874028 w 174" name="T24"/>
                <a:gd fmla="*/ 333812606 h 350" name="T25"/>
                <a:gd fmla="*/ 200639676 w 174" name="T26"/>
                <a:gd fmla="*/ 332602873 h 350" name="T27"/>
                <a:gd fmla="*/ 200639676 w 174" name="T28"/>
                <a:gd fmla="*/ 90710171 h 350" name="T29"/>
                <a:gd fmla="*/ 178618728 w 174" name="T30"/>
                <a:gd fmla="*/ 35074551 h 350" name="T31"/>
                <a:gd fmla="*/ 122341339 w 174" name="T32"/>
                <a:gd fmla="*/ 13303762 h 350" name="T33"/>
                <a:gd fmla="*/ 89309364 w 174" name="T34"/>
                <a:gd fmla="*/ 13303762 h 350" name="T35"/>
                <a:gd fmla="*/ 34255308 w 174" name="T36"/>
                <a:gd fmla="*/ 35074551 h 350" name="T37"/>
                <a:gd fmla="*/ 11011031 w 174" name="T38"/>
                <a:gd fmla="*/ 90710171 h 350" name="T39"/>
                <a:gd fmla="*/ 11011031 w 174" name="T40"/>
                <a:gd fmla="*/ 332602873 h 350" name="T41"/>
                <a:gd fmla="*/ 34255308 w 174" name="T42"/>
                <a:gd fmla="*/ 388238468 h 350" name="T43"/>
                <a:gd fmla="*/ 89309364 w 174" name="T44"/>
                <a:gd fmla="*/ 410009253 h 350" name="T45"/>
                <a:gd fmla="*/ 122341339 w 174" name="T46"/>
                <a:gd fmla="*/ 410009253 h 350" name="T47"/>
                <a:gd fmla="*/ 178618728 w 174" name="T48"/>
                <a:gd fmla="*/ 388238468 h 350" name="T49"/>
                <a:gd fmla="*/ 200639676 w 174" name="T50"/>
                <a:gd fmla="*/ 332602873 h 35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4" name="T78"/>
                <a:gd fmla="*/ 0 h 350" name="T79"/>
                <a:gd fmla="*/ 174 w 174" name="T80"/>
                <a:gd fmla="*/ 350 h 350"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50" w="174">
                  <a:moveTo>
                    <a:pt x="174" y="276"/>
                  </a:moveTo>
                  <a:cubicBezTo>
                    <a:pt x="174" y="296"/>
                    <a:pt x="167" y="313"/>
                    <a:pt x="153" y="328"/>
                  </a:cubicBezTo>
                  <a:cubicBezTo>
                    <a:pt x="138" y="342"/>
                    <a:pt x="121" y="350"/>
                    <a:pt x="100" y="350"/>
                  </a:cubicBezTo>
                  <a:cubicBezTo>
                    <a:pt x="73" y="350"/>
                    <a:pt x="73" y="350"/>
                    <a:pt x="73" y="350"/>
                  </a:cubicBezTo>
                  <a:cubicBezTo>
                    <a:pt x="53" y="350"/>
                    <a:pt x="36" y="342"/>
                    <a:pt x="21" y="328"/>
                  </a:cubicBezTo>
                  <a:cubicBezTo>
                    <a:pt x="7" y="313"/>
                    <a:pt x="0" y="296"/>
                    <a:pt x="0" y="276"/>
                  </a:cubicBezTo>
                  <a:cubicBezTo>
                    <a:pt x="0" y="74"/>
                    <a:pt x="0" y="74"/>
                    <a:pt x="0" y="74"/>
                  </a:cubicBezTo>
                  <a:cubicBezTo>
                    <a:pt x="0" y="54"/>
                    <a:pt x="7" y="37"/>
                    <a:pt x="21" y="22"/>
                  </a:cubicBezTo>
                  <a:cubicBezTo>
                    <a:pt x="36" y="8"/>
                    <a:pt x="53" y="0"/>
                    <a:pt x="73" y="0"/>
                  </a:cubicBezTo>
                  <a:cubicBezTo>
                    <a:pt x="100" y="0"/>
                    <a:pt x="100" y="0"/>
                    <a:pt x="100" y="0"/>
                  </a:cubicBezTo>
                  <a:cubicBezTo>
                    <a:pt x="121" y="0"/>
                    <a:pt x="138" y="8"/>
                    <a:pt x="153" y="22"/>
                  </a:cubicBezTo>
                  <a:cubicBezTo>
                    <a:pt x="167" y="37"/>
                    <a:pt x="174" y="54"/>
                    <a:pt x="174" y="74"/>
                  </a:cubicBezTo>
                  <a:lnTo>
                    <a:pt x="174" y="276"/>
                  </a:lnTo>
                  <a:close/>
                  <a:moveTo>
                    <a:pt x="164" y="275"/>
                  </a:moveTo>
                  <a:cubicBezTo>
                    <a:pt x="164" y="75"/>
                    <a:pt x="164" y="75"/>
                    <a:pt x="164" y="75"/>
                  </a:cubicBezTo>
                  <a:cubicBezTo>
                    <a:pt x="164" y="57"/>
                    <a:pt x="158" y="42"/>
                    <a:pt x="146" y="29"/>
                  </a:cubicBezTo>
                  <a:cubicBezTo>
                    <a:pt x="133" y="17"/>
                    <a:pt x="118" y="11"/>
                    <a:pt x="100" y="11"/>
                  </a:cubicBezTo>
                  <a:cubicBezTo>
                    <a:pt x="73" y="11"/>
                    <a:pt x="73" y="11"/>
                    <a:pt x="73" y="11"/>
                  </a:cubicBezTo>
                  <a:cubicBezTo>
                    <a:pt x="56" y="11"/>
                    <a:pt x="41" y="17"/>
                    <a:pt x="28" y="29"/>
                  </a:cubicBezTo>
                  <a:cubicBezTo>
                    <a:pt x="16" y="42"/>
                    <a:pt x="9" y="57"/>
                    <a:pt x="9" y="75"/>
                  </a:cubicBezTo>
                  <a:cubicBezTo>
                    <a:pt x="9" y="275"/>
                    <a:pt x="9" y="275"/>
                    <a:pt x="9" y="275"/>
                  </a:cubicBezTo>
                  <a:cubicBezTo>
                    <a:pt x="9" y="293"/>
                    <a:pt x="16" y="308"/>
                    <a:pt x="28" y="321"/>
                  </a:cubicBezTo>
                  <a:cubicBezTo>
                    <a:pt x="41" y="333"/>
                    <a:pt x="56" y="339"/>
                    <a:pt x="73" y="339"/>
                  </a:cubicBezTo>
                  <a:cubicBezTo>
                    <a:pt x="100" y="339"/>
                    <a:pt x="100" y="339"/>
                    <a:pt x="100" y="339"/>
                  </a:cubicBezTo>
                  <a:cubicBezTo>
                    <a:pt x="118" y="339"/>
                    <a:pt x="133" y="333"/>
                    <a:pt x="146" y="321"/>
                  </a:cubicBezTo>
                  <a:cubicBezTo>
                    <a:pt x="158" y="308"/>
                    <a:pt x="164" y="293"/>
                    <a:pt x="164" y="275"/>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0" name="Freeform 26"/>
            <p:cNvSpPr>
              <a:spLocks noChangeArrowheads="1"/>
            </p:cNvSpPr>
            <p:nvPr/>
          </p:nvSpPr>
          <p:spPr bwMode="auto">
            <a:xfrm>
              <a:off x="762768" y="0"/>
              <a:ext cx="192458" cy="384915"/>
            </a:xfrm>
            <a:custGeom>
              <a:gdLst>
                <a:gd fmla="*/ 211657605 w 175" name="T0"/>
                <a:gd fmla="*/ 333812606 h 350" name="T1"/>
                <a:gd fmla="*/ 185048921 w 175" name="T2"/>
                <a:gd fmla="*/ 396704396 h 350" name="T3"/>
                <a:gd fmla="*/ 122156934 w 175" name="T4"/>
                <a:gd fmla="*/ 423313010 h 350" name="T5"/>
                <a:gd fmla="*/ 89500671 w 175" name="T6"/>
                <a:gd fmla="*/ 423313010 h 350" name="T7"/>
                <a:gd fmla="*/ 26608693 w 175" name="T8"/>
                <a:gd fmla="*/ 396704396 h 350" name="T9"/>
                <a:gd fmla="*/ 0 w 175" name="T10"/>
                <a:gd fmla="*/ 333812606 h 350" name="T11"/>
                <a:gd fmla="*/ 0 w 175" name="T12"/>
                <a:gd fmla="*/ 89500439 h 350" name="T13"/>
                <a:gd fmla="*/ 26608693 w 175" name="T14"/>
                <a:gd fmla="*/ 26608623 h 350" name="T15"/>
                <a:gd fmla="*/ 89500671 w 175" name="T16"/>
                <a:gd fmla="*/ 0 h 350" name="T17"/>
                <a:gd fmla="*/ 122156934 w 175" name="T18"/>
                <a:gd fmla="*/ 0 h 350" name="T19"/>
                <a:gd fmla="*/ 169325658 w 175" name="T20"/>
                <a:gd fmla="*/ 14513494 h 350" name="T21"/>
                <a:gd fmla="*/ 201981920 w 175" name="T22"/>
                <a:gd fmla="*/ 50797782 h 350" name="T23"/>
                <a:gd fmla="*/ 199562449 w 175" name="T24"/>
                <a:gd fmla="*/ 59263709 h 350" name="T25"/>
                <a:gd fmla="*/ 192306235 w 175" name="T26"/>
                <a:gd fmla="*/ 55635612 h 350" name="T27"/>
                <a:gd fmla="*/ 122156934 w 175" name="T28"/>
                <a:gd fmla="*/ 13303762 h 350" name="T29"/>
                <a:gd fmla="*/ 89500671 w 175" name="T30"/>
                <a:gd fmla="*/ 13303762 h 350" name="T31"/>
                <a:gd fmla="*/ 35074642 w 175" name="T32"/>
                <a:gd fmla="*/ 35074551 h 350" name="T33"/>
                <a:gd fmla="*/ 12095161 w 175" name="T34"/>
                <a:gd fmla="*/ 90710171 h 350" name="T35"/>
                <a:gd fmla="*/ 12095161 w 175" name="T36"/>
                <a:gd fmla="*/ 332602873 h 350" name="T37"/>
                <a:gd fmla="*/ 35074642 w 175" name="T38"/>
                <a:gd fmla="*/ 388238468 h 350" name="T39"/>
                <a:gd fmla="*/ 89500671 w 175" name="T40"/>
                <a:gd fmla="*/ 410009253 h 350" name="T41"/>
                <a:gd fmla="*/ 122156934 w 175" name="T42"/>
                <a:gd fmla="*/ 410009253 h 350" name="T43"/>
                <a:gd fmla="*/ 176582972 w 175" name="T44"/>
                <a:gd fmla="*/ 388238468 h 350" name="T45"/>
                <a:gd fmla="*/ 199562449 w 175" name="T46"/>
                <a:gd fmla="*/ 332602873 h 350" name="T47"/>
                <a:gd fmla="*/ 199562449 w 175" name="T48"/>
                <a:gd fmla="*/ 221332715 h 350" name="T49"/>
                <a:gd fmla="*/ 195934342 w 175" name="T50"/>
                <a:gd fmla="*/ 217703518 h 350" name="T51"/>
                <a:gd fmla="*/ 122156934 w 175" name="T52"/>
                <a:gd fmla="*/ 217703518 h 350" name="T53"/>
                <a:gd fmla="*/ 116109355 w 175" name="T54"/>
                <a:gd fmla="*/ 211657055 h 350" name="T55"/>
                <a:gd fmla="*/ 122156934 w 175" name="T56"/>
                <a:gd fmla="*/ 205609493 h 350" name="T57"/>
                <a:gd fmla="*/ 205610027 w 175" name="T58"/>
                <a:gd fmla="*/ 205609493 h 350" name="T59"/>
                <a:gd fmla="*/ 211657605 w 175" name="T60"/>
                <a:gd fmla="*/ 211657055 h 350" name="T61"/>
                <a:gd fmla="*/ 211657605 w 175" name="T62"/>
                <a:gd fmla="*/ 333812606 h 35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5" name="T96"/>
                <a:gd fmla="*/ 0 h 350" name="T97"/>
                <a:gd fmla="*/ 175 w 175" name="T98"/>
                <a:gd fmla="*/ 350 h 35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50" w="175">
                  <a:moveTo>
                    <a:pt x="175" y="276"/>
                  </a:moveTo>
                  <a:cubicBezTo>
                    <a:pt x="175" y="296"/>
                    <a:pt x="168" y="313"/>
                    <a:pt x="153" y="328"/>
                  </a:cubicBezTo>
                  <a:cubicBezTo>
                    <a:pt x="139" y="342"/>
                    <a:pt x="121" y="350"/>
                    <a:pt x="101" y="350"/>
                  </a:cubicBezTo>
                  <a:cubicBezTo>
                    <a:pt x="74" y="350"/>
                    <a:pt x="74" y="350"/>
                    <a:pt x="74" y="350"/>
                  </a:cubicBezTo>
                  <a:cubicBezTo>
                    <a:pt x="54" y="350"/>
                    <a:pt x="36" y="342"/>
                    <a:pt x="22" y="328"/>
                  </a:cubicBezTo>
                  <a:cubicBezTo>
                    <a:pt x="7" y="313"/>
                    <a:pt x="0" y="296"/>
                    <a:pt x="0" y="276"/>
                  </a:cubicBezTo>
                  <a:cubicBezTo>
                    <a:pt x="0" y="74"/>
                    <a:pt x="0" y="74"/>
                    <a:pt x="0" y="74"/>
                  </a:cubicBezTo>
                  <a:cubicBezTo>
                    <a:pt x="0" y="54"/>
                    <a:pt x="7" y="37"/>
                    <a:pt x="22" y="22"/>
                  </a:cubicBezTo>
                  <a:cubicBezTo>
                    <a:pt x="36" y="8"/>
                    <a:pt x="54" y="0"/>
                    <a:pt x="74" y="0"/>
                  </a:cubicBezTo>
                  <a:cubicBezTo>
                    <a:pt x="101" y="0"/>
                    <a:pt x="101" y="0"/>
                    <a:pt x="101" y="0"/>
                  </a:cubicBezTo>
                  <a:cubicBezTo>
                    <a:pt x="115" y="0"/>
                    <a:pt x="128" y="4"/>
                    <a:pt x="140" y="12"/>
                  </a:cubicBezTo>
                  <a:cubicBezTo>
                    <a:pt x="152" y="19"/>
                    <a:pt x="161" y="29"/>
                    <a:pt x="167" y="42"/>
                  </a:cubicBezTo>
                  <a:cubicBezTo>
                    <a:pt x="169" y="45"/>
                    <a:pt x="168" y="47"/>
                    <a:pt x="165" y="49"/>
                  </a:cubicBezTo>
                  <a:cubicBezTo>
                    <a:pt x="162" y="50"/>
                    <a:pt x="160" y="49"/>
                    <a:pt x="159" y="46"/>
                  </a:cubicBezTo>
                  <a:cubicBezTo>
                    <a:pt x="147" y="23"/>
                    <a:pt x="128" y="11"/>
                    <a:pt x="101" y="11"/>
                  </a:cubicBezTo>
                  <a:cubicBezTo>
                    <a:pt x="74" y="11"/>
                    <a:pt x="74" y="11"/>
                    <a:pt x="74" y="11"/>
                  </a:cubicBezTo>
                  <a:cubicBezTo>
                    <a:pt x="56" y="11"/>
                    <a:pt x="41" y="17"/>
                    <a:pt x="29" y="29"/>
                  </a:cubicBezTo>
                  <a:cubicBezTo>
                    <a:pt x="16" y="42"/>
                    <a:pt x="10" y="57"/>
                    <a:pt x="10" y="75"/>
                  </a:cubicBezTo>
                  <a:cubicBezTo>
                    <a:pt x="10" y="275"/>
                    <a:pt x="10" y="275"/>
                    <a:pt x="10" y="275"/>
                  </a:cubicBezTo>
                  <a:cubicBezTo>
                    <a:pt x="10" y="293"/>
                    <a:pt x="16" y="308"/>
                    <a:pt x="29" y="321"/>
                  </a:cubicBezTo>
                  <a:cubicBezTo>
                    <a:pt x="41" y="333"/>
                    <a:pt x="56" y="339"/>
                    <a:pt x="74" y="339"/>
                  </a:cubicBezTo>
                  <a:cubicBezTo>
                    <a:pt x="101" y="339"/>
                    <a:pt x="101" y="339"/>
                    <a:pt x="101" y="339"/>
                  </a:cubicBezTo>
                  <a:cubicBezTo>
                    <a:pt x="119" y="339"/>
                    <a:pt x="134" y="333"/>
                    <a:pt x="146" y="321"/>
                  </a:cubicBezTo>
                  <a:cubicBezTo>
                    <a:pt x="159" y="308"/>
                    <a:pt x="165" y="293"/>
                    <a:pt x="165" y="275"/>
                  </a:cubicBezTo>
                  <a:cubicBezTo>
                    <a:pt x="165" y="183"/>
                    <a:pt x="165" y="183"/>
                    <a:pt x="165" y="183"/>
                  </a:cubicBezTo>
                  <a:cubicBezTo>
                    <a:pt x="165" y="181"/>
                    <a:pt x="164" y="180"/>
                    <a:pt x="162" y="180"/>
                  </a:cubicBezTo>
                  <a:cubicBezTo>
                    <a:pt x="101" y="180"/>
                    <a:pt x="101" y="180"/>
                    <a:pt x="101" y="180"/>
                  </a:cubicBezTo>
                  <a:cubicBezTo>
                    <a:pt x="98" y="180"/>
                    <a:pt x="96" y="178"/>
                    <a:pt x="96" y="175"/>
                  </a:cubicBezTo>
                  <a:cubicBezTo>
                    <a:pt x="96" y="172"/>
                    <a:pt x="98" y="170"/>
                    <a:pt x="101" y="170"/>
                  </a:cubicBezTo>
                  <a:cubicBezTo>
                    <a:pt x="170" y="170"/>
                    <a:pt x="170" y="170"/>
                    <a:pt x="170" y="170"/>
                  </a:cubicBezTo>
                  <a:cubicBezTo>
                    <a:pt x="173" y="170"/>
                    <a:pt x="175" y="172"/>
                    <a:pt x="175" y="175"/>
                  </a:cubicBezTo>
                  <a:lnTo>
                    <a:pt x="175" y="276"/>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1" name="Freeform 27"/>
            <p:cNvSpPr>
              <a:spLocks noChangeArrowheads="1" noEditPoints="1"/>
            </p:cNvSpPr>
            <p:nvPr/>
          </p:nvSpPr>
          <p:spPr bwMode="auto">
            <a:xfrm>
              <a:off x="1006431" y="1766"/>
              <a:ext cx="194223" cy="383149"/>
            </a:xfrm>
            <a:custGeom>
              <a:gdLst>
                <a:gd fmla="*/ 211897288 w 176" name="T0"/>
                <a:gd fmla="*/ 126069223 h 348" name="T1"/>
                <a:gd fmla="*/ 191194890 w 176" name="T2"/>
                <a:gd fmla="*/ 183042833 h 348" name="T3"/>
                <a:gd fmla="*/ 140046908 w 176" name="T4"/>
                <a:gd fmla="*/ 214561232 h 348" name="T5"/>
                <a:gd fmla="*/ 137611396 w 176" name="T6"/>
                <a:gd fmla="*/ 218197843 h 348" name="T7"/>
                <a:gd fmla="*/ 211897288 w 176" name="T8"/>
                <a:gd fmla="*/ 412150510 h 348" name="T9"/>
                <a:gd fmla="*/ 209461777 w 176" name="T10"/>
                <a:gd fmla="*/ 420635936 h 348" name="T11"/>
                <a:gd fmla="*/ 202155243 w 176" name="T12"/>
                <a:gd fmla="*/ 416999325 h 348" name="T13"/>
                <a:gd fmla="*/ 125433839 w 176" name="T14"/>
                <a:gd fmla="*/ 219410046 h 348" name="T15"/>
                <a:gd fmla="*/ 120561713 w 176" name="T16"/>
                <a:gd fmla="*/ 216985639 h 348" name="T17"/>
                <a:gd fmla="*/ 14613073 w 176" name="T18"/>
                <a:gd fmla="*/ 216985639 h 348" name="T19"/>
                <a:gd fmla="*/ 10960358 w 176" name="T20"/>
                <a:gd fmla="*/ 220622250 h 348" name="T21"/>
                <a:gd fmla="*/ 10960358 w 176" name="T22"/>
                <a:gd fmla="*/ 414574917 h 348" name="T23"/>
                <a:gd fmla="*/ 6089333 w 176" name="T24"/>
                <a:gd fmla="*/ 420635936 h 348" name="T25"/>
                <a:gd fmla="*/ 0 w 176" name="T26"/>
                <a:gd fmla="*/ 414574917 h 348" name="T27"/>
                <a:gd fmla="*/ 0 w 176" name="T28"/>
                <a:gd fmla="*/ 6061021 h 348" name="T29"/>
                <a:gd fmla="*/ 6089333 w 176" name="T30"/>
                <a:gd fmla="*/ 0 h 348" name="T31"/>
                <a:gd fmla="*/ 121780020 w 176" name="T32"/>
                <a:gd fmla="*/ 0 h 348" name="T33"/>
                <a:gd fmla="*/ 186323867 w 176" name="T34"/>
                <a:gd fmla="*/ 26668491 h 348" name="T35"/>
                <a:gd fmla="*/ 211897288 w 176" name="T36"/>
                <a:gd fmla="*/ 89703111 h 348" name="T37"/>
                <a:gd fmla="*/ 211897288 w 176" name="T38"/>
                <a:gd fmla="*/ 126069223 h 348" name="T39"/>
                <a:gd fmla="*/ 200936935 w 176" name="T40"/>
                <a:gd fmla="*/ 127281427 h 348" name="T41"/>
                <a:gd fmla="*/ 200936935 w 176" name="T42"/>
                <a:gd fmla="*/ 90915315 h 348" name="T43"/>
                <a:gd fmla="*/ 177799025 w 176" name="T44"/>
                <a:gd fmla="*/ 35153917 h 348" name="T45"/>
                <a:gd fmla="*/ 121780020 w 176" name="T46"/>
                <a:gd fmla="*/ 13334245 h 348" name="T47"/>
                <a:gd fmla="*/ 14613073 w 176" name="T48"/>
                <a:gd fmla="*/ 13334245 h 348" name="T49"/>
                <a:gd fmla="*/ 10960358 w 176" name="T50"/>
                <a:gd fmla="*/ 15758653 h 348" name="T51"/>
                <a:gd fmla="*/ 10960358 w 176" name="T52"/>
                <a:gd fmla="*/ 201225889 h 348" name="T53"/>
                <a:gd fmla="*/ 14613073 w 176" name="T54"/>
                <a:gd fmla="*/ 204862501 h 348" name="T55"/>
                <a:gd fmla="*/ 121780020 w 176" name="T56"/>
                <a:gd fmla="*/ 204862501 h 348" name="T57"/>
                <a:gd fmla="*/ 177799025 w 176" name="T58"/>
                <a:gd fmla="*/ 181830630 h 348" name="T59"/>
                <a:gd fmla="*/ 200936935 w 176" name="T60"/>
                <a:gd fmla="*/ 12728142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4" y="104"/>
                  </a:moveTo>
                  <a:cubicBezTo>
                    <a:pt x="174" y="122"/>
                    <a:pt x="169" y="138"/>
                    <a:pt x="157" y="151"/>
                  </a:cubicBezTo>
                  <a:cubicBezTo>
                    <a:pt x="146" y="165"/>
                    <a:pt x="132" y="174"/>
                    <a:pt x="115" y="177"/>
                  </a:cubicBezTo>
                  <a:cubicBezTo>
                    <a:pt x="113" y="177"/>
                    <a:pt x="112" y="178"/>
                    <a:pt x="113" y="180"/>
                  </a:cubicBezTo>
                  <a:cubicBezTo>
                    <a:pt x="174" y="340"/>
                    <a:pt x="174" y="340"/>
                    <a:pt x="174" y="340"/>
                  </a:cubicBezTo>
                  <a:cubicBezTo>
                    <a:pt x="176" y="344"/>
                    <a:pt x="175" y="346"/>
                    <a:pt x="172" y="347"/>
                  </a:cubicBezTo>
                  <a:cubicBezTo>
                    <a:pt x="169" y="348"/>
                    <a:pt x="167" y="347"/>
                    <a:pt x="166" y="344"/>
                  </a:cubicBezTo>
                  <a:cubicBezTo>
                    <a:pt x="103" y="181"/>
                    <a:pt x="103" y="181"/>
                    <a:pt x="103" y="181"/>
                  </a:cubicBezTo>
                  <a:cubicBezTo>
                    <a:pt x="102" y="180"/>
                    <a:pt x="101" y="179"/>
                    <a:pt x="99"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00" y="0"/>
                    <a:pt x="100" y="0"/>
                    <a:pt x="100" y="0"/>
                  </a:cubicBezTo>
                  <a:cubicBezTo>
                    <a:pt x="121" y="0"/>
                    <a:pt x="138" y="8"/>
                    <a:pt x="153" y="22"/>
                  </a:cubicBezTo>
                  <a:cubicBezTo>
                    <a:pt x="167" y="36"/>
                    <a:pt x="174" y="54"/>
                    <a:pt x="174" y="74"/>
                  </a:cubicBezTo>
                  <a:lnTo>
                    <a:pt x="174" y="104"/>
                  </a:lnTo>
                  <a:close/>
                  <a:moveTo>
                    <a:pt x="165" y="105"/>
                  </a:moveTo>
                  <a:cubicBezTo>
                    <a:pt x="165" y="75"/>
                    <a:pt x="165" y="75"/>
                    <a:pt x="165" y="75"/>
                  </a:cubicBezTo>
                  <a:cubicBezTo>
                    <a:pt x="165" y="57"/>
                    <a:pt x="158" y="42"/>
                    <a:pt x="146" y="29"/>
                  </a:cubicBezTo>
                  <a:cubicBezTo>
                    <a:pt x="133" y="17"/>
                    <a:pt x="118" y="11"/>
                    <a:pt x="100" y="11"/>
                  </a:cubicBezTo>
                  <a:cubicBezTo>
                    <a:pt x="12" y="11"/>
                    <a:pt x="12" y="11"/>
                    <a:pt x="12" y="11"/>
                  </a:cubicBezTo>
                  <a:cubicBezTo>
                    <a:pt x="10" y="11"/>
                    <a:pt x="9" y="12"/>
                    <a:pt x="9" y="13"/>
                  </a:cubicBezTo>
                  <a:cubicBezTo>
                    <a:pt x="9" y="166"/>
                    <a:pt x="9" y="166"/>
                    <a:pt x="9" y="166"/>
                  </a:cubicBezTo>
                  <a:cubicBezTo>
                    <a:pt x="9" y="168"/>
                    <a:pt x="10" y="169"/>
                    <a:pt x="12" y="169"/>
                  </a:cubicBezTo>
                  <a:cubicBezTo>
                    <a:pt x="100" y="169"/>
                    <a:pt x="100" y="169"/>
                    <a:pt x="100" y="169"/>
                  </a:cubicBezTo>
                  <a:cubicBezTo>
                    <a:pt x="118" y="169"/>
                    <a:pt x="133" y="163"/>
                    <a:pt x="146" y="150"/>
                  </a:cubicBezTo>
                  <a:cubicBezTo>
                    <a:pt x="158" y="138"/>
                    <a:pt x="165" y="123"/>
                    <a:pt x="165" y="105"/>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2" name="Freeform 28"/>
            <p:cNvSpPr>
              <a:spLocks noChangeArrowheads="1" noEditPoints="1"/>
            </p:cNvSpPr>
            <p:nvPr/>
          </p:nvSpPr>
          <p:spPr bwMode="auto">
            <a:xfrm>
              <a:off x="1250093" y="1766"/>
              <a:ext cx="229537" cy="383149"/>
            </a:xfrm>
            <a:custGeom>
              <a:gdLst>
                <a:gd fmla="*/ 250886133 w 209" name="T0"/>
                <a:gd fmla="*/ 413362713 h 348" name="T1"/>
                <a:gd fmla="*/ 246061464 w 209" name="T2"/>
                <a:gd fmla="*/ 420635936 h 348" name="T3"/>
                <a:gd fmla="*/ 240029805 w 209" name="T4"/>
                <a:gd fmla="*/ 416999325 h 348" name="T5"/>
                <a:gd fmla="*/ 214700569 w 209" name="T6"/>
                <a:gd fmla="*/ 334569470 h 348" name="T7"/>
                <a:gd fmla="*/ 211081793 w 209" name="T8"/>
                <a:gd fmla="*/ 330932859 h 348" name="T9"/>
                <a:gd fmla="*/ 41010250 w 209" name="T10"/>
                <a:gd fmla="*/ 330932859 h 348" name="T11"/>
                <a:gd fmla="*/ 36185581 w 209" name="T12"/>
                <a:gd fmla="*/ 334569470 h 348" name="T13"/>
                <a:gd fmla="*/ 12062225 w 209" name="T14"/>
                <a:gd fmla="*/ 416999325 h 348" name="T15"/>
                <a:gd fmla="*/ 4824671 w 209" name="T16"/>
                <a:gd fmla="*/ 420635936 h 348" name="T17"/>
                <a:gd fmla="*/ 1205893 w 209" name="T18"/>
                <a:gd fmla="*/ 413362713 h 348" name="T19"/>
                <a:gd fmla="*/ 120617849 w 209" name="T20"/>
                <a:gd fmla="*/ 4848817 h 348" name="T21"/>
                <a:gd fmla="*/ 125442517 w 209" name="T22"/>
                <a:gd fmla="*/ 0 h 348" name="T23"/>
                <a:gd fmla="*/ 131474177 w 209" name="T24"/>
                <a:gd fmla="*/ 4848817 h 348" name="T25"/>
                <a:gd fmla="*/ 250886133 w 209" name="T26"/>
                <a:gd fmla="*/ 413362713 h 348" name="T27"/>
                <a:gd fmla="*/ 209875900 w 209" name="T28"/>
                <a:gd fmla="*/ 316386414 h 348" name="T29"/>
                <a:gd fmla="*/ 126649508 w 209" name="T30"/>
                <a:gd fmla="*/ 32729510 h 348" name="T31"/>
                <a:gd fmla="*/ 125442517 w 209" name="T32"/>
                <a:gd fmla="*/ 31517306 h 348" name="T33"/>
                <a:gd fmla="*/ 124236625 w 209" name="T34"/>
                <a:gd fmla="*/ 32729510 h 348" name="T35"/>
                <a:gd fmla="*/ 42216142 w 209" name="T36"/>
                <a:gd fmla="*/ 316386414 h 348" name="T37"/>
                <a:gd fmla="*/ 44629026 w 209" name="T38"/>
                <a:gd fmla="*/ 318810822 h 348" name="T39"/>
                <a:gd fmla="*/ 207463017 w 209" name="T40"/>
                <a:gd fmla="*/ 318810822 h 348" name="T41"/>
                <a:gd fmla="*/ 209875900 w 209" name="T42"/>
                <a:gd fmla="*/ 316386414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8" y="341"/>
                  </a:moveTo>
                  <a:cubicBezTo>
                    <a:pt x="209" y="344"/>
                    <a:pt x="208" y="346"/>
                    <a:pt x="204" y="347"/>
                  </a:cubicBezTo>
                  <a:cubicBezTo>
                    <a:pt x="201" y="348"/>
                    <a:pt x="199" y="347"/>
                    <a:pt x="199" y="344"/>
                  </a:cubicBezTo>
                  <a:cubicBezTo>
                    <a:pt x="178" y="276"/>
                    <a:pt x="178" y="276"/>
                    <a:pt x="178" y="276"/>
                  </a:cubicBezTo>
                  <a:cubicBezTo>
                    <a:pt x="178" y="274"/>
                    <a:pt x="176" y="273"/>
                    <a:pt x="175" y="273"/>
                  </a:cubicBezTo>
                  <a:cubicBezTo>
                    <a:pt x="34" y="273"/>
                    <a:pt x="34" y="273"/>
                    <a:pt x="34" y="273"/>
                  </a:cubicBezTo>
                  <a:cubicBezTo>
                    <a:pt x="32" y="273"/>
                    <a:pt x="31" y="274"/>
                    <a:pt x="30" y="276"/>
                  </a:cubicBezTo>
                  <a:cubicBezTo>
                    <a:pt x="10" y="344"/>
                    <a:pt x="10" y="344"/>
                    <a:pt x="10" y="344"/>
                  </a:cubicBezTo>
                  <a:cubicBezTo>
                    <a:pt x="9" y="347"/>
                    <a:pt x="7" y="348"/>
                    <a:pt x="4" y="347"/>
                  </a:cubicBezTo>
                  <a:cubicBezTo>
                    <a:pt x="1" y="346"/>
                    <a:pt x="0" y="344"/>
                    <a:pt x="1" y="341"/>
                  </a:cubicBezTo>
                  <a:cubicBezTo>
                    <a:pt x="100" y="4"/>
                    <a:pt x="100" y="4"/>
                    <a:pt x="100" y="4"/>
                  </a:cubicBezTo>
                  <a:cubicBezTo>
                    <a:pt x="100" y="2"/>
                    <a:pt x="102" y="0"/>
                    <a:pt x="104" y="0"/>
                  </a:cubicBezTo>
                  <a:cubicBezTo>
                    <a:pt x="107" y="0"/>
                    <a:pt x="108" y="2"/>
                    <a:pt x="109" y="4"/>
                  </a:cubicBezTo>
                  <a:lnTo>
                    <a:pt x="208" y="341"/>
                  </a:lnTo>
                  <a:close/>
                  <a:moveTo>
                    <a:pt x="174" y="261"/>
                  </a:moveTo>
                  <a:cubicBezTo>
                    <a:pt x="105" y="27"/>
                    <a:pt x="105" y="27"/>
                    <a:pt x="105" y="27"/>
                  </a:cubicBezTo>
                  <a:cubicBezTo>
                    <a:pt x="105" y="26"/>
                    <a:pt x="105" y="26"/>
                    <a:pt x="104" y="26"/>
                  </a:cubicBezTo>
                  <a:cubicBezTo>
                    <a:pt x="104" y="26"/>
                    <a:pt x="104" y="26"/>
                    <a:pt x="103" y="27"/>
                  </a:cubicBezTo>
                  <a:cubicBezTo>
                    <a:pt x="35" y="261"/>
                    <a:pt x="35" y="261"/>
                    <a:pt x="35" y="261"/>
                  </a:cubicBezTo>
                  <a:cubicBezTo>
                    <a:pt x="34" y="262"/>
                    <a:pt x="35" y="263"/>
                    <a:pt x="37" y="263"/>
                  </a:cubicBezTo>
                  <a:cubicBezTo>
                    <a:pt x="172" y="263"/>
                    <a:pt x="172" y="263"/>
                    <a:pt x="172" y="263"/>
                  </a:cubicBezTo>
                  <a:cubicBezTo>
                    <a:pt x="174" y="263"/>
                    <a:pt x="175" y="262"/>
                    <a:pt x="174" y="261"/>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3" name="Freeform 29"/>
            <p:cNvSpPr>
              <a:spLocks noChangeArrowheads="1" noEditPoints="1"/>
            </p:cNvSpPr>
            <p:nvPr/>
          </p:nvSpPr>
          <p:spPr bwMode="auto">
            <a:xfrm>
              <a:off x="1530834" y="1766"/>
              <a:ext cx="190692" cy="381384"/>
            </a:xfrm>
            <a:custGeom>
              <a:gdLst>
                <a:gd fmla="*/ 207791075 w 175" name="T0"/>
                <a:gd fmla="*/ 126839296 h 347" name="T1"/>
                <a:gd fmla="*/ 181668459 w 175" name="T2"/>
                <a:gd fmla="*/ 189655561 h 347" name="T3"/>
                <a:gd fmla="*/ 119925646 w 175" name="T4"/>
                <a:gd fmla="*/ 216231532 h 347" name="T5"/>
                <a:gd fmla="*/ 14248506 w 175" name="T6"/>
                <a:gd fmla="*/ 216231532 h 347" name="T7"/>
                <a:gd fmla="*/ 11874119 w 175" name="T8"/>
                <a:gd fmla="*/ 219855228 h 347" name="T9"/>
                <a:gd fmla="*/ 11874119 w 175" name="T10"/>
                <a:gd fmla="*/ 413135584 h 347" name="T11"/>
                <a:gd fmla="*/ 5936514 w 175" name="T12"/>
                <a:gd fmla="*/ 419175078 h 347" name="T13"/>
                <a:gd fmla="*/ 0 w 175" name="T14"/>
                <a:gd fmla="*/ 413135584 h 347" name="T15"/>
                <a:gd fmla="*/ 0 w 175" name="T16"/>
                <a:gd fmla="*/ 6039496 h 347" name="T17"/>
                <a:gd fmla="*/ 5936514 w 175" name="T18"/>
                <a:gd fmla="*/ 0 h 347" name="T19"/>
                <a:gd fmla="*/ 119925646 w 175" name="T20"/>
                <a:gd fmla="*/ 0 h 347" name="T21"/>
                <a:gd fmla="*/ 181668459 w 175" name="T22"/>
                <a:gd fmla="*/ 26575979 h 347" name="T23"/>
                <a:gd fmla="*/ 207791075 w 175" name="T24"/>
                <a:gd fmla="*/ 90600135 h 347" name="T25"/>
                <a:gd fmla="*/ 207791075 w 175" name="T26"/>
                <a:gd fmla="*/ 126839296 h 347" name="T27"/>
                <a:gd fmla="*/ 195916961 w 175" name="T28"/>
                <a:gd fmla="*/ 126839296 h 347" name="T29"/>
                <a:gd fmla="*/ 195916961 w 175" name="T30"/>
                <a:gd fmla="*/ 90600135 h 347" name="T31"/>
                <a:gd fmla="*/ 173357560 w 175" name="T32"/>
                <a:gd fmla="*/ 35032370 h 347" name="T33"/>
                <a:gd fmla="*/ 119925646 w 175" name="T34"/>
                <a:gd fmla="*/ 13287990 h 347" name="T35"/>
                <a:gd fmla="*/ 14248506 w 175" name="T36"/>
                <a:gd fmla="*/ 13287990 h 347" name="T37"/>
                <a:gd fmla="*/ 11874119 w 175" name="T38"/>
                <a:gd fmla="*/ 15703787 h 347" name="T39"/>
                <a:gd fmla="*/ 11874119 w 175" name="T40"/>
                <a:gd fmla="*/ 200527749 h 347" name="T41"/>
                <a:gd fmla="*/ 14248506 w 175" name="T42"/>
                <a:gd fmla="*/ 204151445 h 347" name="T43"/>
                <a:gd fmla="*/ 119925646 w 175" name="T44"/>
                <a:gd fmla="*/ 204151445 h 347" name="T45"/>
                <a:gd fmla="*/ 173357560 w 175" name="T46"/>
                <a:gd fmla="*/ 181199170 h 347" name="T47"/>
                <a:gd fmla="*/ 195916961 w 175" name="T48"/>
                <a:gd fmla="*/ 126839296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7" y="143"/>
                    <a:pt x="153" y="157"/>
                  </a:cubicBezTo>
                  <a:cubicBezTo>
                    <a:pt x="139" y="172"/>
                    <a:pt x="121" y="179"/>
                    <a:pt x="101"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1" y="347"/>
                    <a:pt x="0" y="346"/>
                    <a:pt x="0" y="342"/>
                  </a:cubicBezTo>
                  <a:cubicBezTo>
                    <a:pt x="0" y="5"/>
                    <a:pt x="0" y="5"/>
                    <a:pt x="0" y="5"/>
                  </a:cubicBezTo>
                  <a:cubicBezTo>
                    <a:pt x="0" y="2"/>
                    <a:pt x="1" y="0"/>
                    <a:pt x="5" y="0"/>
                  </a:cubicBezTo>
                  <a:cubicBezTo>
                    <a:pt x="101" y="0"/>
                    <a:pt x="101" y="0"/>
                    <a:pt x="101" y="0"/>
                  </a:cubicBezTo>
                  <a:cubicBezTo>
                    <a:pt x="121" y="0"/>
                    <a:pt x="139" y="8"/>
                    <a:pt x="153" y="22"/>
                  </a:cubicBezTo>
                  <a:cubicBezTo>
                    <a:pt x="167" y="37"/>
                    <a:pt x="175" y="54"/>
                    <a:pt x="175" y="75"/>
                  </a:cubicBezTo>
                  <a:lnTo>
                    <a:pt x="175" y="105"/>
                  </a:lnTo>
                  <a:close/>
                  <a:moveTo>
                    <a:pt x="165" y="105"/>
                  </a:moveTo>
                  <a:cubicBezTo>
                    <a:pt x="165" y="75"/>
                    <a:pt x="165" y="75"/>
                    <a:pt x="165" y="75"/>
                  </a:cubicBezTo>
                  <a:cubicBezTo>
                    <a:pt x="165" y="57"/>
                    <a:pt x="159" y="42"/>
                    <a:pt x="146" y="29"/>
                  </a:cubicBezTo>
                  <a:cubicBezTo>
                    <a:pt x="134" y="17"/>
                    <a:pt x="118" y="11"/>
                    <a:pt x="101" y="11"/>
                  </a:cubicBezTo>
                  <a:cubicBezTo>
                    <a:pt x="12" y="11"/>
                    <a:pt x="12" y="11"/>
                    <a:pt x="12" y="11"/>
                  </a:cubicBezTo>
                  <a:cubicBezTo>
                    <a:pt x="11" y="11"/>
                    <a:pt x="10" y="12"/>
                    <a:pt x="10" y="13"/>
                  </a:cubicBezTo>
                  <a:cubicBezTo>
                    <a:pt x="10" y="166"/>
                    <a:pt x="10" y="166"/>
                    <a:pt x="10" y="166"/>
                  </a:cubicBezTo>
                  <a:cubicBezTo>
                    <a:pt x="10" y="168"/>
                    <a:pt x="11" y="169"/>
                    <a:pt x="12" y="169"/>
                  </a:cubicBezTo>
                  <a:cubicBezTo>
                    <a:pt x="101" y="169"/>
                    <a:pt x="101" y="169"/>
                    <a:pt x="101" y="169"/>
                  </a:cubicBezTo>
                  <a:cubicBezTo>
                    <a:pt x="118" y="169"/>
                    <a:pt x="134" y="163"/>
                    <a:pt x="146" y="150"/>
                  </a:cubicBezTo>
                  <a:cubicBezTo>
                    <a:pt x="159" y="138"/>
                    <a:pt x="165" y="123"/>
                    <a:pt x="165" y="105"/>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4" name="Freeform 30"/>
            <p:cNvSpPr>
              <a:spLocks noChangeArrowheads="1"/>
            </p:cNvSpPr>
            <p:nvPr/>
          </p:nvSpPr>
          <p:spPr bwMode="auto">
            <a:xfrm>
              <a:off x="1772730" y="1766"/>
              <a:ext cx="192458" cy="381384"/>
            </a:xfrm>
            <a:custGeom>
              <a:gdLst>
                <a:gd fmla="*/ 211657605 w 175" name="T0"/>
                <a:gd fmla="*/ 413135584 h 347" name="T1"/>
                <a:gd fmla="*/ 205610027 w 175" name="T2"/>
                <a:gd fmla="*/ 419175078 h 347" name="T3"/>
                <a:gd fmla="*/ 199562449 w 175" name="T4"/>
                <a:gd fmla="*/ 413135584 h 347" name="T5"/>
                <a:gd fmla="*/ 199562449 w 175" name="T6"/>
                <a:gd fmla="*/ 219855228 h 347" name="T7"/>
                <a:gd fmla="*/ 197144077 w 175" name="T8"/>
                <a:gd fmla="*/ 216231532 h 347" name="T9"/>
                <a:gd fmla="*/ 15723268 w 175" name="T10"/>
                <a:gd fmla="*/ 216231532 h 347" name="T11"/>
                <a:gd fmla="*/ 12095161 w 175" name="T12"/>
                <a:gd fmla="*/ 219855228 h 347" name="T13"/>
                <a:gd fmla="*/ 12095161 w 175" name="T14"/>
                <a:gd fmla="*/ 413135584 h 347" name="T15"/>
                <a:gd fmla="*/ 6047580 w 175" name="T16"/>
                <a:gd fmla="*/ 419175078 h 347" name="T17"/>
                <a:gd fmla="*/ 0 w 175" name="T18"/>
                <a:gd fmla="*/ 413135584 h 347" name="T19"/>
                <a:gd fmla="*/ 0 w 175" name="T20"/>
                <a:gd fmla="*/ 6039496 h 347" name="T21"/>
                <a:gd fmla="*/ 6047580 w 175" name="T22"/>
                <a:gd fmla="*/ 0 h 347" name="T23"/>
                <a:gd fmla="*/ 12095161 w 175" name="T24"/>
                <a:gd fmla="*/ 6039496 h 347" name="T25"/>
                <a:gd fmla="*/ 12095161 w 175" name="T26"/>
                <a:gd fmla="*/ 200527749 h 347" name="T27"/>
                <a:gd fmla="*/ 15723268 w 175" name="T28"/>
                <a:gd fmla="*/ 204151445 h 347" name="T29"/>
                <a:gd fmla="*/ 197144077 w 175" name="T30"/>
                <a:gd fmla="*/ 204151445 h 347" name="T31"/>
                <a:gd fmla="*/ 199562449 w 175" name="T32"/>
                <a:gd fmla="*/ 200527749 h 347" name="T33"/>
                <a:gd fmla="*/ 199562449 w 175" name="T34"/>
                <a:gd fmla="*/ 6039496 h 347" name="T35"/>
                <a:gd fmla="*/ 205610027 w 175" name="T36"/>
                <a:gd fmla="*/ 0 h 347" name="T37"/>
                <a:gd fmla="*/ 211657605 w 175" name="T38"/>
                <a:gd fmla="*/ 6039496 h 347" name="T39"/>
                <a:gd fmla="*/ 211657605 w 175" name="T40"/>
                <a:gd fmla="*/ 413135584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3"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9" y="0"/>
                    <a:pt x="10" y="2"/>
                    <a:pt x="10" y="5"/>
                  </a:cubicBezTo>
                  <a:cubicBezTo>
                    <a:pt x="10" y="166"/>
                    <a:pt x="10" y="166"/>
                    <a:pt x="10" y="166"/>
                  </a:cubicBezTo>
                  <a:cubicBezTo>
                    <a:pt x="10" y="168"/>
                    <a:pt x="11" y="169"/>
                    <a:pt x="13" y="169"/>
                  </a:cubicBezTo>
                  <a:cubicBezTo>
                    <a:pt x="163" y="169"/>
                    <a:pt x="163" y="169"/>
                    <a:pt x="163"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5" name="Freeform 31"/>
            <p:cNvSpPr>
              <a:spLocks noChangeArrowheads="1"/>
            </p:cNvSpPr>
            <p:nvPr/>
          </p:nvSpPr>
          <p:spPr bwMode="auto">
            <a:xfrm>
              <a:off x="2018159" y="1766"/>
              <a:ext cx="10594" cy="381384"/>
            </a:xfrm>
            <a:custGeom>
              <a:gdLst>
                <a:gd fmla="*/ 11223283 w 10" name="T0"/>
                <a:gd fmla="*/ 413135584 h 347" name="T1"/>
                <a:gd fmla="*/ 5611642 w 10" name="T2"/>
                <a:gd fmla="*/ 419175078 h 347" name="T3"/>
                <a:gd fmla="*/ 0 w 10" name="T4"/>
                <a:gd fmla="*/ 413135584 h 347" name="T5"/>
                <a:gd fmla="*/ 0 w 10" name="T6"/>
                <a:gd fmla="*/ 6039496 h 347" name="T7"/>
                <a:gd fmla="*/ 5611642 w 10" name="T8"/>
                <a:gd fmla="*/ 0 h 347" name="T9"/>
                <a:gd fmla="*/ 11223283 w 10" name="T10"/>
                <a:gd fmla="*/ 6039496 h 347" name="T11"/>
                <a:gd fmla="*/ 11223283 w 10" name="T12"/>
                <a:gd fmla="*/ 413135584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1" y="347"/>
                    <a:pt x="0" y="346"/>
                    <a:pt x="0" y="342"/>
                  </a:cubicBezTo>
                  <a:cubicBezTo>
                    <a:pt x="0" y="5"/>
                    <a:pt x="0" y="5"/>
                    <a:pt x="0" y="5"/>
                  </a:cubicBezTo>
                  <a:cubicBezTo>
                    <a:pt x="0" y="2"/>
                    <a:pt x="1" y="0"/>
                    <a:pt x="5" y="0"/>
                  </a:cubicBezTo>
                  <a:cubicBezTo>
                    <a:pt x="8" y="0"/>
                    <a:pt x="10" y="2"/>
                    <a:pt x="10" y="5"/>
                  </a:cubicBezTo>
                  <a:lnTo>
                    <a:pt x="10" y="342"/>
                  </a:ln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6" name="Freeform 32"/>
            <p:cNvSpPr>
              <a:spLocks noChangeArrowheads="1"/>
            </p:cNvSpPr>
            <p:nvPr/>
          </p:nvSpPr>
          <p:spPr bwMode="auto">
            <a:xfrm>
              <a:off x="2079956" y="0"/>
              <a:ext cx="187161" cy="384915"/>
            </a:xfrm>
            <a:custGeom>
              <a:gdLst>
                <a:gd fmla="*/ 204820577 w 169" name="T0"/>
                <a:gd fmla="*/ 50797782 h 350" name="T1"/>
                <a:gd fmla="*/ 202367551 w 169" name="T2"/>
                <a:gd fmla="*/ 59263709 h 350" name="T3"/>
                <a:gd fmla="*/ 193782512 w 169" name="T4"/>
                <a:gd fmla="*/ 56845344 h 350" name="T5"/>
                <a:gd fmla="*/ 165573262 w 169" name="T6"/>
                <a:gd fmla="*/ 24189159 h 350" name="T7"/>
                <a:gd fmla="*/ 122646926 w 169" name="T8"/>
                <a:gd fmla="*/ 13303762 h 350" name="T9"/>
                <a:gd fmla="*/ 90758690 w 169" name="T10"/>
                <a:gd fmla="*/ 13303762 h 350" name="T11"/>
                <a:gd fmla="*/ 34341271 w 169" name="T12"/>
                <a:gd fmla="*/ 35074551 h 350" name="T13"/>
                <a:gd fmla="*/ 12265136 w 169" name="T14"/>
                <a:gd fmla="*/ 90710171 h 350" name="T15"/>
                <a:gd fmla="*/ 12265136 w 169" name="T16"/>
                <a:gd fmla="*/ 332602873 h 350" name="T17"/>
                <a:gd fmla="*/ 34341271 w 169" name="T18"/>
                <a:gd fmla="*/ 388238468 h 350" name="T19"/>
                <a:gd fmla="*/ 90758690 w 169" name="T20"/>
                <a:gd fmla="*/ 410009253 h 350" name="T21"/>
                <a:gd fmla="*/ 122646926 w 169" name="T22"/>
                <a:gd fmla="*/ 410009253 h 350" name="T23"/>
                <a:gd fmla="*/ 193782512 w 169" name="T24"/>
                <a:gd fmla="*/ 367677416 h 350" name="T25"/>
                <a:gd fmla="*/ 202367551 w 169" name="T26"/>
                <a:gd fmla="*/ 364049318 h 350" name="T27"/>
                <a:gd fmla="*/ 204820577 w 169" name="T28"/>
                <a:gd fmla="*/ 372515246 h 350" name="T29"/>
                <a:gd fmla="*/ 171706381 w 169" name="T30"/>
                <a:gd fmla="*/ 408799521 h 350" name="T31"/>
                <a:gd fmla="*/ 122646926 w 169" name="T32"/>
                <a:gd fmla="*/ 423313010 h 350" name="T33"/>
                <a:gd fmla="*/ 90758690 w 169" name="T34"/>
                <a:gd fmla="*/ 423313010 h 350" name="T35"/>
                <a:gd fmla="*/ 25756232 w 169" name="T36"/>
                <a:gd fmla="*/ 396704396 h 350" name="T37"/>
                <a:gd fmla="*/ 0 w 169" name="T38"/>
                <a:gd fmla="*/ 333812606 h 350" name="T39"/>
                <a:gd fmla="*/ 0 w 169" name="T40"/>
                <a:gd fmla="*/ 89500439 h 350" name="T41"/>
                <a:gd fmla="*/ 25756232 w 169" name="T42"/>
                <a:gd fmla="*/ 26608623 h 350" name="T43"/>
                <a:gd fmla="*/ 90758690 w 169" name="T44"/>
                <a:gd fmla="*/ 0 h 350" name="T45"/>
                <a:gd fmla="*/ 122646926 w 169" name="T46"/>
                <a:gd fmla="*/ 0 h 350" name="T47"/>
                <a:gd fmla="*/ 171706381 w 169" name="T48"/>
                <a:gd fmla="*/ 14513494 h 350" name="T49"/>
                <a:gd fmla="*/ 204820577 w 169" name="T50"/>
                <a:gd fmla="*/ 50797782 h 35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50" name="T79"/>
                <a:gd fmla="*/ 169 w 169" name="T80"/>
                <a:gd fmla="*/ 350 h 350"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50" w="169">
                  <a:moveTo>
                    <a:pt x="167" y="42"/>
                  </a:moveTo>
                  <a:cubicBezTo>
                    <a:pt x="169" y="45"/>
                    <a:pt x="168" y="48"/>
                    <a:pt x="165" y="49"/>
                  </a:cubicBezTo>
                  <a:cubicBezTo>
                    <a:pt x="162" y="51"/>
                    <a:pt x="160" y="50"/>
                    <a:pt x="158" y="47"/>
                  </a:cubicBezTo>
                  <a:cubicBezTo>
                    <a:pt x="153" y="36"/>
                    <a:pt x="145" y="27"/>
                    <a:pt x="135" y="20"/>
                  </a:cubicBezTo>
                  <a:cubicBezTo>
                    <a:pt x="124" y="14"/>
                    <a:pt x="113" y="11"/>
                    <a:pt x="100" y="11"/>
                  </a:cubicBezTo>
                  <a:cubicBezTo>
                    <a:pt x="74" y="11"/>
                    <a:pt x="74" y="11"/>
                    <a:pt x="74" y="11"/>
                  </a:cubicBezTo>
                  <a:cubicBezTo>
                    <a:pt x="56" y="11"/>
                    <a:pt x="41" y="17"/>
                    <a:pt x="28" y="29"/>
                  </a:cubicBezTo>
                  <a:cubicBezTo>
                    <a:pt x="16" y="42"/>
                    <a:pt x="10" y="57"/>
                    <a:pt x="10" y="75"/>
                  </a:cubicBezTo>
                  <a:cubicBezTo>
                    <a:pt x="10" y="275"/>
                    <a:pt x="10" y="275"/>
                    <a:pt x="10" y="275"/>
                  </a:cubicBezTo>
                  <a:cubicBezTo>
                    <a:pt x="10" y="293"/>
                    <a:pt x="16" y="308"/>
                    <a:pt x="28" y="321"/>
                  </a:cubicBezTo>
                  <a:cubicBezTo>
                    <a:pt x="41" y="333"/>
                    <a:pt x="56" y="339"/>
                    <a:pt x="74" y="339"/>
                  </a:cubicBezTo>
                  <a:cubicBezTo>
                    <a:pt x="100" y="339"/>
                    <a:pt x="100" y="339"/>
                    <a:pt x="100" y="339"/>
                  </a:cubicBezTo>
                  <a:cubicBezTo>
                    <a:pt x="127" y="339"/>
                    <a:pt x="147" y="327"/>
                    <a:pt x="158" y="304"/>
                  </a:cubicBezTo>
                  <a:cubicBezTo>
                    <a:pt x="160" y="301"/>
                    <a:pt x="162" y="300"/>
                    <a:pt x="165" y="301"/>
                  </a:cubicBezTo>
                  <a:cubicBezTo>
                    <a:pt x="168" y="303"/>
                    <a:pt x="169" y="305"/>
                    <a:pt x="167" y="308"/>
                  </a:cubicBezTo>
                  <a:cubicBezTo>
                    <a:pt x="161" y="321"/>
                    <a:pt x="152" y="331"/>
                    <a:pt x="140" y="338"/>
                  </a:cubicBezTo>
                  <a:cubicBezTo>
                    <a:pt x="128" y="346"/>
                    <a:pt x="115" y="350"/>
                    <a:pt x="100" y="350"/>
                  </a:cubicBezTo>
                  <a:cubicBezTo>
                    <a:pt x="74" y="350"/>
                    <a:pt x="74" y="350"/>
                    <a:pt x="74" y="350"/>
                  </a:cubicBezTo>
                  <a:cubicBezTo>
                    <a:pt x="53" y="350"/>
                    <a:pt x="36" y="342"/>
                    <a:pt x="21" y="328"/>
                  </a:cubicBezTo>
                  <a:cubicBezTo>
                    <a:pt x="7" y="313"/>
                    <a:pt x="0" y="296"/>
                    <a:pt x="0" y="276"/>
                  </a:cubicBezTo>
                  <a:cubicBezTo>
                    <a:pt x="0" y="74"/>
                    <a:pt x="0" y="74"/>
                    <a:pt x="0" y="74"/>
                  </a:cubicBezTo>
                  <a:cubicBezTo>
                    <a:pt x="0" y="54"/>
                    <a:pt x="7" y="37"/>
                    <a:pt x="21" y="22"/>
                  </a:cubicBezTo>
                  <a:cubicBezTo>
                    <a:pt x="36" y="8"/>
                    <a:pt x="53" y="0"/>
                    <a:pt x="74" y="0"/>
                  </a:cubicBezTo>
                  <a:cubicBezTo>
                    <a:pt x="100" y="0"/>
                    <a:pt x="100" y="0"/>
                    <a:pt x="100" y="0"/>
                  </a:cubicBezTo>
                  <a:cubicBezTo>
                    <a:pt x="115" y="0"/>
                    <a:pt x="128" y="4"/>
                    <a:pt x="140" y="12"/>
                  </a:cubicBezTo>
                  <a:cubicBezTo>
                    <a:pt x="152" y="19"/>
                    <a:pt x="161" y="30"/>
                    <a:pt x="167" y="42"/>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97" name="Freeform 33"/>
            <p:cNvSpPr>
              <a:spLocks noChangeArrowheads="1"/>
            </p:cNvSpPr>
            <p:nvPr/>
          </p:nvSpPr>
          <p:spPr bwMode="auto">
            <a:xfrm>
              <a:off x="2316556" y="0"/>
              <a:ext cx="185396" cy="384915"/>
            </a:xfrm>
            <a:custGeom>
              <a:gdLst>
                <a:gd fmla="*/ 200975842 w 169" name="T0"/>
                <a:gd fmla="*/ 49588049 h 350" name="T1"/>
                <a:gd fmla="*/ 199772414 w 169" name="T2"/>
                <a:gd fmla="*/ 58053977 h 350" name="T3"/>
                <a:gd fmla="*/ 191348418 w 169" name="T4"/>
                <a:gd fmla="*/ 56845344 h 350" name="T5"/>
                <a:gd fmla="*/ 103497040 w 169" name="T6"/>
                <a:gd fmla="*/ 12095129 h 350" name="T7"/>
                <a:gd fmla="*/ 101089087 w 169" name="T8"/>
                <a:gd fmla="*/ 12095129 h 350" name="T9"/>
                <a:gd fmla="*/ 37307383 w 169" name="T10"/>
                <a:gd fmla="*/ 38702657 h 350" name="T11"/>
                <a:gd fmla="*/ 12034285 w 169" name="T12"/>
                <a:gd fmla="*/ 101595564 h 350" name="T13"/>
                <a:gd fmla="*/ 55358804 w 169" name="T14"/>
                <a:gd fmla="*/ 176582513 h 350" name="T15"/>
                <a:gd fmla="*/ 152837624 w 169" name="T16"/>
                <a:gd fmla="*/ 235846205 h 350" name="T17"/>
                <a:gd fmla="*/ 200975842 w 169" name="T18"/>
                <a:gd fmla="*/ 320508848 h 350" name="T19"/>
                <a:gd fmla="*/ 197365558 w 169" name="T20"/>
                <a:gd fmla="*/ 349535828 h 350" name="T21"/>
                <a:gd fmla="*/ 162465048 w 169" name="T22"/>
                <a:gd fmla="*/ 402751958 h 350" name="T23"/>
                <a:gd fmla="*/ 102293612 w 169" name="T24"/>
                <a:gd fmla="*/ 423313010 h 350" name="T25"/>
                <a:gd fmla="*/ 99885659 w 169" name="T26"/>
                <a:gd fmla="*/ 423313010 h 350" name="T27"/>
                <a:gd fmla="*/ 2406857 w 169" name="T28"/>
                <a:gd fmla="*/ 374934711 h 350" name="T29"/>
                <a:gd fmla="*/ 3610285 w 169" name="T30"/>
                <a:gd fmla="*/ 366467683 h 350" name="T31"/>
                <a:gd fmla="*/ 12034285 w 169" name="T32"/>
                <a:gd fmla="*/ 367677416 h 350" name="T33"/>
                <a:gd fmla="*/ 99885659 w 169" name="T34"/>
                <a:gd fmla="*/ 411217886 h 350" name="T35"/>
                <a:gd fmla="*/ 102293612 w 169" name="T36"/>
                <a:gd fmla="*/ 411217886 h 350" name="T37"/>
                <a:gd fmla="*/ 164871904 w 169" name="T38"/>
                <a:gd fmla="*/ 384610371 h 350" name="T39"/>
                <a:gd fmla="*/ 190144990 w 169" name="T40"/>
                <a:gd fmla="*/ 321717481 h 350" name="T41"/>
                <a:gd fmla="*/ 146820483 w 169" name="T42"/>
                <a:gd fmla="*/ 245521865 h 350" name="T43"/>
                <a:gd fmla="*/ 49341664 w 169" name="T44"/>
                <a:gd fmla="*/ 187466805 h 350" name="T45"/>
                <a:gd fmla="*/ 1203429 w 169" name="T46"/>
                <a:gd fmla="*/ 102804196 h 350" name="T47"/>
                <a:gd fmla="*/ 4813714 w 169" name="T48"/>
                <a:gd fmla="*/ 73777217 h 350" name="T49"/>
                <a:gd fmla="*/ 40917667 w 169" name="T50"/>
                <a:gd fmla="*/ 20561061 h 350" name="T51"/>
                <a:gd fmla="*/ 101089087 w 169" name="T52"/>
                <a:gd fmla="*/ 0 h 350" name="T53"/>
                <a:gd fmla="*/ 103497040 w 169" name="T54"/>
                <a:gd fmla="*/ 0 h 350" name="T55"/>
                <a:gd fmla="*/ 200975842 w 169" name="T56"/>
                <a:gd fmla="*/ 49588049 h 35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50" name="T88"/>
                <a:gd fmla="*/ 169 w 169" name="T89"/>
                <a:gd fmla="*/ 350 h 35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50" w="169">
                  <a:moveTo>
                    <a:pt x="167" y="41"/>
                  </a:moveTo>
                  <a:cubicBezTo>
                    <a:pt x="169" y="44"/>
                    <a:pt x="169" y="46"/>
                    <a:pt x="166" y="48"/>
                  </a:cubicBezTo>
                  <a:cubicBezTo>
                    <a:pt x="164" y="50"/>
                    <a:pt x="161" y="50"/>
                    <a:pt x="159" y="47"/>
                  </a:cubicBezTo>
                  <a:cubicBezTo>
                    <a:pt x="141" y="22"/>
                    <a:pt x="116" y="10"/>
                    <a:pt x="86" y="10"/>
                  </a:cubicBezTo>
                  <a:cubicBezTo>
                    <a:pt x="84" y="10"/>
                    <a:pt x="84" y="10"/>
                    <a:pt x="84" y="10"/>
                  </a:cubicBezTo>
                  <a:cubicBezTo>
                    <a:pt x="63" y="10"/>
                    <a:pt x="45" y="17"/>
                    <a:pt x="31" y="32"/>
                  </a:cubicBezTo>
                  <a:cubicBezTo>
                    <a:pt x="17" y="46"/>
                    <a:pt x="10" y="64"/>
                    <a:pt x="10" y="84"/>
                  </a:cubicBezTo>
                  <a:cubicBezTo>
                    <a:pt x="10" y="111"/>
                    <a:pt x="22" y="132"/>
                    <a:pt x="46" y="146"/>
                  </a:cubicBezTo>
                  <a:cubicBezTo>
                    <a:pt x="127" y="195"/>
                    <a:pt x="127" y="195"/>
                    <a:pt x="127" y="195"/>
                  </a:cubicBezTo>
                  <a:cubicBezTo>
                    <a:pt x="154" y="211"/>
                    <a:pt x="167" y="235"/>
                    <a:pt x="167" y="265"/>
                  </a:cubicBezTo>
                  <a:cubicBezTo>
                    <a:pt x="167" y="273"/>
                    <a:pt x="166" y="281"/>
                    <a:pt x="164" y="289"/>
                  </a:cubicBezTo>
                  <a:cubicBezTo>
                    <a:pt x="159" y="307"/>
                    <a:pt x="149" y="322"/>
                    <a:pt x="135" y="333"/>
                  </a:cubicBezTo>
                  <a:cubicBezTo>
                    <a:pt x="120" y="344"/>
                    <a:pt x="104" y="350"/>
                    <a:pt x="85" y="350"/>
                  </a:cubicBezTo>
                  <a:cubicBezTo>
                    <a:pt x="83" y="350"/>
                    <a:pt x="83" y="350"/>
                    <a:pt x="83" y="350"/>
                  </a:cubicBezTo>
                  <a:cubicBezTo>
                    <a:pt x="49" y="350"/>
                    <a:pt x="23" y="336"/>
                    <a:pt x="2" y="310"/>
                  </a:cubicBezTo>
                  <a:cubicBezTo>
                    <a:pt x="0" y="307"/>
                    <a:pt x="1" y="305"/>
                    <a:pt x="3" y="303"/>
                  </a:cubicBezTo>
                  <a:cubicBezTo>
                    <a:pt x="6" y="301"/>
                    <a:pt x="8" y="301"/>
                    <a:pt x="10" y="304"/>
                  </a:cubicBezTo>
                  <a:cubicBezTo>
                    <a:pt x="28" y="328"/>
                    <a:pt x="53" y="340"/>
                    <a:pt x="83" y="340"/>
                  </a:cubicBezTo>
                  <a:cubicBezTo>
                    <a:pt x="85" y="340"/>
                    <a:pt x="85" y="340"/>
                    <a:pt x="85" y="340"/>
                  </a:cubicBezTo>
                  <a:cubicBezTo>
                    <a:pt x="106" y="340"/>
                    <a:pt x="123" y="332"/>
                    <a:pt x="137" y="318"/>
                  </a:cubicBezTo>
                  <a:cubicBezTo>
                    <a:pt x="151" y="304"/>
                    <a:pt x="158" y="286"/>
                    <a:pt x="158" y="266"/>
                  </a:cubicBezTo>
                  <a:cubicBezTo>
                    <a:pt x="158" y="238"/>
                    <a:pt x="146" y="218"/>
                    <a:pt x="122" y="203"/>
                  </a:cubicBezTo>
                  <a:cubicBezTo>
                    <a:pt x="41" y="155"/>
                    <a:pt x="41" y="155"/>
                    <a:pt x="41" y="155"/>
                  </a:cubicBezTo>
                  <a:cubicBezTo>
                    <a:pt x="14" y="139"/>
                    <a:pt x="1" y="115"/>
                    <a:pt x="1" y="85"/>
                  </a:cubicBezTo>
                  <a:cubicBezTo>
                    <a:pt x="1" y="77"/>
                    <a:pt x="2" y="69"/>
                    <a:pt x="4" y="61"/>
                  </a:cubicBezTo>
                  <a:cubicBezTo>
                    <a:pt x="9" y="43"/>
                    <a:pt x="19" y="28"/>
                    <a:pt x="34" y="17"/>
                  </a:cubicBezTo>
                  <a:cubicBezTo>
                    <a:pt x="48" y="6"/>
                    <a:pt x="65" y="0"/>
                    <a:pt x="84" y="0"/>
                  </a:cubicBezTo>
                  <a:cubicBezTo>
                    <a:pt x="86" y="0"/>
                    <a:pt x="86" y="0"/>
                    <a:pt x="86" y="0"/>
                  </a:cubicBezTo>
                  <a:cubicBezTo>
                    <a:pt x="120" y="0"/>
                    <a:pt x="147" y="14"/>
                    <a:pt x="167" y="41"/>
                  </a:cubicBezTo>
                  <a:close/>
                </a:path>
              </a:pathLst>
            </a:custGeom>
            <a:solidFill>
              <a:srgbClr val="42424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9223" name="C-1"/>
          <p:cNvGrpSpPr/>
          <p:nvPr/>
        </p:nvGrpSpPr>
        <p:grpSpPr>
          <a:xfrm>
            <a:off x="2395538" y="1338263"/>
            <a:ext cx="830262" cy="909637"/>
            <a:chExt cx="1121199" cy="1227138"/>
          </a:xfrm>
        </p:grpSpPr>
        <p:sp>
          <p:nvSpPr>
            <p:cNvPr id="9282" name="C-1"/>
            <p:cNvSpPr>
              <a:spLocks noChangeArrowheads="1"/>
            </p:cNvSpPr>
            <p:nvPr/>
          </p:nvSpPr>
          <p:spPr bwMode="auto">
            <a:xfrm>
              <a:off x="0" y="102409"/>
              <a:ext cx="1121199" cy="1124729"/>
            </a:xfrm>
            <a:custGeom>
              <a:gdLst>
                <a:gd fmla="*/ 1186613156 w 1021" name="T0"/>
                <a:gd fmla="*/ 1238996654 h 1021" name="T1"/>
                <a:gd fmla="*/ 44618456 w 1021" name="T2"/>
                <a:gd fmla="*/ 1238996654 h 1021" name="T3"/>
                <a:gd fmla="*/ 0 w 1021" name="T4"/>
                <a:gd fmla="*/ 1192882776 h 1021" name="T5"/>
                <a:gd fmla="*/ 0 w 1021" name="T6"/>
                <a:gd fmla="*/ 44899937 h 1021" name="T7"/>
                <a:gd fmla="*/ 44618456 w 1021" name="T8"/>
                <a:gd fmla="*/ 0 h 1021" name="T9"/>
                <a:gd fmla="*/ 1186613156 w 1021" name="T10"/>
                <a:gd fmla="*/ 0 h 1021" name="T11"/>
                <a:gd fmla="*/ 1231231594 w 1021" name="T12"/>
                <a:gd fmla="*/ 44899937 h 1021" name="T13"/>
                <a:gd fmla="*/ 1231231594 w 1021" name="T14"/>
                <a:gd fmla="*/ 1192882776 h 1021" name="T15"/>
                <a:gd fmla="*/ 1186613156 w 1021" name="T16"/>
                <a:gd fmla="*/ 1238996654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4"/>
                    <a:pt x="0" y="983"/>
                  </a:cubicBezTo>
                  <a:cubicBezTo>
                    <a:pt x="0" y="37"/>
                    <a:pt x="0" y="37"/>
                    <a:pt x="0" y="37"/>
                  </a:cubicBezTo>
                  <a:cubicBezTo>
                    <a:pt x="0" y="16"/>
                    <a:pt x="17" y="0"/>
                    <a:pt x="37" y="0"/>
                  </a:cubicBezTo>
                  <a:cubicBezTo>
                    <a:pt x="984" y="0"/>
                    <a:pt x="984" y="0"/>
                    <a:pt x="984" y="0"/>
                  </a:cubicBezTo>
                  <a:cubicBezTo>
                    <a:pt x="1005" y="0"/>
                    <a:pt x="1021" y="16"/>
                    <a:pt x="1021" y="37"/>
                  </a:cubicBezTo>
                  <a:cubicBezTo>
                    <a:pt x="1021" y="983"/>
                    <a:pt x="1021" y="983"/>
                    <a:pt x="1021" y="983"/>
                  </a:cubicBezTo>
                  <a:cubicBezTo>
                    <a:pt x="1021" y="1004"/>
                    <a:pt x="1005" y="1021"/>
                    <a:pt x="984" y="1021"/>
                  </a:cubicBezTo>
                  <a:close/>
                </a:path>
              </a:pathLst>
            </a:custGeom>
            <a:noFill/>
            <a:ln cap="rnd" w="14288">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83" name="C-2"/>
            <p:cNvSpPr>
              <a:spLocks noChangeShapeType="1"/>
            </p:cNvSpPr>
            <p:nvPr/>
          </p:nvSpPr>
          <p:spPr bwMode="auto">
            <a:xfrm>
              <a:off x="178333" y="0"/>
              <a:ext cx="1" cy="199520"/>
            </a:xfrm>
            <a:prstGeom prst="line">
              <a:avLst/>
            </a:prstGeom>
            <a:noFill/>
            <a:ln cap="rnd" w="14288">
              <a:solidFill>
                <a:srgbClr val="999999"/>
              </a:solidFill>
              <a:round/>
            </a:ln>
            <a:extLst>
              <a:ext uri="{909E8E84-426E-40DD-AFC4-6F175D3DCCD1}">
                <a14:hiddenFill>
                  <a:noFill/>
                </a14:hiddenFill>
              </a:ext>
            </a:extLst>
          </p:spPr>
          <p:txBody>
            <a:bodyPr/>
            <a:lstStyle/>
            <a:p>
              <a:endParaRPr altLang="en-US" lang="zh-CN"/>
            </a:p>
          </p:txBody>
        </p:sp>
        <p:sp>
          <p:nvSpPr>
            <p:cNvPr id="9284" name="C-3"/>
            <p:cNvSpPr>
              <a:spLocks noChangeShapeType="1"/>
            </p:cNvSpPr>
            <p:nvPr/>
          </p:nvSpPr>
          <p:spPr bwMode="auto">
            <a:xfrm>
              <a:off x="942866" y="0"/>
              <a:ext cx="1" cy="199520"/>
            </a:xfrm>
            <a:prstGeom prst="line">
              <a:avLst/>
            </a:prstGeom>
            <a:noFill/>
            <a:ln cap="rnd" w="14288">
              <a:solidFill>
                <a:srgbClr val="999999"/>
              </a:solidFill>
              <a:round/>
            </a:ln>
            <a:extLst>
              <a:ext uri="{909E8E84-426E-40DD-AFC4-6F175D3DCCD1}">
                <a14:hiddenFill>
                  <a:noFill/>
                </a14:hiddenFill>
              </a:ext>
            </a:extLst>
          </p:spPr>
          <p:txBody>
            <a:bodyPr/>
            <a:lstStyle/>
            <a:p>
              <a:endParaRPr altLang="en-US" lang="zh-CN"/>
            </a:p>
          </p:txBody>
        </p:sp>
        <p:sp>
          <p:nvSpPr>
            <p:cNvPr id="9285" name="C-4"/>
            <p:cNvSpPr>
              <a:spLocks noChangeShapeType="1"/>
            </p:cNvSpPr>
            <p:nvPr/>
          </p:nvSpPr>
          <p:spPr bwMode="auto">
            <a:xfrm>
              <a:off x="86518" y="307226"/>
              <a:ext cx="953460" cy="1"/>
            </a:xfrm>
            <a:prstGeom prst="line">
              <a:avLst/>
            </a:prstGeom>
            <a:noFill/>
            <a:ln cap="rnd" w="14288">
              <a:solidFill>
                <a:srgbClr val="999999"/>
              </a:solidFill>
              <a:round/>
            </a:ln>
            <a:extLst>
              <a:ext uri="{909E8E84-426E-40DD-AFC4-6F175D3DCCD1}">
                <a14:hiddenFill>
                  <a:noFill/>
                </a14:hiddenFill>
              </a:ext>
            </a:extLst>
          </p:spPr>
          <p:txBody>
            <a:bodyPr/>
            <a:lstStyle/>
            <a:p>
              <a:endParaRPr altLang="en-US" lang="zh-CN"/>
            </a:p>
          </p:txBody>
        </p:sp>
      </p:grpSp>
      <p:grpSp>
        <p:nvGrpSpPr>
          <p:cNvPr id="9224" name="C-2"/>
          <p:cNvGrpSpPr/>
          <p:nvPr/>
        </p:nvGrpSpPr>
        <p:grpSpPr>
          <a:xfrm>
            <a:off x="2678113" y="1747838"/>
            <a:ext cx="265112" cy="331787"/>
            <a:chExt cx="358432" cy="446713"/>
          </a:xfrm>
        </p:grpSpPr>
        <p:sp>
          <p:nvSpPr>
            <p:cNvPr id="9280" name="C-5"/>
            <p:cNvSpPr>
              <a:spLocks noChangeShapeType="1"/>
            </p:cNvSpPr>
            <p:nvPr/>
          </p:nvSpPr>
          <p:spPr bwMode="auto">
            <a:xfrm>
              <a:off x="0" y="0"/>
              <a:ext cx="1" cy="446713"/>
            </a:xfrm>
            <a:prstGeom prst="line">
              <a:avLst/>
            </a:prstGeom>
            <a:noFill/>
            <a:ln cap="rnd" w="14288">
              <a:solidFill>
                <a:srgbClr val="999999"/>
              </a:solidFill>
              <a:round/>
            </a:ln>
            <a:extLst>
              <a:ext uri="{909E8E84-426E-40DD-AFC4-6F175D3DCCD1}">
                <a14:hiddenFill>
                  <a:noFill/>
                </a14:hiddenFill>
              </a:ext>
            </a:extLst>
          </p:spPr>
          <p:txBody>
            <a:bodyPr/>
            <a:lstStyle/>
            <a:p>
              <a:endParaRPr altLang="en-US" lang="zh-CN"/>
            </a:p>
          </p:txBody>
        </p:sp>
        <p:sp>
          <p:nvSpPr>
            <p:cNvPr id="9281" name="C-6"/>
            <p:cNvSpPr>
              <a:spLocks noChangeArrowheads="1"/>
            </p:cNvSpPr>
            <p:nvPr/>
          </p:nvSpPr>
          <p:spPr bwMode="auto">
            <a:xfrm>
              <a:off x="141254" y="0"/>
              <a:ext cx="217178" cy="446713"/>
            </a:xfrm>
            <a:custGeom>
              <a:gdLst>
                <a:gd fmla="*/ 8421680 w 198" name="T0"/>
                <a:gd fmla="*/ 122271727 h 406" name="T1"/>
                <a:gd fmla="*/ 128731706 w 198" name="T2"/>
                <a:gd fmla="*/ 0 h 406" name="T3"/>
                <a:gd fmla="*/ 238213549 w 198" name="T4"/>
                <a:gd fmla="*/ 110165369 h 406" name="T5"/>
                <a:gd fmla="*/ 8421680 w 198" name="T6"/>
                <a:gd fmla="*/ 446716304 h 406" name="T7"/>
                <a:gd fmla="*/ 44514912 w 198" name="T8"/>
                <a:gd fmla="*/ 491508621 h 406" name="T9"/>
                <a:gd fmla="*/ 229791871 w 198" name="T10"/>
                <a:gd fmla="*/ 491508621 h 406" name="T11"/>
                <a:gd fmla="*/ 0 60000 65536" name="T12"/>
                <a:gd fmla="*/ 0 60000 65536" name="T13"/>
                <a:gd fmla="*/ 0 60000 65536" name="T14"/>
                <a:gd fmla="*/ 0 60000 65536" name="T15"/>
                <a:gd fmla="*/ 0 60000 65536" name="T16"/>
                <a:gd fmla="*/ 0 60000 65536" name="T17"/>
                <a:gd fmla="*/ 0 w 198" name="T18"/>
                <a:gd fmla="*/ 0 h 406" name="T19"/>
                <a:gd fmla="*/ 198 w 198" name="T20"/>
                <a:gd fmla="*/ 406 h 406" name="T21"/>
              </a:gdLst>
              <a:cxnLst>
                <a:cxn ang="T12">
                  <a:pos x="T0" y="T1"/>
                </a:cxn>
                <a:cxn ang="T13">
                  <a:pos x="T2" y="T3"/>
                </a:cxn>
                <a:cxn ang="T14">
                  <a:pos x="T4" y="T5"/>
                </a:cxn>
                <a:cxn ang="T15">
                  <a:pos x="T6" y="T7"/>
                </a:cxn>
                <a:cxn ang="T16">
                  <a:pos x="T8" y="T9"/>
                </a:cxn>
                <a:cxn ang="T17">
                  <a:pos x="T10" y="T11"/>
                </a:cxn>
              </a:cxnLst>
              <a:rect b="T21" l="T18" r="T20" t="T19"/>
              <a:pathLst>
                <a:path h="406" w="198">
                  <a:moveTo>
                    <a:pt x="7" y="101"/>
                  </a:moveTo>
                  <a:cubicBezTo>
                    <a:pt x="7" y="39"/>
                    <a:pt x="60" y="0"/>
                    <a:pt x="107" y="0"/>
                  </a:cubicBezTo>
                  <a:cubicBezTo>
                    <a:pt x="155" y="0"/>
                    <a:pt x="198" y="41"/>
                    <a:pt x="198" y="91"/>
                  </a:cubicBezTo>
                  <a:cubicBezTo>
                    <a:pt x="198" y="184"/>
                    <a:pt x="42" y="274"/>
                    <a:pt x="7" y="369"/>
                  </a:cubicBezTo>
                  <a:cubicBezTo>
                    <a:pt x="0" y="389"/>
                    <a:pt x="17" y="406"/>
                    <a:pt x="37" y="406"/>
                  </a:cubicBezTo>
                  <a:cubicBezTo>
                    <a:pt x="113" y="406"/>
                    <a:pt x="191" y="406"/>
                    <a:pt x="191" y="406"/>
                  </a:cubicBezTo>
                </a:path>
              </a:pathLst>
            </a:custGeom>
            <a:noFill/>
            <a:ln cap="rnd" w="14288">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9225" name="A-9"/>
          <p:cNvGrpSpPr/>
          <p:nvPr/>
        </p:nvGrpSpPr>
        <p:grpSpPr>
          <a:xfrm>
            <a:off x="8683625" y="4330700"/>
            <a:ext cx="757238" cy="593725"/>
            <a:chExt cx="1038224" cy="814388"/>
          </a:xfrm>
        </p:grpSpPr>
        <p:sp>
          <p:nvSpPr>
            <p:cNvPr id="9278" name="Freeform 29"/>
            <p:cNvSpPr>
              <a:spLocks noChangeArrowheads="1"/>
            </p:cNvSpPr>
            <p:nvPr/>
          </p:nvSpPr>
          <p:spPr bwMode="auto">
            <a:xfrm>
              <a:off x="258762" y="0"/>
              <a:ext cx="779462" cy="687387"/>
            </a:xfrm>
            <a:custGeom>
              <a:gdLst>
                <a:gd fmla="*/ 917765831 w 662" name="T0"/>
                <a:gd fmla="*/ 352071396 h 585" name="T1"/>
                <a:gd fmla="*/ 458882916 w 662" name="T2"/>
                <a:gd fmla="*/ 0 h 585" name="T3"/>
                <a:gd fmla="*/ 0 w 662" name="T4"/>
                <a:gd fmla="*/ 352071396 h 585" name="T5"/>
                <a:gd fmla="*/ 458882916 w 662" name="T6"/>
                <a:gd fmla="*/ 702762144 h 585" name="T7"/>
                <a:gd fmla="*/ 623859313 w 662" name="T8"/>
                <a:gd fmla="*/ 679291119 h 585" name="T9"/>
                <a:gd fmla="*/ 867856733 w 662" name="T10"/>
                <a:gd fmla="*/ 807693782 h 585" name="T11"/>
                <a:gd fmla="*/ 809630237 w 662" name="T12"/>
                <a:gd fmla="*/ 578502455 h 585" name="T13"/>
                <a:gd fmla="*/ 917765831 w 662" name="T14"/>
                <a:gd fmla="*/ 352071396 h 585" name="T15"/>
                <a:gd fmla="*/ 0 60000 65536" name="T16"/>
                <a:gd fmla="*/ 0 60000 65536" name="T17"/>
                <a:gd fmla="*/ 0 60000 65536" name="T18"/>
                <a:gd fmla="*/ 0 60000 65536" name="T19"/>
                <a:gd fmla="*/ 0 60000 65536" name="T20"/>
                <a:gd fmla="*/ 0 60000 65536" name="T21"/>
                <a:gd fmla="*/ 0 60000 65536" name="T22"/>
                <a:gd fmla="*/ 0 60000 65536" name="T23"/>
                <a:gd fmla="*/ 0 w 662" name="T24"/>
                <a:gd fmla="*/ 0 h 585" name="T25"/>
                <a:gd fmla="*/ 662 w 662" name="T26"/>
                <a:gd fmla="*/ 585 h 58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85" w="662">
                  <a:moveTo>
                    <a:pt x="662" y="255"/>
                  </a:moveTo>
                  <a:cubicBezTo>
                    <a:pt x="662" y="114"/>
                    <a:pt x="514" y="0"/>
                    <a:pt x="331" y="0"/>
                  </a:cubicBezTo>
                  <a:cubicBezTo>
                    <a:pt x="148" y="0"/>
                    <a:pt x="0" y="114"/>
                    <a:pt x="0" y="255"/>
                  </a:cubicBezTo>
                  <a:cubicBezTo>
                    <a:pt x="0" y="395"/>
                    <a:pt x="148" y="509"/>
                    <a:pt x="331" y="509"/>
                  </a:cubicBezTo>
                  <a:cubicBezTo>
                    <a:pt x="373" y="509"/>
                    <a:pt x="413" y="503"/>
                    <a:pt x="450" y="492"/>
                  </a:cubicBezTo>
                  <a:cubicBezTo>
                    <a:pt x="626" y="585"/>
                    <a:pt x="626" y="585"/>
                    <a:pt x="626" y="585"/>
                  </a:cubicBezTo>
                  <a:cubicBezTo>
                    <a:pt x="584" y="419"/>
                    <a:pt x="584" y="419"/>
                    <a:pt x="584" y="419"/>
                  </a:cubicBezTo>
                  <a:cubicBezTo>
                    <a:pt x="633" y="375"/>
                    <a:pt x="662" y="317"/>
                    <a:pt x="662" y="255"/>
                  </a:cubicBezTo>
                  <a:close/>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9" name="Freeform 30"/>
            <p:cNvSpPr>
              <a:spLocks noChangeArrowheads="1"/>
            </p:cNvSpPr>
            <p:nvPr/>
          </p:nvSpPr>
          <p:spPr bwMode="auto">
            <a:xfrm>
              <a:off x="0" y="287338"/>
              <a:ext cx="541337" cy="527050"/>
            </a:xfrm>
            <a:custGeom>
              <a:gdLst>
                <a:gd fmla="*/ 637056098 w 460" name="T0"/>
                <a:gd fmla="*/ 476108517 h 448" name="T1"/>
                <a:gd fmla="*/ 398852436 w 460" name="T2"/>
                <a:gd fmla="*/ 532854611 h 448" name="T3"/>
                <a:gd fmla="*/ 254822630 w 460" name="T4"/>
                <a:gd fmla="*/ 513477293 h 448" name="T5"/>
                <a:gd fmla="*/ 42931562 w 460" name="T6"/>
                <a:gd fmla="*/ 620048568 h 448" name="T7"/>
                <a:gd fmla="*/ 94173821 w 460" name="T8"/>
                <a:gd fmla="*/ 430435177 h 448" name="T9"/>
                <a:gd fmla="*/ 0 w 460" name="T10"/>
                <a:gd fmla="*/ 242206541 h 448" name="T11"/>
                <a:gd fmla="*/ 175882772 w 460" name="T12"/>
                <a:gd fmla="*/ 0 h 448" name="T13"/>
                <a:gd fmla="*/ 0 60000 65536" name="T14"/>
                <a:gd fmla="*/ 0 60000 65536" name="T15"/>
                <a:gd fmla="*/ 0 60000 65536" name="T16"/>
                <a:gd fmla="*/ 0 60000 65536" name="T17"/>
                <a:gd fmla="*/ 0 60000 65536" name="T18"/>
                <a:gd fmla="*/ 0 60000 65536" name="T19"/>
                <a:gd fmla="*/ 0 60000 65536" name="T20"/>
                <a:gd fmla="*/ 0 w 460" name="T21"/>
                <a:gd fmla="*/ 0 h 448" name="T22"/>
                <a:gd fmla="*/ 460 w 460" name="T23"/>
                <a:gd fmla="*/ 448 h 44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8" w="460">
                  <a:moveTo>
                    <a:pt x="460" y="344"/>
                  </a:moveTo>
                  <a:cubicBezTo>
                    <a:pt x="412" y="370"/>
                    <a:pt x="352" y="385"/>
                    <a:pt x="288" y="385"/>
                  </a:cubicBezTo>
                  <a:cubicBezTo>
                    <a:pt x="251" y="385"/>
                    <a:pt x="216" y="380"/>
                    <a:pt x="184" y="371"/>
                  </a:cubicBezTo>
                  <a:cubicBezTo>
                    <a:pt x="31" y="448"/>
                    <a:pt x="31" y="448"/>
                    <a:pt x="31" y="448"/>
                  </a:cubicBezTo>
                  <a:cubicBezTo>
                    <a:pt x="68" y="311"/>
                    <a:pt x="68" y="311"/>
                    <a:pt x="68" y="311"/>
                  </a:cubicBezTo>
                  <a:cubicBezTo>
                    <a:pt x="25" y="274"/>
                    <a:pt x="0" y="227"/>
                    <a:pt x="0" y="175"/>
                  </a:cubicBezTo>
                  <a:cubicBezTo>
                    <a:pt x="0" y="102"/>
                    <a:pt x="50" y="38"/>
                    <a:pt x="127" y="0"/>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9226" name="A-6"/>
          <p:cNvSpPr>
            <a:spLocks noChangeArrowheads="1"/>
          </p:cNvSpPr>
          <p:nvPr/>
        </p:nvSpPr>
        <p:spPr bwMode="auto">
          <a:xfrm>
            <a:off x="6503989" y="2963863"/>
            <a:ext cx="3465512"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4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This is a simple text. This is a simple text. This is a simple text. This is a simple mple text. This is a simple text. This is a simple text. This is a simple text. This is a simple text. This is a simple text. </a:t>
            </a:r>
          </a:p>
          <a:p>
            <a:pPr algn="just" eaLnBrk="1" hangingPunct="1"/>
            <a:r>
              <a:rPr altLang="zh-CN" lang="en-US" sz="1400">
                <a:solidFill>
                  <a:srgbClr val="7F7F7F"/>
                </a:solidFill>
                <a:latin charset="0" panose="020b0604020202020204" pitchFamily="34" typeface="Utsaah"/>
                <a:sym charset="0" panose="020b0604020202020204" pitchFamily="34" typeface="Utsaah"/>
              </a:rPr>
              <a:t>T</a:t>
            </a:r>
          </a:p>
        </p:txBody>
      </p:sp>
      <p:pic>
        <p:nvPicPr>
          <p:cNvPr id="9227" name="A-5"/>
          <p:cNvPicPr>
            <a:picLocks noChangeArrowheads="1" noChangeAspect="1"/>
          </p:cNvPicPr>
          <p:nvPr/>
        </p:nvPicPr>
        <p:blipFill>
          <a:blip r:embed="rId2">
            <a:extLst>
              <a:ext uri="{28A0092B-C50C-407E-A947-70E740481C1C}">
                <a14:useLocalDpi val="0"/>
              </a:ext>
            </a:extLst>
          </a:blip>
          <a:stretch>
            <a:fillRect/>
          </a:stretch>
        </p:blipFill>
        <p:spPr bwMode="auto">
          <a:xfrm>
            <a:off x="6243638" y="2478088"/>
            <a:ext cx="2225675" cy="600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8" name="A-4"/>
          <p:cNvSpPr>
            <a:spLocks noChangeArrowheads="1"/>
          </p:cNvSpPr>
          <p:nvPr/>
        </p:nvSpPr>
        <p:spPr bwMode="auto">
          <a:xfrm>
            <a:off x="6465888" y="2425700"/>
            <a:ext cx="1992312" cy="355600"/>
          </a:xfrm>
          <a:custGeom>
            <a:gdLst>
              <a:gd fmla="*/ 1641949688 w 2385" name="T0"/>
              <a:gd fmla="*/ 0 h 425" name="T1"/>
              <a:gd fmla="*/ 0 w 2385" name="T2"/>
              <a:gd fmla="*/ 0 h 425" name="T3"/>
              <a:gd fmla="*/ 0 w 2385" name="T4"/>
              <a:gd fmla="*/ 297532631 h 425" name="T5"/>
              <a:gd fmla="*/ 1641949688 w 2385" name="T6"/>
              <a:gd fmla="*/ 297532631 h 425" name="T7"/>
              <a:gd fmla="*/ 1664279445 w 2385" name="T8"/>
              <a:gd fmla="*/ 275129837 h 425" name="T9"/>
              <a:gd fmla="*/ 1664279445 w 2385" name="T10"/>
              <a:gd fmla="*/ 22402800 h 425" name="T11"/>
              <a:gd fmla="*/ 1641949688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0000"/>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29" name="A-3"/>
          <p:cNvSpPr>
            <a:spLocks noChangeArrowheads="1"/>
          </p:cNvSpPr>
          <p:nvPr/>
        </p:nvSpPr>
        <p:spPr bwMode="auto">
          <a:xfrm>
            <a:off x="6537324" y="2454275"/>
            <a:ext cx="154654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200">
                <a:solidFill>
                  <a:schemeClr val="bg1"/>
                </a:solidFill>
                <a:sym charset="0" pitchFamily="34" typeface="Arial"/>
              </a:rPr>
              <a:t>YOUR TITLE HERE</a:t>
            </a:r>
          </a:p>
        </p:txBody>
      </p:sp>
      <p:sp>
        <p:nvSpPr>
          <p:cNvPr id="9230" name="A-2"/>
          <p:cNvSpPr>
            <a:spLocks noChangeArrowheads="1"/>
          </p:cNvSpPr>
          <p:nvPr/>
        </p:nvSpPr>
        <p:spPr bwMode="auto">
          <a:xfrm>
            <a:off x="5854700" y="2425700"/>
            <a:ext cx="612775" cy="444500"/>
          </a:xfrm>
          <a:custGeom>
            <a:gdLst>
              <a:gd fmla="*/ 19717 w 830263" name="T0"/>
              <a:gd fmla="*/ 0 h 604838" name="T1"/>
              <a:gd fmla="*/ 452258 w 830263" name="T2"/>
              <a:gd fmla="*/ 0 h 604838" name="T3"/>
              <a:gd fmla="*/ 452258 w 830263" name="T4"/>
              <a:gd fmla="*/ 260647 h 604838" name="T5"/>
              <a:gd fmla="*/ 311704 w 830263" name="T6"/>
              <a:gd fmla="*/ 260647 h 604838" name="T7"/>
              <a:gd fmla="*/ 292407 w 830263" name="T8"/>
              <a:gd fmla="*/ 260647 h 604838" name="T9"/>
              <a:gd fmla="*/ 226561 w 830263" name="T10"/>
              <a:gd fmla="*/ 326666 h 604838" name="T11"/>
              <a:gd fmla="*/ 159976 w 830263" name="T12"/>
              <a:gd fmla="*/ 260647 h 604838" name="T13"/>
              <a:gd fmla="*/ 95856 w 830263" name="T14"/>
              <a:gd fmla="*/ 260647 h 604838" name="T15"/>
              <a:gd fmla="*/ 19717 w 830263" name="T16"/>
              <a:gd fmla="*/ 260647 h 604838" name="T17"/>
              <a:gd fmla="*/ 0 w 830263" name="T18"/>
              <a:gd fmla="*/ 241022 h 604838" name="T19"/>
              <a:gd fmla="*/ 0 w 830263" name="T20"/>
              <a:gd fmla="*/ 19625 h 604838" name="T21"/>
              <a:gd fmla="*/ 19717 w 830263" name="T22"/>
              <a:gd fmla="*/ 0 h 6048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0263" name="T36"/>
              <a:gd fmla="*/ 0 h 604838" name="T37"/>
              <a:gd fmla="*/ 830263 w 830263" name="T38"/>
              <a:gd fmla="*/ 604838 h 6048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04838" w="830263">
                <a:moveTo>
                  <a:pt x="36197" y="0"/>
                </a:moveTo>
                <a:lnTo>
                  <a:pt x="830263" y="0"/>
                </a:lnTo>
                <a:cubicBezTo>
                  <a:pt x="830263" y="0"/>
                  <a:pt x="830263" y="0"/>
                  <a:pt x="830263" y="482600"/>
                </a:cubicBezTo>
                <a:cubicBezTo>
                  <a:pt x="830263" y="482600"/>
                  <a:pt x="830263" y="482600"/>
                  <a:pt x="572231" y="482600"/>
                </a:cubicBezTo>
                <a:lnTo>
                  <a:pt x="536805" y="482600"/>
                </a:lnTo>
                <a:lnTo>
                  <a:pt x="415925" y="604838"/>
                </a:lnTo>
                <a:lnTo>
                  <a:pt x="293687" y="482600"/>
                </a:lnTo>
                <a:lnTo>
                  <a:pt x="175973" y="482600"/>
                </a:lnTo>
                <a:cubicBezTo>
                  <a:pt x="132354" y="482600"/>
                  <a:pt x="85826" y="482600"/>
                  <a:pt x="36197" y="482600"/>
                </a:cubicBezTo>
                <a:cubicBezTo>
                  <a:pt x="15836" y="482600"/>
                  <a:pt x="0" y="466703"/>
                  <a:pt x="0" y="446263"/>
                </a:cubicBezTo>
                <a:cubicBezTo>
                  <a:pt x="0" y="446263"/>
                  <a:pt x="0" y="446263"/>
                  <a:pt x="0" y="36337"/>
                </a:cubicBezTo>
                <a:cubicBezTo>
                  <a:pt x="0" y="17033"/>
                  <a:pt x="15836" y="0"/>
                  <a:pt x="36197"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31" name="A-1"/>
          <p:cNvSpPr>
            <a:spLocks noChangeArrowheads="1"/>
          </p:cNvSpPr>
          <p:nvPr/>
        </p:nvSpPr>
        <p:spPr bwMode="auto">
          <a:xfrm>
            <a:off x="5841842" y="2436813"/>
            <a:ext cx="6337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FF0000"/>
                </a:solidFill>
                <a:ea charset="-122" pitchFamily="34" typeface="微软雅黑"/>
                <a:sym charset="0" pitchFamily="34" typeface="Arial"/>
              </a:rPr>
              <a:t>1978</a:t>
            </a:r>
          </a:p>
        </p:txBody>
      </p:sp>
      <p:grpSp>
        <p:nvGrpSpPr>
          <p:cNvPr id="9232" name="B-9"/>
          <p:cNvGrpSpPr/>
          <p:nvPr/>
        </p:nvGrpSpPr>
        <p:grpSpPr>
          <a:xfrm>
            <a:off x="4929188" y="5181600"/>
            <a:ext cx="790575" cy="560388"/>
            <a:chExt cx="1066801" cy="757237"/>
          </a:xfrm>
        </p:grpSpPr>
        <p:sp>
          <p:nvSpPr>
            <p:cNvPr id="9274" name="Freeform 34"/>
            <p:cNvSpPr>
              <a:spLocks noChangeArrowheads="1"/>
            </p:cNvSpPr>
            <p:nvPr/>
          </p:nvSpPr>
          <p:spPr bwMode="auto">
            <a:xfrm>
              <a:off x="882650" y="485775"/>
              <a:ext cx="63500" cy="247650"/>
            </a:xfrm>
            <a:custGeom>
              <a:gdLst>
                <a:gd fmla="*/ 0 w 54" name="T0"/>
                <a:gd fmla="*/ 287877784 h 210" name="T1"/>
                <a:gd fmla="*/ 19359272 w 54" name="T2"/>
                <a:gd fmla="*/ 280924718 h 210" name="T3"/>
                <a:gd fmla="*/ 26273715 w 54" name="T4"/>
                <a:gd fmla="*/ 264235471 h 210" name="T5"/>
                <a:gd fmla="*/ 69139740 w 54" name="T6"/>
                <a:gd fmla="*/ 19470011 h 210" name="T7"/>
                <a:gd fmla="*/ 55312031 w 54" name="T8"/>
                <a:gd fmla="*/ 0 h 210" name="T9"/>
                <a:gd fmla="*/ 0 60000 65536" name="T10"/>
                <a:gd fmla="*/ 0 60000 65536" name="T11"/>
                <a:gd fmla="*/ 0 60000 65536" name="T12"/>
                <a:gd fmla="*/ 0 60000 65536" name="T13"/>
                <a:gd fmla="*/ 0 60000 65536" name="T14"/>
                <a:gd fmla="*/ 0 w 54" name="T15"/>
                <a:gd fmla="*/ 0 h 210" name="T16"/>
                <a:gd fmla="*/ 54 w 54" name="T17"/>
                <a:gd fmla="*/ 210 h 210" name="T18"/>
              </a:gdLst>
              <a:cxnLst>
                <a:cxn ang="T10">
                  <a:pos x="T0" y="T1"/>
                </a:cxn>
                <a:cxn ang="T11">
                  <a:pos x="T2" y="T3"/>
                </a:cxn>
                <a:cxn ang="T12">
                  <a:pos x="T4" y="T5"/>
                </a:cxn>
                <a:cxn ang="T13">
                  <a:pos x="T6" y="T7"/>
                </a:cxn>
                <a:cxn ang="T14">
                  <a:pos x="T8" y="T9"/>
                </a:cxn>
              </a:cxnLst>
              <a:rect b="T18" l="T15" r="T17" t="T16"/>
              <a:pathLst>
                <a:path h="210" w="54">
                  <a:moveTo>
                    <a:pt x="0" y="207"/>
                  </a:moveTo>
                  <a:cubicBezTo>
                    <a:pt x="5" y="210"/>
                    <a:pt x="11" y="207"/>
                    <a:pt x="14" y="202"/>
                  </a:cubicBezTo>
                  <a:cubicBezTo>
                    <a:pt x="16" y="198"/>
                    <a:pt x="18" y="194"/>
                    <a:pt x="19" y="190"/>
                  </a:cubicBezTo>
                  <a:cubicBezTo>
                    <a:pt x="44" y="132"/>
                    <a:pt x="54" y="72"/>
                    <a:pt x="50" y="14"/>
                  </a:cubicBezTo>
                  <a:cubicBezTo>
                    <a:pt x="50" y="9"/>
                    <a:pt x="45" y="2"/>
                    <a:pt x="40" y="0"/>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5" name="Freeform 35"/>
            <p:cNvSpPr>
              <a:spLocks noChangeArrowheads="1"/>
            </p:cNvSpPr>
            <p:nvPr/>
          </p:nvSpPr>
          <p:spPr bwMode="auto">
            <a:xfrm>
              <a:off x="941388" y="509587"/>
              <a:ext cx="61913" cy="247650"/>
            </a:xfrm>
            <a:custGeom>
              <a:gdLst>
                <a:gd fmla="*/ 0 w 53" name="T0"/>
                <a:gd fmla="*/ 290639185 h 209" name="T1"/>
                <a:gd fmla="*/ 19104248 w 53" name="T2"/>
                <a:gd fmla="*/ 280811393 h 209" name="T3"/>
                <a:gd fmla="*/ 25927531 w 53" name="T4"/>
                <a:gd fmla="*/ 266769998 h 209" name="T5"/>
                <a:gd fmla="*/ 68230461 w 53" name="T6"/>
                <a:gd fmla="*/ 19656778 h 209" name="T7"/>
                <a:gd fmla="*/ 53220651 w 53" name="T8"/>
                <a:gd fmla="*/ 0 h 209" name="T9"/>
                <a:gd fmla="*/ 0 60000 65536" name="T10"/>
                <a:gd fmla="*/ 0 60000 65536" name="T11"/>
                <a:gd fmla="*/ 0 60000 65536" name="T12"/>
                <a:gd fmla="*/ 0 60000 65536" name="T13"/>
                <a:gd fmla="*/ 0 60000 65536" name="T14"/>
                <a:gd fmla="*/ 0 w 53" name="T15"/>
                <a:gd fmla="*/ 0 h 209" name="T16"/>
                <a:gd fmla="*/ 53 w 53" name="T17"/>
                <a:gd fmla="*/ 209 h 209" name="T18"/>
              </a:gdLst>
              <a:cxnLst>
                <a:cxn ang="T10">
                  <a:pos x="T0" y="T1"/>
                </a:cxn>
                <a:cxn ang="T11">
                  <a:pos x="T2" y="T3"/>
                </a:cxn>
                <a:cxn ang="T12">
                  <a:pos x="T4" y="T5"/>
                </a:cxn>
                <a:cxn ang="T13">
                  <a:pos x="T6" y="T7"/>
                </a:cxn>
                <a:cxn ang="T14">
                  <a:pos x="T8" y="T9"/>
                </a:cxn>
              </a:cxnLst>
              <a:rect b="T18" l="T15" r="T17" t="T16"/>
              <a:pathLst>
                <a:path h="209" w="52">
                  <a:moveTo>
                    <a:pt x="0" y="207"/>
                  </a:moveTo>
                  <a:cubicBezTo>
                    <a:pt x="5" y="209"/>
                    <a:pt x="12" y="206"/>
                    <a:pt x="14" y="200"/>
                  </a:cubicBezTo>
                  <a:cubicBezTo>
                    <a:pt x="16" y="197"/>
                    <a:pt x="18" y="193"/>
                    <a:pt x="19" y="190"/>
                  </a:cubicBezTo>
                  <a:cubicBezTo>
                    <a:pt x="44" y="132"/>
                    <a:pt x="53" y="73"/>
                    <a:pt x="50" y="14"/>
                  </a:cubicBezTo>
                  <a:cubicBezTo>
                    <a:pt x="49" y="9"/>
                    <a:pt x="45" y="2"/>
                    <a:pt x="39" y="0"/>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6" name="Freeform 36"/>
            <p:cNvSpPr>
              <a:spLocks noChangeArrowheads="1"/>
            </p:cNvSpPr>
            <p:nvPr/>
          </p:nvSpPr>
          <p:spPr bwMode="auto">
            <a:xfrm>
              <a:off x="1017588" y="598487"/>
              <a:ext cx="49213" cy="107950"/>
            </a:xfrm>
            <a:custGeom>
              <a:gdLst>
                <a:gd fmla="*/ 0 w 42" name="T0"/>
                <a:gd fmla="*/ 126665239 h 92" name="T1"/>
                <a:gd fmla="*/ 43935494 w 42" name="T2"/>
                <a:gd fmla="*/ 86737833 h 92" name="T3"/>
                <a:gd fmla="*/ 24713128 w 42" name="T4"/>
                <a:gd fmla="*/ 0 h 92" name="T5"/>
                <a:gd fmla="*/ 0 60000 65536" name="T6"/>
                <a:gd fmla="*/ 0 60000 65536" name="T7"/>
                <a:gd fmla="*/ 0 60000 65536" name="T8"/>
                <a:gd fmla="*/ 0 w 42" name="T9"/>
                <a:gd fmla="*/ 0 h 92" name="T10"/>
                <a:gd fmla="*/ 42 w 42" name="T11"/>
                <a:gd fmla="*/ 92 h 92" name="T12"/>
              </a:gdLst>
              <a:cxnLst>
                <a:cxn ang="T6">
                  <a:pos x="T0" y="T1"/>
                </a:cxn>
                <a:cxn ang="T7">
                  <a:pos x="T2" y="T3"/>
                </a:cxn>
                <a:cxn ang="T8">
                  <a:pos x="T4" y="T5"/>
                </a:cxn>
              </a:cxnLst>
              <a:rect b="T12" l="T9" r="T11" t="T10"/>
              <a:pathLst>
                <a:path h="92" w="42">
                  <a:moveTo>
                    <a:pt x="0" y="92"/>
                  </a:moveTo>
                  <a:cubicBezTo>
                    <a:pt x="14" y="88"/>
                    <a:pt x="26" y="77"/>
                    <a:pt x="32" y="63"/>
                  </a:cubicBezTo>
                  <a:cubicBezTo>
                    <a:pt x="42" y="40"/>
                    <a:pt x="36" y="15"/>
                    <a:pt x="18" y="0"/>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7" name="Freeform 37"/>
            <p:cNvSpPr>
              <a:spLocks noChangeArrowheads="1"/>
            </p:cNvSpPr>
            <p:nvPr/>
          </p:nvSpPr>
          <p:spPr bwMode="auto">
            <a:xfrm>
              <a:off x="0" y="0"/>
              <a:ext cx="885825" cy="752475"/>
            </a:xfrm>
            <a:custGeom>
              <a:gdLst>
                <a:gd fmla="*/ 992125150 w 752" name="T0"/>
                <a:gd fmla="*/ 824893032 h 638" name="T1"/>
                <a:gd fmla="*/ 1000449782 w 752" name="T2"/>
                <a:gd fmla="*/ 806808871 h 638" name="T3"/>
                <a:gd fmla="*/ 1043465289 w 752" name="T4"/>
                <a:gd fmla="*/ 624581433 h 638" name="T5"/>
                <a:gd fmla="*/ 1043465289 w 752" name="T6"/>
                <a:gd fmla="*/ 599542041 h 638" name="T7"/>
                <a:gd fmla="*/ 1042077654 w 752" name="T8"/>
                <a:gd fmla="*/ 563374898 h 638" name="T9"/>
                <a:gd fmla="*/ 1036527114 w 752" name="T10"/>
                <a:gd fmla="*/ 549464731 h 638" name="T11"/>
                <a:gd fmla="*/ 907481772 w 752" name="T12"/>
                <a:gd fmla="*/ 402013890 h 638" name="T13"/>
                <a:gd fmla="*/ 602212529 w 752" name="T14"/>
                <a:gd fmla="*/ 86245669 h 638" name="T15"/>
                <a:gd fmla="*/ 86029872 w 752" name="T16"/>
                <a:gd fmla="*/ 289338395 h 638" name="T17"/>
                <a:gd fmla="*/ 290005185 w 752" name="T18"/>
                <a:gd fmla="*/ 806808871 h 638" name="T19"/>
                <a:gd fmla="*/ 728482748 w 752" name="T20"/>
                <a:gd fmla="*/ 815155679 h 638" name="T21"/>
                <a:gd fmla="*/ 918582852 w 752" name="T22"/>
                <a:gd fmla="*/ 808200595 h 6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752" name="T36"/>
                <a:gd fmla="*/ 0 h 638" name="T37"/>
                <a:gd fmla="*/ 752 w 752" name="T38"/>
                <a:gd fmla="*/ 638 h 6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38" w="752">
                  <a:moveTo>
                    <a:pt x="715" y="593"/>
                  </a:moveTo>
                  <a:cubicBezTo>
                    <a:pt x="717" y="589"/>
                    <a:pt x="719" y="585"/>
                    <a:pt x="721" y="580"/>
                  </a:cubicBezTo>
                  <a:cubicBezTo>
                    <a:pt x="739" y="538"/>
                    <a:pt x="749" y="493"/>
                    <a:pt x="752" y="449"/>
                  </a:cubicBezTo>
                  <a:cubicBezTo>
                    <a:pt x="752" y="443"/>
                    <a:pt x="752" y="437"/>
                    <a:pt x="752" y="431"/>
                  </a:cubicBezTo>
                  <a:cubicBezTo>
                    <a:pt x="752" y="422"/>
                    <a:pt x="752" y="414"/>
                    <a:pt x="751" y="405"/>
                  </a:cubicBezTo>
                  <a:cubicBezTo>
                    <a:pt x="751" y="402"/>
                    <a:pt x="749" y="398"/>
                    <a:pt x="747" y="395"/>
                  </a:cubicBezTo>
                  <a:cubicBezTo>
                    <a:pt x="735" y="350"/>
                    <a:pt x="703" y="310"/>
                    <a:pt x="654" y="289"/>
                  </a:cubicBezTo>
                  <a:cubicBezTo>
                    <a:pt x="570" y="252"/>
                    <a:pt x="566" y="119"/>
                    <a:pt x="434" y="62"/>
                  </a:cubicBezTo>
                  <a:cubicBezTo>
                    <a:pt x="291" y="0"/>
                    <a:pt x="124" y="65"/>
                    <a:pt x="62" y="208"/>
                  </a:cubicBezTo>
                  <a:cubicBezTo>
                    <a:pt x="0" y="352"/>
                    <a:pt x="66" y="518"/>
                    <a:pt x="209" y="580"/>
                  </a:cubicBezTo>
                  <a:cubicBezTo>
                    <a:pt x="342" y="638"/>
                    <a:pt x="448" y="552"/>
                    <a:pt x="525" y="586"/>
                  </a:cubicBezTo>
                  <a:cubicBezTo>
                    <a:pt x="569" y="605"/>
                    <a:pt x="620" y="602"/>
                    <a:pt x="662" y="581"/>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9233" name="B-8"/>
          <p:cNvGrpSpPr/>
          <p:nvPr/>
        </p:nvGrpSpPr>
        <p:grpSpPr>
          <a:xfrm>
            <a:off x="2365375" y="4419600"/>
            <a:ext cx="892175" cy="892175"/>
            <a:chExt cx="1203325" cy="1204913"/>
          </a:xfrm>
        </p:grpSpPr>
        <p:sp>
          <p:nvSpPr>
            <p:cNvPr id="9272" name="Freeform 38"/>
            <p:cNvSpPr>
              <a:spLocks noChangeArrowheads="1"/>
            </p:cNvSpPr>
            <p:nvPr/>
          </p:nvSpPr>
          <p:spPr bwMode="auto">
            <a:xfrm>
              <a:off x="0" y="93663"/>
              <a:ext cx="1111250" cy="1111250"/>
            </a:xfrm>
            <a:custGeom>
              <a:gdLst>
                <a:gd fmla="*/ 558450215 w 944" name="T0"/>
                <a:gd fmla="*/ 6943251 h 943" name="T1"/>
                <a:gd fmla="*/ 0 w 944" name="T2"/>
                <a:gd fmla="*/ 655453791 h 943" name="T3"/>
                <a:gd fmla="*/ 652680570 w 944" name="T4"/>
                <a:gd fmla="*/ 1309519404 h 943" name="T5"/>
                <a:gd fmla="*/ 1299817841 w 944" name="T6"/>
                <a:gd fmla="*/ 749884092 h 943" name="T7"/>
                <a:gd fmla="*/ 1212516168 w 944" name="T8"/>
                <a:gd fmla="*/ 655453791 h 943" name="T9"/>
                <a:gd fmla="*/ 746909602 w 944" name="T10"/>
                <a:gd fmla="*/ 655453791 h 943" name="T11"/>
                <a:gd fmla="*/ 652680570 w 944" name="T12"/>
                <a:gd fmla="*/ 561024522 h 943" name="T13"/>
                <a:gd fmla="*/ 652680570 w 944" name="T14"/>
                <a:gd fmla="*/ 94430337 h 943" name="T15"/>
                <a:gd fmla="*/ 558450215 w 944" name="T16"/>
                <a:gd fmla="*/ 6943251 h 94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44" name="T27"/>
                <a:gd fmla="*/ 0 h 943" name="T28"/>
                <a:gd fmla="*/ 944 w 944" name="T29"/>
                <a:gd fmla="*/ 943 h 94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43" w="944">
                  <a:moveTo>
                    <a:pt x="403" y="5"/>
                  </a:moveTo>
                  <a:cubicBezTo>
                    <a:pt x="175" y="38"/>
                    <a:pt x="0" y="234"/>
                    <a:pt x="0" y="472"/>
                  </a:cubicBezTo>
                  <a:cubicBezTo>
                    <a:pt x="0" y="732"/>
                    <a:pt x="211" y="943"/>
                    <a:pt x="471" y="943"/>
                  </a:cubicBezTo>
                  <a:cubicBezTo>
                    <a:pt x="709" y="943"/>
                    <a:pt x="905" y="768"/>
                    <a:pt x="938" y="540"/>
                  </a:cubicBezTo>
                  <a:cubicBezTo>
                    <a:pt x="944" y="502"/>
                    <a:pt x="912" y="472"/>
                    <a:pt x="875" y="472"/>
                  </a:cubicBezTo>
                  <a:cubicBezTo>
                    <a:pt x="539" y="472"/>
                    <a:pt x="539" y="472"/>
                    <a:pt x="539" y="472"/>
                  </a:cubicBezTo>
                  <a:cubicBezTo>
                    <a:pt x="502" y="472"/>
                    <a:pt x="471" y="441"/>
                    <a:pt x="471" y="404"/>
                  </a:cubicBezTo>
                  <a:cubicBezTo>
                    <a:pt x="471" y="68"/>
                    <a:pt x="471" y="68"/>
                    <a:pt x="471" y="68"/>
                  </a:cubicBezTo>
                  <a:cubicBezTo>
                    <a:pt x="471" y="31"/>
                    <a:pt x="441" y="0"/>
                    <a:pt x="403" y="5"/>
                  </a:cubicBezTo>
                  <a:close/>
                </a:path>
              </a:pathLst>
            </a:custGeom>
            <a:noFill/>
            <a:ln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3" name="Freeform 39"/>
            <p:cNvSpPr>
              <a:spLocks noChangeArrowheads="1"/>
            </p:cNvSpPr>
            <p:nvPr/>
          </p:nvSpPr>
          <p:spPr bwMode="auto">
            <a:xfrm>
              <a:off x="647700" y="0"/>
              <a:ext cx="555625" cy="557213"/>
            </a:xfrm>
            <a:custGeom>
              <a:gdLst>
                <a:gd fmla="*/ 0 w 472" name="T0"/>
                <a:gd fmla="*/ 96162934 h 472" name="T1"/>
                <a:gd fmla="*/ 0 w 472" name="T2"/>
                <a:gd fmla="*/ 563041308 h 472" name="T3"/>
                <a:gd fmla="*/ 94230245 w 472" name="T4"/>
                <a:gd fmla="*/ 657810141 h 472" name="T5"/>
                <a:gd fmla="*/ 558450215 w 472" name="T6"/>
                <a:gd fmla="*/ 657810141 h 472" name="T7"/>
                <a:gd fmla="*/ 647137271 w 472" name="T8"/>
                <a:gd fmla="*/ 563041308 h 472" name="T9"/>
                <a:gd fmla="*/ 94230245 w 472" name="T10"/>
                <a:gd fmla="*/ 6968705 h 472" name="T11"/>
                <a:gd fmla="*/ 0 w 472" name="T12"/>
                <a:gd fmla="*/ 96162934 h 472" name="T13"/>
                <a:gd fmla="*/ 0 60000 65536" name="T14"/>
                <a:gd fmla="*/ 0 60000 65536" name="T15"/>
                <a:gd fmla="*/ 0 60000 65536" name="T16"/>
                <a:gd fmla="*/ 0 60000 65536" name="T17"/>
                <a:gd fmla="*/ 0 60000 65536" name="T18"/>
                <a:gd fmla="*/ 0 60000 65536" name="T19"/>
                <a:gd fmla="*/ 0 60000 65536" name="T20"/>
                <a:gd fmla="*/ 0 w 472" name="T21"/>
                <a:gd fmla="*/ 0 h 472" name="T22"/>
                <a:gd fmla="*/ 472 w 472" name="T23"/>
                <a:gd fmla="*/ 472 h 4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72" w="472">
                  <a:moveTo>
                    <a:pt x="0" y="69"/>
                  </a:moveTo>
                  <a:cubicBezTo>
                    <a:pt x="0" y="404"/>
                    <a:pt x="0" y="404"/>
                    <a:pt x="0" y="404"/>
                  </a:cubicBezTo>
                  <a:cubicBezTo>
                    <a:pt x="0" y="442"/>
                    <a:pt x="30" y="472"/>
                    <a:pt x="68" y="472"/>
                  </a:cubicBezTo>
                  <a:cubicBezTo>
                    <a:pt x="403" y="472"/>
                    <a:pt x="403" y="472"/>
                    <a:pt x="403" y="472"/>
                  </a:cubicBezTo>
                  <a:cubicBezTo>
                    <a:pt x="441" y="472"/>
                    <a:pt x="472" y="442"/>
                    <a:pt x="467" y="404"/>
                  </a:cubicBezTo>
                  <a:cubicBezTo>
                    <a:pt x="437" y="198"/>
                    <a:pt x="274" y="35"/>
                    <a:pt x="68" y="5"/>
                  </a:cubicBezTo>
                  <a:cubicBezTo>
                    <a:pt x="31" y="0"/>
                    <a:pt x="0" y="31"/>
                    <a:pt x="0" y="69"/>
                  </a:cubicBezTo>
                  <a:close/>
                </a:path>
              </a:pathLst>
            </a:custGeom>
            <a:noFill/>
            <a:ln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9234" name="B-6"/>
          <p:cNvSpPr>
            <a:spLocks noChangeArrowheads="1"/>
          </p:cNvSpPr>
          <p:nvPr/>
        </p:nvSpPr>
        <p:spPr bwMode="auto">
          <a:xfrm>
            <a:off x="3336925" y="4313238"/>
            <a:ext cx="2628900"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4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This is a simple text. This is a simple text. This</a:t>
            </a:r>
          </a:p>
          <a:p>
            <a:pPr algn="just" eaLnBrk="1" hangingPunct="1"/>
            <a:r>
              <a:rPr altLang="zh-CN" lang="en-US" sz="1400">
                <a:solidFill>
                  <a:srgbClr val="7F7F7F"/>
                </a:solidFill>
                <a:latin charset="0" panose="020b0604020202020204" pitchFamily="34" typeface="Utsaah"/>
                <a:sym charset="0" panose="020b0604020202020204" pitchFamily="34" typeface="Utsaah"/>
              </a:rPr>
              <a:t>i</a:t>
            </a:r>
          </a:p>
        </p:txBody>
      </p:sp>
      <p:pic>
        <p:nvPicPr>
          <p:cNvPr id="9235" name="B-5"/>
          <p:cNvPicPr>
            <a:picLocks noChangeArrowheads="1" noChangeAspect="1"/>
          </p:cNvPicPr>
          <p:nvPr/>
        </p:nvPicPr>
        <p:blipFill>
          <a:blip r:embed="rId3">
            <a:extLst>
              <a:ext uri="{28A0092B-C50C-407E-A947-70E740481C1C}">
                <a14:useLocalDpi val="0"/>
              </a:ext>
            </a:extLst>
          </a:blip>
          <a:stretch>
            <a:fillRect/>
          </a:stretch>
        </p:blipFill>
        <p:spPr bwMode="auto">
          <a:xfrm>
            <a:off x="3870325" y="3911600"/>
            <a:ext cx="2225675" cy="600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36" name="B-4"/>
          <p:cNvSpPr>
            <a:spLocks noChangeArrowheads="1"/>
          </p:cNvSpPr>
          <p:nvPr/>
        </p:nvSpPr>
        <p:spPr bwMode="auto">
          <a:xfrm flipH="1">
            <a:off x="3871913" y="3857625"/>
            <a:ext cx="1992312" cy="357188"/>
          </a:xfrm>
          <a:custGeom>
            <a:gdLst>
              <a:gd fmla="*/ 1641949688 w 2385" name="T0"/>
              <a:gd fmla="*/ 0 h 425" name="T1"/>
              <a:gd fmla="*/ 0 w 2385" name="T2"/>
              <a:gd fmla="*/ 0 h 425" name="T3"/>
              <a:gd fmla="*/ 0 w 2385" name="T4"/>
              <a:gd fmla="*/ 300195942 h 425" name="T5"/>
              <a:gd fmla="*/ 1641949688 w 2385" name="T6"/>
              <a:gd fmla="*/ 300195942 h 425" name="T7"/>
              <a:gd fmla="*/ 1664279445 w 2385" name="T8"/>
              <a:gd fmla="*/ 277593092 h 425" name="T9"/>
              <a:gd fmla="*/ 1664279445 w 2385" name="T10"/>
              <a:gd fmla="*/ 22602857 h 425" name="T11"/>
              <a:gd fmla="*/ 1641949688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0000"/>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37" name="B-3"/>
          <p:cNvSpPr>
            <a:spLocks noChangeArrowheads="1"/>
          </p:cNvSpPr>
          <p:nvPr/>
        </p:nvSpPr>
        <p:spPr bwMode="auto">
          <a:xfrm flipH="1">
            <a:off x="3957320" y="3887788"/>
            <a:ext cx="17735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chemeClr val="bg1"/>
                </a:solidFill>
                <a:sym charset="0" pitchFamily="34" typeface="Arial"/>
              </a:rPr>
              <a:t>YOUR TITLE HERE</a:t>
            </a:r>
          </a:p>
        </p:txBody>
      </p:sp>
      <p:sp>
        <p:nvSpPr>
          <p:cNvPr id="9238" name="B-2"/>
          <p:cNvSpPr>
            <a:spLocks noChangeArrowheads="1"/>
          </p:cNvSpPr>
          <p:nvPr/>
        </p:nvSpPr>
        <p:spPr bwMode="auto">
          <a:xfrm flipH="1">
            <a:off x="5853113" y="3857625"/>
            <a:ext cx="612775" cy="447675"/>
          </a:xfrm>
          <a:custGeom>
            <a:gdLst>
              <a:gd fmla="*/ 19717 w 830263" name="T0"/>
              <a:gd fmla="*/ 0 h 604838" name="T1"/>
              <a:gd fmla="*/ 452258 w 830263" name="T2"/>
              <a:gd fmla="*/ 0 h 604838" name="T3"/>
              <a:gd fmla="*/ 452258 w 830263" name="T4"/>
              <a:gd fmla="*/ 264384 h 604838" name="T5"/>
              <a:gd fmla="*/ 311704 w 830263" name="T6"/>
              <a:gd fmla="*/ 264384 h 604838" name="T7"/>
              <a:gd fmla="*/ 292407 w 830263" name="T8"/>
              <a:gd fmla="*/ 264384 h 604838" name="T9"/>
              <a:gd fmla="*/ 226561 w 830263" name="T10"/>
              <a:gd fmla="*/ 331350 h 604838" name="T11"/>
              <a:gd fmla="*/ 159976 w 830263" name="T12"/>
              <a:gd fmla="*/ 264384 h 604838" name="T13"/>
              <a:gd fmla="*/ 95856 w 830263" name="T14"/>
              <a:gd fmla="*/ 264384 h 604838" name="T15"/>
              <a:gd fmla="*/ 19717 w 830263" name="T16"/>
              <a:gd fmla="*/ 264384 h 604838" name="T17"/>
              <a:gd fmla="*/ 0 w 830263" name="T18"/>
              <a:gd fmla="*/ 244478 h 604838" name="T19"/>
              <a:gd fmla="*/ 0 w 830263" name="T20"/>
              <a:gd fmla="*/ 19907 h 604838" name="T21"/>
              <a:gd fmla="*/ 19717 w 830263" name="T22"/>
              <a:gd fmla="*/ 0 h 6048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0263" name="T36"/>
              <a:gd fmla="*/ 0 h 604838" name="T37"/>
              <a:gd fmla="*/ 830263 w 830263" name="T38"/>
              <a:gd fmla="*/ 604838 h 6048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04838" w="830263">
                <a:moveTo>
                  <a:pt x="36197" y="0"/>
                </a:moveTo>
                <a:lnTo>
                  <a:pt x="830263" y="0"/>
                </a:lnTo>
                <a:cubicBezTo>
                  <a:pt x="830263" y="0"/>
                  <a:pt x="830263" y="0"/>
                  <a:pt x="830263" y="482600"/>
                </a:cubicBezTo>
                <a:cubicBezTo>
                  <a:pt x="830263" y="482600"/>
                  <a:pt x="830263" y="482600"/>
                  <a:pt x="572231" y="482600"/>
                </a:cubicBezTo>
                <a:lnTo>
                  <a:pt x="536805" y="482600"/>
                </a:lnTo>
                <a:lnTo>
                  <a:pt x="415925" y="604838"/>
                </a:lnTo>
                <a:lnTo>
                  <a:pt x="293687" y="482600"/>
                </a:lnTo>
                <a:lnTo>
                  <a:pt x="175973" y="482600"/>
                </a:lnTo>
                <a:cubicBezTo>
                  <a:pt x="132354" y="482600"/>
                  <a:pt x="85826" y="482600"/>
                  <a:pt x="36197" y="482600"/>
                </a:cubicBezTo>
                <a:cubicBezTo>
                  <a:pt x="15836" y="482600"/>
                  <a:pt x="0" y="466703"/>
                  <a:pt x="0" y="446263"/>
                </a:cubicBezTo>
                <a:cubicBezTo>
                  <a:pt x="0" y="446263"/>
                  <a:pt x="0" y="446263"/>
                  <a:pt x="0" y="36337"/>
                </a:cubicBezTo>
                <a:cubicBezTo>
                  <a:pt x="0" y="17033"/>
                  <a:pt x="15836" y="0"/>
                  <a:pt x="36197"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39" name="B-1"/>
          <p:cNvSpPr>
            <a:spLocks noChangeArrowheads="1"/>
          </p:cNvSpPr>
          <p:nvPr/>
        </p:nvSpPr>
        <p:spPr bwMode="auto">
          <a:xfrm flipH="1">
            <a:off x="5847080" y="3868738"/>
            <a:ext cx="6337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000000"/>
                </a:solidFill>
                <a:ea charset="-122" pitchFamily="34" typeface="微软雅黑"/>
                <a:sym charset="0" pitchFamily="34" typeface="Arial"/>
              </a:rPr>
              <a:t>1978</a:t>
            </a:r>
          </a:p>
        </p:txBody>
      </p:sp>
      <p:sp>
        <p:nvSpPr>
          <p:cNvPr id="9240" name="时间线1"/>
          <p:cNvSpPr>
            <a:spLocks noChangeShapeType="1"/>
          </p:cNvSpPr>
          <p:nvPr/>
        </p:nvSpPr>
        <p:spPr bwMode="auto">
          <a:xfrm flipH="1">
            <a:off x="5303838" y="1654175"/>
            <a:ext cx="865187" cy="1588"/>
          </a:xfrm>
          <a:prstGeom prst="line">
            <a:avLst/>
          </a:prstGeom>
          <a:noFill/>
          <a:ln w="28575">
            <a:solidFill>
              <a:srgbClr val="595959"/>
            </a:solidFill>
            <a:prstDash val="sysDot"/>
            <a:round/>
          </a:ln>
          <a:extLst>
            <a:ext uri="{909E8E84-426E-40DD-AFC4-6F175D3DCCD1}">
              <a14:hiddenFill>
                <a:noFill/>
              </a14:hiddenFill>
            </a:ext>
          </a:extLst>
        </p:spPr>
        <p:txBody>
          <a:bodyPr/>
          <a:lstStyle/>
          <a:p>
            <a:endParaRPr altLang="en-US" lang="zh-CN"/>
          </a:p>
        </p:txBody>
      </p:sp>
      <p:sp>
        <p:nvSpPr>
          <p:cNvPr id="9241" name="五边形 46"/>
          <p:cNvSpPr>
            <a:spLocks noChangeArrowheads="1"/>
          </p:cNvSpPr>
          <p:nvPr/>
        </p:nvSpPr>
        <p:spPr bwMode="auto">
          <a:xfrm>
            <a:off x="85725" y="258763"/>
            <a:ext cx="766763" cy="487362"/>
          </a:xfrm>
          <a:prstGeom prst="homePlate">
            <a:avLst>
              <a:gd fmla="val 29703"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9242" name="五边形 46"/>
          <p:cNvSpPr>
            <a:spLocks noChangeArrowheads="1"/>
          </p:cNvSpPr>
          <p:nvPr/>
        </p:nvSpPr>
        <p:spPr bwMode="auto">
          <a:xfrm>
            <a:off x="0" y="258763"/>
            <a:ext cx="766763" cy="487362"/>
          </a:xfrm>
          <a:prstGeom prst="homePlate">
            <a:avLst>
              <a:gd fmla="val 29703"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1325"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pic>
        <p:nvPicPr>
          <p:cNvPr descr="标" id="9244" name="Picture 62"/>
          <p:cNvPicPr>
            <a:picLocks noChangeArrowheads="1" noChangeAspect="1"/>
          </p:cNvPicPr>
          <p:nvPr/>
        </p:nvPicPr>
        <p:blipFill>
          <a:blip r:embed="rId4">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245" name="TIMELINE"/>
          <p:cNvGrpSpPr/>
          <p:nvPr/>
        </p:nvGrpSpPr>
        <p:grpSpPr>
          <a:xfrm>
            <a:off x="9302750" y="6045200"/>
            <a:ext cx="1570038" cy="349250"/>
            <a:chExt cx="1775962" cy="424224"/>
          </a:xfrm>
        </p:grpSpPr>
        <p:sp>
          <p:nvSpPr>
            <p:cNvPr id="9264"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5"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6"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7"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8"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9"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0"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71"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9246" name="INFO"/>
          <p:cNvGrpSpPr/>
          <p:nvPr/>
        </p:nvGrpSpPr>
        <p:grpSpPr>
          <a:xfrm>
            <a:off x="9386888" y="6454775"/>
            <a:ext cx="1484312" cy="211138"/>
            <a:chExt cx="1677127" cy="256967"/>
          </a:xfrm>
        </p:grpSpPr>
        <p:sp>
          <p:nvSpPr>
            <p:cNvPr id="9252"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3"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4"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5"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6"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7"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8"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59"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0"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1"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2"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63"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9247"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9248"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9249"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9250"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9251" name="Text Box 89"/>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07</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325"/>
                                        </p:tgtEl>
                                        <p:attrNameLst>
                                          <p:attrName>style.visibility</p:attrName>
                                        </p:attrNameLst>
                                      </p:cBhvr>
                                      <p:to>
                                        <p:strVal val="visible"/>
                                      </p:to>
                                    </p:set>
                                    <p:anim calcmode="lin" valueType="num">
                                      <p:cBhvr>
                                        <p:cTn dur="300" fill="hold" id="7"/>
                                        <p:tgtEl>
                                          <p:spTgt spid="1132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8"/>
                                        <p:tgtEl>
                                          <p:spTgt spid="11325"/>
                                        </p:tgtEl>
                                        <p:attrNameLst>
                                          <p:attrName>ppt_y</p:attrName>
                                        </p:attrNameLst>
                                      </p:cBhvr>
                                      <p:tavLst>
                                        <p:tav tm="0">
                                          <p:val>
                                            <p:strVal val="#ppt_y"/>
                                          </p:val>
                                        </p:tav>
                                        <p:tav tm="100000">
                                          <p:val>
                                            <p:strVal val="#ppt_y"/>
                                          </p:val>
                                        </p:tav>
                                      </p:tavLst>
                                    </p:anim>
                                    <p:anim calcmode="lin" valueType="num">
                                      <p:cBhvr>
                                        <p:cTn dur="300" fill="hold" id="9"/>
                                        <p:tgtEl>
                                          <p:spTgt spid="1132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0"/>
                                        <p:tgtEl>
                                          <p:spTgt spid="1132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1" tmFilter="0,0; .5, 1; 1, 1"/>
                                        <p:tgtEl>
                                          <p:spTgt spid="113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AutoShape 2"/>
          <p:cNvSpPr>
            <a:spLocks noChangeArrowheads="1"/>
          </p:cNvSpPr>
          <p:nvPr/>
        </p:nvSpPr>
        <p:spPr bwMode="auto">
          <a:xfrm>
            <a:off x="-9525" y="942975"/>
            <a:ext cx="12199938"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1"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sp>
        <p:nvSpPr>
          <p:cNvPr id="10244" name="五边形 46"/>
          <p:cNvSpPr>
            <a:spLocks noChangeArrowheads="1"/>
          </p:cNvSpPr>
          <p:nvPr/>
        </p:nvSpPr>
        <p:spPr bwMode="auto">
          <a:xfrm>
            <a:off x="85725" y="258763"/>
            <a:ext cx="766763" cy="487362"/>
          </a:xfrm>
          <a:prstGeom prst="homePlate">
            <a:avLst>
              <a:gd fmla="val 29703"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0245" name="五边形 46"/>
          <p:cNvSpPr>
            <a:spLocks noChangeArrowheads="1"/>
          </p:cNvSpPr>
          <p:nvPr/>
        </p:nvSpPr>
        <p:spPr bwMode="auto">
          <a:xfrm>
            <a:off x="0" y="258763"/>
            <a:ext cx="766763" cy="487362"/>
          </a:xfrm>
          <a:prstGeom prst="homePlate">
            <a:avLst>
              <a:gd fmla="val 29703"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0246" name="时间线5"/>
          <p:cNvSpPr>
            <a:spLocks noChangeShapeType="1"/>
          </p:cNvSpPr>
          <p:nvPr/>
        </p:nvSpPr>
        <p:spPr bwMode="auto">
          <a:xfrm>
            <a:off x="5951538" y="5578475"/>
            <a:ext cx="4321175" cy="0"/>
          </a:xfrm>
          <a:prstGeom prst="line">
            <a:avLst/>
          </a:prstGeom>
          <a:noFill/>
          <a:ln w="28575">
            <a:solidFill>
              <a:srgbClr val="595959"/>
            </a:solidFill>
            <a:prstDash val="sysDot"/>
            <a:round/>
          </a:ln>
          <a:extLst>
            <a:ext uri="{909E8E84-426E-40DD-AFC4-6F175D3DCCD1}">
              <a14:hiddenFill>
                <a:noFill/>
              </a14:hiddenFill>
            </a:ext>
          </a:extLst>
        </p:spPr>
        <p:txBody>
          <a:bodyPr/>
          <a:lstStyle/>
          <a:p>
            <a:endParaRPr altLang="en-US" lang="zh-CN"/>
          </a:p>
        </p:txBody>
      </p:sp>
      <p:sp>
        <p:nvSpPr>
          <p:cNvPr id="10247" name="时间线4"/>
          <p:cNvSpPr>
            <a:spLocks noChangeShapeType="1"/>
          </p:cNvSpPr>
          <p:nvPr/>
        </p:nvSpPr>
        <p:spPr bwMode="auto">
          <a:xfrm flipH="1">
            <a:off x="5945188" y="4157663"/>
            <a:ext cx="3175" cy="1420812"/>
          </a:xfrm>
          <a:prstGeom prst="line">
            <a:avLst/>
          </a:prstGeom>
          <a:noFill/>
          <a:ln w="28575">
            <a:solidFill>
              <a:srgbClr val="595959"/>
            </a:solidFill>
            <a:prstDash val="sysDot"/>
            <a:round/>
          </a:ln>
          <a:extLst>
            <a:ext uri="{909E8E84-426E-40DD-AFC4-6F175D3DCCD1}">
              <a14:hiddenFill>
                <a:noFill/>
              </a14:hiddenFill>
            </a:ext>
          </a:extLst>
        </p:spPr>
        <p:txBody>
          <a:bodyPr/>
          <a:lstStyle/>
          <a:p>
            <a:endParaRPr altLang="en-US" lang="zh-CN"/>
          </a:p>
        </p:txBody>
      </p:sp>
      <p:sp>
        <p:nvSpPr>
          <p:cNvPr id="10248" name="时间线3"/>
          <p:cNvSpPr>
            <a:spLocks noChangeShapeType="1"/>
          </p:cNvSpPr>
          <p:nvPr/>
        </p:nvSpPr>
        <p:spPr bwMode="auto">
          <a:xfrm>
            <a:off x="5946775" y="3200400"/>
            <a:ext cx="4763" cy="957263"/>
          </a:xfrm>
          <a:prstGeom prst="line">
            <a:avLst/>
          </a:prstGeom>
          <a:noFill/>
          <a:ln w="28575">
            <a:solidFill>
              <a:srgbClr val="595959"/>
            </a:solidFill>
            <a:prstDash val="sysDot"/>
            <a:round/>
          </a:ln>
          <a:extLst>
            <a:ext uri="{909E8E84-426E-40DD-AFC4-6F175D3DCCD1}">
              <a14:hiddenFill>
                <a:noFill/>
              </a14:hiddenFill>
            </a:ext>
          </a:extLst>
        </p:spPr>
        <p:txBody>
          <a:bodyPr/>
          <a:lstStyle/>
          <a:p>
            <a:endParaRPr altLang="en-US" lang="zh-CN"/>
          </a:p>
        </p:txBody>
      </p:sp>
      <p:cxnSp>
        <p:nvCxnSpPr>
          <p:cNvPr id="10249" name="AutoShape 9"/>
          <p:cNvCxnSpPr>
            <a:cxnSpLocks noChangeShapeType="1"/>
            <a:stCxn id="10256" idx="5"/>
            <a:endCxn id="10264" idx="5"/>
          </p:cNvCxnSpPr>
          <p:nvPr/>
        </p:nvCxnSpPr>
        <p:spPr bwMode="auto">
          <a:xfrm flipH="1">
            <a:off x="5946775" y="1846263"/>
            <a:ext cx="4763" cy="1354137"/>
          </a:xfrm>
          <a:prstGeom prst="curvedConnector5">
            <a:avLst>
              <a:gd fmla="val -11928574" name="adj1"/>
              <a:gd fmla="val 34458" name="adj2"/>
              <a:gd fmla="val 12028574" name="adj3"/>
            </a:avLst>
          </a:prstGeom>
          <a:noFill/>
          <a:ln w="28575">
            <a:solidFill>
              <a:srgbClr val="595959"/>
            </a:solidFill>
            <a:prstDash val="sysDot"/>
            <a:round/>
          </a:ln>
          <a:extLst>
            <a:ext uri="{909E8E84-426E-40DD-AFC4-6F175D3DCCD1}">
              <a14:hiddenFill>
                <a:noFill/>
              </a14:hiddenFill>
            </a:ext>
          </a:extLst>
        </p:spPr>
      </p:cxnSp>
      <p:sp>
        <p:nvSpPr>
          <p:cNvPr id="10250" name="时间线1"/>
          <p:cNvSpPr>
            <a:spLocks noChangeShapeType="1"/>
          </p:cNvSpPr>
          <p:nvPr/>
        </p:nvSpPr>
        <p:spPr bwMode="auto">
          <a:xfrm flipH="1" flipV="1">
            <a:off x="5946775" y="1133475"/>
            <a:ext cx="4763" cy="712788"/>
          </a:xfrm>
          <a:prstGeom prst="line">
            <a:avLst/>
          </a:prstGeom>
          <a:noFill/>
          <a:ln w="28575">
            <a:solidFill>
              <a:srgbClr val="595959"/>
            </a:solidFill>
            <a:prstDash val="sysDot"/>
            <a:round/>
          </a:ln>
          <a:extLst>
            <a:ext uri="{909E8E84-426E-40DD-AFC4-6F175D3DCCD1}">
              <a14:hiddenFill>
                <a:noFill/>
              </a14:hiddenFill>
            </a:ext>
          </a:extLst>
        </p:spPr>
        <p:txBody>
          <a:bodyPr/>
          <a:lstStyle/>
          <a:p>
            <a:endParaRPr altLang="en-US" lang="zh-CN"/>
          </a:p>
        </p:txBody>
      </p:sp>
      <p:grpSp>
        <p:nvGrpSpPr>
          <p:cNvPr id="10251" name="A-7"/>
          <p:cNvGrpSpPr/>
          <p:nvPr/>
        </p:nvGrpSpPr>
        <p:grpSpPr>
          <a:xfrm>
            <a:off x="7932738" y="2417763"/>
            <a:ext cx="741362" cy="736600"/>
            <a:chExt cx="1044575" cy="1052513"/>
          </a:xfrm>
        </p:grpSpPr>
        <p:sp>
          <p:nvSpPr>
            <p:cNvPr id="10308" name="Oval 6"/>
            <p:cNvSpPr>
              <a:spLocks noChangeArrowheads="1"/>
            </p:cNvSpPr>
            <p:nvPr/>
          </p:nvSpPr>
          <p:spPr bwMode="auto">
            <a:xfrm>
              <a:off x="0" y="7938"/>
              <a:ext cx="1044575" cy="1044575"/>
            </a:xfrm>
            <a:prstGeom prst="ellipse">
              <a:avLst/>
            </a:prstGeom>
            <a:noFill/>
            <a:ln w="15875">
              <a:solidFill>
                <a:srgbClr val="999999"/>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10309" name="Freeform 7"/>
            <p:cNvSpPr>
              <a:spLocks noChangeArrowheads="1"/>
            </p:cNvSpPr>
            <p:nvPr/>
          </p:nvSpPr>
          <p:spPr bwMode="auto">
            <a:xfrm>
              <a:off x="112712" y="0"/>
              <a:ext cx="785813" cy="1050925"/>
            </a:xfrm>
            <a:custGeom>
              <a:gdLst>
                <a:gd fmla="*/ 87798711 w 655" name="T0"/>
                <a:gd fmla="*/ 160828703 h 877" name="T1"/>
                <a:gd fmla="*/ 0 w 655" name="T2"/>
                <a:gd fmla="*/ 403506106 h 877" name="T3"/>
                <a:gd fmla="*/ 92116482 w 655" name="T4"/>
                <a:gd fmla="*/ 633260926 h 877" name="T5"/>
                <a:gd fmla="*/ 361267644 w 655" name="T6"/>
                <a:gd fmla="*/ 815629316 h 877" name="T7"/>
                <a:gd fmla="*/ 345435018 w 655" name="T8"/>
                <a:gd fmla="*/ 920454562 h 877" name="T9"/>
                <a:gd fmla="*/ 430355578 w 655" name="T10"/>
                <a:gd fmla="*/ 1055435475 h 877" name="T11"/>
                <a:gd fmla="*/ 440430776 w 655" name="T12"/>
                <a:gd fmla="*/ 1181800483 h 877" name="T13"/>
                <a:gd fmla="*/ 433233692 w 655" name="T14"/>
                <a:gd fmla="*/ 1259342729 h 877" name="T15"/>
                <a:gd fmla="*/ 502320425 w 655" name="T16"/>
                <a:gd fmla="*/ 1259342729 h 877" name="T17"/>
                <a:gd fmla="*/ 716779061 w 655" name="T18"/>
                <a:gd fmla="*/ 1110002074 h 877" name="T19"/>
                <a:gd fmla="*/ 912525606 w 655" name="T20"/>
                <a:gd fmla="*/ 914711025 h 877" name="T21"/>
                <a:gd fmla="*/ 759957969 w 655" name="T22"/>
                <a:gd fmla="*/ 881682990 h 877" name="T23"/>
                <a:gd fmla="*/ 659205983 w 655" name="T24"/>
                <a:gd fmla="*/ 801269874 h 877" name="T25"/>
                <a:gd fmla="*/ 499442311 w 655" name="T26"/>
                <a:gd fmla="*/ 756754764 h 877" name="T27"/>
                <a:gd fmla="*/ 361267644 w 655" name="T28"/>
                <a:gd fmla="*/ 789781601 h 877" name="T29"/>
                <a:gd fmla="*/ 277787866 w 655" name="T30"/>
                <a:gd fmla="*/ 643313614 h 877" name="T31"/>
                <a:gd fmla="*/ 156885445 w 655" name="T32"/>
                <a:gd fmla="*/ 624644871 h 877" name="T33"/>
                <a:gd fmla="*/ 299377920 w 655" name="T34"/>
                <a:gd fmla="*/ 499716646 h 877" name="T35"/>
                <a:gd fmla="*/ 375660614 w 655" name="T36"/>
                <a:gd fmla="*/ 564334735 h 877" name="T37"/>
                <a:gd fmla="*/ 616026924 w 655" name="T38"/>
                <a:gd fmla="*/ 328836528 h 877" name="T39"/>
                <a:gd fmla="*/ 505199739 w 655" name="T40"/>
                <a:gd fmla="*/ 215395302 h 877" name="T41"/>
                <a:gd fmla="*/ 544060877 w 655" name="T42"/>
                <a:gd fmla="*/ 152212761 h 877" name="T43"/>
                <a:gd fmla="*/ 649130784 w 655" name="T44"/>
                <a:gd fmla="*/ 104825283 h 877" name="T45"/>
                <a:gd fmla="*/ 463459288 w 655" name="T46"/>
                <a:gd fmla="*/ 0 h 87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55" name="T72"/>
                <a:gd fmla="*/ 0 h 877" name="T73"/>
                <a:gd fmla="*/ 655 w 655" name="T74"/>
                <a:gd fmla="*/ 877 h 877"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77" w="655">
                  <a:moveTo>
                    <a:pt x="61" y="112"/>
                  </a:moveTo>
                  <a:cubicBezTo>
                    <a:pt x="61" y="112"/>
                    <a:pt x="0" y="231"/>
                    <a:pt x="0" y="281"/>
                  </a:cubicBezTo>
                  <a:cubicBezTo>
                    <a:pt x="0" y="331"/>
                    <a:pt x="43" y="423"/>
                    <a:pt x="64" y="441"/>
                  </a:cubicBezTo>
                  <a:cubicBezTo>
                    <a:pt x="84" y="460"/>
                    <a:pt x="238" y="568"/>
                    <a:pt x="251" y="568"/>
                  </a:cubicBezTo>
                  <a:cubicBezTo>
                    <a:pt x="265" y="568"/>
                    <a:pt x="240" y="612"/>
                    <a:pt x="240" y="641"/>
                  </a:cubicBezTo>
                  <a:cubicBezTo>
                    <a:pt x="240" y="670"/>
                    <a:pt x="283" y="727"/>
                    <a:pt x="299" y="735"/>
                  </a:cubicBezTo>
                  <a:cubicBezTo>
                    <a:pt x="315" y="743"/>
                    <a:pt x="324" y="789"/>
                    <a:pt x="306" y="823"/>
                  </a:cubicBezTo>
                  <a:cubicBezTo>
                    <a:pt x="288" y="856"/>
                    <a:pt x="301" y="877"/>
                    <a:pt x="301" y="877"/>
                  </a:cubicBezTo>
                  <a:cubicBezTo>
                    <a:pt x="349" y="877"/>
                    <a:pt x="349" y="877"/>
                    <a:pt x="349" y="877"/>
                  </a:cubicBezTo>
                  <a:cubicBezTo>
                    <a:pt x="349" y="877"/>
                    <a:pt x="492" y="798"/>
                    <a:pt x="498" y="773"/>
                  </a:cubicBezTo>
                  <a:cubicBezTo>
                    <a:pt x="505" y="748"/>
                    <a:pt x="655" y="687"/>
                    <a:pt x="634" y="637"/>
                  </a:cubicBezTo>
                  <a:cubicBezTo>
                    <a:pt x="614" y="587"/>
                    <a:pt x="571" y="625"/>
                    <a:pt x="528" y="614"/>
                  </a:cubicBezTo>
                  <a:cubicBezTo>
                    <a:pt x="485" y="604"/>
                    <a:pt x="501" y="562"/>
                    <a:pt x="458" y="558"/>
                  </a:cubicBezTo>
                  <a:cubicBezTo>
                    <a:pt x="415" y="554"/>
                    <a:pt x="399" y="525"/>
                    <a:pt x="347" y="527"/>
                  </a:cubicBezTo>
                  <a:cubicBezTo>
                    <a:pt x="295" y="529"/>
                    <a:pt x="274" y="562"/>
                    <a:pt x="251" y="550"/>
                  </a:cubicBezTo>
                  <a:cubicBezTo>
                    <a:pt x="229" y="537"/>
                    <a:pt x="190" y="481"/>
                    <a:pt x="193" y="448"/>
                  </a:cubicBezTo>
                  <a:cubicBezTo>
                    <a:pt x="195" y="414"/>
                    <a:pt x="109" y="489"/>
                    <a:pt x="109" y="435"/>
                  </a:cubicBezTo>
                  <a:cubicBezTo>
                    <a:pt x="109" y="381"/>
                    <a:pt x="181" y="327"/>
                    <a:pt x="208" y="348"/>
                  </a:cubicBezTo>
                  <a:cubicBezTo>
                    <a:pt x="236" y="368"/>
                    <a:pt x="265" y="418"/>
                    <a:pt x="261" y="393"/>
                  </a:cubicBezTo>
                  <a:cubicBezTo>
                    <a:pt x="256" y="368"/>
                    <a:pt x="369" y="235"/>
                    <a:pt x="428" y="229"/>
                  </a:cubicBezTo>
                  <a:cubicBezTo>
                    <a:pt x="487" y="223"/>
                    <a:pt x="383" y="164"/>
                    <a:pt x="351" y="150"/>
                  </a:cubicBezTo>
                  <a:cubicBezTo>
                    <a:pt x="319" y="135"/>
                    <a:pt x="360" y="100"/>
                    <a:pt x="378" y="106"/>
                  </a:cubicBezTo>
                  <a:cubicBezTo>
                    <a:pt x="396" y="112"/>
                    <a:pt x="471" y="93"/>
                    <a:pt x="451" y="73"/>
                  </a:cubicBezTo>
                  <a:cubicBezTo>
                    <a:pt x="430" y="52"/>
                    <a:pt x="322" y="0"/>
                    <a:pt x="322" y="0"/>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310" name="Freeform 8"/>
            <p:cNvSpPr>
              <a:spLocks noChangeArrowheads="1"/>
            </p:cNvSpPr>
            <p:nvPr/>
          </p:nvSpPr>
          <p:spPr bwMode="auto">
            <a:xfrm>
              <a:off x="658812" y="31750"/>
              <a:ext cx="385763" cy="595313"/>
            </a:xfrm>
            <a:custGeom>
              <a:gdLst>
                <a:gd fmla="*/ 0 w 322" name="T0"/>
                <a:gd fmla="*/ 0 h 496" name="T1"/>
                <a:gd fmla="*/ 156442449 w 322" name="T2"/>
                <a:gd fmla="*/ 161341861 h 496" name="T3"/>
                <a:gd fmla="*/ 256910947 w 322" name="T4"/>
                <a:gd fmla="*/ 230486968 h 496" name="T5"/>
                <a:gd fmla="*/ 325803236 w 322" name="T6"/>
                <a:gd fmla="*/ 609350865 h 496" name="T7"/>
                <a:gd fmla="*/ 406177286 w 322" name="T8"/>
                <a:gd fmla="*/ 704427038 h 496" name="T9"/>
                <a:gd fmla="*/ 462152435 w 322" name="T10"/>
                <a:gd fmla="*/ 557491434 h 496" name="T11"/>
                <a:gd fmla="*/ 0 60000 65536" name="T12"/>
                <a:gd fmla="*/ 0 60000 65536" name="T13"/>
                <a:gd fmla="*/ 0 60000 65536" name="T14"/>
                <a:gd fmla="*/ 0 60000 65536" name="T15"/>
                <a:gd fmla="*/ 0 60000 65536" name="T16"/>
                <a:gd fmla="*/ 0 60000 65536" name="T17"/>
                <a:gd fmla="*/ 0 w 322" name="T18"/>
                <a:gd fmla="*/ 0 h 496" name="T19"/>
                <a:gd fmla="*/ 322 w 322" name="T20"/>
                <a:gd fmla="*/ 496 h 496" name="T21"/>
              </a:gdLst>
              <a:cxnLst>
                <a:cxn ang="T12">
                  <a:pos x="T0" y="T1"/>
                </a:cxn>
                <a:cxn ang="T13">
                  <a:pos x="T2" y="T3"/>
                </a:cxn>
                <a:cxn ang="T14">
                  <a:pos x="T4" y="T5"/>
                </a:cxn>
                <a:cxn ang="T15">
                  <a:pos x="T6" y="T7"/>
                </a:cxn>
                <a:cxn ang="T16">
                  <a:pos x="T8" y="T9"/>
                </a:cxn>
                <a:cxn ang="T17">
                  <a:pos x="T10" y="T11"/>
                </a:cxn>
              </a:cxnLst>
              <a:rect b="T21" l="T18" r="T20" t="T19"/>
              <a:pathLst>
                <a:path h="496" w="322">
                  <a:moveTo>
                    <a:pt x="0" y="0"/>
                  </a:moveTo>
                  <a:cubicBezTo>
                    <a:pt x="18" y="21"/>
                    <a:pt x="104" y="93"/>
                    <a:pt x="109" y="112"/>
                  </a:cubicBezTo>
                  <a:cubicBezTo>
                    <a:pt x="114" y="131"/>
                    <a:pt x="170" y="150"/>
                    <a:pt x="179" y="160"/>
                  </a:cubicBezTo>
                  <a:cubicBezTo>
                    <a:pt x="188" y="171"/>
                    <a:pt x="215" y="404"/>
                    <a:pt x="227" y="423"/>
                  </a:cubicBezTo>
                  <a:cubicBezTo>
                    <a:pt x="238" y="441"/>
                    <a:pt x="281" y="483"/>
                    <a:pt x="283" y="489"/>
                  </a:cubicBezTo>
                  <a:cubicBezTo>
                    <a:pt x="286" y="496"/>
                    <a:pt x="322" y="398"/>
                    <a:pt x="322" y="387"/>
                  </a:cubicBez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0252" name="A-6"/>
          <p:cNvSpPr>
            <a:spLocks noChangeArrowheads="1"/>
          </p:cNvSpPr>
          <p:nvPr/>
        </p:nvSpPr>
        <p:spPr bwMode="auto">
          <a:xfrm>
            <a:off x="6254749" y="1846263"/>
            <a:ext cx="334010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400">
                <a:solidFill>
                  <a:srgbClr val="A5A5A5"/>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This is a simple text.                                 This is a simple text. This is a simple                         text. T</a:t>
            </a:r>
          </a:p>
        </p:txBody>
      </p:sp>
      <p:pic>
        <p:nvPicPr>
          <p:cNvPr id="10253" name="A-5"/>
          <p:cNvPicPr>
            <a:picLocks noChangeArrowheads="1" noChangeAspect="1"/>
          </p:cNvPicPr>
          <p:nvPr/>
        </p:nvPicPr>
        <p:blipFill>
          <a:blip r:embed="rId2">
            <a:extLst>
              <a:ext uri="{28A0092B-C50C-407E-A947-70E740481C1C}">
                <a14:useLocalDpi val="0"/>
              </a:ext>
            </a:extLst>
          </a:blip>
          <a:stretch>
            <a:fillRect/>
          </a:stretch>
        </p:blipFill>
        <p:spPr bwMode="auto">
          <a:xfrm>
            <a:off x="6019800" y="1476375"/>
            <a:ext cx="2127250" cy="565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4" name="A-4"/>
          <p:cNvSpPr>
            <a:spLocks noChangeArrowheads="1"/>
          </p:cNvSpPr>
          <p:nvPr/>
        </p:nvSpPr>
        <p:spPr bwMode="auto">
          <a:xfrm>
            <a:off x="6240463" y="1425575"/>
            <a:ext cx="1906587" cy="334963"/>
          </a:xfrm>
          <a:custGeom>
            <a:gdLst>
              <a:gd fmla="*/ 1503690177 w 2385" name="T0"/>
              <a:gd fmla="*/ 0 h 425" name="T1"/>
              <a:gd fmla="*/ 0 w 2385" name="T2"/>
              <a:gd fmla="*/ 0 h 425" name="T3"/>
              <a:gd fmla="*/ 0 w 2385" name="T4"/>
              <a:gd fmla="*/ 264000520 h 425" name="T5"/>
              <a:gd fmla="*/ 1503690177 w 2385" name="T6"/>
              <a:gd fmla="*/ 264000520 h 425" name="T7"/>
              <a:gd fmla="*/ 1524139813 w 2385" name="T8"/>
              <a:gd fmla="*/ 244122639 h 425" name="T9"/>
              <a:gd fmla="*/ 1524139813 w 2385" name="T10"/>
              <a:gd fmla="*/ 19877887 h 425" name="T11"/>
              <a:gd fmla="*/ 1503690177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D10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55" name="A-3"/>
          <p:cNvSpPr>
            <a:spLocks noChangeArrowheads="1"/>
          </p:cNvSpPr>
          <p:nvPr/>
        </p:nvSpPr>
        <p:spPr bwMode="auto">
          <a:xfrm>
            <a:off x="6308725" y="1452563"/>
            <a:ext cx="17735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chemeClr val="bg1"/>
                </a:solidFill>
                <a:sym charset="0" pitchFamily="34" typeface="Arial"/>
              </a:rPr>
              <a:t>YOUR TITLE HERE</a:t>
            </a:r>
          </a:p>
        </p:txBody>
      </p:sp>
      <p:sp>
        <p:nvSpPr>
          <p:cNvPr id="10256" name="A-2"/>
          <p:cNvSpPr>
            <a:spLocks noChangeArrowheads="1"/>
          </p:cNvSpPr>
          <p:nvPr/>
        </p:nvSpPr>
        <p:spPr bwMode="auto">
          <a:xfrm>
            <a:off x="5657850" y="1425575"/>
            <a:ext cx="585788" cy="420688"/>
          </a:xfrm>
          <a:custGeom>
            <a:gdLst>
              <a:gd fmla="*/ 18019 w 830263" name="T0"/>
              <a:gd fmla="*/ 0 h 604838" name="T1"/>
              <a:gd fmla="*/ 413300 w 830263" name="T2"/>
              <a:gd fmla="*/ 0 h 604838" name="T3"/>
              <a:gd fmla="*/ 413300 w 830263" name="T4"/>
              <a:gd fmla="*/ 233469 h 604838" name="T5"/>
              <a:gd fmla="*/ 284853 w 830263" name="T6"/>
              <a:gd fmla="*/ 233469 h 604838" name="T7"/>
              <a:gd fmla="*/ 267218 w 830263" name="T8"/>
              <a:gd fmla="*/ 233469 h 604838" name="T9"/>
              <a:gd fmla="*/ 207045 w 830263" name="T10"/>
              <a:gd fmla="*/ 292605 h 604838" name="T11"/>
              <a:gd fmla="*/ 146195 w 830263" name="T12"/>
              <a:gd fmla="*/ 233469 h 604838" name="T13"/>
              <a:gd fmla="*/ 87598 w 830263" name="T14"/>
              <a:gd fmla="*/ 233469 h 604838" name="T15"/>
              <a:gd fmla="*/ 18019 w 830263" name="T16"/>
              <a:gd fmla="*/ 233469 h 604838" name="T17"/>
              <a:gd fmla="*/ 0 w 830263" name="T18"/>
              <a:gd fmla="*/ 215890 h 604838" name="T19"/>
              <a:gd fmla="*/ 0 w 830263" name="T20"/>
              <a:gd fmla="*/ 17579 h 604838" name="T21"/>
              <a:gd fmla="*/ 18019 w 830263" name="T22"/>
              <a:gd fmla="*/ 0 h 6048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0263" name="T36"/>
              <a:gd fmla="*/ 0 h 604838" name="T37"/>
              <a:gd fmla="*/ 830263 w 830263" name="T38"/>
              <a:gd fmla="*/ 604838 h 6048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04838" w="830263">
                <a:moveTo>
                  <a:pt x="36197" y="0"/>
                </a:moveTo>
                <a:lnTo>
                  <a:pt x="830263" y="0"/>
                </a:lnTo>
                <a:cubicBezTo>
                  <a:pt x="830263" y="0"/>
                  <a:pt x="830263" y="0"/>
                  <a:pt x="830263" y="482600"/>
                </a:cubicBezTo>
                <a:cubicBezTo>
                  <a:pt x="830263" y="482600"/>
                  <a:pt x="830263" y="482600"/>
                  <a:pt x="572231" y="482600"/>
                </a:cubicBezTo>
                <a:lnTo>
                  <a:pt x="536805" y="482600"/>
                </a:lnTo>
                <a:lnTo>
                  <a:pt x="415925" y="604838"/>
                </a:lnTo>
                <a:lnTo>
                  <a:pt x="293687" y="482600"/>
                </a:lnTo>
                <a:lnTo>
                  <a:pt x="175973" y="482600"/>
                </a:lnTo>
                <a:cubicBezTo>
                  <a:pt x="132354" y="482600"/>
                  <a:pt x="85826" y="482600"/>
                  <a:pt x="36197" y="482600"/>
                </a:cubicBezTo>
                <a:cubicBezTo>
                  <a:pt x="15836" y="482600"/>
                  <a:pt x="0" y="466703"/>
                  <a:pt x="0" y="446263"/>
                </a:cubicBezTo>
                <a:cubicBezTo>
                  <a:pt x="0" y="446263"/>
                  <a:pt x="0" y="446263"/>
                  <a:pt x="0" y="36337"/>
                </a:cubicBezTo>
                <a:cubicBezTo>
                  <a:pt x="0" y="17033"/>
                  <a:pt x="15836" y="0"/>
                  <a:pt x="36197"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57" name="A-1"/>
          <p:cNvSpPr>
            <a:spLocks noChangeArrowheads="1"/>
          </p:cNvSpPr>
          <p:nvPr/>
        </p:nvSpPr>
        <p:spPr bwMode="auto">
          <a:xfrm>
            <a:off x="5629117" y="1435100"/>
            <a:ext cx="6337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FFD101"/>
                </a:solidFill>
                <a:ea charset="-122" pitchFamily="34" typeface="微软雅黑"/>
                <a:sym charset="0" pitchFamily="34" typeface="Arial"/>
              </a:rPr>
              <a:t>1978</a:t>
            </a:r>
          </a:p>
        </p:txBody>
      </p:sp>
      <p:grpSp>
        <p:nvGrpSpPr>
          <p:cNvPr id="10258" name="B-8"/>
          <p:cNvGrpSpPr/>
          <p:nvPr/>
        </p:nvGrpSpPr>
        <p:grpSpPr>
          <a:xfrm>
            <a:off x="4716463" y="4149725"/>
            <a:ext cx="754062" cy="600075"/>
            <a:chExt cx="1065213" cy="858838"/>
          </a:xfrm>
        </p:grpSpPr>
        <p:sp>
          <p:nvSpPr>
            <p:cNvPr id="10306" name="Freeform 12"/>
            <p:cNvSpPr>
              <a:spLocks noChangeArrowheads="1" noEditPoints="1"/>
            </p:cNvSpPr>
            <p:nvPr/>
          </p:nvSpPr>
          <p:spPr bwMode="auto">
            <a:xfrm>
              <a:off x="365125" y="0"/>
              <a:ext cx="700088" cy="695325"/>
            </a:xfrm>
            <a:custGeom>
              <a:gdLst>
                <a:gd fmla="*/ 491062643 w 728" name="T0"/>
                <a:gd fmla="*/ 552773798 h 722" name="T1"/>
                <a:gd fmla="*/ 468867553 w 728" name="T2"/>
                <a:gd fmla="*/ 609349350 h 722" name="T3"/>
                <a:gd fmla="*/ 366216223 w 728" name="T4"/>
                <a:gd fmla="*/ 639028739 h 722" name="T5"/>
                <a:gd fmla="*/ 317202386 w 728" name="T6"/>
                <a:gd fmla="*/ 603784826 h 722" name="T7"/>
                <a:gd fmla="*/ 263564892 w 728" name="T8"/>
                <a:gd fmla="*/ 632536794 h 722" name="T9"/>
                <a:gd fmla="*/ 164612043 w 728" name="T10"/>
                <a:gd fmla="*/ 588945132 h 722" name="T11"/>
                <a:gd fmla="*/ 149815957 w 728" name="T12"/>
                <a:gd fmla="*/ 530514738 h 722" name="T13"/>
                <a:gd fmla="*/ 90629661 w 728" name="T14"/>
                <a:gd fmla="*/ 518457306 h 722" name="T15"/>
                <a:gd fmla="*/ 43465079 w 728" name="T16"/>
                <a:gd fmla="*/ 422000617 h 722" name="T17"/>
                <a:gd fmla="*/ 69358725 w 728" name="T18"/>
                <a:gd fmla="*/ 367278943 h 722" name="T19"/>
                <a:gd fmla="*/ 32367534 w 728" name="T20"/>
                <a:gd fmla="*/ 319978561 h 722" name="T21"/>
                <a:gd fmla="*/ 58262127 w 728" name="T22"/>
                <a:gd fmla="*/ 216101604 h 722" name="T23"/>
                <a:gd fmla="*/ 112823789 w 728" name="T24"/>
                <a:gd fmla="*/ 191059319 h 722" name="T25"/>
                <a:gd fmla="*/ 114674021 w 728" name="T26"/>
                <a:gd fmla="*/ 130774084 h 722" name="T27"/>
                <a:gd fmla="*/ 201604180 w 728" name="T28"/>
                <a:gd fmla="*/ 66778173 h 722" name="T29"/>
                <a:gd fmla="*/ 259865390 w 728" name="T30"/>
                <a:gd fmla="*/ 83472709 h 722" name="T31"/>
                <a:gd fmla="*/ 299631914 w 728" name="T32"/>
                <a:gd fmla="*/ 38026190 h 722" name="T33"/>
                <a:gd fmla="*/ 407832017 w 728" name="T34"/>
                <a:gd fmla="*/ 45446519 h 722" name="T35"/>
                <a:gd fmla="*/ 441124652 w 728" name="T36"/>
                <a:gd fmla="*/ 95530141 h 722" name="T37"/>
                <a:gd fmla="*/ 501235072 w 728" name="T38"/>
                <a:gd fmla="*/ 86254971 h 722" name="T39"/>
                <a:gd fmla="*/ 578918008 w 728" name="T40"/>
                <a:gd fmla="*/ 160452510 h 722" name="T41"/>
                <a:gd fmla="*/ 572444119 w 728" name="T42"/>
                <a:gd fmla="*/ 220738708 h 722" name="T43"/>
                <a:gd fmla="*/ 624232342 w 728" name="T44"/>
                <a:gd fmla="*/ 253200418 h 722" name="T45"/>
                <a:gd fmla="*/ 636255003 w 728" name="T46"/>
                <a:gd fmla="*/ 359859578 h 722" name="T47"/>
                <a:gd fmla="*/ 592789939 w 728" name="T48"/>
                <a:gd fmla="*/ 401595436 h 722" name="T49"/>
                <a:gd fmla="*/ 611285527 w 728" name="T50"/>
                <a:gd fmla="*/ 459099372 h 722" name="T51"/>
                <a:gd fmla="*/ 552099261 w 728" name="T52"/>
                <a:gd fmla="*/ 548136695 h 722" name="T53"/>
                <a:gd fmla="*/ 445748308 w 728" name="T54"/>
                <a:gd fmla="*/ 490633602 h 722" name="T55"/>
                <a:gd fmla="*/ 503085304 w 728" name="T56"/>
                <a:gd fmla="*/ 255055260 h 722" name="T57"/>
                <a:gd fmla="*/ 281135364 w 728" name="T58"/>
                <a:gd fmla="*/ 157670247 h 722" name="T59"/>
                <a:gd fmla="*/ 147041571 w 728" name="T60"/>
                <a:gd fmla="*/ 358932157 h 722" name="T61"/>
                <a:gd fmla="*/ 321826042 w 728" name="T62"/>
                <a:gd fmla="*/ 526805056 h 72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28" name="T96"/>
                <a:gd fmla="*/ 0 h 722" name="T97"/>
                <a:gd fmla="*/ 728 w 728" name="T98"/>
                <a:gd fmla="*/ 722 h 722"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22" w="728">
                  <a:moveTo>
                    <a:pt x="545" y="586"/>
                  </a:moveTo>
                  <a:cubicBezTo>
                    <a:pt x="540" y="590"/>
                    <a:pt x="536" y="593"/>
                    <a:pt x="531" y="596"/>
                  </a:cubicBezTo>
                  <a:cubicBezTo>
                    <a:pt x="527" y="600"/>
                    <a:pt x="522" y="603"/>
                    <a:pt x="518" y="606"/>
                  </a:cubicBezTo>
                  <a:cubicBezTo>
                    <a:pt x="510" y="611"/>
                    <a:pt x="506" y="633"/>
                    <a:pt x="507" y="657"/>
                  </a:cubicBezTo>
                  <a:cubicBezTo>
                    <a:pt x="508" y="680"/>
                    <a:pt x="488" y="708"/>
                    <a:pt x="464" y="715"/>
                  </a:cubicBezTo>
                  <a:cubicBezTo>
                    <a:pt x="440" y="722"/>
                    <a:pt x="408" y="709"/>
                    <a:pt x="396" y="689"/>
                  </a:cubicBezTo>
                  <a:cubicBezTo>
                    <a:pt x="384" y="669"/>
                    <a:pt x="368" y="652"/>
                    <a:pt x="359" y="652"/>
                  </a:cubicBezTo>
                  <a:cubicBezTo>
                    <a:pt x="354" y="652"/>
                    <a:pt x="348" y="652"/>
                    <a:pt x="343" y="651"/>
                  </a:cubicBezTo>
                  <a:cubicBezTo>
                    <a:pt x="337" y="651"/>
                    <a:pt x="331" y="650"/>
                    <a:pt x="326" y="650"/>
                  </a:cubicBezTo>
                  <a:cubicBezTo>
                    <a:pt x="317" y="649"/>
                    <a:pt x="300" y="663"/>
                    <a:pt x="285" y="682"/>
                  </a:cubicBezTo>
                  <a:cubicBezTo>
                    <a:pt x="270" y="700"/>
                    <a:pt x="237" y="709"/>
                    <a:pt x="214" y="699"/>
                  </a:cubicBezTo>
                  <a:cubicBezTo>
                    <a:pt x="191" y="689"/>
                    <a:pt x="175" y="659"/>
                    <a:pt x="178" y="635"/>
                  </a:cubicBezTo>
                  <a:cubicBezTo>
                    <a:pt x="182" y="612"/>
                    <a:pt x="182" y="589"/>
                    <a:pt x="175" y="583"/>
                  </a:cubicBezTo>
                  <a:cubicBezTo>
                    <a:pt x="171" y="580"/>
                    <a:pt x="166" y="576"/>
                    <a:pt x="162" y="572"/>
                  </a:cubicBezTo>
                  <a:cubicBezTo>
                    <a:pt x="158" y="569"/>
                    <a:pt x="154" y="565"/>
                    <a:pt x="151" y="560"/>
                  </a:cubicBezTo>
                  <a:cubicBezTo>
                    <a:pt x="145" y="554"/>
                    <a:pt x="121" y="554"/>
                    <a:pt x="98" y="559"/>
                  </a:cubicBezTo>
                  <a:cubicBezTo>
                    <a:pt x="75" y="564"/>
                    <a:pt x="45" y="549"/>
                    <a:pt x="33" y="526"/>
                  </a:cubicBezTo>
                  <a:cubicBezTo>
                    <a:pt x="22" y="504"/>
                    <a:pt x="29" y="470"/>
                    <a:pt x="47" y="455"/>
                  </a:cubicBezTo>
                  <a:cubicBezTo>
                    <a:pt x="65" y="440"/>
                    <a:pt x="79" y="422"/>
                    <a:pt x="78" y="413"/>
                  </a:cubicBezTo>
                  <a:cubicBezTo>
                    <a:pt x="77" y="407"/>
                    <a:pt x="76" y="402"/>
                    <a:pt x="75" y="396"/>
                  </a:cubicBezTo>
                  <a:cubicBezTo>
                    <a:pt x="74" y="391"/>
                    <a:pt x="74" y="385"/>
                    <a:pt x="74" y="380"/>
                  </a:cubicBezTo>
                  <a:cubicBezTo>
                    <a:pt x="74" y="371"/>
                    <a:pt x="56" y="356"/>
                    <a:pt x="35" y="345"/>
                  </a:cubicBezTo>
                  <a:cubicBezTo>
                    <a:pt x="14" y="334"/>
                    <a:pt x="0" y="303"/>
                    <a:pt x="6" y="278"/>
                  </a:cubicBezTo>
                  <a:cubicBezTo>
                    <a:pt x="12" y="254"/>
                    <a:pt x="39" y="233"/>
                    <a:pt x="63" y="233"/>
                  </a:cubicBezTo>
                  <a:cubicBezTo>
                    <a:pt x="86" y="232"/>
                    <a:pt x="108" y="228"/>
                    <a:pt x="113" y="220"/>
                  </a:cubicBezTo>
                  <a:cubicBezTo>
                    <a:pt x="116" y="215"/>
                    <a:pt x="119" y="211"/>
                    <a:pt x="122" y="206"/>
                  </a:cubicBezTo>
                  <a:cubicBezTo>
                    <a:pt x="125" y="201"/>
                    <a:pt x="128" y="197"/>
                    <a:pt x="132" y="192"/>
                  </a:cubicBezTo>
                  <a:cubicBezTo>
                    <a:pt x="137" y="185"/>
                    <a:pt x="133" y="163"/>
                    <a:pt x="124" y="141"/>
                  </a:cubicBezTo>
                  <a:cubicBezTo>
                    <a:pt x="115" y="119"/>
                    <a:pt x="125" y="86"/>
                    <a:pt x="145" y="71"/>
                  </a:cubicBezTo>
                  <a:cubicBezTo>
                    <a:pt x="165" y="56"/>
                    <a:pt x="200" y="57"/>
                    <a:pt x="218" y="72"/>
                  </a:cubicBezTo>
                  <a:cubicBezTo>
                    <a:pt x="236" y="87"/>
                    <a:pt x="256" y="98"/>
                    <a:pt x="265" y="95"/>
                  </a:cubicBezTo>
                  <a:cubicBezTo>
                    <a:pt x="270" y="93"/>
                    <a:pt x="276" y="92"/>
                    <a:pt x="281" y="90"/>
                  </a:cubicBezTo>
                  <a:cubicBezTo>
                    <a:pt x="286" y="88"/>
                    <a:pt x="291" y="87"/>
                    <a:pt x="297" y="86"/>
                  </a:cubicBezTo>
                  <a:cubicBezTo>
                    <a:pt x="306" y="84"/>
                    <a:pt x="317" y="64"/>
                    <a:pt x="324" y="41"/>
                  </a:cubicBezTo>
                  <a:cubicBezTo>
                    <a:pt x="331" y="19"/>
                    <a:pt x="360" y="0"/>
                    <a:pt x="385" y="2"/>
                  </a:cubicBezTo>
                  <a:cubicBezTo>
                    <a:pt x="410" y="3"/>
                    <a:pt x="436" y="26"/>
                    <a:pt x="441" y="49"/>
                  </a:cubicBezTo>
                  <a:cubicBezTo>
                    <a:pt x="445" y="72"/>
                    <a:pt x="453" y="93"/>
                    <a:pt x="462" y="97"/>
                  </a:cubicBezTo>
                  <a:cubicBezTo>
                    <a:pt x="467" y="98"/>
                    <a:pt x="472" y="101"/>
                    <a:pt x="477" y="103"/>
                  </a:cubicBezTo>
                  <a:cubicBezTo>
                    <a:pt x="482" y="105"/>
                    <a:pt x="487" y="107"/>
                    <a:pt x="492" y="110"/>
                  </a:cubicBezTo>
                  <a:cubicBezTo>
                    <a:pt x="500" y="114"/>
                    <a:pt x="522" y="106"/>
                    <a:pt x="542" y="93"/>
                  </a:cubicBezTo>
                  <a:cubicBezTo>
                    <a:pt x="562" y="81"/>
                    <a:pt x="596" y="84"/>
                    <a:pt x="614" y="102"/>
                  </a:cubicBezTo>
                  <a:cubicBezTo>
                    <a:pt x="632" y="119"/>
                    <a:pt x="638" y="153"/>
                    <a:pt x="626" y="173"/>
                  </a:cubicBezTo>
                  <a:cubicBezTo>
                    <a:pt x="614" y="194"/>
                    <a:pt x="607" y="216"/>
                    <a:pt x="612" y="224"/>
                  </a:cubicBezTo>
                  <a:cubicBezTo>
                    <a:pt x="615" y="228"/>
                    <a:pt x="617" y="233"/>
                    <a:pt x="619" y="238"/>
                  </a:cubicBezTo>
                  <a:cubicBezTo>
                    <a:pt x="622" y="243"/>
                    <a:pt x="624" y="248"/>
                    <a:pt x="626" y="253"/>
                  </a:cubicBezTo>
                  <a:cubicBezTo>
                    <a:pt x="630" y="262"/>
                    <a:pt x="651" y="269"/>
                    <a:pt x="675" y="273"/>
                  </a:cubicBezTo>
                  <a:cubicBezTo>
                    <a:pt x="698" y="276"/>
                    <a:pt x="722" y="300"/>
                    <a:pt x="725" y="325"/>
                  </a:cubicBezTo>
                  <a:cubicBezTo>
                    <a:pt x="728" y="350"/>
                    <a:pt x="710" y="379"/>
                    <a:pt x="688" y="388"/>
                  </a:cubicBezTo>
                  <a:cubicBezTo>
                    <a:pt x="666" y="396"/>
                    <a:pt x="646" y="408"/>
                    <a:pt x="644" y="417"/>
                  </a:cubicBezTo>
                  <a:cubicBezTo>
                    <a:pt x="643" y="423"/>
                    <a:pt x="642" y="428"/>
                    <a:pt x="641" y="433"/>
                  </a:cubicBezTo>
                  <a:cubicBezTo>
                    <a:pt x="639" y="439"/>
                    <a:pt x="638" y="444"/>
                    <a:pt x="636" y="449"/>
                  </a:cubicBezTo>
                  <a:cubicBezTo>
                    <a:pt x="634" y="458"/>
                    <a:pt x="645" y="478"/>
                    <a:pt x="661" y="495"/>
                  </a:cubicBezTo>
                  <a:cubicBezTo>
                    <a:pt x="677" y="513"/>
                    <a:pt x="679" y="547"/>
                    <a:pt x="665" y="567"/>
                  </a:cubicBezTo>
                  <a:cubicBezTo>
                    <a:pt x="651" y="588"/>
                    <a:pt x="619" y="599"/>
                    <a:pt x="597" y="591"/>
                  </a:cubicBezTo>
                  <a:cubicBezTo>
                    <a:pt x="574" y="584"/>
                    <a:pt x="552" y="580"/>
                    <a:pt x="545" y="586"/>
                  </a:cubicBezTo>
                  <a:close/>
                  <a:moveTo>
                    <a:pt x="482" y="529"/>
                  </a:moveTo>
                  <a:cubicBezTo>
                    <a:pt x="520" y="501"/>
                    <a:pt x="548" y="459"/>
                    <a:pt x="559" y="413"/>
                  </a:cubicBezTo>
                  <a:cubicBezTo>
                    <a:pt x="570" y="368"/>
                    <a:pt x="566" y="318"/>
                    <a:pt x="544" y="275"/>
                  </a:cubicBezTo>
                  <a:cubicBezTo>
                    <a:pt x="523" y="233"/>
                    <a:pt x="487" y="198"/>
                    <a:pt x="443" y="179"/>
                  </a:cubicBezTo>
                  <a:cubicBezTo>
                    <a:pt x="400" y="160"/>
                    <a:pt x="350" y="157"/>
                    <a:pt x="304" y="170"/>
                  </a:cubicBezTo>
                  <a:cubicBezTo>
                    <a:pt x="259" y="184"/>
                    <a:pt x="218" y="213"/>
                    <a:pt x="192" y="252"/>
                  </a:cubicBezTo>
                  <a:cubicBezTo>
                    <a:pt x="165" y="292"/>
                    <a:pt x="154" y="340"/>
                    <a:pt x="159" y="387"/>
                  </a:cubicBezTo>
                  <a:cubicBezTo>
                    <a:pt x="163" y="434"/>
                    <a:pt x="186" y="479"/>
                    <a:pt x="220" y="512"/>
                  </a:cubicBezTo>
                  <a:cubicBezTo>
                    <a:pt x="254" y="545"/>
                    <a:pt x="301" y="565"/>
                    <a:pt x="348" y="568"/>
                  </a:cubicBezTo>
                  <a:cubicBezTo>
                    <a:pt x="395" y="571"/>
                    <a:pt x="444" y="557"/>
                    <a:pt x="482" y="529"/>
                  </a:cubicBezTo>
                  <a:close/>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307" name="Freeform 13"/>
            <p:cNvSpPr>
              <a:spLocks noChangeArrowheads="1" noEditPoints="1"/>
            </p:cNvSpPr>
            <p:nvPr/>
          </p:nvSpPr>
          <p:spPr bwMode="auto">
            <a:xfrm>
              <a:off x="0" y="425450"/>
              <a:ext cx="457200" cy="433388"/>
            </a:xfrm>
            <a:custGeom>
              <a:gdLst>
                <a:gd fmla="*/ 245403058 w 476" name="T0"/>
                <a:gd fmla="*/ 31396125 h 451" name="T1"/>
                <a:gd fmla="*/ 307215389 w 476" name="T2"/>
                <a:gd fmla="*/ 9233760 h 451" name="T3"/>
                <a:gd fmla="*/ 333047183 w 476" name="T4"/>
                <a:gd fmla="*/ 69256567 h 451" name="T5"/>
                <a:gd fmla="*/ 324743626 w 476" name="T6"/>
                <a:gd fmla="*/ 117275175 h 451" name="T7"/>
                <a:gd fmla="*/ 332125099 w 476" name="T8"/>
                <a:gd fmla="*/ 126508962 h 451" name="T9"/>
                <a:gd fmla="*/ 338582567 w 476" name="T10"/>
                <a:gd fmla="*/ 136666190 h 451" name="T11"/>
                <a:gd fmla="*/ 386555897 w 476" name="T12"/>
                <a:gd fmla="*/ 142207021 h 451" name="T13"/>
                <a:gd fmla="*/ 436374356 w 476" name="T14"/>
                <a:gd fmla="*/ 184684799 h 451" name="T15"/>
                <a:gd fmla="*/ 396704582 w 476" name="T16"/>
                <a:gd fmla="*/ 236396333 h 451" name="T17"/>
                <a:gd fmla="*/ 351498464 w 476" name="T18"/>
                <a:gd fmla="*/ 253017924 h 451" name="T19"/>
                <a:gd fmla="*/ 346886124 w 476" name="T20"/>
                <a:gd fmla="*/ 264098624 h 451" name="T21"/>
                <a:gd fmla="*/ 341350739 w 476" name="T22"/>
                <a:gd fmla="*/ 275180285 h 451" name="T23"/>
                <a:gd fmla="*/ 359802020 w 476" name="T24"/>
                <a:gd fmla="*/ 319504045 h 451" name="T25"/>
                <a:gd fmla="*/ 348731252 w 476" name="T26"/>
                <a:gd fmla="*/ 384144185 h 451" name="T27"/>
                <a:gd fmla="*/ 283228724 w 476" name="T28"/>
                <a:gd fmla="*/ 375832939 h 451" name="T29"/>
                <a:gd fmla="*/ 246326102 w 476" name="T30"/>
                <a:gd fmla="*/ 344436822 h 451" name="T31"/>
                <a:gd fmla="*/ 234332289 w 476" name="T32"/>
                <a:gd fmla="*/ 346283765 h 451" name="T33"/>
                <a:gd fmla="*/ 222339437 w 476" name="T34"/>
                <a:gd fmla="*/ 347207237 h 451" name="T35"/>
                <a:gd fmla="*/ 192816427 w 476" name="T36"/>
                <a:gd fmla="*/ 385067656 h 451" name="T37"/>
                <a:gd fmla="*/ 131005116 w 476" name="T38"/>
                <a:gd fmla="*/ 407230017 h 451" name="T39"/>
                <a:gd fmla="*/ 106095376 w 476" name="T40"/>
                <a:gd fmla="*/ 347207237 h 451" name="T41"/>
                <a:gd fmla="*/ 114398933 w 476" name="T42"/>
                <a:gd fmla="*/ 299188628 h 451" name="T43"/>
                <a:gd fmla="*/ 107017460 w 476" name="T44"/>
                <a:gd fmla="*/ 289954872 h 451" name="T45"/>
                <a:gd fmla="*/ 100559992 w 476" name="T46"/>
                <a:gd fmla="*/ 280720154 h 451" name="T47"/>
                <a:gd fmla="*/ 52586646 w 476" name="T48"/>
                <a:gd fmla="*/ 274256813 h 451" name="T49"/>
                <a:gd fmla="*/ 1845129 w 476" name="T50"/>
                <a:gd fmla="*/ 231778975 h 451" name="T51"/>
                <a:gd fmla="*/ 42437961 w 476" name="T52"/>
                <a:gd fmla="*/ 180067440 h 451" name="T53"/>
                <a:gd fmla="*/ 87644095 w 476" name="T54"/>
                <a:gd fmla="*/ 163445910 h 451" name="T55"/>
                <a:gd fmla="*/ 92256435 w 476" name="T56"/>
                <a:gd fmla="*/ 152365210 h 451" name="T57"/>
                <a:gd fmla="*/ 97791819 w 476" name="T58"/>
                <a:gd fmla="*/ 141283549 h 451" name="T59"/>
                <a:gd fmla="*/ 79340538 w 476" name="T60"/>
                <a:gd fmla="*/ 96959758 h 451" name="T61"/>
                <a:gd fmla="*/ 90411307 w 476" name="T62"/>
                <a:gd fmla="*/ 32319604 h 451" name="T63"/>
                <a:gd fmla="*/ 155913865 w 476" name="T64"/>
                <a:gd fmla="*/ 41554321 h 451" name="T65"/>
                <a:gd fmla="*/ 192816427 w 476" name="T66"/>
                <a:gd fmla="*/ 72026982 h 451" name="T67"/>
                <a:gd fmla="*/ 204810239 w 476" name="T68"/>
                <a:gd fmla="*/ 70180039 h 451" name="T69"/>
                <a:gd fmla="*/ 216803092 w 476" name="T70"/>
                <a:gd fmla="*/ 69256567 h 451" name="T71"/>
                <a:gd fmla="*/ 245403058 w 476" name="T72"/>
                <a:gd fmla="*/ 31396125 h 451" name="T73"/>
                <a:gd fmla="*/ 213112836 w 476" name="T74"/>
                <a:gd fmla="*/ 147747851 h 451" name="T75"/>
                <a:gd fmla="*/ 163294377 w 476" name="T76"/>
                <a:gd fmla="*/ 183761327 h 451" name="T77"/>
                <a:gd fmla="*/ 169752806 w 476" name="T78"/>
                <a:gd fmla="*/ 243784107 h 451" name="T79"/>
                <a:gd fmla="*/ 226029693 w 476" name="T80"/>
                <a:gd fmla="*/ 268715983 h 451" name="T81"/>
                <a:gd fmla="*/ 275848212 w 476" name="T82"/>
                <a:gd fmla="*/ 232702447 h 451" name="T83"/>
                <a:gd fmla="*/ 268467699 w 476" name="T84"/>
                <a:gd fmla="*/ 172679666 h 451" name="T85"/>
                <a:gd fmla="*/ 213112836 w 476" name="T86"/>
                <a:gd fmla="*/ 147747851 h 45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76" name="T132"/>
                <a:gd fmla="*/ 0 h 451" name="T133"/>
                <a:gd fmla="*/ 476 w 476" name="T134"/>
                <a:gd fmla="*/ 451 h 451"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451" w="476">
                  <a:moveTo>
                    <a:pt x="266" y="34"/>
                  </a:moveTo>
                  <a:cubicBezTo>
                    <a:pt x="279" y="12"/>
                    <a:pt x="311" y="0"/>
                    <a:pt x="333" y="10"/>
                  </a:cubicBezTo>
                  <a:cubicBezTo>
                    <a:pt x="356" y="20"/>
                    <a:pt x="369" y="52"/>
                    <a:pt x="361" y="75"/>
                  </a:cubicBezTo>
                  <a:cubicBezTo>
                    <a:pt x="352" y="99"/>
                    <a:pt x="347" y="121"/>
                    <a:pt x="352" y="127"/>
                  </a:cubicBezTo>
                  <a:cubicBezTo>
                    <a:pt x="354" y="130"/>
                    <a:pt x="357" y="133"/>
                    <a:pt x="360" y="137"/>
                  </a:cubicBezTo>
                  <a:cubicBezTo>
                    <a:pt x="362" y="140"/>
                    <a:pt x="365" y="144"/>
                    <a:pt x="367" y="148"/>
                  </a:cubicBezTo>
                  <a:cubicBezTo>
                    <a:pt x="371" y="154"/>
                    <a:pt x="393" y="155"/>
                    <a:pt x="419" y="154"/>
                  </a:cubicBezTo>
                  <a:cubicBezTo>
                    <a:pt x="444" y="154"/>
                    <a:pt x="471" y="176"/>
                    <a:pt x="473" y="200"/>
                  </a:cubicBezTo>
                  <a:cubicBezTo>
                    <a:pt x="476" y="224"/>
                    <a:pt x="455" y="251"/>
                    <a:pt x="430" y="256"/>
                  </a:cubicBezTo>
                  <a:cubicBezTo>
                    <a:pt x="405" y="261"/>
                    <a:pt x="383" y="267"/>
                    <a:pt x="381" y="274"/>
                  </a:cubicBezTo>
                  <a:cubicBezTo>
                    <a:pt x="379" y="278"/>
                    <a:pt x="378" y="282"/>
                    <a:pt x="376" y="286"/>
                  </a:cubicBezTo>
                  <a:cubicBezTo>
                    <a:pt x="374" y="290"/>
                    <a:pt x="372" y="294"/>
                    <a:pt x="370" y="298"/>
                  </a:cubicBezTo>
                  <a:cubicBezTo>
                    <a:pt x="367" y="304"/>
                    <a:pt x="377" y="325"/>
                    <a:pt x="390" y="346"/>
                  </a:cubicBezTo>
                  <a:cubicBezTo>
                    <a:pt x="403" y="368"/>
                    <a:pt x="398" y="401"/>
                    <a:pt x="378" y="416"/>
                  </a:cubicBezTo>
                  <a:cubicBezTo>
                    <a:pt x="358" y="430"/>
                    <a:pt x="324" y="426"/>
                    <a:pt x="307" y="407"/>
                  </a:cubicBezTo>
                  <a:cubicBezTo>
                    <a:pt x="290" y="388"/>
                    <a:pt x="274" y="372"/>
                    <a:pt x="267" y="373"/>
                  </a:cubicBezTo>
                  <a:cubicBezTo>
                    <a:pt x="263" y="374"/>
                    <a:pt x="259" y="374"/>
                    <a:pt x="254" y="375"/>
                  </a:cubicBezTo>
                  <a:cubicBezTo>
                    <a:pt x="250" y="375"/>
                    <a:pt x="246" y="376"/>
                    <a:pt x="241" y="376"/>
                  </a:cubicBezTo>
                  <a:cubicBezTo>
                    <a:pt x="234" y="376"/>
                    <a:pt x="222" y="395"/>
                    <a:pt x="209" y="417"/>
                  </a:cubicBezTo>
                  <a:cubicBezTo>
                    <a:pt x="197" y="439"/>
                    <a:pt x="165" y="451"/>
                    <a:pt x="142" y="441"/>
                  </a:cubicBezTo>
                  <a:cubicBezTo>
                    <a:pt x="120" y="431"/>
                    <a:pt x="107" y="400"/>
                    <a:pt x="115" y="376"/>
                  </a:cubicBezTo>
                  <a:cubicBezTo>
                    <a:pt x="123" y="352"/>
                    <a:pt x="129" y="330"/>
                    <a:pt x="124" y="324"/>
                  </a:cubicBezTo>
                  <a:cubicBezTo>
                    <a:pt x="121" y="321"/>
                    <a:pt x="119" y="318"/>
                    <a:pt x="116" y="314"/>
                  </a:cubicBezTo>
                  <a:cubicBezTo>
                    <a:pt x="114" y="311"/>
                    <a:pt x="111" y="307"/>
                    <a:pt x="109" y="304"/>
                  </a:cubicBezTo>
                  <a:cubicBezTo>
                    <a:pt x="105" y="297"/>
                    <a:pt x="82" y="296"/>
                    <a:pt x="57" y="297"/>
                  </a:cubicBezTo>
                  <a:cubicBezTo>
                    <a:pt x="32" y="297"/>
                    <a:pt x="5" y="275"/>
                    <a:pt x="2" y="251"/>
                  </a:cubicBezTo>
                  <a:cubicBezTo>
                    <a:pt x="0" y="227"/>
                    <a:pt x="21" y="200"/>
                    <a:pt x="46" y="195"/>
                  </a:cubicBezTo>
                  <a:cubicBezTo>
                    <a:pt x="71" y="190"/>
                    <a:pt x="93" y="184"/>
                    <a:pt x="95" y="177"/>
                  </a:cubicBezTo>
                  <a:cubicBezTo>
                    <a:pt x="96" y="173"/>
                    <a:pt x="98" y="169"/>
                    <a:pt x="100" y="165"/>
                  </a:cubicBezTo>
                  <a:cubicBezTo>
                    <a:pt x="102" y="161"/>
                    <a:pt x="104" y="157"/>
                    <a:pt x="106" y="153"/>
                  </a:cubicBezTo>
                  <a:cubicBezTo>
                    <a:pt x="109" y="147"/>
                    <a:pt x="99" y="127"/>
                    <a:pt x="86" y="105"/>
                  </a:cubicBezTo>
                  <a:cubicBezTo>
                    <a:pt x="73" y="84"/>
                    <a:pt x="78" y="50"/>
                    <a:pt x="98" y="35"/>
                  </a:cubicBezTo>
                  <a:cubicBezTo>
                    <a:pt x="118" y="21"/>
                    <a:pt x="152" y="26"/>
                    <a:pt x="169" y="45"/>
                  </a:cubicBezTo>
                  <a:cubicBezTo>
                    <a:pt x="185" y="64"/>
                    <a:pt x="202" y="79"/>
                    <a:pt x="209" y="78"/>
                  </a:cubicBezTo>
                  <a:cubicBezTo>
                    <a:pt x="213" y="77"/>
                    <a:pt x="217" y="77"/>
                    <a:pt x="222" y="76"/>
                  </a:cubicBezTo>
                  <a:cubicBezTo>
                    <a:pt x="226" y="76"/>
                    <a:pt x="230" y="75"/>
                    <a:pt x="235" y="75"/>
                  </a:cubicBezTo>
                  <a:cubicBezTo>
                    <a:pt x="242" y="75"/>
                    <a:pt x="254" y="56"/>
                    <a:pt x="266" y="34"/>
                  </a:cubicBezTo>
                  <a:close/>
                  <a:moveTo>
                    <a:pt x="231" y="160"/>
                  </a:moveTo>
                  <a:cubicBezTo>
                    <a:pt x="208" y="162"/>
                    <a:pt x="186" y="177"/>
                    <a:pt x="177" y="199"/>
                  </a:cubicBezTo>
                  <a:cubicBezTo>
                    <a:pt x="168" y="220"/>
                    <a:pt x="171" y="246"/>
                    <a:pt x="184" y="264"/>
                  </a:cubicBezTo>
                  <a:cubicBezTo>
                    <a:pt x="198" y="284"/>
                    <a:pt x="222" y="294"/>
                    <a:pt x="245" y="291"/>
                  </a:cubicBezTo>
                  <a:cubicBezTo>
                    <a:pt x="268" y="289"/>
                    <a:pt x="289" y="274"/>
                    <a:pt x="299" y="252"/>
                  </a:cubicBezTo>
                  <a:cubicBezTo>
                    <a:pt x="308" y="231"/>
                    <a:pt x="305" y="205"/>
                    <a:pt x="291" y="187"/>
                  </a:cubicBezTo>
                  <a:cubicBezTo>
                    <a:pt x="278" y="167"/>
                    <a:pt x="254" y="158"/>
                    <a:pt x="231" y="160"/>
                  </a:cubicBezTo>
                  <a:close/>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0259" name="B-7"/>
          <p:cNvGrpSpPr/>
          <p:nvPr/>
        </p:nvGrpSpPr>
        <p:grpSpPr>
          <a:xfrm>
            <a:off x="2652713" y="3736975"/>
            <a:ext cx="592137" cy="584200"/>
            <a:chExt cx="835025" cy="835025"/>
          </a:xfrm>
        </p:grpSpPr>
        <p:sp>
          <p:nvSpPr>
            <p:cNvPr id="10304" name="Oval 14"/>
            <p:cNvSpPr>
              <a:spLocks noChangeArrowheads="1"/>
            </p:cNvSpPr>
            <p:nvPr/>
          </p:nvSpPr>
          <p:spPr bwMode="auto">
            <a:xfrm>
              <a:off x="0" y="0"/>
              <a:ext cx="835025" cy="835025"/>
            </a:xfrm>
            <a:prstGeom prst="ellipse">
              <a:avLst/>
            </a:prstGeom>
            <a:noFill/>
            <a:ln w="15875">
              <a:solidFill>
                <a:srgbClr val="999999"/>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10305" name="Freeform 15"/>
            <p:cNvSpPr>
              <a:spLocks noChangeArrowheads="1"/>
            </p:cNvSpPr>
            <p:nvPr/>
          </p:nvSpPr>
          <p:spPr bwMode="auto">
            <a:xfrm>
              <a:off x="384175" y="152400"/>
              <a:ext cx="144463" cy="404813"/>
            </a:xfrm>
            <a:custGeom>
              <a:gdLst>
                <a:gd fmla="*/ 0 w 91" name="T0"/>
                <a:gd fmla="*/ 0 h 255" name="T1"/>
                <a:gd fmla="*/ 0 w 91" name="T2"/>
                <a:gd fmla="*/ 463709410 h 255" name="T3"/>
                <a:gd fmla="*/ 229335829 w 91" name="T4"/>
                <a:gd fmla="*/ 642641476 h 255" name="T5"/>
                <a:gd fmla="*/ 0 60000 65536" name="T6"/>
                <a:gd fmla="*/ 0 60000 65536" name="T7"/>
                <a:gd fmla="*/ 0 60000 65536" name="T8"/>
                <a:gd fmla="*/ 0 w 91" name="T9"/>
                <a:gd fmla="*/ 0 h 255" name="T10"/>
                <a:gd fmla="*/ 91 w 91" name="T11"/>
                <a:gd fmla="*/ 255 h 255" name="T12"/>
              </a:gdLst>
              <a:cxnLst>
                <a:cxn ang="T6">
                  <a:pos x="T0" y="T1"/>
                </a:cxn>
                <a:cxn ang="T7">
                  <a:pos x="T2" y="T3"/>
                </a:cxn>
                <a:cxn ang="T8">
                  <a:pos x="T4" y="T5"/>
                </a:cxn>
              </a:cxnLst>
              <a:rect b="T12" l="T9" r="T11" t="T10"/>
              <a:pathLst>
                <a:path h="255" w="91">
                  <a:moveTo>
                    <a:pt x="0" y="0"/>
                  </a:moveTo>
                  <a:lnTo>
                    <a:pt x="0" y="184"/>
                  </a:lnTo>
                  <a:lnTo>
                    <a:pt x="91" y="255"/>
                  </a:lnTo>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0260" name="B-6"/>
          <p:cNvSpPr>
            <a:spLocks noChangeArrowheads="1"/>
          </p:cNvSpPr>
          <p:nvPr/>
        </p:nvSpPr>
        <p:spPr bwMode="auto">
          <a:xfrm>
            <a:off x="3238500" y="3208338"/>
            <a:ext cx="251460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400">
                <a:solidFill>
                  <a:srgbClr val="A5A5A5"/>
                </a:solidFill>
                <a:latin charset="0" panose="020b0604020202020204" pitchFamily="34" typeface="Utsaah"/>
                <a:sym charset="0" panose="020b0604020202020204" pitchFamily="34" typeface="Utsaah"/>
              </a:rPr>
              <a:t>This is a simple text. This is a simple text. This is a simple text. This is a simple text. This is a simple text.</a:t>
            </a:r>
          </a:p>
          <a:p>
            <a:pPr algn="just" eaLnBrk="1" hangingPunct="1"/>
            <a:r>
              <a:rPr altLang="zh-CN" lang="en-US" sz="1400">
                <a:solidFill>
                  <a:srgbClr val="A5A5A5"/>
                </a:solidFill>
                <a:latin charset="0" panose="020b0604020202020204" pitchFamily="34" typeface="Utsaah"/>
                <a:sym charset="0" panose="020b0604020202020204" pitchFamily="34" typeface="Utsaah"/>
              </a:rPr>
              <a:t>This is a simple text. This is a simple text. </a:t>
            </a:r>
          </a:p>
        </p:txBody>
      </p:sp>
      <p:pic>
        <p:nvPicPr>
          <p:cNvPr id="10261" name="B-5"/>
          <p:cNvPicPr>
            <a:picLocks noChangeArrowheads="1" noChangeAspect="1"/>
          </p:cNvPicPr>
          <p:nvPr/>
        </p:nvPicPr>
        <p:blipFill>
          <a:blip r:embed="rId3">
            <a:extLst>
              <a:ext uri="{28A0092B-C50C-407E-A947-70E740481C1C}">
                <a14:useLocalDpi val="0"/>
              </a:ext>
            </a:extLst>
          </a:blip>
          <a:stretch>
            <a:fillRect/>
          </a:stretch>
        </p:blipFill>
        <p:spPr bwMode="auto">
          <a:xfrm>
            <a:off x="3748088" y="2828925"/>
            <a:ext cx="2128837" cy="566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62" name="B-4"/>
          <p:cNvSpPr>
            <a:spLocks noChangeArrowheads="1"/>
          </p:cNvSpPr>
          <p:nvPr/>
        </p:nvSpPr>
        <p:spPr bwMode="auto">
          <a:xfrm flipH="1">
            <a:off x="3752850" y="2778125"/>
            <a:ext cx="1905000" cy="336550"/>
          </a:xfrm>
          <a:custGeom>
            <a:gdLst>
              <a:gd fmla="*/ 1501187709 w 2385" name="T0"/>
              <a:gd fmla="*/ 0 h 425" name="T1"/>
              <a:gd fmla="*/ 0 w 2385" name="T2"/>
              <a:gd fmla="*/ 0 h 425" name="T3"/>
              <a:gd fmla="*/ 0 w 2385" name="T4"/>
              <a:gd fmla="*/ 266508028 h 425" name="T5"/>
              <a:gd fmla="*/ 1501187709 w 2385" name="T6"/>
              <a:gd fmla="*/ 266508028 h 425" name="T7"/>
              <a:gd fmla="*/ 1521603550 w 2385" name="T8"/>
              <a:gd fmla="*/ 246441735 h 425" name="T9"/>
              <a:gd fmla="*/ 1521603550 w 2385" name="T10"/>
              <a:gd fmla="*/ 20066299 h 425" name="T11"/>
              <a:gd fmla="*/ 1501187709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2A0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63" name="B-3"/>
          <p:cNvSpPr>
            <a:spLocks noChangeArrowheads="1"/>
          </p:cNvSpPr>
          <p:nvPr/>
        </p:nvSpPr>
        <p:spPr bwMode="auto">
          <a:xfrm flipH="1">
            <a:off x="3831909" y="2806700"/>
            <a:ext cx="17735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chemeClr val="bg1"/>
                </a:solidFill>
                <a:sym charset="0" pitchFamily="34" typeface="Arial"/>
              </a:rPr>
              <a:t>YOUR TITLE HERE</a:t>
            </a:r>
          </a:p>
        </p:txBody>
      </p:sp>
      <p:sp>
        <p:nvSpPr>
          <p:cNvPr id="10264" name="B-2"/>
          <p:cNvSpPr>
            <a:spLocks noChangeArrowheads="1"/>
          </p:cNvSpPr>
          <p:nvPr/>
        </p:nvSpPr>
        <p:spPr bwMode="auto">
          <a:xfrm flipH="1">
            <a:off x="5654675" y="2778125"/>
            <a:ext cx="585788" cy="422275"/>
          </a:xfrm>
          <a:custGeom>
            <a:gdLst>
              <a:gd fmla="*/ 18019 w 830263" name="T0"/>
              <a:gd fmla="*/ 0 h 604838" name="T1"/>
              <a:gd fmla="*/ 413300 w 830263" name="T2"/>
              <a:gd fmla="*/ 0 h 604838" name="T3"/>
              <a:gd fmla="*/ 413300 w 830263" name="T4"/>
              <a:gd fmla="*/ 235234 h 604838" name="T5"/>
              <a:gd fmla="*/ 284853 w 830263" name="T6"/>
              <a:gd fmla="*/ 235234 h 604838" name="T7"/>
              <a:gd fmla="*/ 267218 w 830263" name="T8"/>
              <a:gd fmla="*/ 235234 h 604838" name="T9"/>
              <a:gd fmla="*/ 207045 w 830263" name="T10"/>
              <a:gd fmla="*/ 294816 h 604838" name="T11"/>
              <a:gd fmla="*/ 146195 w 830263" name="T12"/>
              <a:gd fmla="*/ 235234 h 604838" name="T13"/>
              <a:gd fmla="*/ 87598 w 830263" name="T14"/>
              <a:gd fmla="*/ 235234 h 604838" name="T15"/>
              <a:gd fmla="*/ 18019 w 830263" name="T16"/>
              <a:gd fmla="*/ 235234 h 604838" name="T17"/>
              <a:gd fmla="*/ 0 w 830263" name="T18"/>
              <a:gd fmla="*/ 217522 h 604838" name="T19"/>
              <a:gd fmla="*/ 0 w 830263" name="T20"/>
              <a:gd fmla="*/ 17712 h 604838" name="T21"/>
              <a:gd fmla="*/ 18019 w 830263" name="T22"/>
              <a:gd fmla="*/ 0 h 6048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0263" name="T36"/>
              <a:gd fmla="*/ 0 h 604838" name="T37"/>
              <a:gd fmla="*/ 830263 w 830263" name="T38"/>
              <a:gd fmla="*/ 604838 h 6048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04838" w="830263">
                <a:moveTo>
                  <a:pt x="36197" y="0"/>
                </a:moveTo>
                <a:lnTo>
                  <a:pt x="830263" y="0"/>
                </a:lnTo>
                <a:cubicBezTo>
                  <a:pt x="830263" y="0"/>
                  <a:pt x="830263" y="0"/>
                  <a:pt x="830263" y="482600"/>
                </a:cubicBezTo>
                <a:cubicBezTo>
                  <a:pt x="830263" y="482600"/>
                  <a:pt x="830263" y="482600"/>
                  <a:pt x="572231" y="482600"/>
                </a:cubicBezTo>
                <a:lnTo>
                  <a:pt x="536805" y="482600"/>
                </a:lnTo>
                <a:lnTo>
                  <a:pt x="415925" y="604838"/>
                </a:lnTo>
                <a:lnTo>
                  <a:pt x="293687" y="482600"/>
                </a:lnTo>
                <a:lnTo>
                  <a:pt x="175973" y="482600"/>
                </a:lnTo>
                <a:cubicBezTo>
                  <a:pt x="132354" y="482600"/>
                  <a:pt x="85826" y="482600"/>
                  <a:pt x="36197" y="482600"/>
                </a:cubicBezTo>
                <a:cubicBezTo>
                  <a:pt x="15836" y="482600"/>
                  <a:pt x="0" y="466703"/>
                  <a:pt x="0" y="446263"/>
                </a:cubicBezTo>
                <a:cubicBezTo>
                  <a:pt x="0" y="446263"/>
                  <a:pt x="0" y="446263"/>
                  <a:pt x="0" y="36337"/>
                </a:cubicBezTo>
                <a:cubicBezTo>
                  <a:pt x="0" y="17033"/>
                  <a:pt x="15836" y="0"/>
                  <a:pt x="36197"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65" name="B-1"/>
          <p:cNvSpPr>
            <a:spLocks noChangeArrowheads="1"/>
          </p:cNvSpPr>
          <p:nvPr/>
        </p:nvSpPr>
        <p:spPr bwMode="auto">
          <a:xfrm flipH="1">
            <a:off x="5637530" y="2789238"/>
            <a:ext cx="6337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FF2A00"/>
                </a:solidFill>
                <a:ea charset="-122" pitchFamily="34" typeface="微软雅黑"/>
                <a:sym charset="0" pitchFamily="34" typeface="Arial"/>
              </a:rPr>
              <a:t>1978</a:t>
            </a:r>
          </a:p>
        </p:txBody>
      </p:sp>
      <p:sp>
        <p:nvSpPr>
          <p:cNvPr id="10266" name="C-8"/>
          <p:cNvSpPr>
            <a:spLocks noChangeArrowheads="1"/>
          </p:cNvSpPr>
          <p:nvPr/>
        </p:nvSpPr>
        <p:spPr bwMode="auto">
          <a:xfrm>
            <a:off x="6773864" y="4627563"/>
            <a:ext cx="28956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400">
                <a:solidFill>
                  <a:srgbClr val="A5A5A5"/>
                </a:solidFill>
                <a:latin charset="0" panose="020b0604020202020204" pitchFamily="34" typeface="Utsaah"/>
                <a:sym charset="0" panose="020b0604020202020204" pitchFamily="34" typeface="Utsaah"/>
              </a:rPr>
              <a:t>This is a simple text. This is a simple text. This is a simple text. This is a simple text. This is a simple text. </a:t>
            </a:r>
          </a:p>
        </p:txBody>
      </p:sp>
      <p:grpSp>
        <p:nvGrpSpPr>
          <p:cNvPr id="10267" name="C-7"/>
          <p:cNvGrpSpPr/>
          <p:nvPr/>
        </p:nvGrpSpPr>
        <p:grpSpPr>
          <a:xfrm>
            <a:off x="6311900" y="4705350"/>
            <a:ext cx="309563" cy="755650"/>
            <a:chExt cx="434975" cy="1077912"/>
          </a:xfrm>
        </p:grpSpPr>
        <p:sp>
          <p:nvSpPr>
            <p:cNvPr id="10302" name="Oval 19"/>
            <p:cNvSpPr>
              <a:spLocks noChangeArrowheads="1"/>
            </p:cNvSpPr>
            <p:nvPr/>
          </p:nvSpPr>
          <p:spPr bwMode="auto">
            <a:xfrm>
              <a:off x="134937" y="0"/>
              <a:ext cx="165100" cy="168275"/>
            </a:xfrm>
            <a:prstGeom prst="ellipse">
              <a:avLst/>
            </a:prstGeom>
            <a:noFill/>
            <a:ln cap="rnd" w="15875">
              <a:solidFill>
                <a:srgbClr val="999999"/>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10303" name="Freeform 20"/>
            <p:cNvSpPr>
              <a:spLocks noChangeArrowheads="1"/>
            </p:cNvSpPr>
            <p:nvPr/>
          </p:nvSpPr>
          <p:spPr bwMode="auto">
            <a:xfrm>
              <a:off x="0" y="230187"/>
              <a:ext cx="434975" cy="847725"/>
            </a:xfrm>
            <a:custGeom>
              <a:gdLst>
                <a:gd fmla="*/ 242187383 w 455" name="T0"/>
                <a:gd fmla="*/ 0 h 890" name="T1"/>
                <a:gd fmla="*/ 173643945 w 455" name="T2"/>
                <a:gd fmla="*/ 0 h 890" name="T3"/>
                <a:gd fmla="*/ 0 w 455" name="T4"/>
                <a:gd fmla="*/ 171471920 h 890" name="T5"/>
                <a:gd fmla="*/ 0 w 455" name="T6"/>
                <a:gd fmla="*/ 363810252 h 890" name="T7"/>
                <a:gd fmla="*/ 52092798 w 455" name="T8"/>
                <a:gd fmla="*/ 415523368 h 890" name="T9"/>
                <a:gd fmla="*/ 104186552 w 455" name="T10"/>
                <a:gd fmla="*/ 466329704 h 890" name="T11"/>
                <a:gd fmla="*/ 104186552 w 455" name="T12"/>
                <a:gd fmla="*/ 755744963 h 890" name="T13"/>
                <a:gd fmla="*/ 155365440 w 455" name="T14"/>
                <a:gd fmla="*/ 807458079 h 890" name="T15"/>
                <a:gd fmla="*/ 260465948 w 455" name="T16"/>
                <a:gd fmla="*/ 807458079 h 890" name="T17"/>
                <a:gd fmla="*/ 312558731 w 455" name="T18"/>
                <a:gd fmla="*/ 755744963 h 890" name="T19"/>
                <a:gd fmla="*/ 312558731 w 455" name="T20"/>
                <a:gd fmla="*/ 466329704 h 890" name="T21"/>
                <a:gd fmla="*/ 363738545 w 455" name="T22"/>
                <a:gd fmla="*/ 415523368 h 890" name="T23"/>
                <a:gd fmla="*/ 415831328 w 455" name="T24"/>
                <a:gd fmla="*/ 363810252 h 890" name="T25"/>
                <a:gd fmla="*/ 415831328 w 455" name="T26"/>
                <a:gd fmla="*/ 171471920 h 890" name="T27"/>
                <a:gd fmla="*/ 242187383 w 455" name="T28"/>
                <a:gd fmla="*/ 0 h 89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55" name="T45"/>
                <a:gd fmla="*/ 0 h 890" name="T46"/>
                <a:gd fmla="*/ 455 w 455" name="T47"/>
                <a:gd fmla="*/ 890 h 89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890" w="455">
                  <a:moveTo>
                    <a:pt x="265" y="0"/>
                  </a:moveTo>
                  <a:cubicBezTo>
                    <a:pt x="190" y="0"/>
                    <a:pt x="190" y="0"/>
                    <a:pt x="190" y="0"/>
                  </a:cubicBezTo>
                  <a:cubicBezTo>
                    <a:pt x="85" y="0"/>
                    <a:pt x="0" y="84"/>
                    <a:pt x="0" y="189"/>
                  </a:cubicBezTo>
                  <a:cubicBezTo>
                    <a:pt x="0" y="401"/>
                    <a:pt x="0" y="401"/>
                    <a:pt x="0" y="401"/>
                  </a:cubicBezTo>
                  <a:cubicBezTo>
                    <a:pt x="0" y="432"/>
                    <a:pt x="26" y="458"/>
                    <a:pt x="57" y="458"/>
                  </a:cubicBezTo>
                  <a:cubicBezTo>
                    <a:pt x="88" y="458"/>
                    <a:pt x="114" y="483"/>
                    <a:pt x="114" y="514"/>
                  </a:cubicBezTo>
                  <a:cubicBezTo>
                    <a:pt x="114" y="833"/>
                    <a:pt x="114" y="833"/>
                    <a:pt x="114" y="833"/>
                  </a:cubicBezTo>
                  <a:cubicBezTo>
                    <a:pt x="114" y="864"/>
                    <a:pt x="139" y="890"/>
                    <a:pt x="170" y="890"/>
                  </a:cubicBezTo>
                  <a:cubicBezTo>
                    <a:pt x="285" y="890"/>
                    <a:pt x="285" y="890"/>
                    <a:pt x="285" y="890"/>
                  </a:cubicBezTo>
                  <a:cubicBezTo>
                    <a:pt x="316" y="890"/>
                    <a:pt x="342" y="864"/>
                    <a:pt x="342" y="833"/>
                  </a:cubicBezTo>
                  <a:cubicBezTo>
                    <a:pt x="342" y="514"/>
                    <a:pt x="342" y="514"/>
                    <a:pt x="342" y="514"/>
                  </a:cubicBezTo>
                  <a:cubicBezTo>
                    <a:pt x="342" y="483"/>
                    <a:pt x="367" y="458"/>
                    <a:pt x="398" y="458"/>
                  </a:cubicBezTo>
                  <a:cubicBezTo>
                    <a:pt x="429" y="458"/>
                    <a:pt x="455" y="432"/>
                    <a:pt x="455" y="401"/>
                  </a:cubicBezTo>
                  <a:cubicBezTo>
                    <a:pt x="455" y="189"/>
                    <a:pt x="455" y="189"/>
                    <a:pt x="455" y="189"/>
                  </a:cubicBezTo>
                  <a:cubicBezTo>
                    <a:pt x="455" y="84"/>
                    <a:pt x="370" y="0"/>
                    <a:pt x="265" y="0"/>
                  </a:cubicBezTo>
                  <a:close/>
                </a:path>
              </a:pathLst>
            </a:custGeom>
            <a:noFill/>
            <a:ln cap="rnd" w="15875">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0268" name="C-6"/>
          <p:cNvSpPr>
            <a:spLocks noChangeArrowheads="1"/>
          </p:cNvSpPr>
          <p:nvPr/>
        </p:nvSpPr>
        <p:spPr bwMode="auto">
          <a:xfrm>
            <a:off x="6254749" y="4200525"/>
            <a:ext cx="3340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400">
                <a:solidFill>
                  <a:srgbClr val="A5A5A5"/>
                </a:solidFill>
                <a:latin charset="0" panose="020b0604020202020204" pitchFamily="34" typeface="Utsaah"/>
                <a:sym charset="0" panose="020b0604020202020204" pitchFamily="34" typeface="Utsaah"/>
              </a:rPr>
              <a:t>This is a simple text. This is a simple text. This is a simple text. This is a simple text. This is a simple text. </a:t>
            </a:r>
          </a:p>
        </p:txBody>
      </p:sp>
      <p:pic>
        <p:nvPicPr>
          <p:cNvPr id="10269" name="C-5"/>
          <p:cNvPicPr>
            <a:picLocks noChangeArrowheads="1" noChangeAspect="1"/>
          </p:cNvPicPr>
          <p:nvPr/>
        </p:nvPicPr>
        <p:blipFill>
          <a:blip r:embed="rId2">
            <a:extLst>
              <a:ext uri="{28A0092B-C50C-407E-A947-70E740481C1C}">
                <a14:useLocalDpi val="0"/>
              </a:ext>
            </a:extLst>
          </a:blip>
          <a:stretch>
            <a:fillRect/>
          </a:stretch>
        </p:blipFill>
        <p:spPr bwMode="auto">
          <a:xfrm>
            <a:off x="6019800" y="3786188"/>
            <a:ext cx="2127250" cy="5667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70" name="C-4"/>
          <p:cNvSpPr>
            <a:spLocks noChangeArrowheads="1"/>
          </p:cNvSpPr>
          <p:nvPr/>
        </p:nvSpPr>
        <p:spPr bwMode="auto">
          <a:xfrm>
            <a:off x="6240463" y="3736975"/>
            <a:ext cx="1906587" cy="334963"/>
          </a:xfrm>
          <a:custGeom>
            <a:gdLst>
              <a:gd fmla="*/ 1503690177 w 2385" name="T0"/>
              <a:gd fmla="*/ 0 h 425" name="T1"/>
              <a:gd fmla="*/ 0 w 2385" name="T2"/>
              <a:gd fmla="*/ 0 h 425" name="T3"/>
              <a:gd fmla="*/ 0 w 2385" name="T4"/>
              <a:gd fmla="*/ 264000520 h 425" name="T5"/>
              <a:gd fmla="*/ 1503690177 w 2385" name="T6"/>
              <a:gd fmla="*/ 264000520 h 425" name="T7"/>
              <a:gd fmla="*/ 1524139813 w 2385" name="T8"/>
              <a:gd fmla="*/ 244122639 h 425" name="T9"/>
              <a:gd fmla="*/ 1524139813 w 2385" name="T10"/>
              <a:gd fmla="*/ 19877887 h 425" name="T11"/>
              <a:gd fmla="*/ 1503690177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9AD0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71" name="C-3"/>
          <p:cNvSpPr>
            <a:spLocks noChangeArrowheads="1"/>
          </p:cNvSpPr>
          <p:nvPr/>
        </p:nvSpPr>
        <p:spPr bwMode="auto">
          <a:xfrm>
            <a:off x="6308725" y="3763963"/>
            <a:ext cx="17735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400">
                <a:solidFill>
                  <a:schemeClr val="bg1"/>
                </a:solidFill>
                <a:sym charset="0" pitchFamily="34" typeface="Arial"/>
              </a:rPr>
              <a:t>YOUR TITLE HERE</a:t>
            </a:r>
          </a:p>
        </p:txBody>
      </p:sp>
      <p:sp>
        <p:nvSpPr>
          <p:cNvPr id="10272" name="C-2"/>
          <p:cNvSpPr>
            <a:spLocks noChangeArrowheads="1"/>
          </p:cNvSpPr>
          <p:nvPr/>
        </p:nvSpPr>
        <p:spPr bwMode="auto">
          <a:xfrm>
            <a:off x="5654675" y="3736975"/>
            <a:ext cx="585788" cy="420688"/>
          </a:xfrm>
          <a:custGeom>
            <a:gdLst>
              <a:gd fmla="*/ 18019 w 830263" name="T0"/>
              <a:gd fmla="*/ 0 h 604838" name="T1"/>
              <a:gd fmla="*/ 413300 w 830263" name="T2"/>
              <a:gd fmla="*/ 0 h 604838" name="T3"/>
              <a:gd fmla="*/ 413300 w 830263" name="T4"/>
              <a:gd fmla="*/ 233469 h 604838" name="T5"/>
              <a:gd fmla="*/ 284853 w 830263" name="T6"/>
              <a:gd fmla="*/ 233469 h 604838" name="T7"/>
              <a:gd fmla="*/ 267218 w 830263" name="T8"/>
              <a:gd fmla="*/ 233469 h 604838" name="T9"/>
              <a:gd fmla="*/ 207045 w 830263" name="T10"/>
              <a:gd fmla="*/ 292605 h 604838" name="T11"/>
              <a:gd fmla="*/ 146195 w 830263" name="T12"/>
              <a:gd fmla="*/ 233469 h 604838" name="T13"/>
              <a:gd fmla="*/ 87598 w 830263" name="T14"/>
              <a:gd fmla="*/ 233469 h 604838" name="T15"/>
              <a:gd fmla="*/ 18019 w 830263" name="T16"/>
              <a:gd fmla="*/ 233469 h 604838" name="T17"/>
              <a:gd fmla="*/ 0 w 830263" name="T18"/>
              <a:gd fmla="*/ 215890 h 604838" name="T19"/>
              <a:gd fmla="*/ 0 w 830263" name="T20"/>
              <a:gd fmla="*/ 17579 h 604838" name="T21"/>
              <a:gd fmla="*/ 18019 w 830263" name="T22"/>
              <a:gd fmla="*/ 0 h 6048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0263" name="T36"/>
              <a:gd fmla="*/ 0 h 604838" name="T37"/>
              <a:gd fmla="*/ 830263 w 830263" name="T38"/>
              <a:gd fmla="*/ 604838 h 6048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04838" w="830263">
                <a:moveTo>
                  <a:pt x="36197" y="0"/>
                </a:moveTo>
                <a:lnTo>
                  <a:pt x="830263" y="0"/>
                </a:lnTo>
                <a:cubicBezTo>
                  <a:pt x="830263" y="0"/>
                  <a:pt x="830263" y="0"/>
                  <a:pt x="830263" y="482600"/>
                </a:cubicBezTo>
                <a:cubicBezTo>
                  <a:pt x="830263" y="482600"/>
                  <a:pt x="830263" y="482600"/>
                  <a:pt x="572231" y="482600"/>
                </a:cubicBezTo>
                <a:lnTo>
                  <a:pt x="536805" y="482600"/>
                </a:lnTo>
                <a:lnTo>
                  <a:pt x="415925" y="604838"/>
                </a:lnTo>
                <a:lnTo>
                  <a:pt x="293687" y="482600"/>
                </a:lnTo>
                <a:lnTo>
                  <a:pt x="175973" y="482600"/>
                </a:lnTo>
                <a:cubicBezTo>
                  <a:pt x="132354" y="482600"/>
                  <a:pt x="85826" y="482600"/>
                  <a:pt x="36197" y="482600"/>
                </a:cubicBezTo>
                <a:cubicBezTo>
                  <a:pt x="15836" y="482600"/>
                  <a:pt x="0" y="466703"/>
                  <a:pt x="0" y="446263"/>
                </a:cubicBezTo>
                <a:cubicBezTo>
                  <a:pt x="0" y="446263"/>
                  <a:pt x="0" y="446263"/>
                  <a:pt x="0" y="36337"/>
                </a:cubicBezTo>
                <a:cubicBezTo>
                  <a:pt x="0" y="17033"/>
                  <a:pt x="15836" y="0"/>
                  <a:pt x="36197"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73" name="C-1"/>
          <p:cNvSpPr>
            <a:spLocks noChangeArrowheads="1"/>
          </p:cNvSpPr>
          <p:nvPr/>
        </p:nvSpPr>
        <p:spPr bwMode="auto">
          <a:xfrm>
            <a:off x="5632292" y="3746500"/>
            <a:ext cx="6337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600">
                <a:solidFill>
                  <a:srgbClr val="99AE00"/>
                </a:solidFill>
                <a:ea charset="-122" pitchFamily="34" typeface="微软雅黑"/>
                <a:sym charset="0" pitchFamily="34" typeface="Arial"/>
              </a:rPr>
              <a:t>1978</a:t>
            </a:r>
          </a:p>
        </p:txBody>
      </p:sp>
      <p:pic>
        <p:nvPicPr>
          <p:cNvPr descr="标" id="10274" name="Picture 43"/>
          <p:cNvPicPr>
            <a:picLocks noChangeArrowheads="1" noChangeAspect="1"/>
          </p:cNvPicPr>
          <p:nvPr/>
        </p:nvPicPr>
        <p:blipFill>
          <a:blip r:embed="rId4">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275" name="TIMELINE"/>
          <p:cNvGrpSpPr/>
          <p:nvPr/>
        </p:nvGrpSpPr>
        <p:grpSpPr>
          <a:xfrm>
            <a:off x="9302750" y="6045200"/>
            <a:ext cx="1570038" cy="349250"/>
            <a:chExt cx="1775962" cy="424224"/>
          </a:xfrm>
        </p:grpSpPr>
        <p:sp>
          <p:nvSpPr>
            <p:cNvPr id="10294"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5"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6"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7"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8"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9"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300"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301"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0276" name="INFO"/>
          <p:cNvGrpSpPr/>
          <p:nvPr/>
        </p:nvGrpSpPr>
        <p:grpSpPr>
          <a:xfrm>
            <a:off x="9386888" y="6454775"/>
            <a:ext cx="1484312" cy="211138"/>
            <a:chExt cx="1677127" cy="256967"/>
          </a:xfrm>
        </p:grpSpPr>
        <p:sp>
          <p:nvSpPr>
            <p:cNvPr id="10282"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3"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4"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5"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6"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7"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8"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89"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0"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1"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2"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93"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0277"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78"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0279"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0280"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0281" name="Text Box 70"/>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08</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2291"/>
                                        </p:tgtEl>
                                        <p:attrNameLst>
                                          <p:attrName>style.visibility</p:attrName>
                                        </p:attrNameLst>
                                      </p:cBhvr>
                                      <p:to>
                                        <p:strVal val="visible"/>
                                      </p:to>
                                    </p:set>
                                    <p:anim calcmode="lin" valueType="num">
                                      <p:cBhvr>
                                        <p:cTn dur="300" fill="hold" id="7"/>
                                        <p:tgtEl>
                                          <p:spTgt spid="12291"/>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8"/>
                                        <p:tgtEl>
                                          <p:spTgt spid="12291"/>
                                        </p:tgtEl>
                                        <p:attrNameLst>
                                          <p:attrName>ppt_y</p:attrName>
                                        </p:attrNameLst>
                                      </p:cBhvr>
                                      <p:tavLst>
                                        <p:tav tm="0">
                                          <p:val>
                                            <p:strVal val="#ppt_y"/>
                                          </p:val>
                                        </p:tav>
                                        <p:tav tm="100000">
                                          <p:val>
                                            <p:strVal val="#ppt_y"/>
                                          </p:val>
                                        </p:tav>
                                      </p:tavLst>
                                    </p:anim>
                                    <p:anim calcmode="lin" valueType="num">
                                      <p:cBhvr>
                                        <p:cTn dur="300" fill="hold" id="9"/>
                                        <p:tgtEl>
                                          <p:spTgt spid="12291"/>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0"/>
                                        <p:tgtEl>
                                          <p:spTgt spid="12291"/>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1" tmFilter="0,0; .5, 1; 1, 1"/>
                                        <p:tgtEl>
                                          <p:spTgt spid="122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AutoShape 2"/>
          <p:cNvSpPr>
            <a:spLocks noChangeArrowheads="1"/>
          </p:cNvSpPr>
          <p:nvPr/>
        </p:nvSpPr>
        <p:spPr bwMode="auto">
          <a:xfrm>
            <a:off x="-9525" y="942975"/>
            <a:ext cx="12223750" cy="4972050"/>
          </a:xfrm>
          <a:prstGeom prst="roundRect">
            <a:avLst>
              <a:gd fmla="val 0" name="adj"/>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67" name="五边形 46"/>
          <p:cNvSpPr>
            <a:spLocks noChangeArrowheads="1"/>
          </p:cNvSpPr>
          <p:nvPr/>
        </p:nvSpPr>
        <p:spPr bwMode="auto">
          <a:xfrm>
            <a:off x="85725" y="258763"/>
            <a:ext cx="765175" cy="487362"/>
          </a:xfrm>
          <a:prstGeom prst="homePlate">
            <a:avLst>
              <a:gd fmla="val 29642" name="adj"/>
            </a:avLst>
          </a:prstGeom>
          <a:solidFill>
            <a:schemeClr val="bg1"/>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1268" name="五边形 46"/>
          <p:cNvSpPr>
            <a:spLocks noChangeArrowheads="1"/>
          </p:cNvSpPr>
          <p:nvPr/>
        </p:nvSpPr>
        <p:spPr bwMode="auto">
          <a:xfrm>
            <a:off x="0" y="258763"/>
            <a:ext cx="765175" cy="487362"/>
          </a:xfrm>
          <a:prstGeom prst="homePlate">
            <a:avLst>
              <a:gd fmla="val 29642"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6990" lIns="90170" rIns="90170" tIns="46990"/>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0000"/>
              </a:solidFill>
            </a:endParaRPr>
          </a:p>
        </p:txBody>
      </p:sp>
      <p:sp>
        <p:nvSpPr>
          <p:cNvPr id="11269" name="TextBox 64"/>
          <p:cNvSpPr txBox="1">
            <a:spLocks noChangeArrowheads="1"/>
          </p:cNvSpPr>
          <p:nvPr/>
        </p:nvSpPr>
        <p:spPr bwMode="auto">
          <a:xfrm>
            <a:off x="884238" y="3270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itchFamily="34" typeface="微软雅黑"/>
                <a:ea charset="-122" pitchFamily="34" typeface="微软雅黑"/>
              </a:rPr>
              <a:t>请输入您的标题</a:t>
            </a:r>
          </a:p>
        </p:txBody>
      </p:sp>
      <p:pic>
        <p:nvPicPr>
          <p:cNvPr descr="标" id="11270" name="Picture 6"/>
          <p:cNvPicPr>
            <a:picLocks noChangeArrowheads="1" noChangeAspect="1"/>
          </p:cNvPicPr>
          <p:nvPr/>
        </p:nvPicPr>
        <p:blipFill>
          <a:blip r:embed="rId2">
            <a:extLst>
              <a:ext uri="{28A0092B-C50C-407E-A947-70E740481C1C}">
                <a14:useLocalDpi val="0"/>
              </a:ext>
            </a:extLst>
          </a:blip>
          <a:stretch>
            <a:fillRect/>
          </a:stretch>
        </p:blipFill>
        <p:spPr bwMode="auto">
          <a:xfrm>
            <a:off x="123825" y="323850"/>
            <a:ext cx="3714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271" name="TIMELINE"/>
          <p:cNvGrpSpPr/>
          <p:nvPr/>
        </p:nvGrpSpPr>
        <p:grpSpPr>
          <a:xfrm>
            <a:off x="9302750" y="6045200"/>
            <a:ext cx="1570038" cy="349250"/>
            <a:chExt cx="1775962" cy="424224"/>
          </a:xfrm>
        </p:grpSpPr>
        <p:sp>
          <p:nvSpPr>
            <p:cNvPr id="11356" name="Freeform 37"/>
            <p:cNvSpPr>
              <a:spLocks noChangeArrowheads="1"/>
            </p:cNvSpPr>
            <p:nvPr/>
          </p:nvSpPr>
          <p:spPr bwMode="auto">
            <a:xfrm>
              <a:off x="0" y="1520"/>
              <a:ext cx="217434" cy="422703"/>
            </a:xfrm>
            <a:custGeom>
              <a:gdLst>
                <a:gd fmla="*/ 159721414 w 296" name="T0"/>
                <a:gd fmla="*/ 8163405 h 573" name="T1"/>
                <a:gd fmla="*/ 151627143 w 296" name="T2"/>
                <a:gd fmla="*/ 16870496 h 573" name="T3"/>
                <a:gd fmla="*/ 90113156 w 296" name="T4"/>
                <a:gd fmla="*/ 16870496 h 573" name="T5"/>
                <a:gd fmla="*/ 88494155 w 296" name="T6"/>
                <a:gd fmla="*/ 19047452 h 573" name="T7"/>
                <a:gd fmla="*/ 88494155 w 296" name="T8"/>
                <a:gd fmla="*/ 303121538 h 573" name="T9"/>
                <a:gd fmla="*/ 80400619 w 296" name="T10"/>
                <a:gd fmla="*/ 311828626 h 573" name="T11"/>
                <a:gd fmla="*/ 71766436 w 296" name="T12"/>
                <a:gd fmla="*/ 303121538 h 573" name="T13"/>
                <a:gd fmla="*/ 71766436 w 296" name="T14"/>
                <a:gd fmla="*/ 19047452 h 573" name="T15"/>
                <a:gd fmla="*/ 69608257 w 296" name="T16"/>
                <a:gd fmla="*/ 16870496 h 573" name="T17"/>
                <a:gd fmla="*/ 8633451 w 296" name="T18"/>
                <a:gd fmla="*/ 16870496 h 573" name="T19"/>
                <a:gd fmla="*/ 0 w 296" name="T20"/>
                <a:gd fmla="*/ 8163405 h 573" name="T21"/>
                <a:gd fmla="*/ 8633451 w 296" name="T22"/>
                <a:gd fmla="*/ 0 h 573" name="T23"/>
                <a:gd fmla="*/ 151627143 w 296" name="T24"/>
                <a:gd fmla="*/ 0 h 573" name="T25"/>
                <a:gd fmla="*/ 159721414 w 296" name="T26"/>
                <a:gd fmla="*/ 8163405 h 57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573" name="T43"/>
                <a:gd fmla="*/ 296 w 296" name="T44"/>
                <a:gd fmla="*/ 573 h 57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3" w="296">
                  <a:moveTo>
                    <a:pt x="296" y="15"/>
                  </a:moveTo>
                  <a:cubicBezTo>
                    <a:pt x="296" y="26"/>
                    <a:pt x="291" y="31"/>
                    <a:pt x="281" y="31"/>
                  </a:cubicBezTo>
                  <a:cubicBezTo>
                    <a:pt x="167" y="31"/>
                    <a:pt x="167" y="31"/>
                    <a:pt x="167" y="31"/>
                  </a:cubicBezTo>
                  <a:cubicBezTo>
                    <a:pt x="165" y="31"/>
                    <a:pt x="164" y="32"/>
                    <a:pt x="164" y="35"/>
                  </a:cubicBezTo>
                  <a:cubicBezTo>
                    <a:pt x="164" y="557"/>
                    <a:pt x="164" y="557"/>
                    <a:pt x="164" y="557"/>
                  </a:cubicBezTo>
                  <a:cubicBezTo>
                    <a:pt x="164" y="567"/>
                    <a:pt x="159" y="573"/>
                    <a:pt x="149" y="573"/>
                  </a:cubicBezTo>
                  <a:cubicBezTo>
                    <a:pt x="138" y="573"/>
                    <a:pt x="133" y="567"/>
                    <a:pt x="133" y="557"/>
                  </a:cubicBezTo>
                  <a:cubicBezTo>
                    <a:pt x="133" y="35"/>
                    <a:pt x="133" y="35"/>
                    <a:pt x="133" y="35"/>
                  </a:cubicBezTo>
                  <a:cubicBezTo>
                    <a:pt x="133" y="32"/>
                    <a:pt x="132" y="31"/>
                    <a:pt x="129" y="31"/>
                  </a:cubicBezTo>
                  <a:cubicBezTo>
                    <a:pt x="16" y="31"/>
                    <a:pt x="16" y="31"/>
                    <a:pt x="16" y="31"/>
                  </a:cubicBezTo>
                  <a:cubicBezTo>
                    <a:pt x="5" y="31"/>
                    <a:pt x="0" y="26"/>
                    <a:pt x="0" y="15"/>
                  </a:cubicBezTo>
                  <a:cubicBezTo>
                    <a:pt x="0" y="5"/>
                    <a:pt x="5" y="0"/>
                    <a:pt x="16" y="0"/>
                  </a:cubicBezTo>
                  <a:cubicBezTo>
                    <a:pt x="281" y="0"/>
                    <a:pt x="281" y="0"/>
                    <a:pt x="281" y="0"/>
                  </a:cubicBezTo>
                  <a:cubicBezTo>
                    <a:pt x="291" y="0"/>
                    <a:pt x="296" y="5"/>
                    <a:pt x="296" y="1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7" name="Freeform 38"/>
            <p:cNvSpPr>
              <a:spLocks noChangeArrowheads="1"/>
            </p:cNvSpPr>
            <p:nvPr/>
          </p:nvSpPr>
          <p:spPr bwMode="auto">
            <a:xfrm>
              <a:off x="27521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8" name="Freeform 39"/>
            <p:cNvSpPr>
              <a:spLocks noChangeArrowheads="1"/>
            </p:cNvSpPr>
            <p:nvPr/>
          </p:nvSpPr>
          <p:spPr bwMode="auto">
            <a:xfrm>
              <a:off x="355800" y="0"/>
              <a:ext cx="302583" cy="424224"/>
            </a:xfrm>
            <a:custGeom>
              <a:gdLst>
                <a:gd fmla="*/ 223308494 w 410" name="T0"/>
                <a:gd fmla="*/ 304275549 h 575" name="T1"/>
                <a:gd fmla="*/ 215138755 w 410" name="T2"/>
                <a:gd fmla="*/ 312984311 h 575" name="T3"/>
                <a:gd fmla="*/ 206969017 w 410" name="T4"/>
                <a:gd fmla="*/ 304275549 h 575" name="T5"/>
                <a:gd fmla="*/ 206969017 w 410" name="T6"/>
                <a:gd fmla="*/ 50077616 h 575" name="T7"/>
                <a:gd fmla="*/ 205879718 w 410" name="T8"/>
                <a:gd fmla="*/ 49533134 h 575" name="T9"/>
                <a:gd fmla="*/ 204790420 w 410" name="T10"/>
                <a:gd fmla="*/ 50077616 h 575" name="T11"/>
                <a:gd fmla="*/ 119279705 w 410" name="T12"/>
                <a:gd fmla="*/ 223715815 h 575" name="T13"/>
                <a:gd fmla="*/ 111654616 w 410" name="T14"/>
                <a:gd fmla="*/ 228614678 h 575" name="T15"/>
                <a:gd fmla="*/ 104028789 w 410" name="T16"/>
                <a:gd fmla="*/ 223715815 h 575" name="T17"/>
                <a:gd fmla="*/ 18518080 w 410" name="T18"/>
                <a:gd fmla="*/ 50077616 h 575" name="T19"/>
                <a:gd fmla="*/ 17973431 w 410" name="T20"/>
                <a:gd fmla="*/ 49533134 h 575" name="T21"/>
                <a:gd fmla="*/ 16884132 w 410" name="T22"/>
                <a:gd fmla="*/ 50077616 h 575" name="T23"/>
                <a:gd fmla="*/ 16884132 w 410" name="T24"/>
                <a:gd fmla="*/ 304275549 h 575" name="T25"/>
                <a:gd fmla="*/ 8714391 w 410" name="T26"/>
                <a:gd fmla="*/ 312984311 h 575" name="T27"/>
                <a:gd fmla="*/ 0 w 410" name="T28"/>
                <a:gd fmla="*/ 304275549 h 575" name="T29"/>
                <a:gd fmla="*/ 0 w 410" name="T30"/>
                <a:gd fmla="*/ 9253247 h 575" name="T31"/>
                <a:gd fmla="*/ 6535794 w 410" name="T32"/>
                <a:gd fmla="*/ 1088964 h 575" name="T33"/>
                <a:gd fmla="*/ 16339483 w 410" name="T34"/>
                <a:gd fmla="*/ 6531574 h 575" name="T35"/>
                <a:gd fmla="*/ 110564579 w 410" name="T36"/>
                <a:gd fmla="*/ 199221500 h 575" name="T37"/>
                <a:gd fmla="*/ 112743914 w 410" name="T38"/>
                <a:gd fmla="*/ 199221500 h 575" name="T39"/>
                <a:gd fmla="*/ 207513666 w 410" name="T40"/>
                <a:gd fmla="*/ 6531574 h 575" name="T41"/>
                <a:gd fmla="*/ 216772703 w 410" name="T42"/>
                <a:gd fmla="*/ 1088964 h 575" name="T43"/>
                <a:gd fmla="*/ 223308494 w 410" name="T44"/>
                <a:gd fmla="*/ 9253247 h 575" name="T45"/>
                <a:gd fmla="*/ 223308494 w 410" name="T46"/>
                <a:gd fmla="*/ 304275549 h 5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0" name="T72"/>
                <a:gd fmla="*/ 0 h 575" name="T73"/>
                <a:gd fmla="*/ 410 w 410" name="T74"/>
                <a:gd fmla="*/ 575 h 57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75" w="410">
                  <a:moveTo>
                    <a:pt x="410" y="559"/>
                  </a:moveTo>
                  <a:cubicBezTo>
                    <a:pt x="410" y="569"/>
                    <a:pt x="405" y="575"/>
                    <a:pt x="395" y="575"/>
                  </a:cubicBezTo>
                  <a:cubicBezTo>
                    <a:pt x="385" y="575"/>
                    <a:pt x="380" y="569"/>
                    <a:pt x="380" y="559"/>
                  </a:cubicBezTo>
                  <a:cubicBezTo>
                    <a:pt x="380" y="92"/>
                    <a:pt x="380" y="92"/>
                    <a:pt x="380" y="92"/>
                  </a:cubicBezTo>
                  <a:cubicBezTo>
                    <a:pt x="380" y="92"/>
                    <a:pt x="379" y="91"/>
                    <a:pt x="378" y="91"/>
                  </a:cubicBezTo>
                  <a:cubicBezTo>
                    <a:pt x="377" y="91"/>
                    <a:pt x="376" y="91"/>
                    <a:pt x="376" y="92"/>
                  </a:cubicBezTo>
                  <a:cubicBezTo>
                    <a:pt x="219" y="411"/>
                    <a:pt x="219" y="411"/>
                    <a:pt x="219" y="411"/>
                  </a:cubicBezTo>
                  <a:cubicBezTo>
                    <a:pt x="216" y="417"/>
                    <a:pt x="211" y="420"/>
                    <a:pt x="205" y="420"/>
                  </a:cubicBezTo>
                  <a:cubicBezTo>
                    <a:pt x="199" y="420"/>
                    <a:pt x="194" y="417"/>
                    <a:pt x="191" y="411"/>
                  </a:cubicBezTo>
                  <a:cubicBezTo>
                    <a:pt x="34" y="92"/>
                    <a:pt x="34" y="92"/>
                    <a:pt x="34" y="92"/>
                  </a:cubicBezTo>
                  <a:cubicBezTo>
                    <a:pt x="34" y="91"/>
                    <a:pt x="33" y="91"/>
                    <a:pt x="33" y="91"/>
                  </a:cubicBezTo>
                  <a:cubicBezTo>
                    <a:pt x="31" y="91"/>
                    <a:pt x="31" y="92"/>
                    <a:pt x="31" y="92"/>
                  </a:cubicBezTo>
                  <a:cubicBezTo>
                    <a:pt x="31" y="559"/>
                    <a:pt x="31" y="559"/>
                    <a:pt x="31" y="559"/>
                  </a:cubicBezTo>
                  <a:cubicBezTo>
                    <a:pt x="31" y="569"/>
                    <a:pt x="26" y="575"/>
                    <a:pt x="16" y="575"/>
                  </a:cubicBezTo>
                  <a:cubicBezTo>
                    <a:pt x="5" y="575"/>
                    <a:pt x="0" y="569"/>
                    <a:pt x="0" y="559"/>
                  </a:cubicBezTo>
                  <a:cubicBezTo>
                    <a:pt x="0" y="17"/>
                    <a:pt x="0" y="17"/>
                    <a:pt x="0" y="17"/>
                  </a:cubicBezTo>
                  <a:cubicBezTo>
                    <a:pt x="0" y="9"/>
                    <a:pt x="4" y="4"/>
                    <a:pt x="12" y="2"/>
                  </a:cubicBezTo>
                  <a:cubicBezTo>
                    <a:pt x="20" y="0"/>
                    <a:pt x="26" y="4"/>
                    <a:pt x="30" y="12"/>
                  </a:cubicBezTo>
                  <a:cubicBezTo>
                    <a:pt x="203" y="366"/>
                    <a:pt x="203" y="366"/>
                    <a:pt x="203" y="366"/>
                  </a:cubicBezTo>
                  <a:cubicBezTo>
                    <a:pt x="204" y="368"/>
                    <a:pt x="206" y="368"/>
                    <a:pt x="207" y="366"/>
                  </a:cubicBezTo>
                  <a:cubicBezTo>
                    <a:pt x="381" y="12"/>
                    <a:pt x="381" y="12"/>
                    <a:pt x="381" y="12"/>
                  </a:cubicBezTo>
                  <a:cubicBezTo>
                    <a:pt x="385" y="4"/>
                    <a:pt x="390" y="0"/>
                    <a:pt x="398" y="2"/>
                  </a:cubicBezTo>
                  <a:cubicBezTo>
                    <a:pt x="406" y="4"/>
                    <a:pt x="410" y="9"/>
                    <a:pt x="410" y="17"/>
                  </a:cubicBezTo>
                  <a:lnTo>
                    <a:pt x="410" y="55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9" name="Freeform 40"/>
            <p:cNvSpPr>
              <a:spLocks noChangeArrowheads="1"/>
            </p:cNvSpPr>
            <p:nvPr/>
          </p:nvSpPr>
          <p:spPr bwMode="auto">
            <a:xfrm>
              <a:off x="717683"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630377 w 265" name="T10"/>
                <a:gd fmla="*/ 0 h 573" name="T11"/>
                <a:gd fmla="*/ 134310285 w 265" name="T12"/>
                <a:gd fmla="*/ 0 h 573" name="T13"/>
                <a:gd fmla="*/ 142940659 w 265" name="T14"/>
                <a:gd fmla="*/ 8163405 h 573" name="T15"/>
                <a:gd fmla="*/ 134310285 w 265" name="T16"/>
                <a:gd fmla="*/ 16870496 h 573" name="T17"/>
                <a:gd fmla="*/ 18339642 w 265" name="T18"/>
                <a:gd fmla="*/ 16870496 h 573" name="T19"/>
                <a:gd fmla="*/ 16181865 w 265" name="T20"/>
                <a:gd fmla="*/ 19047452 h 573" name="T21"/>
                <a:gd fmla="*/ 16181865 w 265" name="T22"/>
                <a:gd fmla="*/ 144758426 h 573" name="T23"/>
                <a:gd fmla="*/ 18339642 w 265" name="T24"/>
                <a:gd fmla="*/ 147479068 h 573" name="T25"/>
                <a:gd fmla="*/ 117588614 w 265" name="T26"/>
                <a:gd fmla="*/ 147479068 h 573" name="T27"/>
                <a:gd fmla="*/ 126218988 w 265" name="T28"/>
                <a:gd fmla="*/ 155642470 h 573" name="T29"/>
                <a:gd fmla="*/ 117588614 w 265" name="T30"/>
                <a:gd fmla="*/ 164349558 h 573" name="T31"/>
                <a:gd fmla="*/ 18339642 w 265" name="T32"/>
                <a:gd fmla="*/ 164349558 h 573" name="T33"/>
                <a:gd fmla="*/ 16181865 w 265" name="T34"/>
                <a:gd fmla="*/ 165982091 h 573" name="T35"/>
                <a:gd fmla="*/ 16181865 w 265" name="T36"/>
                <a:gd fmla="*/ 292781180 h 573" name="T37"/>
                <a:gd fmla="*/ 18339642 w 265" name="T38"/>
                <a:gd fmla="*/ 294958136 h 573" name="T39"/>
                <a:gd fmla="*/ 134310285 w 265" name="T40"/>
                <a:gd fmla="*/ 294958136 h 573" name="T41"/>
                <a:gd fmla="*/ 142940659 w 265"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5" name="T66"/>
                <a:gd fmla="*/ 0 h 573" name="T67"/>
                <a:gd fmla="*/ 265 w 265"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6" y="0"/>
                  </a:cubicBezTo>
                  <a:cubicBezTo>
                    <a:pt x="249" y="0"/>
                    <a:pt x="249" y="0"/>
                    <a:pt x="249" y="0"/>
                  </a:cubicBezTo>
                  <a:cubicBezTo>
                    <a:pt x="260" y="0"/>
                    <a:pt x="265" y="5"/>
                    <a:pt x="265" y="15"/>
                  </a:cubicBezTo>
                  <a:cubicBezTo>
                    <a:pt x="265" y="26"/>
                    <a:pt x="260" y="31"/>
                    <a:pt x="249" y="31"/>
                  </a:cubicBezTo>
                  <a:cubicBezTo>
                    <a:pt x="34" y="31"/>
                    <a:pt x="34" y="31"/>
                    <a:pt x="34" y="31"/>
                  </a:cubicBezTo>
                  <a:cubicBezTo>
                    <a:pt x="32" y="31"/>
                    <a:pt x="30" y="32"/>
                    <a:pt x="30" y="35"/>
                  </a:cubicBezTo>
                  <a:cubicBezTo>
                    <a:pt x="30" y="266"/>
                    <a:pt x="30" y="266"/>
                    <a:pt x="30" y="266"/>
                  </a:cubicBezTo>
                  <a:cubicBezTo>
                    <a:pt x="30" y="269"/>
                    <a:pt x="32" y="271"/>
                    <a:pt x="34" y="271"/>
                  </a:cubicBezTo>
                  <a:cubicBezTo>
                    <a:pt x="218" y="271"/>
                    <a:pt x="218" y="271"/>
                    <a:pt x="218" y="271"/>
                  </a:cubicBezTo>
                  <a:cubicBezTo>
                    <a:pt x="228" y="271"/>
                    <a:pt x="234" y="276"/>
                    <a:pt x="234" y="286"/>
                  </a:cubicBezTo>
                  <a:cubicBezTo>
                    <a:pt x="234" y="296"/>
                    <a:pt x="228" y="302"/>
                    <a:pt x="218" y="302"/>
                  </a:cubicBezTo>
                  <a:cubicBezTo>
                    <a:pt x="34" y="302"/>
                    <a:pt x="34" y="302"/>
                    <a:pt x="34" y="302"/>
                  </a:cubicBezTo>
                  <a:cubicBezTo>
                    <a:pt x="32" y="302"/>
                    <a:pt x="30" y="303"/>
                    <a:pt x="30" y="30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60" name="Freeform 41"/>
            <p:cNvSpPr>
              <a:spLocks noChangeArrowheads="1"/>
            </p:cNvSpPr>
            <p:nvPr/>
          </p:nvSpPr>
          <p:spPr bwMode="auto">
            <a:xfrm>
              <a:off x="970088" y="1520"/>
              <a:ext cx="194626" cy="422703"/>
            </a:xfrm>
            <a:custGeom>
              <a:gdLst>
                <a:gd fmla="*/ 142940659 w 265" name="T0"/>
                <a:gd fmla="*/ 303121538 h 573" name="T1"/>
                <a:gd fmla="*/ 134310285 w 265" name="T2"/>
                <a:gd fmla="*/ 311828626 h 573" name="T3"/>
                <a:gd fmla="*/ 8630377 w 265" name="T4"/>
                <a:gd fmla="*/ 311828626 h 573" name="T5"/>
                <a:gd fmla="*/ 0 w 265" name="T6"/>
                <a:gd fmla="*/ 303121538 h 573" name="T7"/>
                <a:gd fmla="*/ 0 w 265" name="T8"/>
                <a:gd fmla="*/ 8163405 h 573" name="T9"/>
                <a:gd fmla="*/ 8091300 w 265" name="T10"/>
                <a:gd fmla="*/ 0 h 573" name="T11"/>
                <a:gd fmla="*/ 16181865 w 265" name="T12"/>
                <a:gd fmla="*/ 8163405 h 573" name="T13"/>
                <a:gd fmla="*/ 16181865 w 265" name="T14"/>
                <a:gd fmla="*/ 292781180 h 573" name="T15"/>
                <a:gd fmla="*/ 18339642 w 265" name="T16"/>
                <a:gd fmla="*/ 294958136 h 573" name="T17"/>
                <a:gd fmla="*/ 134310285 w 265" name="T18"/>
                <a:gd fmla="*/ 294958136 h 573" name="T19"/>
                <a:gd fmla="*/ 142940659 w 265" name="T20"/>
                <a:gd fmla="*/ 303121538 h 5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5" name="T33"/>
                <a:gd fmla="*/ 0 h 573" name="T34"/>
                <a:gd fmla="*/ 265 w 265" name="T35"/>
                <a:gd fmla="*/ 573 h 5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3" w="265">
                  <a:moveTo>
                    <a:pt x="265" y="557"/>
                  </a:moveTo>
                  <a:cubicBezTo>
                    <a:pt x="265" y="568"/>
                    <a:pt x="260" y="573"/>
                    <a:pt x="249" y="573"/>
                  </a:cubicBezTo>
                  <a:cubicBezTo>
                    <a:pt x="16" y="573"/>
                    <a:pt x="16" y="573"/>
                    <a:pt x="16" y="573"/>
                  </a:cubicBezTo>
                  <a:cubicBezTo>
                    <a:pt x="5" y="573"/>
                    <a:pt x="0" y="567"/>
                    <a:pt x="0" y="557"/>
                  </a:cubicBezTo>
                  <a:cubicBezTo>
                    <a:pt x="0" y="15"/>
                    <a:pt x="0" y="15"/>
                    <a:pt x="0" y="15"/>
                  </a:cubicBezTo>
                  <a:cubicBezTo>
                    <a:pt x="0" y="5"/>
                    <a:pt x="5" y="0"/>
                    <a:pt x="15" y="0"/>
                  </a:cubicBezTo>
                  <a:cubicBezTo>
                    <a:pt x="25" y="0"/>
                    <a:pt x="30" y="5"/>
                    <a:pt x="30" y="15"/>
                  </a:cubicBezTo>
                  <a:cubicBezTo>
                    <a:pt x="30" y="538"/>
                    <a:pt x="30" y="538"/>
                    <a:pt x="30" y="538"/>
                  </a:cubicBezTo>
                  <a:cubicBezTo>
                    <a:pt x="30" y="540"/>
                    <a:pt x="32" y="542"/>
                    <a:pt x="34" y="542"/>
                  </a:cubicBezTo>
                  <a:cubicBezTo>
                    <a:pt x="249" y="542"/>
                    <a:pt x="249" y="542"/>
                    <a:pt x="249" y="542"/>
                  </a:cubicBezTo>
                  <a:cubicBezTo>
                    <a:pt x="260" y="542"/>
                    <a:pt x="265" y="547"/>
                    <a:pt x="265"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61" name="Freeform 42"/>
            <p:cNvSpPr>
              <a:spLocks noChangeArrowheads="1"/>
            </p:cNvSpPr>
            <p:nvPr/>
          </p:nvSpPr>
          <p:spPr bwMode="auto">
            <a:xfrm>
              <a:off x="1222494" y="1520"/>
              <a:ext cx="22808" cy="422703"/>
            </a:xfrm>
            <a:custGeom>
              <a:gdLst>
                <a:gd fmla="*/ 16780804 w 31" name="T0"/>
                <a:gd fmla="*/ 303121538 h 573" name="T1"/>
                <a:gd fmla="*/ 8119649 w 31" name="T2"/>
                <a:gd fmla="*/ 311828626 h 573" name="T3"/>
                <a:gd fmla="*/ 0 w 31" name="T4"/>
                <a:gd fmla="*/ 303121538 h 573" name="T5"/>
                <a:gd fmla="*/ 0 w 31" name="T6"/>
                <a:gd fmla="*/ 8163405 h 573" name="T7"/>
                <a:gd fmla="*/ 8119649 w 31" name="T8"/>
                <a:gd fmla="*/ 0 h 573" name="T9"/>
                <a:gd fmla="*/ 16780804 w 31" name="T10"/>
                <a:gd fmla="*/ 8163405 h 573" name="T11"/>
                <a:gd fmla="*/ 16780804 w 31" name="T12"/>
                <a:gd fmla="*/ 303121538 h 573" name="T13"/>
                <a:gd fmla="*/ 0 60000 65536" name="T14"/>
                <a:gd fmla="*/ 0 60000 65536" name="T15"/>
                <a:gd fmla="*/ 0 60000 65536" name="T16"/>
                <a:gd fmla="*/ 0 60000 65536" name="T17"/>
                <a:gd fmla="*/ 0 60000 65536" name="T18"/>
                <a:gd fmla="*/ 0 60000 65536" name="T19"/>
                <a:gd fmla="*/ 0 60000 65536" name="T20"/>
                <a:gd fmla="*/ 0 w 31" name="T21"/>
                <a:gd fmla="*/ 0 h 573" name="T22"/>
                <a:gd fmla="*/ 31 w 31" name="T23"/>
                <a:gd fmla="*/ 573 h 5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3" w="31">
                  <a:moveTo>
                    <a:pt x="31" y="557"/>
                  </a:moveTo>
                  <a:cubicBezTo>
                    <a:pt x="31" y="567"/>
                    <a:pt x="25" y="573"/>
                    <a:pt x="15" y="573"/>
                  </a:cubicBezTo>
                  <a:cubicBezTo>
                    <a:pt x="5" y="573"/>
                    <a:pt x="0" y="567"/>
                    <a:pt x="0" y="557"/>
                  </a:cubicBezTo>
                  <a:cubicBezTo>
                    <a:pt x="0" y="15"/>
                    <a:pt x="0" y="15"/>
                    <a:pt x="0" y="15"/>
                  </a:cubicBezTo>
                  <a:cubicBezTo>
                    <a:pt x="0" y="5"/>
                    <a:pt x="5" y="0"/>
                    <a:pt x="15" y="0"/>
                  </a:cubicBezTo>
                  <a:cubicBezTo>
                    <a:pt x="25" y="0"/>
                    <a:pt x="31" y="5"/>
                    <a:pt x="31" y="15"/>
                  </a:cubicBezTo>
                  <a:lnTo>
                    <a:pt x="31" y="557"/>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62" name="Freeform 43"/>
            <p:cNvSpPr>
              <a:spLocks noChangeArrowheads="1"/>
            </p:cNvSpPr>
            <p:nvPr/>
          </p:nvSpPr>
          <p:spPr bwMode="auto">
            <a:xfrm>
              <a:off x="1303082" y="0"/>
              <a:ext cx="218954" cy="424224"/>
            </a:xfrm>
            <a:custGeom>
              <a:gdLst>
                <a:gd fmla="*/ 161962324 w 296" name="T0"/>
                <a:gd fmla="*/ 303762023 h 576" name="T1"/>
                <a:gd fmla="*/ 155395926 w 296" name="T2"/>
                <a:gd fmla="*/ 311898872 h 576" name="T3"/>
                <a:gd fmla="*/ 146094084 w 296" name="T4"/>
                <a:gd fmla="*/ 306474552 h 576" name="T5"/>
                <a:gd fmla="*/ 19151076 w 296" name="T6"/>
                <a:gd fmla="*/ 49903769 h 576" name="T7"/>
                <a:gd fmla="*/ 17509661 w 296" name="T8"/>
                <a:gd fmla="*/ 49361705 h 576" name="T9"/>
                <a:gd fmla="*/ 16962276 w 296" name="T10"/>
                <a:gd fmla="*/ 49903769 h 576" name="T11"/>
                <a:gd fmla="*/ 16962276 w 296" name="T12"/>
                <a:gd fmla="*/ 303219960 h 576" name="T13"/>
                <a:gd fmla="*/ 8207816 w 296" name="T14"/>
                <a:gd fmla="*/ 311898872 h 576" name="T15"/>
                <a:gd fmla="*/ 0 w 296" name="T16"/>
                <a:gd fmla="*/ 303219960 h 576" name="T17"/>
                <a:gd fmla="*/ 0 w 296" name="T18"/>
                <a:gd fmla="*/ 9221715 h 576" name="T19"/>
                <a:gd fmla="*/ 6566401 w 296" name="T20"/>
                <a:gd fmla="*/ 1084864 h 576" name="T21"/>
                <a:gd fmla="*/ 16414892 w 296" name="T22"/>
                <a:gd fmla="*/ 5967122 h 576" name="T23"/>
                <a:gd fmla="*/ 143358639 w 296" name="T24"/>
                <a:gd fmla="*/ 263079990 h 576" name="T25"/>
                <a:gd fmla="*/ 145000054 w 296" name="T26"/>
                <a:gd fmla="*/ 263079990 h 576" name="T27"/>
                <a:gd fmla="*/ 145547439 w 296" name="T28"/>
                <a:gd fmla="*/ 262537190 h 576" name="T29"/>
                <a:gd fmla="*/ 145547439 w 296" name="T30"/>
                <a:gd fmla="*/ 9221715 h 576" name="T31"/>
                <a:gd fmla="*/ 153754512 w 296" name="T32"/>
                <a:gd fmla="*/ 1084864 h 576" name="T33"/>
                <a:gd fmla="*/ 161962324 w 296" name="T34"/>
                <a:gd fmla="*/ 9221715 h 576" name="T35"/>
                <a:gd fmla="*/ 161962324 w 296" name="T36"/>
                <a:gd fmla="*/ 303762023 h 5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96" name="T57"/>
                <a:gd fmla="*/ 0 h 576" name="T58"/>
                <a:gd fmla="*/ 296 w 296" name="T59"/>
                <a:gd fmla="*/ 576 h 57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6" w="296">
                  <a:moveTo>
                    <a:pt x="296" y="560"/>
                  </a:moveTo>
                  <a:cubicBezTo>
                    <a:pt x="296" y="568"/>
                    <a:pt x="292" y="573"/>
                    <a:pt x="284" y="575"/>
                  </a:cubicBezTo>
                  <a:cubicBezTo>
                    <a:pt x="277" y="576"/>
                    <a:pt x="271" y="573"/>
                    <a:pt x="267" y="565"/>
                  </a:cubicBezTo>
                  <a:cubicBezTo>
                    <a:pt x="35" y="92"/>
                    <a:pt x="35" y="92"/>
                    <a:pt x="35" y="92"/>
                  </a:cubicBezTo>
                  <a:cubicBezTo>
                    <a:pt x="34" y="91"/>
                    <a:pt x="33" y="91"/>
                    <a:pt x="32" y="91"/>
                  </a:cubicBezTo>
                  <a:cubicBezTo>
                    <a:pt x="31" y="91"/>
                    <a:pt x="31" y="92"/>
                    <a:pt x="31" y="92"/>
                  </a:cubicBezTo>
                  <a:cubicBezTo>
                    <a:pt x="31" y="559"/>
                    <a:pt x="31" y="559"/>
                    <a:pt x="31" y="559"/>
                  </a:cubicBezTo>
                  <a:cubicBezTo>
                    <a:pt x="31" y="569"/>
                    <a:pt x="25" y="575"/>
                    <a:pt x="15" y="575"/>
                  </a:cubicBezTo>
                  <a:cubicBezTo>
                    <a:pt x="5" y="575"/>
                    <a:pt x="0" y="569"/>
                    <a:pt x="0" y="559"/>
                  </a:cubicBezTo>
                  <a:cubicBezTo>
                    <a:pt x="0" y="17"/>
                    <a:pt x="0" y="17"/>
                    <a:pt x="0" y="17"/>
                  </a:cubicBezTo>
                  <a:cubicBezTo>
                    <a:pt x="0" y="9"/>
                    <a:pt x="4" y="4"/>
                    <a:pt x="12" y="2"/>
                  </a:cubicBezTo>
                  <a:cubicBezTo>
                    <a:pt x="20" y="0"/>
                    <a:pt x="26" y="3"/>
                    <a:pt x="30" y="11"/>
                  </a:cubicBezTo>
                  <a:cubicBezTo>
                    <a:pt x="262" y="485"/>
                    <a:pt x="262" y="485"/>
                    <a:pt x="262" y="485"/>
                  </a:cubicBezTo>
                  <a:cubicBezTo>
                    <a:pt x="262" y="486"/>
                    <a:pt x="263" y="486"/>
                    <a:pt x="265" y="485"/>
                  </a:cubicBezTo>
                  <a:cubicBezTo>
                    <a:pt x="265" y="485"/>
                    <a:pt x="266" y="485"/>
                    <a:pt x="266" y="484"/>
                  </a:cubicBezTo>
                  <a:cubicBezTo>
                    <a:pt x="266" y="17"/>
                    <a:pt x="266" y="17"/>
                    <a:pt x="266" y="17"/>
                  </a:cubicBezTo>
                  <a:cubicBezTo>
                    <a:pt x="266" y="7"/>
                    <a:pt x="271" y="2"/>
                    <a:pt x="281" y="2"/>
                  </a:cubicBezTo>
                  <a:cubicBezTo>
                    <a:pt x="291" y="2"/>
                    <a:pt x="296" y="7"/>
                    <a:pt x="296" y="17"/>
                  </a:cubicBezTo>
                  <a:lnTo>
                    <a:pt x="296" y="56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63" name="Freeform 44"/>
            <p:cNvSpPr>
              <a:spLocks noChangeArrowheads="1"/>
            </p:cNvSpPr>
            <p:nvPr/>
          </p:nvSpPr>
          <p:spPr bwMode="auto">
            <a:xfrm>
              <a:off x="1579815" y="1520"/>
              <a:ext cx="196147" cy="422703"/>
            </a:xfrm>
            <a:custGeom>
              <a:gdLst>
                <a:gd fmla="*/ 144637745 w 266" name="T0"/>
                <a:gd fmla="*/ 303121538 h 573" name="T1"/>
                <a:gd fmla="*/ 135937966 w 266" name="T2"/>
                <a:gd fmla="*/ 311828626 h 573" name="T3"/>
                <a:gd fmla="*/ 8699782 w 266" name="T4"/>
                <a:gd fmla="*/ 311828626 h 573" name="T5"/>
                <a:gd fmla="*/ 0 w 266" name="T6"/>
                <a:gd fmla="*/ 303121538 h 573" name="T7"/>
                <a:gd fmla="*/ 0 w 266" name="T8"/>
                <a:gd fmla="*/ 8163405 h 573" name="T9"/>
                <a:gd fmla="*/ 8699782 w 266" name="T10"/>
                <a:gd fmla="*/ 0 h 573" name="T11"/>
                <a:gd fmla="*/ 135937966 w 266" name="T12"/>
                <a:gd fmla="*/ 0 h 573" name="T13"/>
                <a:gd fmla="*/ 144637745 w 266" name="T14"/>
                <a:gd fmla="*/ 8163405 h 573" name="T15"/>
                <a:gd fmla="*/ 135937966 w 266" name="T16"/>
                <a:gd fmla="*/ 16870496 h 573" name="T17"/>
                <a:gd fmla="*/ 19031418 w 266" name="T18"/>
                <a:gd fmla="*/ 16870496 h 573" name="T19"/>
                <a:gd fmla="*/ 16856104 w 266" name="T20"/>
                <a:gd fmla="*/ 19047452 h 573" name="T21"/>
                <a:gd fmla="*/ 16856104 w 266" name="T22"/>
                <a:gd fmla="*/ 144758426 h 573" name="T23"/>
                <a:gd fmla="*/ 19031418 w 266" name="T24"/>
                <a:gd fmla="*/ 147479068 h 573" name="T25"/>
                <a:gd fmla="*/ 119081130 w 266" name="T26"/>
                <a:gd fmla="*/ 147479068 h 573" name="T27"/>
                <a:gd fmla="*/ 127237450 w 266" name="T28"/>
                <a:gd fmla="*/ 155642470 h 573" name="T29"/>
                <a:gd fmla="*/ 119081130 w 266" name="T30"/>
                <a:gd fmla="*/ 164349558 h 573" name="T31"/>
                <a:gd fmla="*/ 19031418 w 266" name="T32"/>
                <a:gd fmla="*/ 164349558 h 573" name="T33"/>
                <a:gd fmla="*/ 16856104 w 266" name="T34"/>
                <a:gd fmla="*/ 165982091 h 573" name="T35"/>
                <a:gd fmla="*/ 16856104 w 266" name="T36"/>
                <a:gd fmla="*/ 292781180 h 573" name="T37"/>
                <a:gd fmla="*/ 19031418 w 266" name="T38"/>
                <a:gd fmla="*/ 294958136 h 573" name="T39"/>
                <a:gd fmla="*/ 135937966 w 266" name="T40"/>
                <a:gd fmla="*/ 294958136 h 573" name="T41"/>
                <a:gd fmla="*/ 144637745 w 266" name="T42"/>
                <a:gd fmla="*/ 303121538 h 5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66" name="T66"/>
                <a:gd fmla="*/ 0 h 573" name="T67"/>
                <a:gd fmla="*/ 266 w 266" name="T68"/>
                <a:gd fmla="*/ 573 h 573"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73" w="266">
                  <a:moveTo>
                    <a:pt x="266" y="557"/>
                  </a:moveTo>
                  <a:cubicBezTo>
                    <a:pt x="266" y="568"/>
                    <a:pt x="260" y="573"/>
                    <a:pt x="250" y="573"/>
                  </a:cubicBezTo>
                  <a:cubicBezTo>
                    <a:pt x="16" y="573"/>
                    <a:pt x="16" y="573"/>
                    <a:pt x="16" y="573"/>
                  </a:cubicBezTo>
                  <a:cubicBezTo>
                    <a:pt x="6" y="573"/>
                    <a:pt x="0" y="567"/>
                    <a:pt x="0" y="557"/>
                  </a:cubicBezTo>
                  <a:cubicBezTo>
                    <a:pt x="0" y="15"/>
                    <a:pt x="0" y="15"/>
                    <a:pt x="0" y="15"/>
                  </a:cubicBezTo>
                  <a:cubicBezTo>
                    <a:pt x="0" y="5"/>
                    <a:pt x="6" y="0"/>
                    <a:pt x="16" y="0"/>
                  </a:cubicBezTo>
                  <a:cubicBezTo>
                    <a:pt x="250" y="0"/>
                    <a:pt x="250" y="0"/>
                    <a:pt x="250" y="0"/>
                  </a:cubicBezTo>
                  <a:cubicBezTo>
                    <a:pt x="260" y="0"/>
                    <a:pt x="266" y="5"/>
                    <a:pt x="266" y="15"/>
                  </a:cubicBezTo>
                  <a:cubicBezTo>
                    <a:pt x="266" y="26"/>
                    <a:pt x="260" y="31"/>
                    <a:pt x="250" y="31"/>
                  </a:cubicBezTo>
                  <a:cubicBezTo>
                    <a:pt x="35" y="31"/>
                    <a:pt x="35" y="31"/>
                    <a:pt x="35" y="31"/>
                  </a:cubicBezTo>
                  <a:cubicBezTo>
                    <a:pt x="32" y="31"/>
                    <a:pt x="31" y="32"/>
                    <a:pt x="31" y="35"/>
                  </a:cubicBezTo>
                  <a:cubicBezTo>
                    <a:pt x="31" y="266"/>
                    <a:pt x="31" y="266"/>
                    <a:pt x="31" y="266"/>
                  </a:cubicBezTo>
                  <a:cubicBezTo>
                    <a:pt x="31" y="269"/>
                    <a:pt x="32" y="271"/>
                    <a:pt x="35" y="271"/>
                  </a:cubicBezTo>
                  <a:cubicBezTo>
                    <a:pt x="219" y="271"/>
                    <a:pt x="219" y="271"/>
                    <a:pt x="219" y="271"/>
                  </a:cubicBezTo>
                  <a:cubicBezTo>
                    <a:pt x="229" y="271"/>
                    <a:pt x="234" y="276"/>
                    <a:pt x="234" y="286"/>
                  </a:cubicBezTo>
                  <a:cubicBezTo>
                    <a:pt x="234" y="296"/>
                    <a:pt x="229" y="302"/>
                    <a:pt x="219" y="302"/>
                  </a:cubicBezTo>
                  <a:cubicBezTo>
                    <a:pt x="35" y="302"/>
                    <a:pt x="35" y="302"/>
                    <a:pt x="35" y="302"/>
                  </a:cubicBezTo>
                  <a:cubicBezTo>
                    <a:pt x="32" y="302"/>
                    <a:pt x="31" y="303"/>
                    <a:pt x="31" y="305"/>
                  </a:cubicBezTo>
                  <a:cubicBezTo>
                    <a:pt x="31" y="538"/>
                    <a:pt x="31" y="538"/>
                    <a:pt x="31" y="538"/>
                  </a:cubicBezTo>
                  <a:cubicBezTo>
                    <a:pt x="31" y="540"/>
                    <a:pt x="32" y="542"/>
                    <a:pt x="35" y="542"/>
                  </a:cubicBezTo>
                  <a:cubicBezTo>
                    <a:pt x="250" y="542"/>
                    <a:pt x="250" y="542"/>
                    <a:pt x="250" y="542"/>
                  </a:cubicBezTo>
                  <a:cubicBezTo>
                    <a:pt x="260" y="542"/>
                    <a:pt x="266" y="547"/>
                    <a:pt x="266" y="557"/>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11272" name="INFO"/>
          <p:cNvGrpSpPr/>
          <p:nvPr/>
        </p:nvGrpSpPr>
        <p:grpSpPr>
          <a:xfrm>
            <a:off x="9386888" y="6454775"/>
            <a:ext cx="1484312" cy="211138"/>
            <a:chExt cx="1677127" cy="256967"/>
          </a:xfrm>
        </p:grpSpPr>
        <p:sp>
          <p:nvSpPr>
            <p:cNvPr id="11344" name="Freeform 45"/>
            <p:cNvSpPr>
              <a:spLocks noChangeArrowheads="1"/>
            </p:cNvSpPr>
            <p:nvPr/>
          </p:nvSpPr>
          <p:spPr bwMode="auto">
            <a:xfrm>
              <a:off x="0"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45" name="Freeform 46"/>
            <p:cNvSpPr>
              <a:spLocks noChangeArrowheads="1"/>
            </p:cNvSpPr>
            <p:nvPr/>
          </p:nvSpPr>
          <p:spPr bwMode="auto">
            <a:xfrm>
              <a:off x="42574" y="0"/>
              <a:ext cx="127723" cy="256967"/>
            </a:xfrm>
            <a:custGeom>
              <a:gdLst>
                <a:gd fmla="*/ 93218074 w 175" name="T0"/>
                <a:gd fmla="*/ 186476059 h 348" name="T1"/>
                <a:gd fmla="*/ 91087656 w 175" name="T2"/>
                <a:gd fmla="*/ 189202271 h 348" name="T3"/>
                <a:gd fmla="*/ 88423720 w 175" name="T4"/>
                <a:gd fmla="*/ 188111639 h 348" name="T5"/>
                <a:gd fmla="*/ 6391989 w 175" name="T6"/>
                <a:gd fmla="*/ 16902964 h 348" name="T7"/>
                <a:gd fmla="*/ 5859201 w 175" name="T8"/>
                <a:gd fmla="*/ 16902964 h 348" name="T9"/>
                <a:gd fmla="*/ 5326414 w 175" name="T10"/>
                <a:gd fmla="*/ 17447911 h 348" name="T11"/>
                <a:gd fmla="*/ 5326414 w 175" name="T12"/>
                <a:gd fmla="*/ 186476059 h 348" name="T13"/>
                <a:gd fmla="*/ 2663207 w 175" name="T14"/>
                <a:gd fmla="*/ 189202271 h 348" name="T15"/>
                <a:gd fmla="*/ 0 w 175" name="T16"/>
                <a:gd fmla="*/ 186476059 h 348" name="T17"/>
                <a:gd fmla="*/ 0 w 175" name="T18"/>
                <a:gd fmla="*/ 2726213 h 348" name="T19"/>
                <a:gd fmla="*/ 2130420 w 175" name="T20"/>
                <a:gd fmla="*/ 0 h 348" name="T21"/>
                <a:gd fmla="*/ 5326414 w 175" name="T22"/>
                <a:gd fmla="*/ 1635580 h 348" name="T23"/>
                <a:gd fmla="*/ 86826088 w 175" name="T24"/>
                <a:gd fmla="*/ 172844260 h 348" name="T25"/>
                <a:gd fmla="*/ 87358875 w 175" name="T26"/>
                <a:gd fmla="*/ 172844260 h 348" name="T27"/>
                <a:gd fmla="*/ 87891662 w 175" name="T28"/>
                <a:gd fmla="*/ 172299313 h 348" name="T29"/>
                <a:gd fmla="*/ 87891662 w 175" name="T30"/>
                <a:gd fmla="*/ 2726213 h 348" name="T31"/>
                <a:gd fmla="*/ 90554868 w 175" name="T32"/>
                <a:gd fmla="*/ 0 h 348" name="T33"/>
                <a:gd fmla="*/ 93218074 w 175" name="T34"/>
                <a:gd fmla="*/ 2726213 h 348" name="T35"/>
                <a:gd fmla="*/ 93218074 w 175" name="T36"/>
                <a:gd fmla="*/ 186476059 h 3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75" name="T57"/>
                <a:gd fmla="*/ 0 h 348" name="T58"/>
                <a:gd fmla="*/ 175 w 175" name="T59"/>
                <a:gd fmla="*/ 348 h 3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48" w="175">
                  <a:moveTo>
                    <a:pt x="175" y="342"/>
                  </a:moveTo>
                  <a:cubicBezTo>
                    <a:pt x="175" y="345"/>
                    <a:pt x="174" y="347"/>
                    <a:pt x="171" y="347"/>
                  </a:cubicBezTo>
                  <a:cubicBezTo>
                    <a:pt x="169" y="348"/>
                    <a:pt x="167" y="347"/>
                    <a:pt x="166" y="345"/>
                  </a:cubicBezTo>
                  <a:cubicBezTo>
                    <a:pt x="12" y="31"/>
                    <a:pt x="12" y="31"/>
                    <a:pt x="12" y="31"/>
                  </a:cubicBezTo>
                  <a:cubicBezTo>
                    <a:pt x="12" y="31"/>
                    <a:pt x="11" y="30"/>
                    <a:pt x="11" y="31"/>
                  </a:cubicBezTo>
                  <a:cubicBezTo>
                    <a:pt x="10" y="31"/>
                    <a:pt x="10" y="31"/>
                    <a:pt x="10" y="32"/>
                  </a:cubicBezTo>
                  <a:cubicBezTo>
                    <a:pt x="10" y="342"/>
                    <a:pt x="10" y="342"/>
                    <a:pt x="10" y="342"/>
                  </a:cubicBezTo>
                  <a:cubicBezTo>
                    <a:pt x="10" y="346"/>
                    <a:pt x="8" y="347"/>
                    <a:pt x="5" y="347"/>
                  </a:cubicBezTo>
                  <a:cubicBezTo>
                    <a:pt x="2" y="347"/>
                    <a:pt x="0" y="346"/>
                    <a:pt x="0" y="342"/>
                  </a:cubicBezTo>
                  <a:cubicBezTo>
                    <a:pt x="0" y="5"/>
                    <a:pt x="0" y="5"/>
                    <a:pt x="0" y="5"/>
                  </a:cubicBezTo>
                  <a:cubicBezTo>
                    <a:pt x="0" y="3"/>
                    <a:pt x="1" y="1"/>
                    <a:pt x="4" y="0"/>
                  </a:cubicBezTo>
                  <a:cubicBezTo>
                    <a:pt x="6" y="0"/>
                    <a:pt x="8" y="1"/>
                    <a:pt x="10" y="3"/>
                  </a:cubicBezTo>
                  <a:cubicBezTo>
                    <a:pt x="163" y="317"/>
                    <a:pt x="163" y="317"/>
                    <a:pt x="163" y="317"/>
                  </a:cubicBezTo>
                  <a:cubicBezTo>
                    <a:pt x="163" y="317"/>
                    <a:pt x="164" y="318"/>
                    <a:pt x="164" y="317"/>
                  </a:cubicBezTo>
                  <a:cubicBezTo>
                    <a:pt x="165" y="317"/>
                    <a:pt x="165" y="317"/>
                    <a:pt x="165" y="31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46" name="Freeform 47"/>
            <p:cNvSpPr>
              <a:spLocks noChangeArrowheads="1"/>
            </p:cNvSpPr>
            <p:nvPr/>
          </p:nvSpPr>
          <p:spPr bwMode="auto">
            <a:xfrm>
              <a:off x="206790" y="0"/>
              <a:ext cx="114039" cy="255446"/>
            </a:xfrm>
            <a:custGeom>
              <a:gdLst>
                <a:gd fmla="*/ 83902529 w 155" name="T0"/>
                <a:gd fmla="*/ 3251600 h 347" name="T1"/>
                <a:gd fmla="*/ 81195759 w 155" name="T2"/>
                <a:gd fmla="*/ 5961388 h 347" name="T3"/>
                <a:gd fmla="*/ 6495809 w 155" name="T4"/>
                <a:gd fmla="*/ 5961388 h 347" name="T5"/>
                <a:gd fmla="*/ 4872040 w 155" name="T6"/>
                <a:gd fmla="*/ 7045010 h 347" name="T7"/>
                <a:gd fmla="*/ 4872040 w 155" name="T8"/>
                <a:gd fmla="*/ 89959680 h 347" name="T9"/>
                <a:gd fmla="*/ 6495809 w 155" name="T10"/>
                <a:gd fmla="*/ 91585111 h 347" name="T11"/>
                <a:gd fmla="*/ 70910917 w 155" name="T12"/>
                <a:gd fmla="*/ 91585111 h 347" name="T13"/>
                <a:gd fmla="*/ 73617687 w 155" name="T14"/>
                <a:gd fmla="*/ 94294899 h 347" name="T15"/>
                <a:gd fmla="*/ 70910917 w 155" name="T16"/>
                <a:gd fmla="*/ 97004710 h 347" name="T17"/>
                <a:gd fmla="*/ 6495809 w 155" name="T18"/>
                <a:gd fmla="*/ 97004710 h 347" name="T19"/>
                <a:gd fmla="*/ 4872040 w 155" name="T20"/>
                <a:gd fmla="*/ 98630141 h 347" name="T21"/>
                <a:gd fmla="*/ 4872040 w 155" name="T22"/>
                <a:gd fmla="*/ 185338200 h 347" name="T23"/>
                <a:gd fmla="*/ 2706770 w 155" name="T24"/>
                <a:gd fmla="*/ 188047988 h 347" name="T25"/>
                <a:gd fmla="*/ 0 w 155" name="T26"/>
                <a:gd fmla="*/ 185338200 h 347" name="T27"/>
                <a:gd fmla="*/ 0 w 155" name="T28"/>
                <a:gd fmla="*/ 2709789 h 347" name="T29"/>
                <a:gd fmla="*/ 2706770 w 155" name="T30"/>
                <a:gd fmla="*/ 0 h 347" name="T31"/>
                <a:gd fmla="*/ 81195759 w 155" name="T32"/>
                <a:gd fmla="*/ 0 h 347" name="T33"/>
                <a:gd fmla="*/ 83902529 w 155" name="T34"/>
                <a:gd fmla="*/ 3251600 h 3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5" name="T54"/>
                <a:gd fmla="*/ 0 h 347" name="T55"/>
                <a:gd fmla="*/ 155 w 155" name="T56"/>
                <a:gd fmla="*/ 347 h 3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7" w="155">
                  <a:moveTo>
                    <a:pt x="155" y="6"/>
                  </a:moveTo>
                  <a:cubicBezTo>
                    <a:pt x="155" y="9"/>
                    <a:pt x="153" y="11"/>
                    <a:pt x="150" y="11"/>
                  </a:cubicBezTo>
                  <a:cubicBezTo>
                    <a:pt x="12" y="11"/>
                    <a:pt x="12" y="11"/>
                    <a:pt x="12" y="11"/>
                  </a:cubicBezTo>
                  <a:cubicBezTo>
                    <a:pt x="10" y="11"/>
                    <a:pt x="9" y="12"/>
                    <a:pt x="9" y="13"/>
                  </a:cubicBezTo>
                  <a:cubicBezTo>
                    <a:pt x="9" y="166"/>
                    <a:pt x="9" y="166"/>
                    <a:pt x="9" y="166"/>
                  </a:cubicBezTo>
                  <a:cubicBezTo>
                    <a:pt x="9" y="168"/>
                    <a:pt x="10" y="169"/>
                    <a:pt x="12" y="169"/>
                  </a:cubicBezTo>
                  <a:cubicBezTo>
                    <a:pt x="131" y="169"/>
                    <a:pt x="131" y="169"/>
                    <a:pt x="131" y="169"/>
                  </a:cubicBezTo>
                  <a:cubicBezTo>
                    <a:pt x="134" y="169"/>
                    <a:pt x="136" y="171"/>
                    <a:pt x="136" y="174"/>
                  </a:cubicBezTo>
                  <a:cubicBezTo>
                    <a:pt x="136" y="177"/>
                    <a:pt x="134" y="179"/>
                    <a:pt x="131" y="179"/>
                  </a:cubicBezTo>
                  <a:cubicBezTo>
                    <a:pt x="12" y="179"/>
                    <a:pt x="12" y="179"/>
                    <a:pt x="12" y="179"/>
                  </a:cubicBezTo>
                  <a:cubicBezTo>
                    <a:pt x="10" y="179"/>
                    <a:pt x="9" y="180"/>
                    <a:pt x="9" y="182"/>
                  </a:cubicBezTo>
                  <a:cubicBezTo>
                    <a:pt x="9" y="342"/>
                    <a:pt x="9" y="342"/>
                    <a:pt x="9" y="342"/>
                  </a:cubicBezTo>
                  <a:cubicBezTo>
                    <a:pt x="9" y="346"/>
                    <a:pt x="8" y="347"/>
                    <a:pt x="5" y="347"/>
                  </a:cubicBezTo>
                  <a:cubicBezTo>
                    <a:pt x="1" y="347"/>
                    <a:pt x="0" y="346"/>
                    <a:pt x="0" y="342"/>
                  </a:cubicBezTo>
                  <a:cubicBezTo>
                    <a:pt x="0" y="5"/>
                    <a:pt x="0" y="5"/>
                    <a:pt x="0" y="5"/>
                  </a:cubicBezTo>
                  <a:cubicBezTo>
                    <a:pt x="0" y="2"/>
                    <a:pt x="1" y="0"/>
                    <a:pt x="5" y="0"/>
                  </a:cubicBezTo>
                  <a:cubicBezTo>
                    <a:pt x="150" y="0"/>
                    <a:pt x="150" y="0"/>
                    <a:pt x="150" y="0"/>
                  </a:cubicBezTo>
                  <a:cubicBezTo>
                    <a:pt x="153" y="0"/>
                    <a:pt x="155" y="2"/>
                    <a:pt x="155" y="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47" name="Freeform 48"/>
            <p:cNvSpPr>
              <a:spLocks noChangeArrowheads="1" noEditPoints="1"/>
            </p:cNvSpPr>
            <p:nvPr/>
          </p:nvSpPr>
          <p:spPr bwMode="auto">
            <a:xfrm>
              <a:off x="346677" y="0"/>
              <a:ext cx="129244" cy="256967"/>
            </a:xfrm>
            <a:custGeom>
              <a:gdLst>
                <a:gd fmla="*/ 95451484 w 175" name="T0"/>
                <a:gd fmla="*/ 149085768 h 349" name="T1"/>
                <a:gd fmla="*/ 83451737 w 175" name="T2"/>
                <a:gd fmla="*/ 177277026 h 349" name="T3"/>
                <a:gd fmla="*/ 55088966 w 175" name="T4"/>
                <a:gd fmla="*/ 189203530 h 349" name="T5"/>
                <a:gd fmla="*/ 40362529 w 175" name="T6"/>
                <a:gd fmla="*/ 189203530 h 349" name="T7"/>
                <a:gd fmla="*/ 11999750 w 175" name="T8"/>
                <a:gd fmla="*/ 177277026 h 349" name="T9"/>
                <a:gd fmla="*/ 0 w 175" name="T10"/>
                <a:gd fmla="*/ 149085768 h 349" name="T11"/>
                <a:gd fmla="*/ 0 w 175" name="T12"/>
                <a:gd fmla="*/ 40117774 h 349" name="T13"/>
                <a:gd fmla="*/ 11999750 w 175" name="T14"/>
                <a:gd fmla="*/ 11384594 h 349" name="T15"/>
                <a:gd fmla="*/ 40362529 w 175" name="T16"/>
                <a:gd fmla="*/ 0 h 349" name="T17"/>
                <a:gd fmla="*/ 55088966 w 175" name="T18"/>
                <a:gd fmla="*/ 0 h 349" name="T19"/>
                <a:gd fmla="*/ 83451737 w 175" name="T20"/>
                <a:gd fmla="*/ 11384594 h 349" name="T21"/>
                <a:gd fmla="*/ 95451484 w 175" name="T22"/>
                <a:gd fmla="*/ 40117774 h 349" name="T23"/>
                <a:gd fmla="*/ 95451484 w 175" name="T24"/>
                <a:gd fmla="*/ 149085768 h 349" name="T25"/>
                <a:gd fmla="*/ 89997389 w 175" name="T26"/>
                <a:gd fmla="*/ 148543855 h 349" name="T27"/>
                <a:gd fmla="*/ 89997389 w 175" name="T28"/>
                <a:gd fmla="*/ 40117774 h 349" name="T29"/>
                <a:gd fmla="*/ 79633501 w 175" name="T30"/>
                <a:gd fmla="*/ 15179461 h 349" name="T31"/>
                <a:gd fmla="*/ 55088966 w 175" name="T32"/>
                <a:gd fmla="*/ 5421341 h 349" name="T33"/>
                <a:gd fmla="*/ 40362529 w 175" name="T34"/>
                <a:gd fmla="*/ 5421341 h 349" name="T35"/>
                <a:gd fmla="*/ 15817989 w 175" name="T36"/>
                <a:gd fmla="*/ 15179461 h 349" name="T37"/>
                <a:gd fmla="*/ 5454096 w 175" name="T38"/>
                <a:gd fmla="*/ 40117774 h 349" name="T39"/>
                <a:gd fmla="*/ 5454096 w 175" name="T40"/>
                <a:gd fmla="*/ 148543855 h 349" name="T41"/>
                <a:gd fmla="*/ 15817989 w 175" name="T42"/>
                <a:gd fmla="*/ 173481426 h 349" name="T43"/>
                <a:gd fmla="*/ 40362529 w 175" name="T44"/>
                <a:gd fmla="*/ 183240278 h 349" name="T45"/>
                <a:gd fmla="*/ 55088966 w 175" name="T46"/>
                <a:gd fmla="*/ 183240278 h 349" name="T47"/>
                <a:gd fmla="*/ 79633501 w 175" name="T48"/>
                <a:gd fmla="*/ 173481426 h 349" name="T49"/>
                <a:gd fmla="*/ 89997389 w 175" name="T50"/>
                <a:gd fmla="*/ 14854385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75" name="T78"/>
                <a:gd fmla="*/ 0 h 349" name="T79"/>
                <a:gd fmla="*/ 175 w 175"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75">
                  <a:moveTo>
                    <a:pt x="175" y="275"/>
                  </a:moveTo>
                  <a:cubicBezTo>
                    <a:pt x="175" y="295"/>
                    <a:pt x="168" y="312"/>
                    <a:pt x="153" y="327"/>
                  </a:cubicBezTo>
                  <a:cubicBezTo>
                    <a:pt x="139" y="341"/>
                    <a:pt x="121" y="349"/>
                    <a:pt x="101" y="349"/>
                  </a:cubicBezTo>
                  <a:cubicBezTo>
                    <a:pt x="74" y="349"/>
                    <a:pt x="74" y="349"/>
                    <a:pt x="74" y="349"/>
                  </a:cubicBezTo>
                  <a:cubicBezTo>
                    <a:pt x="54" y="349"/>
                    <a:pt x="36" y="341"/>
                    <a:pt x="22" y="327"/>
                  </a:cubicBezTo>
                  <a:cubicBezTo>
                    <a:pt x="7" y="312"/>
                    <a:pt x="0" y="295"/>
                    <a:pt x="0" y="275"/>
                  </a:cubicBezTo>
                  <a:cubicBezTo>
                    <a:pt x="0" y="74"/>
                    <a:pt x="0" y="74"/>
                    <a:pt x="0" y="74"/>
                  </a:cubicBezTo>
                  <a:cubicBezTo>
                    <a:pt x="0" y="53"/>
                    <a:pt x="7" y="36"/>
                    <a:pt x="22" y="21"/>
                  </a:cubicBezTo>
                  <a:cubicBezTo>
                    <a:pt x="36" y="7"/>
                    <a:pt x="54" y="0"/>
                    <a:pt x="74" y="0"/>
                  </a:cubicBezTo>
                  <a:cubicBezTo>
                    <a:pt x="101" y="0"/>
                    <a:pt x="101" y="0"/>
                    <a:pt x="101" y="0"/>
                  </a:cubicBezTo>
                  <a:cubicBezTo>
                    <a:pt x="121" y="0"/>
                    <a:pt x="139" y="7"/>
                    <a:pt x="153" y="21"/>
                  </a:cubicBezTo>
                  <a:cubicBezTo>
                    <a:pt x="168" y="36"/>
                    <a:pt x="175" y="53"/>
                    <a:pt x="175" y="74"/>
                  </a:cubicBezTo>
                  <a:lnTo>
                    <a:pt x="175" y="275"/>
                  </a:lnTo>
                  <a:close/>
                  <a:moveTo>
                    <a:pt x="165" y="274"/>
                  </a:moveTo>
                  <a:cubicBezTo>
                    <a:pt x="165" y="74"/>
                    <a:pt x="165" y="74"/>
                    <a:pt x="165" y="74"/>
                  </a:cubicBezTo>
                  <a:cubicBezTo>
                    <a:pt x="165" y="56"/>
                    <a:pt x="159" y="41"/>
                    <a:pt x="146" y="28"/>
                  </a:cubicBezTo>
                  <a:cubicBezTo>
                    <a:pt x="134" y="16"/>
                    <a:pt x="119"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19" y="338"/>
                    <a:pt x="134" y="332"/>
                    <a:pt x="146" y="320"/>
                  </a:cubicBezTo>
                  <a:cubicBezTo>
                    <a:pt x="159" y="307"/>
                    <a:pt x="165" y="292"/>
                    <a:pt x="165" y="27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48" name="Freeform 49"/>
            <p:cNvSpPr>
              <a:spLocks noChangeArrowheads="1"/>
            </p:cNvSpPr>
            <p:nvPr/>
          </p:nvSpPr>
          <p:spPr bwMode="auto">
            <a:xfrm>
              <a:off x="510893" y="0"/>
              <a:ext cx="127723" cy="256967"/>
            </a:xfrm>
            <a:custGeom>
              <a:gdLst>
                <a:gd fmla="*/ 93753810 w 174" name="T0"/>
                <a:gd fmla="*/ 149085768 h 349" name="T1"/>
                <a:gd fmla="*/ 82438584 w 174" name="T2"/>
                <a:gd fmla="*/ 177277026 h 349" name="T3"/>
                <a:gd fmla="*/ 53881493 w 174" name="T4"/>
                <a:gd fmla="*/ 189203530 h 349" name="T5"/>
                <a:gd fmla="*/ 39872329 w 174" name="T6"/>
                <a:gd fmla="*/ 189203530 h 349" name="T7"/>
                <a:gd fmla="*/ 11315229 w 174" name="T8"/>
                <a:gd fmla="*/ 177277026 h 349" name="T9"/>
                <a:gd fmla="*/ 0 w 174" name="T10"/>
                <a:gd fmla="*/ 149085768 h 349" name="T11"/>
                <a:gd fmla="*/ 0 w 174" name="T12"/>
                <a:gd fmla="*/ 40117774 h 349" name="T13"/>
                <a:gd fmla="*/ 11315229 w 174" name="T14"/>
                <a:gd fmla="*/ 11384594 h 349" name="T15"/>
                <a:gd fmla="*/ 39872329 w 174" name="T16"/>
                <a:gd fmla="*/ 0 h 349" name="T17"/>
                <a:gd fmla="*/ 53881493 w 174" name="T18"/>
                <a:gd fmla="*/ 0 h 349" name="T19"/>
                <a:gd fmla="*/ 75434375 w 174" name="T20"/>
                <a:gd fmla="*/ 5963254 h 349" name="T21"/>
                <a:gd fmla="*/ 89982313 w 174" name="T22"/>
                <a:gd fmla="*/ 22227275 h 349" name="T23"/>
                <a:gd fmla="*/ 88904742 w 174" name="T24"/>
                <a:gd fmla="*/ 26022145 h 349" name="T25"/>
                <a:gd fmla="*/ 85132511 w 174" name="T26"/>
                <a:gd fmla="*/ 24395669 h 349" name="T27"/>
                <a:gd fmla="*/ 53881493 w 174" name="T28"/>
                <a:gd fmla="*/ 5421341 h 349" name="T29"/>
                <a:gd fmla="*/ 39872329 w 174" name="T30"/>
                <a:gd fmla="*/ 5421341 h 349" name="T31"/>
                <a:gd fmla="*/ 15086729 w 174" name="T32"/>
                <a:gd fmla="*/ 15179461 h 349" name="T33"/>
                <a:gd fmla="*/ 4849069 w 174" name="T34"/>
                <a:gd fmla="*/ 40117774 h 349" name="T35"/>
                <a:gd fmla="*/ 4849069 w 174" name="T36"/>
                <a:gd fmla="*/ 148543855 h 349" name="T37"/>
                <a:gd fmla="*/ 15086729 w 174" name="T38"/>
                <a:gd fmla="*/ 173481426 h 349" name="T39"/>
                <a:gd fmla="*/ 39872329 w 174" name="T40"/>
                <a:gd fmla="*/ 183240278 h 349" name="T41"/>
                <a:gd fmla="*/ 53881493 w 174" name="T42"/>
                <a:gd fmla="*/ 183240278 h 349" name="T43"/>
                <a:gd fmla="*/ 78667087 w 174" name="T44"/>
                <a:gd fmla="*/ 173481426 h 349" name="T45"/>
                <a:gd fmla="*/ 88904742 w 174" name="T46"/>
                <a:gd fmla="*/ 148543855 h 349" name="T47"/>
                <a:gd fmla="*/ 88904742 w 174" name="T48"/>
                <a:gd fmla="*/ 98667977 h 349" name="T49"/>
                <a:gd fmla="*/ 87288386 w 174" name="T50"/>
                <a:gd fmla="*/ 97041501 h 349" name="T51"/>
                <a:gd fmla="*/ 54420278 w 174" name="T52"/>
                <a:gd fmla="*/ 97041501 h 349" name="T53"/>
                <a:gd fmla="*/ 51726352 w 174" name="T54"/>
                <a:gd fmla="*/ 94330440 h 349" name="T55"/>
                <a:gd fmla="*/ 54420278 w 174" name="T56"/>
                <a:gd fmla="*/ 91620139 h 349" name="T57"/>
                <a:gd fmla="*/ 91059884 w 174" name="T58"/>
                <a:gd fmla="*/ 91620139 h 349" name="T59"/>
                <a:gd fmla="*/ 93753810 w 174" name="T60"/>
                <a:gd fmla="*/ 94330440 h 349" name="T61"/>
                <a:gd fmla="*/ 93753810 w 174" name="T62"/>
                <a:gd fmla="*/ 149085768 h 34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74" name="T96"/>
                <a:gd fmla="*/ 0 h 349" name="T97"/>
                <a:gd fmla="*/ 174 w 174" name="T98"/>
                <a:gd fmla="*/ 349 h 349"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9" w="174">
                  <a:moveTo>
                    <a:pt x="174" y="275"/>
                  </a:moveTo>
                  <a:cubicBezTo>
                    <a:pt x="174" y="295"/>
                    <a:pt x="167" y="312"/>
                    <a:pt x="153" y="327"/>
                  </a:cubicBezTo>
                  <a:cubicBezTo>
                    <a:pt x="138" y="341"/>
                    <a:pt x="121" y="349"/>
                    <a:pt x="100" y="349"/>
                  </a:cubicBezTo>
                  <a:cubicBezTo>
                    <a:pt x="74" y="349"/>
                    <a:pt x="74" y="349"/>
                    <a:pt x="74" y="349"/>
                  </a:cubicBezTo>
                  <a:cubicBezTo>
                    <a:pt x="53" y="349"/>
                    <a:pt x="36" y="341"/>
                    <a:pt x="21" y="327"/>
                  </a:cubicBezTo>
                  <a:cubicBezTo>
                    <a:pt x="7" y="312"/>
                    <a:pt x="0" y="295"/>
                    <a:pt x="0" y="275"/>
                  </a:cubicBezTo>
                  <a:cubicBezTo>
                    <a:pt x="0" y="74"/>
                    <a:pt x="0" y="74"/>
                    <a:pt x="0" y="74"/>
                  </a:cubicBezTo>
                  <a:cubicBezTo>
                    <a:pt x="0" y="53"/>
                    <a:pt x="7" y="36"/>
                    <a:pt x="21" y="21"/>
                  </a:cubicBezTo>
                  <a:cubicBezTo>
                    <a:pt x="36" y="7"/>
                    <a:pt x="53" y="0"/>
                    <a:pt x="74" y="0"/>
                  </a:cubicBezTo>
                  <a:cubicBezTo>
                    <a:pt x="100" y="0"/>
                    <a:pt x="100" y="0"/>
                    <a:pt x="100" y="0"/>
                  </a:cubicBezTo>
                  <a:cubicBezTo>
                    <a:pt x="115" y="0"/>
                    <a:pt x="128" y="3"/>
                    <a:pt x="140" y="11"/>
                  </a:cubicBezTo>
                  <a:cubicBezTo>
                    <a:pt x="151" y="18"/>
                    <a:pt x="161" y="28"/>
                    <a:pt x="167" y="41"/>
                  </a:cubicBezTo>
                  <a:cubicBezTo>
                    <a:pt x="168" y="44"/>
                    <a:pt x="168" y="46"/>
                    <a:pt x="165" y="48"/>
                  </a:cubicBezTo>
                  <a:cubicBezTo>
                    <a:pt x="162" y="49"/>
                    <a:pt x="160" y="48"/>
                    <a:pt x="158" y="45"/>
                  </a:cubicBezTo>
                  <a:cubicBezTo>
                    <a:pt x="146" y="22"/>
                    <a:pt x="127" y="10"/>
                    <a:pt x="100" y="10"/>
                  </a:cubicBezTo>
                  <a:cubicBezTo>
                    <a:pt x="74" y="10"/>
                    <a:pt x="74" y="10"/>
                    <a:pt x="74" y="10"/>
                  </a:cubicBezTo>
                  <a:cubicBezTo>
                    <a:pt x="56" y="10"/>
                    <a:pt x="41" y="16"/>
                    <a:pt x="28" y="28"/>
                  </a:cubicBezTo>
                  <a:cubicBezTo>
                    <a:pt x="16" y="41"/>
                    <a:pt x="9" y="56"/>
                    <a:pt x="9" y="74"/>
                  </a:cubicBezTo>
                  <a:cubicBezTo>
                    <a:pt x="9" y="274"/>
                    <a:pt x="9" y="274"/>
                    <a:pt x="9" y="274"/>
                  </a:cubicBezTo>
                  <a:cubicBezTo>
                    <a:pt x="9" y="292"/>
                    <a:pt x="16" y="307"/>
                    <a:pt x="28" y="320"/>
                  </a:cubicBezTo>
                  <a:cubicBezTo>
                    <a:pt x="41" y="332"/>
                    <a:pt x="56" y="338"/>
                    <a:pt x="74" y="338"/>
                  </a:cubicBezTo>
                  <a:cubicBezTo>
                    <a:pt x="100" y="338"/>
                    <a:pt x="100" y="338"/>
                    <a:pt x="100" y="338"/>
                  </a:cubicBezTo>
                  <a:cubicBezTo>
                    <a:pt x="118" y="338"/>
                    <a:pt x="133" y="332"/>
                    <a:pt x="146" y="320"/>
                  </a:cubicBezTo>
                  <a:cubicBezTo>
                    <a:pt x="158" y="307"/>
                    <a:pt x="165" y="292"/>
                    <a:pt x="165" y="274"/>
                  </a:cubicBezTo>
                  <a:cubicBezTo>
                    <a:pt x="165" y="182"/>
                    <a:pt x="165" y="182"/>
                    <a:pt x="165" y="182"/>
                  </a:cubicBezTo>
                  <a:cubicBezTo>
                    <a:pt x="165" y="180"/>
                    <a:pt x="164" y="179"/>
                    <a:pt x="162" y="179"/>
                  </a:cubicBezTo>
                  <a:cubicBezTo>
                    <a:pt x="101" y="179"/>
                    <a:pt x="101" y="179"/>
                    <a:pt x="101" y="179"/>
                  </a:cubicBezTo>
                  <a:cubicBezTo>
                    <a:pt x="98" y="179"/>
                    <a:pt x="96" y="177"/>
                    <a:pt x="96" y="174"/>
                  </a:cubicBezTo>
                  <a:cubicBezTo>
                    <a:pt x="96" y="171"/>
                    <a:pt x="98" y="169"/>
                    <a:pt x="101" y="169"/>
                  </a:cubicBezTo>
                  <a:cubicBezTo>
                    <a:pt x="169" y="169"/>
                    <a:pt x="169" y="169"/>
                    <a:pt x="169" y="169"/>
                  </a:cubicBezTo>
                  <a:cubicBezTo>
                    <a:pt x="173" y="169"/>
                    <a:pt x="174" y="171"/>
                    <a:pt x="174" y="174"/>
                  </a:cubicBezTo>
                  <a:lnTo>
                    <a:pt x="174" y="27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49" name="Freeform 50"/>
            <p:cNvSpPr>
              <a:spLocks noChangeArrowheads="1" noEditPoints="1"/>
            </p:cNvSpPr>
            <p:nvPr/>
          </p:nvSpPr>
          <p:spPr bwMode="auto">
            <a:xfrm>
              <a:off x="673587" y="0"/>
              <a:ext cx="129244" cy="256967"/>
            </a:xfrm>
            <a:custGeom>
              <a:gdLst>
                <a:gd fmla="*/ 94370140 w 176" name="T0"/>
                <a:gd fmla="*/ 56706270 h 348" name="T1"/>
                <a:gd fmla="*/ 85202632 w 176" name="T2"/>
                <a:gd fmla="*/ 82332812 h 348" name="T3"/>
                <a:gd fmla="*/ 62014357 w 176" name="T4"/>
                <a:gd fmla="*/ 96509558 h 348" name="T5"/>
                <a:gd fmla="*/ 60936345 w 176" name="T6"/>
                <a:gd fmla="*/ 98145161 h 348" name="T7"/>
                <a:gd fmla="*/ 94370140 w 176" name="T8"/>
                <a:gd fmla="*/ 185385427 h 348" name="T9"/>
                <a:gd fmla="*/ 92752388 w 176" name="T10"/>
                <a:gd fmla="*/ 189202271 h 348" name="T11"/>
                <a:gd fmla="*/ 89516883 w 176" name="T12"/>
                <a:gd fmla="*/ 187565953 h 348" name="T13"/>
                <a:gd fmla="*/ 55543347 w 176" name="T14"/>
                <a:gd fmla="*/ 98690108 h 348" name="T15"/>
                <a:gd fmla="*/ 53386589 w 176" name="T16"/>
                <a:gd fmla="*/ 97600214 h 348" name="T17"/>
                <a:gd fmla="*/ 7010019 w 176" name="T18"/>
                <a:gd fmla="*/ 97600214 h 348" name="T19"/>
                <a:gd fmla="*/ 5392265 w 176" name="T20"/>
                <a:gd fmla="*/ 99235793 h 348" name="T21"/>
                <a:gd fmla="*/ 5392265 w 176" name="T22"/>
                <a:gd fmla="*/ 186476059 h 348" name="T23"/>
                <a:gd fmla="*/ 2696500 w 176" name="T24"/>
                <a:gd fmla="*/ 189202271 h 348" name="T25"/>
                <a:gd fmla="*/ 0 w 176" name="T26"/>
                <a:gd fmla="*/ 186476059 h 348" name="T27"/>
                <a:gd fmla="*/ 0 w 176" name="T28"/>
                <a:gd fmla="*/ 2726213 h 348" name="T29"/>
                <a:gd fmla="*/ 2696500 w 176" name="T30"/>
                <a:gd fmla="*/ 0 h 348" name="T31"/>
                <a:gd fmla="*/ 54464601 w 176" name="T32"/>
                <a:gd fmla="*/ 0 h 348" name="T33"/>
                <a:gd fmla="*/ 82506133 w 176" name="T34"/>
                <a:gd fmla="*/ 11995484 h 348" name="T35"/>
                <a:gd fmla="*/ 94370140 w 176" name="T36"/>
                <a:gd fmla="*/ 40348247 h 348" name="T37"/>
                <a:gd fmla="*/ 94370140 w 176" name="T38"/>
                <a:gd fmla="*/ 56706270 h 348" name="T39"/>
                <a:gd fmla="*/ 88977143 w 176" name="T40"/>
                <a:gd fmla="*/ 57251217 h 348" name="T41"/>
                <a:gd fmla="*/ 88977143 w 176" name="T42"/>
                <a:gd fmla="*/ 40893932 h 348" name="T43"/>
                <a:gd fmla="*/ 78731622 w 176" name="T44"/>
                <a:gd fmla="*/ 15812332 h 348" name="T45"/>
                <a:gd fmla="*/ 54464601 w 176" name="T46"/>
                <a:gd fmla="*/ 5998111 h 348" name="T47"/>
                <a:gd fmla="*/ 7010019 w 176" name="T48"/>
                <a:gd fmla="*/ 5998111 h 348" name="T49"/>
                <a:gd fmla="*/ 5392265 w 176" name="T50"/>
                <a:gd fmla="*/ 7088007 h 348" name="T51"/>
                <a:gd fmla="*/ 5392265 w 176" name="T52"/>
                <a:gd fmla="*/ 90511448 h 348" name="T53"/>
                <a:gd fmla="*/ 7010019 w 176" name="T54"/>
                <a:gd fmla="*/ 92147028 h 348" name="T55"/>
                <a:gd fmla="*/ 54464601 w 176" name="T56"/>
                <a:gd fmla="*/ 92147028 h 348" name="T57"/>
                <a:gd fmla="*/ 78731622 w 176" name="T58"/>
                <a:gd fmla="*/ 81787865 h 348" name="T59"/>
                <a:gd fmla="*/ 88977143 w 176" name="T60"/>
                <a:gd fmla="*/ 57251217 h 34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6" name="T93"/>
                <a:gd fmla="*/ 0 h 348" name="T94"/>
                <a:gd fmla="*/ 176 w 176" name="T95"/>
                <a:gd fmla="*/ 348 h 34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48" w="176">
                  <a:moveTo>
                    <a:pt x="175" y="104"/>
                  </a:moveTo>
                  <a:cubicBezTo>
                    <a:pt x="175" y="122"/>
                    <a:pt x="169" y="138"/>
                    <a:pt x="158" y="151"/>
                  </a:cubicBezTo>
                  <a:cubicBezTo>
                    <a:pt x="147" y="165"/>
                    <a:pt x="132" y="174"/>
                    <a:pt x="115" y="177"/>
                  </a:cubicBezTo>
                  <a:cubicBezTo>
                    <a:pt x="113" y="177"/>
                    <a:pt x="113" y="178"/>
                    <a:pt x="113" y="180"/>
                  </a:cubicBezTo>
                  <a:cubicBezTo>
                    <a:pt x="175" y="340"/>
                    <a:pt x="175" y="340"/>
                    <a:pt x="175" y="340"/>
                  </a:cubicBezTo>
                  <a:cubicBezTo>
                    <a:pt x="176" y="344"/>
                    <a:pt x="175" y="346"/>
                    <a:pt x="172" y="347"/>
                  </a:cubicBezTo>
                  <a:cubicBezTo>
                    <a:pt x="169" y="348"/>
                    <a:pt x="167" y="347"/>
                    <a:pt x="166" y="344"/>
                  </a:cubicBezTo>
                  <a:cubicBezTo>
                    <a:pt x="103" y="181"/>
                    <a:pt x="103" y="181"/>
                    <a:pt x="103" y="181"/>
                  </a:cubicBezTo>
                  <a:cubicBezTo>
                    <a:pt x="103" y="180"/>
                    <a:pt x="101" y="179"/>
                    <a:pt x="99" y="179"/>
                  </a:cubicBezTo>
                  <a:cubicBezTo>
                    <a:pt x="13" y="179"/>
                    <a:pt x="13" y="179"/>
                    <a:pt x="13"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101" y="0"/>
                    <a:pt x="101" y="0"/>
                    <a:pt x="101" y="0"/>
                  </a:cubicBezTo>
                  <a:cubicBezTo>
                    <a:pt x="121" y="0"/>
                    <a:pt x="139" y="8"/>
                    <a:pt x="153" y="22"/>
                  </a:cubicBezTo>
                  <a:cubicBezTo>
                    <a:pt x="168" y="36"/>
                    <a:pt x="175" y="54"/>
                    <a:pt x="175" y="74"/>
                  </a:cubicBezTo>
                  <a:lnTo>
                    <a:pt x="175" y="104"/>
                  </a:lnTo>
                  <a:close/>
                  <a:moveTo>
                    <a:pt x="165" y="105"/>
                  </a:moveTo>
                  <a:cubicBezTo>
                    <a:pt x="165" y="75"/>
                    <a:pt x="165" y="75"/>
                    <a:pt x="165" y="75"/>
                  </a:cubicBezTo>
                  <a:cubicBezTo>
                    <a:pt x="165" y="57"/>
                    <a:pt x="159" y="42"/>
                    <a:pt x="146"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6"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0" name="Freeform 51"/>
            <p:cNvSpPr>
              <a:spLocks noChangeArrowheads="1" noEditPoints="1"/>
            </p:cNvSpPr>
            <p:nvPr/>
          </p:nvSpPr>
          <p:spPr bwMode="auto">
            <a:xfrm>
              <a:off x="836283" y="0"/>
              <a:ext cx="153572" cy="256967"/>
            </a:xfrm>
            <a:custGeom>
              <a:gdLst>
                <a:gd fmla="*/ 112843837 w 209" name="T0"/>
                <a:gd fmla="*/ 185930374 h 348" name="T1"/>
                <a:gd fmla="*/ 110684277 w 209" name="T2"/>
                <a:gd fmla="*/ 189202271 h 348" name="T3"/>
                <a:gd fmla="*/ 107444570 w 209" name="T4"/>
                <a:gd fmla="*/ 187565953 h 348" name="T5"/>
                <a:gd fmla="*/ 96646037 w 209" name="T6"/>
                <a:gd fmla="*/ 150488877 h 348" name="T7"/>
                <a:gd fmla="*/ 94486454 w 209" name="T8"/>
                <a:gd fmla="*/ 148853298 h 348" name="T9"/>
                <a:gd fmla="*/ 18357365 w 209" name="T10"/>
                <a:gd fmla="*/ 148853298 h 348" name="T11"/>
                <a:gd fmla="*/ 16737879 w 209" name="T12"/>
                <a:gd fmla="*/ 150488877 h 348" name="T13"/>
                <a:gd fmla="*/ 5939342 w 209" name="T14"/>
                <a:gd fmla="*/ 187565953 h 348" name="T15"/>
                <a:gd fmla="*/ 2699634 w 209" name="T16"/>
                <a:gd fmla="*/ 189202271 h 348" name="T17"/>
                <a:gd fmla="*/ 540074 w 209" name="T18"/>
                <a:gd fmla="*/ 185930374 h 348" name="T19"/>
                <a:gd fmla="*/ 53991955 w 209" name="T20"/>
                <a:gd fmla="*/ 2181266 h 348" name="T21"/>
                <a:gd fmla="*/ 56691588 w 209" name="T22"/>
                <a:gd fmla="*/ 0 h 348" name="T23"/>
                <a:gd fmla="*/ 59391221 w 209" name="T24"/>
                <a:gd fmla="*/ 2181266 h 348" name="T25"/>
                <a:gd fmla="*/ 112843837 w 209" name="T26"/>
                <a:gd fmla="*/ 185930374 h 348" name="T27"/>
                <a:gd fmla="*/ 94486454 w 209" name="T28"/>
                <a:gd fmla="*/ 142310241 h 348" name="T29"/>
                <a:gd fmla="*/ 57231661 w 209" name="T30"/>
                <a:gd fmla="*/ 14721699 h 348" name="T31"/>
                <a:gd fmla="*/ 56691588 w 209" name="T32"/>
                <a:gd fmla="*/ 14176752 h 348" name="T33"/>
                <a:gd fmla="*/ 56152249 w 209" name="T34"/>
                <a:gd fmla="*/ 14721699 h 348" name="T35"/>
                <a:gd fmla="*/ 19437513 w 209" name="T36"/>
                <a:gd fmla="*/ 142310241 h 348" name="T37"/>
                <a:gd fmla="*/ 20516925 w 209" name="T38"/>
                <a:gd fmla="*/ 143400873 h 348" name="T39"/>
                <a:gd fmla="*/ 93406307 w 209" name="T40"/>
                <a:gd fmla="*/ 143400873 h 348" name="T41"/>
                <a:gd fmla="*/ 94486454 w 209" name="T42"/>
                <a:gd fmla="*/ 142310241 h 34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9" name="T66"/>
                <a:gd fmla="*/ 0 h 348" name="T67"/>
                <a:gd fmla="*/ 209 w 209" name="T68"/>
                <a:gd fmla="*/ 348 h 34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8" w="209">
                  <a:moveTo>
                    <a:pt x="209" y="341"/>
                  </a:moveTo>
                  <a:cubicBezTo>
                    <a:pt x="209" y="344"/>
                    <a:pt x="208" y="346"/>
                    <a:pt x="205" y="347"/>
                  </a:cubicBezTo>
                  <a:cubicBezTo>
                    <a:pt x="202" y="348"/>
                    <a:pt x="200" y="347"/>
                    <a:pt x="199" y="344"/>
                  </a:cubicBezTo>
                  <a:cubicBezTo>
                    <a:pt x="179" y="276"/>
                    <a:pt x="179" y="276"/>
                    <a:pt x="179" y="276"/>
                  </a:cubicBezTo>
                  <a:cubicBezTo>
                    <a:pt x="178" y="274"/>
                    <a:pt x="177" y="273"/>
                    <a:pt x="175" y="273"/>
                  </a:cubicBezTo>
                  <a:cubicBezTo>
                    <a:pt x="34" y="273"/>
                    <a:pt x="34" y="273"/>
                    <a:pt x="34" y="273"/>
                  </a:cubicBezTo>
                  <a:cubicBezTo>
                    <a:pt x="32" y="273"/>
                    <a:pt x="31" y="274"/>
                    <a:pt x="31" y="276"/>
                  </a:cubicBezTo>
                  <a:cubicBezTo>
                    <a:pt x="11" y="344"/>
                    <a:pt x="11" y="344"/>
                    <a:pt x="11" y="344"/>
                  </a:cubicBezTo>
                  <a:cubicBezTo>
                    <a:pt x="10" y="347"/>
                    <a:pt x="8" y="348"/>
                    <a:pt x="5" y="347"/>
                  </a:cubicBezTo>
                  <a:cubicBezTo>
                    <a:pt x="2" y="346"/>
                    <a:pt x="0" y="344"/>
                    <a:pt x="1" y="341"/>
                  </a:cubicBezTo>
                  <a:cubicBezTo>
                    <a:pt x="100" y="4"/>
                    <a:pt x="100" y="4"/>
                    <a:pt x="100" y="4"/>
                  </a:cubicBezTo>
                  <a:cubicBezTo>
                    <a:pt x="101" y="2"/>
                    <a:pt x="102" y="0"/>
                    <a:pt x="105" y="0"/>
                  </a:cubicBezTo>
                  <a:cubicBezTo>
                    <a:pt x="107" y="0"/>
                    <a:pt x="109" y="2"/>
                    <a:pt x="110" y="4"/>
                  </a:cubicBezTo>
                  <a:lnTo>
                    <a:pt x="209" y="341"/>
                  </a:lnTo>
                  <a:close/>
                  <a:moveTo>
                    <a:pt x="175" y="261"/>
                  </a:moveTo>
                  <a:cubicBezTo>
                    <a:pt x="106" y="27"/>
                    <a:pt x="106" y="27"/>
                    <a:pt x="106" y="27"/>
                  </a:cubicBezTo>
                  <a:cubicBezTo>
                    <a:pt x="106" y="26"/>
                    <a:pt x="105" y="26"/>
                    <a:pt x="105" y="26"/>
                  </a:cubicBezTo>
                  <a:cubicBezTo>
                    <a:pt x="104" y="26"/>
                    <a:pt x="104" y="26"/>
                    <a:pt x="104" y="27"/>
                  </a:cubicBezTo>
                  <a:cubicBezTo>
                    <a:pt x="36" y="261"/>
                    <a:pt x="36" y="261"/>
                    <a:pt x="36" y="261"/>
                  </a:cubicBezTo>
                  <a:cubicBezTo>
                    <a:pt x="35" y="262"/>
                    <a:pt x="36" y="263"/>
                    <a:pt x="38" y="263"/>
                  </a:cubicBezTo>
                  <a:cubicBezTo>
                    <a:pt x="173" y="263"/>
                    <a:pt x="173" y="263"/>
                    <a:pt x="173" y="263"/>
                  </a:cubicBezTo>
                  <a:cubicBezTo>
                    <a:pt x="175" y="263"/>
                    <a:pt x="175" y="262"/>
                    <a:pt x="175" y="26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1" name="Freeform 52"/>
            <p:cNvSpPr>
              <a:spLocks noChangeArrowheads="1" noEditPoints="1"/>
            </p:cNvSpPr>
            <p:nvPr/>
          </p:nvSpPr>
          <p:spPr bwMode="auto">
            <a:xfrm>
              <a:off x="1024827" y="0"/>
              <a:ext cx="129244" cy="255446"/>
            </a:xfrm>
            <a:custGeom>
              <a:gdLst>
                <a:gd fmla="*/ 95451484 w 175" name="T0"/>
                <a:gd fmla="*/ 56901888 h 347" name="T1"/>
                <a:gd fmla="*/ 83997516 w 175" name="T2"/>
                <a:gd fmla="*/ 85081915 h 347" name="T3"/>
                <a:gd fmla="*/ 55088966 w 175" name="T4"/>
                <a:gd fmla="*/ 97004710 h 347" name="T5"/>
                <a:gd fmla="*/ 7090696 w 175" name="T6"/>
                <a:gd fmla="*/ 97004710 h 347" name="T7"/>
                <a:gd fmla="*/ 5454096 w 175" name="T8"/>
                <a:gd fmla="*/ 98630141 h 347" name="T9"/>
                <a:gd fmla="*/ 5454096 w 175" name="T10"/>
                <a:gd fmla="*/ 185338200 h 347" name="T11"/>
                <a:gd fmla="*/ 2727417 w 175" name="T12"/>
                <a:gd fmla="*/ 188047988 h 347" name="T13"/>
                <a:gd fmla="*/ 0 w 175" name="T14"/>
                <a:gd fmla="*/ 185338200 h 347" name="T15"/>
                <a:gd fmla="*/ 0 w 175" name="T16"/>
                <a:gd fmla="*/ 2709789 h 347" name="T17"/>
                <a:gd fmla="*/ 2727417 w 175" name="T18"/>
                <a:gd fmla="*/ 0 h 347" name="T19"/>
                <a:gd fmla="*/ 55088966 w 175" name="T20"/>
                <a:gd fmla="*/ 0 h 347" name="T21"/>
                <a:gd fmla="*/ 83997516 w 175" name="T22"/>
                <a:gd fmla="*/ 11922039 h 347" name="T23"/>
                <a:gd fmla="*/ 95451484 w 175" name="T24"/>
                <a:gd fmla="*/ 40644621 h 347" name="T25"/>
                <a:gd fmla="*/ 95451484 w 175" name="T26"/>
                <a:gd fmla="*/ 56901888 h 347" name="T27"/>
                <a:gd fmla="*/ 89997389 w 175" name="T28"/>
                <a:gd fmla="*/ 56901888 h 347" name="T29"/>
                <a:gd fmla="*/ 89997389 w 175" name="T30"/>
                <a:gd fmla="*/ 40644621 h 347" name="T31"/>
                <a:gd fmla="*/ 80179280 w 175" name="T32"/>
                <a:gd fmla="*/ 15716187 h 347" name="T33"/>
                <a:gd fmla="*/ 55088966 w 175" name="T34"/>
                <a:gd fmla="*/ 5961388 h 347" name="T35"/>
                <a:gd fmla="*/ 7090696 w 175" name="T36"/>
                <a:gd fmla="*/ 5961388 h 347" name="T37"/>
                <a:gd fmla="*/ 5454096 w 175" name="T38"/>
                <a:gd fmla="*/ 7045010 h 347" name="T39"/>
                <a:gd fmla="*/ 5454096 w 175" name="T40"/>
                <a:gd fmla="*/ 89959680 h 347" name="T41"/>
                <a:gd fmla="*/ 7090696 w 175" name="T42"/>
                <a:gd fmla="*/ 91585111 h 347" name="T43"/>
                <a:gd fmla="*/ 55088966 w 175" name="T44"/>
                <a:gd fmla="*/ 91585111 h 347" name="T45"/>
                <a:gd fmla="*/ 80179280 w 175" name="T46"/>
                <a:gd fmla="*/ 81288506 h 347" name="T47"/>
                <a:gd fmla="*/ 89997389 w 175" name="T48"/>
                <a:gd fmla="*/ 56901888 h 3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75" name="T75"/>
                <a:gd fmla="*/ 0 h 347" name="T76"/>
                <a:gd fmla="*/ 175 w 175" name="T77"/>
                <a:gd fmla="*/ 347 h 34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7" w="175">
                  <a:moveTo>
                    <a:pt x="175" y="105"/>
                  </a:moveTo>
                  <a:cubicBezTo>
                    <a:pt x="175" y="125"/>
                    <a:pt x="168" y="143"/>
                    <a:pt x="154" y="157"/>
                  </a:cubicBezTo>
                  <a:cubicBezTo>
                    <a:pt x="139" y="172"/>
                    <a:pt x="122" y="179"/>
                    <a:pt x="101" y="179"/>
                  </a:cubicBezTo>
                  <a:cubicBezTo>
                    <a:pt x="13" y="179"/>
                    <a:pt x="13" y="179"/>
                    <a:pt x="13" y="179"/>
                  </a:cubicBezTo>
                  <a:cubicBezTo>
                    <a:pt x="11" y="179"/>
                    <a:pt x="10" y="180"/>
                    <a:pt x="10" y="182"/>
                  </a:cubicBezTo>
                  <a:cubicBezTo>
                    <a:pt x="10" y="342"/>
                    <a:pt x="10" y="342"/>
                    <a:pt x="10" y="342"/>
                  </a:cubicBezTo>
                  <a:cubicBezTo>
                    <a:pt x="10" y="346"/>
                    <a:pt x="9" y="347"/>
                    <a:pt x="5" y="347"/>
                  </a:cubicBezTo>
                  <a:cubicBezTo>
                    <a:pt x="2" y="347"/>
                    <a:pt x="0" y="346"/>
                    <a:pt x="0" y="342"/>
                  </a:cubicBezTo>
                  <a:cubicBezTo>
                    <a:pt x="0" y="5"/>
                    <a:pt x="0" y="5"/>
                    <a:pt x="0" y="5"/>
                  </a:cubicBezTo>
                  <a:cubicBezTo>
                    <a:pt x="0" y="2"/>
                    <a:pt x="2" y="0"/>
                    <a:pt x="5" y="0"/>
                  </a:cubicBezTo>
                  <a:cubicBezTo>
                    <a:pt x="101" y="0"/>
                    <a:pt x="101" y="0"/>
                    <a:pt x="101" y="0"/>
                  </a:cubicBezTo>
                  <a:cubicBezTo>
                    <a:pt x="122" y="0"/>
                    <a:pt x="139" y="8"/>
                    <a:pt x="154" y="22"/>
                  </a:cubicBezTo>
                  <a:cubicBezTo>
                    <a:pt x="168" y="37"/>
                    <a:pt x="175" y="54"/>
                    <a:pt x="175" y="75"/>
                  </a:cubicBezTo>
                  <a:lnTo>
                    <a:pt x="175" y="105"/>
                  </a:lnTo>
                  <a:close/>
                  <a:moveTo>
                    <a:pt x="165" y="105"/>
                  </a:moveTo>
                  <a:cubicBezTo>
                    <a:pt x="165" y="75"/>
                    <a:pt x="165" y="75"/>
                    <a:pt x="165" y="75"/>
                  </a:cubicBezTo>
                  <a:cubicBezTo>
                    <a:pt x="165" y="57"/>
                    <a:pt x="159" y="42"/>
                    <a:pt x="147" y="29"/>
                  </a:cubicBezTo>
                  <a:cubicBezTo>
                    <a:pt x="134" y="17"/>
                    <a:pt x="119" y="11"/>
                    <a:pt x="101" y="11"/>
                  </a:cubicBezTo>
                  <a:cubicBezTo>
                    <a:pt x="13" y="11"/>
                    <a:pt x="13" y="11"/>
                    <a:pt x="13" y="11"/>
                  </a:cubicBezTo>
                  <a:cubicBezTo>
                    <a:pt x="11" y="11"/>
                    <a:pt x="10" y="12"/>
                    <a:pt x="10" y="13"/>
                  </a:cubicBezTo>
                  <a:cubicBezTo>
                    <a:pt x="10" y="166"/>
                    <a:pt x="10" y="166"/>
                    <a:pt x="10" y="166"/>
                  </a:cubicBezTo>
                  <a:cubicBezTo>
                    <a:pt x="10" y="168"/>
                    <a:pt x="11" y="169"/>
                    <a:pt x="13" y="169"/>
                  </a:cubicBezTo>
                  <a:cubicBezTo>
                    <a:pt x="101" y="169"/>
                    <a:pt x="101" y="169"/>
                    <a:pt x="101" y="169"/>
                  </a:cubicBezTo>
                  <a:cubicBezTo>
                    <a:pt x="119" y="169"/>
                    <a:pt x="134" y="163"/>
                    <a:pt x="147" y="150"/>
                  </a:cubicBezTo>
                  <a:cubicBezTo>
                    <a:pt x="159" y="138"/>
                    <a:pt x="165" y="123"/>
                    <a:pt x="165" y="10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2" name="Freeform 53"/>
            <p:cNvSpPr>
              <a:spLocks noChangeArrowheads="1"/>
            </p:cNvSpPr>
            <p:nvPr/>
          </p:nvSpPr>
          <p:spPr bwMode="auto">
            <a:xfrm>
              <a:off x="1187521" y="0"/>
              <a:ext cx="129244" cy="255446"/>
            </a:xfrm>
            <a:custGeom>
              <a:gdLst>
                <a:gd fmla="*/ 95451484 w 175" name="T0"/>
                <a:gd fmla="*/ 185338200 h 347" name="T1"/>
                <a:gd fmla="*/ 92724068 w 175" name="T2"/>
                <a:gd fmla="*/ 188047988 h 347" name="T3"/>
                <a:gd fmla="*/ 89997389 w 175" name="T4"/>
                <a:gd fmla="*/ 185338200 h 347" name="T5"/>
                <a:gd fmla="*/ 89997389 w 175" name="T6"/>
                <a:gd fmla="*/ 98630141 h 347" name="T7"/>
                <a:gd fmla="*/ 88360792 w 175" name="T8"/>
                <a:gd fmla="*/ 97004710 h 347" name="T9"/>
                <a:gd fmla="*/ 6544917 w 175" name="T10"/>
                <a:gd fmla="*/ 97004710 h 347" name="T11"/>
                <a:gd fmla="*/ 5454096 w 175" name="T12"/>
                <a:gd fmla="*/ 98630141 h 347" name="T13"/>
                <a:gd fmla="*/ 5454096 w 175" name="T14"/>
                <a:gd fmla="*/ 185338200 h 347" name="T15"/>
                <a:gd fmla="*/ 2727417 w 175" name="T16"/>
                <a:gd fmla="*/ 188047988 h 347" name="T17"/>
                <a:gd fmla="*/ 0 w 175" name="T18"/>
                <a:gd fmla="*/ 185338200 h 347" name="T19"/>
                <a:gd fmla="*/ 0 w 175" name="T20"/>
                <a:gd fmla="*/ 2709789 h 347" name="T21"/>
                <a:gd fmla="*/ 2727417 w 175" name="T22"/>
                <a:gd fmla="*/ 0 h 347" name="T23"/>
                <a:gd fmla="*/ 5454096 w 175" name="T24"/>
                <a:gd fmla="*/ 2709789 h 347" name="T25"/>
                <a:gd fmla="*/ 5454096 w 175" name="T26"/>
                <a:gd fmla="*/ 89959680 h 347" name="T27"/>
                <a:gd fmla="*/ 6544917 w 175" name="T28"/>
                <a:gd fmla="*/ 91585111 h 347" name="T29"/>
                <a:gd fmla="*/ 88360792 w 175" name="T30"/>
                <a:gd fmla="*/ 91585111 h 347" name="T31"/>
                <a:gd fmla="*/ 89997389 w 175" name="T32"/>
                <a:gd fmla="*/ 89959680 h 347" name="T33"/>
                <a:gd fmla="*/ 89997389 w 175" name="T34"/>
                <a:gd fmla="*/ 2709789 h 347" name="T35"/>
                <a:gd fmla="*/ 92724068 w 175" name="T36"/>
                <a:gd fmla="*/ 0 h 347" name="T37"/>
                <a:gd fmla="*/ 95451484 w 175" name="T38"/>
                <a:gd fmla="*/ 2709789 h 347" name="T39"/>
                <a:gd fmla="*/ 95451484 w 175" name="T40"/>
                <a:gd fmla="*/ 185338200 h 3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5" name="T63"/>
                <a:gd fmla="*/ 0 h 347" name="T64"/>
                <a:gd fmla="*/ 175 w 175" name="T65"/>
                <a:gd fmla="*/ 347 h 3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7" w="175">
                  <a:moveTo>
                    <a:pt x="175" y="342"/>
                  </a:moveTo>
                  <a:cubicBezTo>
                    <a:pt x="175" y="346"/>
                    <a:pt x="173" y="347"/>
                    <a:pt x="170" y="347"/>
                  </a:cubicBezTo>
                  <a:cubicBezTo>
                    <a:pt x="167" y="347"/>
                    <a:pt x="165" y="346"/>
                    <a:pt x="165" y="342"/>
                  </a:cubicBezTo>
                  <a:cubicBezTo>
                    <a:pt x="165" y="182"/>
                    <a:pt x="165" y="182"/>
                    <a:pt x="165" y="182"/>
                  </a:cubicBezTo>
                  <a:cubicBezTo>
                    <a:pt x="165" y="180"/>
                    <a:pt x="164" y="179"/>
                    <a:pt x="162" y="179"/>
                  </a:cubicBezTo>
                  <a:cubicBezTo>
                    <a:pt x="12" y="179"/>
                    <a:pt x="12" y="179"/>
                    <a:pt x="12" y="179"/>
                  </a:cubicBezTo>
                  <a:cubicBezTo>
                    <a:pt x="11" y="179"/>
                    <a:pt x="10" y="180"/>
                    <a:pt x="10" y="182"/>
                  </a:cubicBezTo>
                  <a:cubicBezTo>
                    <a:pt x="10" y="342"/>
                    <a:pt x="10" y="342"/>
                    <a:pt x="10" y="342"/>
                  </a:cubicBez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cubicBezTo>
                    <a:pt x="10" y="166"/>
                    <a:pt x="10" y="166"/>
                    <a:pt x="10" y="166"/>
                  </a:cubicBezTo>
                  <a:cubicBezTo>
                    <a:pt x="10" y="168"/>
                    <a:pt x="11" y="169"/>
                    <a:pt x="12" y="169"/>
                  </a:cubicBezTo>
                  <a:cubicBezTo>
                    <a:pt x="162" y="169"/>
                    <a:pt x="162" y="169"/>
                    <a:pt x="162" y="169"/>
                  </a:cubicBezTo>
                  <a:cubicBezTo>
                    <a:pt x="164" y="169"/>
                    <a:pt x="165" y="168"/>
                    <a:pt x="165" y="166"/>
                  </a:cubicBezTo>
                  <a:cubicBezTo>
                    <a:pt x="165" y="5"/>
                    <a:pt x="165" y="5"/>
                    <a:pt x="165" y="5"/>
                  </a:cubicBezTo>
                  <a:cubicBezTo>
                    <a:pt x="165" y="2"/>
                    <a:pt x="167" y="0"/>
                    <a:pt x="170" y="0"/>
                  </a:cubicBezTo>
                  <a:cubicBezTo>
                    <a:pt x="173" y="0"/>
                    <a:pt x="175" y="2"/>
                    <a:pt x="175" y="5"/>
                  </a:cubicBezTo>
                  <a:lnTo>
                    <a:pt x="175"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3" name="Freeform 54"/>
            <p:cNvSpPr>
              <a:spLocks noChangeArrowheads="1"/>
            </p:cNvSpPr>
            <p:nvPr/>
          </p:nvSpPr>
          <p:spPr bwMode="auto">
            <a:xfrm>
              <a:off x="1351737" y="0"/>
              <a:ext cx="7603" cy="255446"/>
            </a:xfrm>
            <a:custGeom>
              <a:gdLst>
                <a:gd fmla="*/ 5780560 w 10" name="T0"/>
                <a:gd fmla="*/ 185338200 h 347" name="T1"/>
                <a:gd fmla="*/ 2890660 w 10" name="T2"/>
                <a:gd fmla="*/ 188047988 h 347" name="T3"/>
                <a:gd fmla="*/ 0 w 10" name="T4"/>
                <a:gd fmla="*/ 185338200 h 347" name="T5"/>
                <a:gd fmla="*/ 0 w 10" name="T6"/>
                <a:gd fmla="*/ 2709789 h 347" name="T7"/>
                <a:gd fmla="*/ 2890660 w 10" name="T8"/>
                <a:gd fmla="*/ 0 h 347" name="T9"/>
                <a:gd fmla="*/ 5780560 w 10" name="T10"/>
                <a:gd fmla="*/ 2709789 h 347" name="T11"/>
                <a:gd fmla="*/ 5780560 w 10" name="T12"/>
                <a:gd fmla="*/ 185338200 h 347" name="T13"/>
                <a:gd fmla="*/ 0 60000 65536" name="T14"/>
                <a:gd fmla="*/ 0 60000 65536" name="T15"/>
                <a:gd fmla="*/ 0 60000 65536" name="T16"/>
                <a:gd fmla="*/ 0 60000 65536" name="T17"/>
                <a:gd fmla="*/ 0 60000 65536" name="T18"/>
                <a:gd fmla="*/ 0 60000 65536" name="T19"/>
                <a:gd fmla="*/ 0 60000 65536" name="T20"/>
                <a:gd fmla="*/ 0 w 10" name="T21"/>
                <a:gd fmla="*/ 0 h 347" name="T22"/>
                <a:gd fmla="*/ 10 w 10" name="T23"/>
                <a:gd fmla="*/ 347 h 3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7" w="10">
                  <a:moveTo>
                    <a:pt x="10" y="342"/>
                  </a:moveTo>
                  <a:cubicBezTo>
                    <a:pt x="10" y="346"/>
                    <a:pt x="8" y="347"/>
                    <a:pt x="5" y="347"/>
                  </a:cubicBezTo>
                  <a:cubicBezTo>
                    <a:pt x="2" y="347"/>
                    <a:pt x="0" y="346"/>
                    <a:pt x="0" y="342"/>
                  </a:cubicBezTo>
                  <a:cubicBezTo>
                    <a:pt x="0" y="5"/>
                    <a:pt x="0" y="5"/>
                    <a:pt x="0" y="5"/>
                  </a:cubicBezTo>
                  <a:cubicBezTo>
                    <a:pt x="0" y="2"/>
                    <a:pt x="2" y="0"/>
                    <a:pt x="5" y="0"/>
                  </a:cubicBezTo>
                  <a:cubicBezTo>
                    <a:pt x="8" y="0"/>
                    <a:pt x="10" y="2"/>
                    <a:pt x="10" y="5"/>
                  </a:cubicBezTo>
                  <a:lnTo>
                    <a:pt x="10" y="342"/>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4" name="Freeform 55"/>
            <p:cNvSpPr>
              <a:spLocks noChangeArrowheads="1"/>
            </p:cNvSpPr>
            <p:nvPr/>
          </p:nvSpPr>
          <p:spPr bwMode="auto">
            <a:xfrm>
              <a:off x="1394311" y="0"/>
              <a:ext cx="123162" cy="256967"/>
            </a:xfrm>
            <a:custGeom>
              <a:gdLst>
                <a:gd fmla="*/ 89225394 w 169" name="T0"/>
                <a:gd fmla="*/ 22227275 h 349" name="T1"/>
                <a:gd fmla="*/ 88163577 w 169" name="T2"/>
                <a:gd fmla="*/ 26022145 h 349" name="T3"/>
                <a:gd fmla="*/ 84445398 w 169" name="T4"/>
                <a:gd fmla="*/ 24938319 h 349" name="T5"/>
                <a:gd fmla="*/ 71699229 w 169" name="T6"/>
                <a:gd fmla="*/ 10300768 h 349" name="T7"/>
                <a:gd fmla="*/ 53641791 w 169" name="T8"/>
                <a:gd fmla="*/ 5421341 h 349" name="T9"/>
                <a:gd fmla="*/ 39301793 w 169" name="T10"/>
                <a:gd fmla="*/ 5421341 h 349" name="T11"/>
                <a:gd fmla="*/ 15401809 w 169" name="T12"/>
                <a:gd fmla="*/ 15179461 h 349" name="T13"/>
                <a:gd fmla="*/ 5311270 w 169" name="T14"/>
                <a:gd fmla="*/ 40117774 h 349" name="T15"/>
                <a:gd fmla="*/ 5311270 w 169" name="T16"/>
                <a:gd fmla="*/ 148543855 h 349" name="T17"/>
                <a:gd fmla="*/ 15401809 w 169" name="T18"/>
                <a:gd fmla="*/ 173481426 h 349" name="T19"/>
                <a:gd fmla="*/ 39301793 w 169" name="T20"/>
                <a:gd fmla="*/ 183240278 h 349" name="T21"/>
                <a:gd fmla="*/ 53641791 w 169" name="T22"/>
                <a:gd fmla="*/ 183240278 h 349" name="T23"/>
                <a:gd fmla="*/ 84445398 w 169" name="T24"/>
                <a:gd fmla="*/ 164265223 h 349" name="T25"/>
                <a:gd fmla="*/ 87632305 w 169" name="T26"/>
                <a:gd fmla="*/ 162639484 h 349" name="T27"/>
                <a:gd fmla="*/ 89225394 w 169" name="T28"/>
                <a:gd fmla="*/ 166434348 h 349" name="T29"/>
                <a:gd fmla="*/ 74354863 w 169" name="T30"/>
                <a:gd fmla="*/ 182697629 h 349" name="T31"/>
                <a:gd fmla="*/ 53641791 w 169" name="T32"/>
                <a:gd fmla="*/ 189203530 h 349" name="T33"/>
                <a:gd fmla="*/ 39301793 w 169" name="T34"/>
                <a:gd fmla="*/ 189203530 h 349" name="T35"/>
                <a:gd fmla="*/ 11684356 w 169" name="T36"/>
                <a:gd fmla="*/ 177277026 h 349" name="T37"/>
                <a:gd fmla="*/ 0 w 169" name="T38"/>
                <a:gd fmla="*/ 149085768 h 349" name="T39"/>
                <a:gd fmla="*/ 0 w 169" name="T40"/>
                <a:gd fmla="*/ 40117774 h 349" name="T41"/>
                <a:gd fmla="*/ 11684356 w 169" name="T42"/>
                <a:gd fmla="*/ 11384594 h 349" name="T43"/>
                <a:gd fmla="*/ 39301793 w 169" name="T44"/>
                <a:gd fmla="*/ 0 h 349" name="T45"/>
                <a:gd fmla="*/ 53641791 w 169" name="T46"/>
                <a:gd fmla="*/ 0 h 349" name="T47"/>
                <a:gd fmla="*/ 74885407 w 169" name="T48"/>
                <a:gd fmla="*/ 5963254 h 349" name="T49"/>
                <a:gd fmla="*/ 89225394 w 169" name="T50"/>
                <a:gd fmla="*/ 22227275 h 34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9" name="T78"/>
                <a:gd fmla="*/ 0 h 349" name="T79"/>
                <a:gd fmla="*/ 169 w 169" name="T80"/>
                <a:gd fmla="*/ 349 h 34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49" w="169">
                  <a:moveTo>
                    <a:pt x="168" y="41"/>
                  </a:moveTo>
                  <a:cubicBezTo>
                    <a:pt x="169" y="44"/>
                    <a:pt x="169" y="47"/>
                    <a:pt x="166" y="48"/>
                  </a:cubicBezTo>
                  <a:cubicBezTo>
                    <a:pt x="163" y="50"/>
                    <a:pt x="160" y="49"/>
                    <a:pt x="159" y="46"/>
                  </a:cubicBezTo>
                  <a:cubicBezTo>
                    <a:pt x="154" y="35"/>
                    <a:pt x="146" y="26"/>
                    <a:pt x="135" y="19"/>
                  </a:cubicBezTo>
                  <a:cubicBezTo>
                    <a:pt x="125" y="13"/>
                    <a:pt x="114" y="10"/>
                    <a:pt x="101" y="10"/>
                  </a:cubicBezTo>
                  <a:cubicBezTo>
                    <a:pt x="74" y="10"/>
                    <a:pt x="74" y="10"/>
                    <a:pt x="74" y="10"/>
                  </a:cubicBezTo>
                  <a:cubicBezTo>
                    <a:pt x="56" y="10"/>
                    <a:pt x="41" y="16"/>
                    <a:pt x="29" y="28"/>
                  </a:cubicBezTo>
                  <a:cubicBezTo>
                    <a:pt x="16" y="41"/>
                    <a:pt x="10" y="56"/>
                    <a:pt x="10" y="74"/>
                  </a:cubicBezTo>
                  <a:cubicBezTo>
                    <a:pt x="10" y="274"/>
                    <a:pt x="10" y="274"/>
                    <a:pt x="10" y="274"/>
                  </a:cubicBezTo>
                  <a:cubicBezTo>
                    <a:pt x="10" y="292"/>
                    <a:pt x="16" y="307"/>
                    <a:pt x="29" y="320"/>
                  </a:cubicBezTo>
                  <a:cubicBezTo>
                    <a:pt x="41" y="332"/>
                    <a:pt x="56" y="338"/>
                    <a:pt x="74" y="338"/>
                  </a:cubicBezTo>
                  <a:cubicBezTo>
                    <a:pt x="101" y="338"/>
                    <a:pt x="101" y="338"/>
                    <a:pt x="101" y="338"/>
                  </a:cubicBezTo>
                  <a:cubicBezTo>
                    <a:pt x="128" y="338"/>
                    <a:pt x="147" y="326"/>
                    <a:pt x="159" y="303"/>
                  </a:cubicBezTo>
                  <a:cubicBezTo>
                    <a:pt x="160" y="300"/>
                    <a:pt x="163" y="299"/>
                    <a:pt x="165" y="300"/>
                  </a:cubicBezTo>
                  <a:cubicBezTo>
                    <a:pt x="168" y="302"/>
                    <a:pt x="169" y="304"/>
                    <a:pt x="168" y="307"/>
                  </a:cubicBezTo>
                  <a:cubicBezTo>
                    <a:pt x="161" y="320"/>
                    <a:pt x="152" y="330"/>
                    <a:pt x="140" y="337"/>
                  </a:cubicBezTo>
                  <a:cubicBezTo>
                    <a:pt x="128" y="345"/>
                    <a:pt x="115" y="349"/>
                    <a:pt x="101" y="349"/>
                  </a:cubicBezTo>
                  <a:cubicBezTo>
                    <a:pt x="74" y="349"/>
                    <a:pt x="74" y="349"/>
                    <a:pt x="74" y="349"/>
                  </a:cubicBezTo>
                  <a:cubicBezTo>
                    <a:pt x="54" y="349"/>
                    <a:pt x="36" y="341"/>
                    <a:pt x="22" y="327"/>
                  </a:cubicBezTo>
                  <a:cubicBezTo>
                    <a:pt x="8" y="312"/>
                    <a:pt x="0" y="295"/>
                    <a:pt x="0" y="275"/>
                  </a:cubicBezTo>
                  <a:cubicBezTo>
                    <a:pt x="0" y="74"/>
                    <a:pt x="0" y="74"/>
                    <a:pt x="0" y="74"/>
                  </a:cubicBezTo>
                  <a:cubicBezTo>
                    <a:pt x="0" y="53"/>
                    <a:pt x="8" y="36"/>
                    <a:pt x="22" y="21"/>
                  </a:cubicBezTo>
                  <a:cubicBezTo>
                    <a:pt x="36" y="7"/>
                    <a:pt x="54" y="0"/>
                    <a:pt x="74" y="0"/>
                  </a:cubicBezTo>
                  <a:cubicBezTo>
                    <a:pt x="101" y="0"/>
                    <a:pt x="101" y="0"/>
                    <a:pt x="101" y="0"/>
                  </a:cubicBezTo>
                  <a:cubicBezTo>
                    <a:pt x="115" y="0"/>
                    <a:pt x="128" y="3"/>
                    <a:pt x="141" y="11"/>
                  </a:cubicBezTo>
                  <a:cubicBezTo>
                    <a:pt x="153" y="18"/>
                    <a:pt x="162" y="29"/>
                    <a:pt x="168" y="4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55" name="Freeform 56"/>
            <p:cNvSpPr>
              <a:spLocks noChangeArrowheads="1"/>
            </p:cNvSpPr>
            <p:nvPr/>
          </p:nvSpPr>
          <p:spPr bwMode="auto">
            <a:xfrm>
              <a:off x="1552445" y="0"/>
              <a:ext cx="124682" cy="256967"/>
            </a:xfrm>
            <a:custGeom>
              <a:gdLst>
                <a:gd fmla="*/ 90896857 w 169" name="T0"/>
                <a:gd fmla="*/ 21685362 h 349" name="T1"/>
                <a:gd fmla="*/ 90353126 w 169" name="T2"/>
                <a:gd fmla="*/ 25480232 h 349" name="T3"/>
                <a:gd fmla="*/ 86542580 w 169" name="T4"/>
                <a:gd fmla="*/ 24938319 h 349" name="T5"/>
                <a:gd fmla="*/ 46265132 w 169" name="T6"/>
                <a:gd fmla="*/ 4879428 h 349" name="T7"/>
                <a:gd fmla="*/ 45176194 w 169" name="T8"/>
                <a:gd fmla="*/ 4879428 h 349" name="T9"/>
                <a:gd fmla="*/ 16873384 w 169" name="T10"/>
                <a:gd fmla="*/ 16805936 h 349" name="T11"/>
                <a:gd fmla="*/ 5443217 w 169" name="T12"/>
                <a:gd fmla="*/ 44996464 h 349" name="T13"/>
                <a:gd fmla="*/ 25037476 w 169" name="T14"/>
                <a:gd fmla="*/ 78609072 h 349" name="T15"/>
                <a:gd fmla="*/ 68581000 w 169" name="T16"/>
                <a:gd fmla="*/ 105173142 h 349" name="T17"/>
                <a:gd fmla="*/ 90896857 w 169" name="T18"/>
                <a:gd fmla="*/ 143122516 h 349" name="T19"/>
                <a:gd fmla="*/ 88719718 w 169" name="T20"/>
                <a:gd fmla="*/ 156133582 h 349" name="T21"/>
                <a:gd fmla="*/ 72935278 w 169" name="T22"/>
                <a:gd fmla="*/ 179987327 h 349" name="T23"/>
                <a:gd fmla="*/ 45720663 w 169" name="T24"/>
                <a:gd fmla="*/ 189203530 h 349" name="T25"/>
                <a:gd fmla="*/ 44632463 w 169" name="T26"/>
                <a:gd fmla="*/ 189203530 h 349" name="T27"/>
                <a:gd fmla="*/ 1088939 w 169" name="T28"/>
                <a:gd fmla="*/ 167518174 h 349" name="T29"/>
                <a:gd fmla="*/ 1088939 w 169" name="T30"/>
                <a:gd fmla="*/ 163723310 h 349" name="T31"/>
                <a:gd fmla="*/ 5443217 w 169" name="T32"/>
                <a:gd fmla="*/ 164265223 h 349" name="T33"/>
                <a:gd fmla="*/ 44632463 w 169" name="T34"/>
                <a:gd fmla="*/ 183782191 h 349" name="T35"/>
                <a:gd fmla="*/ 45720663 w 169" name="T36"/>
                <a:gd fmla="*/ 183782191 h 349" name="T37"/>
                <a:gd fmla="*/ 74024216 w 169" name="T38"/>
                <a:gd fmla="*/ 171855687 h 349" name="T39"/>
                <a:gd fmla="*/ 85454379 w 169" name="T40"/>
                <a:gd fmla="*/ 143664429 h 349" name="T41"/>
                <a:gd fmla="*/ 65859393 w 169" name="T42"/>
                <a:gd fmla="*/ 109510655 h 349" name="T43"/>
                <a:gd fmla="*/ 22315862 w 169" name="T44"/>
                <a:gd fmla="*/ 83487762 h 349" name="T45"/>
                <a:gd fmla="*/ 0 w 169" name="T46"/>
                <a:gd fmla="*/ 45539113 h 349" name="T47"/>
                <a:gd fmla="*/ 2177139 w 169" name="T48"/>
                <a:gd fmla="*/ 32528046 h 349" name="T49"/>
                <a:gd fmla="*/ 17961585 w 169" name="T50"/>
                <a:gd fmla="*/ 8674293 h 349" name="T51"/>
                <a:gd fmla="*/ 45176194 w 169" name="T52"/>
                <a:gd fmla="*/ 0 h 349" name="T53"/>
                <a:gd fmla="*/ 46265132 w 169" name="T54"/>
                <a:gd fmla="*/ 0 h 349" name="T55"/>
                <a:gd fmla="*/ 90896857 w 169" name="T56"/>
                <a:gd fmla="*/ 21685362 h 3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69" name="T87"/>
                <a:gd fmla="*/ 0 h 349" name="T88"/>
                <a:gd fmla="*/ 169 w 169" name="T89"/>
                <a:gd fmla="*/ 349 h 3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9" w="169">
                  <a:moveTo>
                    <a:pt x="167" y="40"/>
                  </a:moveTo>
                  <a:cubicBezTo>
                    <a:pt x="169" y="43"/>
                    <a:pt x="169" y="45"/>
                    <a:pt x="166" y="47"/>
                  </a:cubicBezTo>
                  <a:cubicBezTo>
                    <a:pt x="163" y="49"/>
                    <a:pt x="161" y="49"/>
                    <a:pt x="159" y="46"/>
                  </a:cubicBezTo>
                  <a:cubicBezTo>
                    <a:pt x="140" y="22"/>
                    <a:pt x="116" y="9"/>
                    <a:pt x="85" y="9"/>
                  </a:cubicBezTo>
                  <a:cubicBezTo>
                    <a:pt x="83" y="9"/>
                    <a:pt x="83" y="9"/>
                    <a:pt x="83" y="9"/>
                  </a:cubicBezTo>
                  <a:cubicBezTo>
                    <a:pt x="62" y="9"/>
                    <a:pt x="45" y="17"/>
                    <a:pt x="31" y="31"/>
                  </a:cubicBezTo>
                  <a:cubicBezTo>
                    <a:pt x="17" y="45"/>
                    <a:pt x="10" y="63"/>
                    <a:pt x="10" y="83"/>
                  </a:cubicBezTo>
                  <a:cubicBezTo>
                    <a:pt x="10" y="110"/>
                    <a:pt x="22" y="131"/>
                    <a:pt x="46" y="145"/>
                  </a:cubicBezTo>
                  <a:cubicBezTo>
                    <a:pt x="126" y="194"/>
                    <a:pt x="126" y="194"/>
                    <a:pt x="126" y="194"/>
                  </a:cubicBezTo>
                  <a:cubicBezTo>
                    <a:pt x="153" y="210"/>
                    <a:pt x="167" y="234"/>
                    <a:pt x="167" y="264"/>
                  </a:cubicBezTo>
                  <a:cubicBezTo>
                    <a:pt x="167" y="272"/>
                    <a:pt x="166" y="280"/>
                    <a:pt x="163" y="288"/>
                  </a:cubicBezTo>
                  <a:cubicBezTo>
                    <a:pt x="158" y="306"/>
                    <a:pt x="149" y="321"/>
                    <a:pt x="134" y="332"/>
                  </a:cubicBezTo>
                  <a:cubicBezTo>
                    <a:pt x="120" y="343"/>
                    <a:pt x="103" y="349"/>
                    <a:pt x="84" y="349"/>
                  </a:cubicBezTo>
                  <a:cubicBezTo>
                    <a:pt x="82" y="349"/>
                    <a:pt x="82" y="349"/>
                    <a:pt x="82" y="349"/>
                  </a:cubicBezTo>
                  <a:cubicBezTo>
                    <a:pt x="49" y="349"/>
                    <a:pt x="22" y="335"/>
                    <a:pt x="2" y="309"/>
                  </a:cubicBezTo>
                  <a:cubicBezTo>
                    <a:pt x="0" y="306"/>
                    <a:pt x="0" y="304"/>
                    <a:pt x="2" y="302"/>
                  </a:cubicBezTo>
                  <a:cubicBezTo>
                    <a:pt x="5" y="300"/>
                    <a:pt x="8" y="300"/>
                    <a:pt x="10" y="303"/>
                  </a:cubicBezTo>
                  <a:cubicBezTo>
                    <a:pt x="28" y="327"/>
                    <a:pt x="52" y="339"/>
                    <a:pt x="82" y="339"/>
                  </a:cubicBezTo>
                  <a:cubicBezTo>
                    <a:pt x="84" y="339"/>
                    <a:pt x="84" y="339"/>
                    <a:pt x="84" y="339"/>
                  </a:cubicBezTo>
                  <a:cubicBezTo>
                    <a:pt x="105" y="339"/>
                    <a:pt x="123" y="332"/>
                    <a:pt x="136" y="317"/>
                  </a:cubicBezTo>
                  <a:cubicBezTo>
                    <a:pt x="150" y="303"/>
                    <a:pt x="157" y="285"/>
                    <a:pt x="157" y="265"/>
                  </a:cubicBezTo>
                  <a:cubicBezTo>
                    <a:pt x="157" y="237"/>
                    <a:pt x="145" y="217"/>
                    <a:pt x="121" y="202"/>
                  </a:cubicBezTo>
                  <a:cubicBezTo>
                    <a:pt x="41" y="154"/>
                    <a:pt x="41" y="154"/>
                    <a:pt x="41" y="154"/>
                  </a:cubicBezTo>
                  <a:cubicBezTo>
                    <a:pt x="14" y="138"/>
                    <a:pt x="0" y="114"/>
                    <a:pt x="0" y="84"/>
                  </a:cubicBezTo>
                  <a:cubicBezTo>
                    <a:pt x="0" y="76"/>
                    <a:pt x="1" y="68"/>
                    <a:pt x="4" y="60"/>
                  </a:cubicBezTo>
                  <a:cubicBezTo>
                    <a:pt x="9" y="42"/>
                    <a:pt x="19" y="27"/>
                    <a:pt x="33" y="16"/>
                  </a:cubicBezTo>
                  <a:cubicBezTo>
                    <a:pt x="48" y="5"/>
                    <a:pt x="64" y="0"/>
                    <a:pt x="83" y="0"/>
                  </a:cubicBezTo>
                  <a:cubicBezTo>
                    <a:pt x="85" y="0"/>
                    <a:pt x="85" y="0"/>
                    <a:pt x="85" y="0"/>
                  </a:cubicBezTo>
                  <a:cubicBezTo>
                    <a:pt x="119" y="0"/>
                    <a:pt x="146" y="13"/>
                    <a:pt x="167" y="4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1273" name="Freeform 57"/>
          <p:cNvSpPr>
            <a:spLocks noChangeArrowheads="1"/>
          </p:cNvSpPr>
          <p:nvPr/>
        </p:nvSpPr>
        <p:spPr bwMode="auto">
          <a:xfrm>
            <a:off x="11012488" y="6043613"/>
            <a:ext cx="666750" cy="620712"/>
          </a:xfrm>
          <a:custGeom>
            <a:gdLst>
              <a:gd fmla="*/ 419633314 w 1021" name="T0"/>
              <a:gd fmla="*/ 377358913 h 1021" name="T1"/>
              <a:gd fmla="*/ 15778663 w 1021" name="T2"/>
              <a:gd fmla="*/ 377358913 h 1021" name="T3"/>
              <a:gd fmla="*/ 0 w 1021" name="T4"/>
              <a:gd fmla="*/ 363683798 h 1021" name="T5"/>
              <a:gd fmla="*/ 0 w 1021" name="T6"/>
              <a:gd fmla="*/ 13675120 h 1021" name="T7"/>
              <a:gd fmla="*/ 15778663 w 1021" name="T8"/>
              <a:gd fmla="*/ 0 h 1021" name="T9"/>
              <a:gd fmla="*/ 419633314 w 1021" name="T10"/>
              <a:gd fmla="*/ 0 h 1021" name="T11"/>
              <a:gd fmla="*/ 435411971 w 1021" name="T12"/>
              <a:gd fmla="*/ 13675120 h 1021" name="T13"/>
              <a:gd fmla="*/ 435411971 w 1021" name="T14"/>
              <a:gd fmla="*/ 363683798 h 1021" name="T15"/>
              <a:gd fmla="*/ 419633314 w 1021" name="T16"/>
              <a:gd fmla="*/ 377358913 h 10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1" name="T27"/>
              <a:gd fmla="*/ 0 h 1021" name="T28"/>
              <a:gd fmla="*/ 1021 w 1021" name="T29"/>
              <a:gd fmla="*/ 1021 h 10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21" w="1021">
                <a:moveTo>
                  <a:pt x="984" y="1021"/>
                </a:moveTo>
                <a:cubicBezTo>
                  <a:pt x="37" y="1021"/>
                  <a:pt x="37" y="1021"/>
                  <a:pt x="37" y="1021"/>
                </a:cubicBezTo>
                <a:cubicBezTo>
                  <a:pt x="17" y="1021"/>
                  <a:pt x="0" y="1005"/>
                  <a:pt x="0" y="984"/>
                </a:cubicBezTo>
                <a:cubicBezTo>
                  <a:pt x="0" y="37"/>
                  <a:pt x="0" y="37"/>
                  <a:pt x="0" y="37"/>
                </a:cubicBezTo>
                <a:cubicBezTo>
                  <a:pt x="0" y="17"/>
                  <a:pt x="17" y="0"/>
                  <a:pt x="37" y="0"/>
                </a:cubicBezTo>
                <a:cubicBezTo>
                  <a:pt x="984" y="0"/>
                  <a:pt x="984" y="0"/>
                  <a:pt x="984" y="0"/>
                </a:cubicBezTo>
                <a:cubicBezTo>
                  <a:pt x="1004" y="0"/>
                  <a:pt x="1021" y="17"/>
                  <a:pt x="1021" y="37"/>
                </a:cubicBezTo>
                <a:cubicBezTo>
                  <a:pt x="1021" y="984"/>
                  <a:pt x="1021" y="984"/>
                  <a:pt x="1021" y="984"/>
                </a:cubicBezTo>
                <a:cubicBezTo>
                  <a:pt x="1021" y="1005"/>
                  <a:pt x="1004" y="1021"/>
                  <a:pt x="984" y="1021"/>
                </a:cubicBezTo>
                <a:close/>
              </a:path>
            </a:pathLst>
          </a:custGeom>
          <a:noFill/>
          <a:ln cap="rnd" w="12700">
            <a:solidFill>
              <a:schemeClr val="bg1"/>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74" name="Line 58"/>
          <p:cNvSpPr>
            <a:spLocks noChangeShapeType="1"/>
          </p:cNvSpPr>
          <p:nvPr/>
        </p:nvSpPr>
        <p:spPr bwMode="auto">
          <a:xfrm flipH="1">
            <a:off x="11118850"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1275" name="Line 59"/>
          <p:cNvSpPr>
            <a:spLocks noChangeShapeType="1"/>
          </p:cNvSpPr>
          <p:nvPr/>
        </p:nvSpPr>
        <p:spPr bwMode="auto">
          <a:xfrm flipH="1">
            <a:off x="11572875" y="5988050"/>
            <a:ext cx="0" cy="10795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1276" name="Line 62"/>
          <p:cNvSpPr>
            <a:spLocks noChangeShapeType="1"/>
          </p:cNvSpPr>
          <p:nvPr/>
        </p:nvSpPr>
        <p:spPr bwMode="auto">
          <a:xfrm>
            <a:off x="11063288" y="6156325"/>
            <a:ext cx="566737" cy="0"/>
          </a:xfrm>
          <a:prstGeom prst="line">
            <a:avLst/>
          </a:prstGeom>
          <a:noFill/>
          <a:ln cap="rnd" w="12700">
            <a:solidFill>
              <a:schemeClr val="bg1"/>
            </a:solidFill>
            <a:round/>
          </a:ln>
          <a:extLst>
            <a:ext uri="{909E8E84-426E-40DD-AFC4-6F175D3DCCD1}">
              <a14:hiddenFill>
                <a:noFill/>
              </a14:hiddenFill>
            </a:ext>
          </a:extLst>
        </p:spPr>
        <p:txBody>
          <a:bodyPr/>
          <a:lstStyle/>
          <a:p>
            <a:endParaRPr altLang="en-US" lang="zh-CN"/>
          </a:p>
        </p:txBody>
      </p:sp>
      <p:sp>
        <p:nvSpPr>
          <p:cNvPr id="11277" name="时间线1"/>
          <p:cNvSpPr>
            <a:spLocks noChangeShapeType="1"/>
          </p:cNvSpPr>
          <p:nvPr/>
        </p:nvSpPr>
        <p:spPr bwMode="auto">
          <a:xfrm flipV="1">
            <a:off x="755650" y="3849688"/>
            <a:ext cx="1588" cy="1860550"/>
          </a:xfrm>
          <a:prstGeom prst="line">
            <a:avLst/>
          </a:prstGeom>
          <a:noFill/>
          <a:ln w="19050">
            <a:solidFill>
              <a:srgbClr val="F2F2F2"/>
            </a:solidFill>
            <a:prstDash val="sysDot"/>
            <a:round/>
          </a:ln>
          <a:extLst>
            <a:ext uri="{909E8E84-426E-40DD-AFC4-6F175D3DCCD1}">
              <a14:hiddenFill>
                <a:noFill/>
              </a14:hiddenFill>
            </a:ext>
          </a:extLst>
        </p:spPr>
        <p:txBody>
          <a:bodyPr/>
          <a:lstStyle/>
          <a:p>
            <a:endParaRPr altLang="en-US" lang="zh-CN"/>
          </a:p>
        </p:txBody>
      </p:sp>
      <p:sp>
        <p:nvSpPr>
          <p:cNvPr id="11278" name="时间线2"/>
          <p:cNvSpPr>
            <a:spLocks noChangeShapeType="1"/>
          </p:cNvSpPr>
          <p:nvPr/>
        </p:nvSpPr>
        <p:spPr bwMode="auto">
          <a:xfrm>
            <a:off x="755650" y="3849688"/>
            <a:ext cx="10253663" cy="0"/>
          </a:xfrm>
          <a:prstGeom prst="line">
            <a:avLst/>
          </a:prstGeom>
          <a:noFill/>
          <a:ln w="19050">
            <a:solidFill>
              <a:srgbClr val="000000"/>
            </a:solidFill>
            <a:prstDash val="sysDot"/>
            <a:round/>
          </a:ln>
          <a:extLst>
            <a:ext uri="{909E8E84-426E-40DD-AFC4-6F175D3DCCD1}">
              <a14:hiddenFill>
                <a:noFill/>
              </a14:hiddenFill>
            </a:ext>
          </a:extLst>
        </p:spPr>
        <p:txBody>
          <a:bodyPr/>
          <a:lstStyle/>
          <a:p>
            <a:endParaRPr altLang="en-US" lang="zh-CN"/>
          </a:p>
        </p:txBody>
      </p:sp>
      <p:sp>
        <p:nvSpPr>
          <p:cNvPr id="11279" name="Freeform 5"/>
          <p:cNvSpPr>
            <a:spLocks noChangeArrowheads="1"/>
          </p:cNvSpPr>
          <p:nvPr/>
        </p:nvSpPr>
        <p:spPr bwMode="auto">
          <a:xfrm>
            <a:off x="2852738" y="3227388"/>
            <a:ext cx="404812" cy="328612"/>
          </a:xfrm>
          <a:custGeom>
            <a:gdLst>
              <a:gd fmla="*/ 247541912 w 662" name="T0"/>
              <a:gd fmla="*/ 80462756 h 585" name="T1"/>
              <a:gd fmla="*/ 123770956 w 662" name="T2"/>
              <a:gd fmla="*/ 0 h 585" name="T3"/>
              <a:gd fmla="*/ 0 w 662" name="T4"/>
              <a:gd fmla="*/ 80462756 h 585" name="T5"/>
              <a:gd fmla="*/ 123770956 w 662" name="T6"/>
              <a:gd fmla="*/ 160610382 h 585" name="T7"/>
              <a:gd fmla="*/ 168642737 w 662" name="T8"/>
              <a:gd fmla="*/ 155245864 h 585" name="T9"/>
              <a:gd fmla="*/ 234454626 w 662" name="T10"/>
              <a:gd fmla="*/ 184591184 h 585" name="T11"/>
              <a:gd fmla="*/ 218375279 w 662" name="T12"/>
              <a:gd fmla="*/ 132211541 h 585" name="T13"/>
              <a:gd fmla="*/ 247541912 w 662" name="T14"/>
              <a:gd fmla="*/ 80462756 h 585" name="T15"/>
              <a:gd fmla="*/ 0 60000 65536" name="T16"/>
              <a:gd fmla="*/ 0 60000 65536" name="T17"/>
              <a:gd fmla="*/ 0 60000 65536" name="T18"/>
              <a:gd fmla="*/ 0 60000 65536" name="T19"/>
              <a:gd fmla="*/ 0 60000 65536" name="T20"/>
              <a:gd fmla="*/ 0 60000 65536" name="T21"/>
              <a:gd fmla="*/ 0 60000 65536" name="T22"/>
              <a:gd fmla="*/ 0 60000 65536" name="T23"/>
              <a:gd fmla="*/ 0 w 662" name="T24"/>
              <a:gd fmla="*/ 0 h 585" name="T25"/>
              <a:gd fmla="*/ 662 w 662" name="T26"/>
              <a:gd fmla="*/ 585 h 58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85" w="662">
                <a:moveTo>
                  <a:pt x="662" y="255"/>
                </a:moveTo>
                <a:cubicBezTo>
                  <a:pt x="662" y="114"/>
                  <a:pt x="514" y="0"/>
                  <a:pt x="331" y="0"/>
                </a:cubicBezTo>
                <a:cubicBezTo>
                  <a:pt x="148" y="0"/>
                  <a:pt x="0" y="114"/>
                  <a:pt x="0" y="255"/>
                </a:cubicBezTo>
                <a:cubicBezTo>
                  <a:pt x="0" y="395"/>
                  <a:pt x="148" y="509"/>
                  <a:pt x="331" y="509"/>
                </a:cubicBezTo>
                <a:cubicBezTo>
                  <a:pt x="373" y="509"/>
                  <a:pt x="414" y="503"/>
                  <a:pt x="451" y="492"/>
                </a:cubicBezTo>
                <a:cubicBezTo>
                  <a:pt x="627" y="585"/>
                  <a:pt x="627" y="585"/>
                  <a:pt x="627" y="585"/>
                </a:cubicBezTo>
                <a:cubicBezTo>
                  <a:pt x="584" y="419"/>
                  <a:pt x="584" y="419"/>
                  <a:pt x="584" y="419"/>
                </a:cubicBezTo>
                <a:cubicBezTo>
                  <a:pt x="633" y="375"/>
                  <a:pt x="662" y="317"/>
                  <a:pt x="662" y="255"/>
                </a:cubicBezTo>
                <a:close/>
              </a:path>
            </a:pathLst>
          </a:custGeom>
          <a:noFill/>
          <a:ln cap="rnd" w="12700">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80" name="Freeform 6"/>
          <p:cNvSpPr>
            <a:spLocks noChangeArrowheads="1"/>
          </p:cNvSpPr>
          <p:nvPr/>
        </p:nvSpPr>
        <p:spPr bwMode="auto">
          <a:xfrm>
            <a:off x="2717800" y="3363913"/>
            <a:ext cx="280988" cy="254000"/>
          </a:xfrm>
          <a:custGeom>
            <a:gdLst>
              <a:gd fmla="*/ 171639718 w 460" name="T0"/>
              <a:gd fmla="*/ 110578452 h 448" name="T1"/>
              <a:gd fmla="*/ 107461427 w 460" name="T2"/>
              <a:gd fmla="*/ 123757533 h 448" name="T3"/>
              <a:gd fmla="*/ 68655754 w 460" name="T4"/>
              <a:gd fmla="*/ 119257539 h 448" name="T5"/>
              <a:gd fmla="*/ 11566934 w 460" name="T6"/>
              <a:gd fmla="*/ 144008925 h 448" name="T7"/>
              <a:gd fmla="*/ 25372608 w 460" name="T8"/>
              <a:gd fmla="*/ 99970553 h 448" name="T9"/>
              <a:gd fmla="*/ 0 w 460" name="T10"/>
              <a:gd fmla="*/ 56253632 h 448" name="T11"/>
              <a:gd fmla="*/ 47387411 w 460" name="T12"/>
              <a:gd fmla="*/ 0 h 448" name="T13"/>
              <a:gd fmla="*/ 0 60000 65536" name="T14"/>
              <a:gd fmla="*/ 0 60000 65536" name="T15"/>
              <a:gd fmla="*/ 0 60000 65536" name="T16"/>
              <a:gd fmla="*/ 0 60000 65536" name="T17"/>
              <a:gd fmla="*/ 0 60000 65536" name="T18"/>
              <a:gd fmla="*/ 0 60000 65536" name="T19"/>
              <a:gd fmla="*/ 0 60000 65536" name="T20"/>
              <a:gd fmla="*/ 0 w 460" name="T21"/>
              <a:gd fmla="*/ 0 h 448" name="T22"/>
              <a:gd fmla="*/ 460 w 460" name="T23"/>
              <a:gd fmla="*/ 448 h 44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8" w="460">
                <a:moveTo>
                  <a:pt x="460" y="344"/>
                </a:moveTo>
                <a:cubicBezTo>
                  <a:pt x="412" y="370"/>
                  <a:pt x="352" y="385"/>
                  <a:pt x="288" y="385"/>
                </a:cubicBezTo>
                <a:cubicBezTo>
                  <a:pt x="251" y="385"/>
                  <a:pt x="216" y="380"/>
                  <a:pt x="184" y="371"/>
                </a:cubicBezTo>
                <a:cubicBezTo>
                  <a:pt x="31" y="448"/>
                  <a:pt x="31" y="448"/>
                  <a:pt x="31" y="448"/>
                </a:cubicBezTo>
                <a:cubicBezTo>
                  <a:pt x="68" y="311"/>
                  <a:pt x="68" y="311"/>
                  <a:pt x="68" y="311"/>
                </a:cubicBezTo>
                <a:cubicBezTo>
                  <a:pt x="26" y="274"/>
                  <a:pt x="0" y="227"/>
                  <a:pt x="0" y="175"/>
                </a:cubicBezTo>
                <a:cubicBezTo>
                  <a:pt x="0" y="102"/>
                  <a:pt x="50" y="38"/>
                  <a:pt x="127" y="0"/>
                </a:cubicBezTo>
              </a:path>
            </a:pathLst>
          </a:custGeom>
          <a:noFill/>
          <a:ln cap="rnd" w="12700">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81" name="A-9"/>
          <p:cNvSpPr>
            <a:spLocks noChangeArrowheads="1"/>
          </p:cNvSpPr>
          <p:nvPr/>
        </p:nvSpPr>
        <p:spPr bwMode="auto">
          <a:xfrm>
            <a:off x="1328738" y="2767013"/>
            <a:ext cx="2109787"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a:t>
            </a:r>
          </a:p>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a:t>
            </a:r>
          </a:p>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a:t>
            </a:r>
          </a:p>
          <a:p>
            <a:pPr algn="just" eaLnBrk="1" hangingPunct="1"/>
            <a:r>
              <a:rPr altLang="zh-CN" lang="en-US" sz="1000">
                <a:solidFill>
                  <a:srgbClr val="7F7F7F"/>
                </a:solidFill>
                <a:latin charset="0" panose="020b0604020202020204" pitchFamily="34" typeface="Utsaah"/>
                <a:sym charset="0" panose="020b0604020202020204" pitchFamily="34" typeface="Utsaah"/>
              </a:rPr>
              <a:t>simple text. This is a simple </a:t>
            </a:r>
          </a:p>
        </p:txBody>
      </p:sp>
      <p:sp>
        <p:nvSpPr>
          <p:cNvPr id="11282" name="A-8"/>
          <p:cNvSpPr>
            <a:spLocks noChangeArrowheads="1"/>
          </p:cNvSpPr>
          <p:nvPr/>
        </p:nvSpPr>
        <p:spPr bwMode="auto">
          <a:xfrm>
            <a:off x="1328738" y="2209800"/>
            <a:ext cx="210978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This is a simple text.</a:t>
            </a:r>
          </a:p>
        </p:txBody>
      </p:sp>
      <p:sp>
        <p:nvSpPr>
          <p:cNvPr id="11283" name="A-7"/>
          <p:cNvSpPr>
            <a:spLocks noChangeArrowheads="1"/>
          </p:cNvSpPr>
          <p:nvPr/>
        </p:nvSpPr>
        <p:spPr bwMode="auto">
          <a:xfrm>
            <a:off x="1322388" y="1881188"/>
            <a:ext cx="13096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000">
                <a:solidFill>
                  <a:srgbClr val="000000"/>
                </a:solidFill>
                <a:sym charset="0" pitchFamily="34" typeface="Arial"/>
              </a:rPr>
              <a:t>YOUR TITLE HERE</a:t>
            </a:r>
          </a:p>
        </p:txBody>
      </p:sp>
      <p:sp>
        <p:nvSpPr>
          <p:cNvPr id="11284" name="Oval 7"/>
          <p:cNvSpPr>
            <a:spLocks noChangeArrowheads="1"/>
          </p:cNvSpPr>
          <p:nvPr/>
        </p:nvSpPr>
        <p:spPr bwMode="auto">
          <a:xfrm>
            <a:off x="1568450" y="1371600"/>
            <a:ext cx="495300" cy="490538"/>
          </a:xfrm>
          <a:prstGeom prst="ellipse">
            <a:avLst/>
          </a:prstGeom>
          <a:noFill/>
          <a:ln w="12700">
            <a:solidFill>
              <a:srgbClr val="999999"/>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11285" name="Freeform 8"/>
          <p:cNvSpPr>
            <a:spLocks noChangeArrowheads="1"/>
          </p:cNvSpPr>
          <p:nvPr/>
        </p:nvSpPr>
        <p:spPr bwMode="auto">
          <a:xfrm>
            <a:off x="1793875" y="1487488"/>
            <a:ext cx="92075" cy="239712"/>
          </a:xfrm>
          <a:custGeom>
            <a:gdLst>
              <a:gd fmla="*/ 0 w 66" name="T0"/>
              <a:gd fmla="*/ 0 h 183" name="T1"/>
              <a:gd fmla="*/ 0 w 66" name="T2"/>
              <a:gd fmla="*/ 226491169 h 183" name="T3"/>
              <a:gd fmla="*/ 128451585 w 66" name="T4"/>
              <a:gd fmla="*/ 313999119 h 183" name="T5"/>
              <a:gd fmla="*/ 0 60000 65536" name="T6"/>
              <a:gd fmla="*/ 0 60000 65536" name="T7"/>
              <a:gd fmla="*/ 0 60000 65536" name="T8"/>
              <a:gd fmla="*/ 0 w 66" name="T9"/>
              <a:gd fmla="*/ 0 h 183" name="T10"/>
              <a:gd fmla="*/ 66 w 66" name="T11"/>
              <a:gd fmla="*/ 183 h 183" name="T12"/>
            </a:gdLst>
            <a:cxnLst>
              <a:cxn ang="T6">
                <a:pos x="T0" y="T1"/>
              </a:cxn>
              <a:cxn ang="T7">
                <a:pos x="T2" y="T3"/>
              </a:cxn>
              <a:cxn ang="T8">
                <a:pos x="T4" y="T5"/>
              </a:cxn>
            </a:cxnLst>
            <a:rect b="T12" l="T9" r="T11" t="T10"/>
            <a:pathLst>
              <a:path h="183" w="66">
                <a:moveTo>
                  <a:pt x="0" y="0"/>
                </a:moveTo>
                <a:lnTo>
                  <a:pt x="0" y="132"/>
                </a:lnTo>
                <a:lnTo>
                  <a:pt x="66" y="183"/>
                </a:lnTo>
              </a:path>
            </a:pathLst>
          </a:custGeom>
          <a:noFill/>
          <a:ln cap="rnd" w="12700">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pic>
        <p:nvPicPr>
          <p:cNvPr id="11286" name="A-5"/>
          <p:cNvPicPr>
            <a:picLocks noChangeArrowheads="1" noChangeAspect="1"/>
          </p:cNvPicPr>
          <p:nvPr/>
        </p:nvPicPr>
        <p:blipFill>
          <a:blip r:embed="rId3">
            <a:extLst>
              <a:ext uri="{28A0092B-C50C-407E-A947-70E740481C1C}">
                <a14:useLocalDpi val="0"/>
              </a:ext>
            </a:extLst>
          </a:blip>
          <a:stretch>
            <a:fillRect/>
          </a:stretch>
        </p:blipFill>
        <p:spPr bwMode="auto">
          <a:xfrm>
            <a:off x="881063" y="1970088"/>
            <a:ext cx="676275" cy="1808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87" name="A-4"/>
          <p:cNvSpPr>
            <a:spLocks noChangeArrowheads="1"/>
          </p:cNvSpPr>
          <p:nvPr/>
        </p:nvSpPr>
        <p:spPr bwMode="auto">
          <a:xfrm>
            <a:off x="811213" y="2097088"/>
            <a:ext cx="433387" cy="1452562"/>
          </a:xfrm>
          <a:custGeom>
            <a:gdLst>
              <a:gd fmla="*/ 0 w 659" name="T0"/>
              <a:gd fmla="*/ 11869594 h 2385" name="T1"/>
              <a:gd fmla="*/ 0 w 659" name="T2"/>
              <a:gd fmla="*/ 884669277 h 2385" name="T3"/>
              <a:gd fmla="*/ 285014076 w 659" name="T4"/>
              <a:gd fmla="*/ 884669277 h 2385" name="T5"/>
              <a:gd fmla="*/ 285014076 w 659" name="T6"/>
              <a:gd fmla="*/ 11869594 h 2385" name="T7"/>
              <a:gd fmla="*/ 271173976 w 659" name="T8"/>
              <a:gd fmla="*/ 0 h 2385" name="T9"/>
              <a:gd fmla="*/ 13840105 w 659" name="T10"/>
              <a:gd fmla="*/ 0 h 2385" name="T11"/>
              <a:gd fmla="*/ 0 w 659" name="T12"/>
              <a:gd fmla="*/ 11869594 h 2385" name="T13"/>
              <a:gd fmla="*/ 0 60000 65536" name="T14"/>
              <a:gd fmla="*/ 0 60000 65536" name="T15"/>
              <a:gd fmla="*/ 0 60000 65536" name="T16"/>
              <a:gd fmla="*/ 0 60000 65536" name="T17"/>
              <a:gd fmla="*/ 0 60000 65536" name="T18"/>
              <a:gd fmla="*/ 0 60000 65536" name="T19"/>
              <a:gd fmla="*/ 0 60000 65536" name="T20"/>
              <a:gd fmla="*/ 0 w 659" name="T21"/>
              <a:gd fmla="*/ 0 h 2385" name="T22"/>
              <a:gd fmla="*/ 659 w 659" name="T23"/>
              <a:gd fmla="*/ 2385 h 238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85" w="659">
                <a:moveTo>
                  <a:pt x="0" y="32"/>
                </a:moveTo>
                <a:cubicBezTo>
                  <a:pt x="0" y="2385"/>
                  <a:pt x="0" y="2385"/>
                  <a:pt x="0" y="2385"/>
                </a:cubicBezTo>
                <a:cubicBezTo>
                  <a:pt x="659" y="2385"/>
                  <a:pt x="659" y="2385"/>
                  <a:pt x="659" y="2385"/>
                </a:cubicBezTo>
                <a:cubicBezTo>
                  <a:pt x="659" y="32"/>
                  <a:pt x="659" y="32"/>
                  <a:pt x="659" y="32"/>
                </a:cubicBezTo>
                <a:cubicBezTo>
                  <a:pt x="659" y="14"/>
                  <a:pt x="645" y="0"/>
                  <a:pt x="627" y="0"/>
                </a:cubicBezTo>
                <a:cubicBezTo>
                  <a:pt x="32" y="0"/>
                  <a:pt x="32" y="0"/>
                  <a:pt x="32" y="0"/>
                </a:cubicBezTo>
                <a:cubicBezTo>
                  <a:pt x="14" y="0"/>
                  <a:pt x="0" y="14"/>
                  <a:pt x="0" y="32"/>
                </a:cubicBezTo>
                <a:close/>
              </a:path>
            </a:pathLst>
          </a:custGeom>
          <a:solidFill>
            <a:srgbClr val="FFD10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88" name="A-3"/>
          <p:cNvSpPr>
            <a:spLocks noChangeArrowheads="1"/>
          </p:cNvSpPr>
          <p:nvPr/>
        </p:nvSpPr>
        <p:spPr bwMode="auto">
          <a:xfrm rot="16200000">
            <a:off x="300831" y="2718276"/>
            <a:ext cx="143541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100">
                <a:solidFill>
                  <a:schemeClr val="bg1"/>
                </a:solidFill>
                <a:sym charset="0" pitchFamily="34" typeface="Arial"/>
              </a:rPr>
              <a:t>YOUR TITLE HERE</a:t>
            </a:r>
          </a:p>
        </p:txBody>
      </p:sp>
      <p:sp>
        <p:nvSpPr>
          <p:cNvPr id="11289" name="A-2"/>
          <p:cNvSpPr>
            <a:spLocks noChangeArrowheads="1"/>
          </p:cNvSpPr>
          <p:nvPr/>
        </p:nvSpPr>
        <p:spPr bwMode="auto">
          <a:xfrm>
            <a:off x="811213" y="3549650"/>
            <a:ext cx="433387" cy="295275"/>
          </a:xfrm>
          <a:custGeom>
            <a:gdLst>
              <a:gd fmla="*/ 0 w 490537" name="T0"/>
              <a:gd fmla="*/ 0 h 358775" name="T1"/>
              <a:gd fmla="*/ 382895 w 490537" name="T2"/>
              <a:gd fmla="*/ 0 h 358775" name="T3"/>
              <a:gd fmla="*/ 382895 w 490537" name="T4"/>
              <a:gd fmla="*/ 172031 h 358775" name="T5"/>
              <a:gd fmla="*/ 364302 w 490537" name="T6"/>
              <a:gd fmla="*/ 188175 h 358775" name="T7"/>
              <a:gd fmla="*/ 279901 w 490537" name="T8"/>
              <a:gd fmla="*/ 188175 h 358775" name="T9"/>
              <a:gd fmla="*/ 254024 w 490537" name="T10"/>
              <a:gd fmla="*/ 188175 h 358775" name="T11"/>
              <a:gd fmla="*/ 190828 w 490537" name="T12"/>
              <a:gd fmla="*/ 243014 h 358775" name="T13"/>
              <a:gd fmla="*/ 127632 w 490537" name="T14"/>
              <a:gd fmla="*/ 188175 h 358775" name="T15"/>
              <a:gd fmla="*/ 79447 w 490537" name="T16"/>
              <a:gd fmla="*/ 188175 h 358775" name="T17"/>
              <a:gd fmla="*/ 18593 w 490537" name="T18"/>
              <a:gd fmla="*/ 188175 h 358775" name="T19"/>
              <a:gd fmla="*/ 0 w 490537" name="T20"/>
              <a:gd fmla="*/ 172031 h 35877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90537" name="T33"/>
              <a:gd fmla="*/ 0 h 358775" name="T34"/>
              <a:gd fmla="*/ 490537 w 490537" name="T35"/>
              <a:gd fmla="*/ 358775 h 35877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58775" w="490537">
                <a:moveTo>
                  <a:pt x="0" y="0"/>
                </a:moveTo>
                <a:cubicBezTo>
                  <a:pt x="0" y="0"/>
                  <a:pt x="0" y="0"/>
                  <a:pt x="490537" y="0"/>
                </a:cubicBezTo>
                <a:cubicBezTo>
                  <a:pt x="490537" y="0"/>
                  <a:pt x="490537" y="0"/>
                  <a:pt x="490537" y="253979"/>
                </a:cubicBezTo>
                <a:cubicBezTo>
                  <a:pt x="490537" y="267386"/>
                  <a:pt x="480116" y="277813"/>
                  <a:pt x="466717" y="277813"/>
                </a:cubicBezTo>
                <a:cubicBezTo>
                  <a:pt x="466717" y="277813"/>
                  <a:pt x="466717" y="277813"/>
                  <a:pt x="358588" y="277813"/>
                </a:cubicBezTo>
                <a:lnTo>
                  <a:pt x="325437" y="277813"/>
                </a:lnTo>
                <a:lnTo>
                  <a:pt x="244475" y="358775"/>
                </a:lnTo>
                <a:lnTo>
                  <a:pt x="163513" y="277813"/>
                </a:lnTo>
                <a:lnTo>
                  <a:pt x="101781" y="277813"/>
                </a:lnTo>
                <a:cubicBezTo>
                  <a:pt x="77452" y="277813"/>
                  <a:pt x="51501" y="277813"/>
                  <a:pt x="23820" y="277813"/>
                </a:cubicBezTo>
                <a:cubicBezTo>
                  <a:pt x="10421" y="277813"/>
                  <a:pt x="0" y="267386"/>
                  <a:pt x="0" y="253979"/>
                </a:cubicBezTo>
                <a:lnTo>
                  <a:pt x="0"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90" name="A-1"/>
          <p:cNvSpPr>
            <a:spLocks noChangeArrowheads="1"/>
          </p:cNvSpPr>
          <p:nvPr/>
        </p:nvSpPr>
        <p:spPr bwMode="auto">
          <a:xfrm>
            <a:off x="738029" y="3533775"/>
            <a:ext cx="576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400">
                <a:solidFill>
                  <a:srgbClr val="FFD101"/>
                </a:solidFill>
                <a:ea charset="-122" pitchFamily="34" typeface="微软雅黑"/>
                <a:sym charset="0" pitchFamily="34" typeface="Arial"/>
              </a:rPr>
              <a:t>1978</a:t>
            </a:r>
          </a:p>
        </p:txBody>
      </p:sp>
      <p:grpSp>
        <p:nvGrpSpPr>
          <p:cNvPr id="11291" name="Group 47"/>
          <p:cNvGrpSpPr/>
          <p:nvPr/>
        </p:nvGrpSpPr>
        <p:grpSpPr>
          <a:xfrm>
            <a:off x="5942013" y="1846263"/>
            <a:ext cx="496887" cy="503237"/>
            <a:chExt cx="845" cy="792"/>
          </a:xfrm>
        </p:grpSpPr>
        <p:sp>
          <p:nvSpPr>
            <p:cNvPr id="11341" name="Oval 12"/>
            <p:cNvSpPr>
              <a:spLocks noChangeArrowheads="1"/>
            </p:cNvSpPr>
            <p:nvPr/>
          </p:nvSpPr>
          <p:spPr bwMode="auto">
            <a:xfrm>
              <a:off x="0" y="6"/>
              <a:ext cx="845" cy="785"/>
            </a:xfrm>
            <a:prstGeom prst="ellipse">
              <a:avLst/>
            </a:prstGeom>
            <a:noFill/>
            <a:ln w="12700">
              <a:solidFill>
                <a:srgbClr val="999999"/>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11342" name="Freeform 13"/>
            <p:cNvSpPr>
              <a:spLocks noChangeArrowheads="1"/>
            </p:cNvSpPr>
            <p:nvPr/>
          </p:nvSpPr>
          <p:spPr bwMode="auto">
            <a:xfrm>
              <a:off x="92" y="0"/>
              <a:ext cx="635" cy="792"/>
            </a:xfrm>
            <a:custGeom>
              <a:gdLst>
                <a:gd fmla="*/ 57 w 655" name="T0"/>
                <a:gd fmla="*/ 91 h 877" name="T1"/>
                <a:gd fmla="*/ 0 w 655" name="T2"/>
                <a:gd fmla="*/ 229 h 877" name="T3"/>
                <a:gd fmla="*/ 60 w 655" name="T4"/>
                <a:gd fmla="*/ 359 h 877" name="T5"/>
                <a:gd fmla="*/ 237 w 655" name="T6"/>
                <a:gd fmla="*/ 463 h 877" name="T7"/>
                <a:gd fmla="*/ 226 w 655" name="T8"/>
                <a:gd fmla="*/ 523 h 877" name="T9"/>
                <a:gd fmla="*/ 281 w 655" name="T10"/>
                <a:gd fmla="*/ 600 h 877" name="T11"/>
                <a:gd fmla="*/ 288 w 655" name="T12"/>
                <a:gd fmla="*/ 671 h 877" name="T13"/>
                <a:gd fmla="*/ 283 w 655" name="T14"/>
                <a:gd fmla="*/ 715 h 877" name="T15"/>
                <a:gd fmla="*/ 328 w 655" name="T16"/>
                <a:gd fmla="*/ 715 h 877" name="T17"/>
                <a:gd fmla="*/ 469 w 655" name="T18"/>
                <a:gd fmla="*/ 630 h 877" name="T19"/>
                <a:gd fmla="*/ 596 w 655" name="T20"/>
                <a:gd fmla="*/ 519 h 877" name="T21"/>
                <a:gd fmla="*/ 496 w 655" name="T22"/>
                <a:gd fmla="*/ 500 h 877" name="T23"/>
                <a:gd fmla="*/ 430 w 655" name="T24"/>
                <a:gd fmla="*/ 455 h 877" name="T25"/>
                <a:gd fmla="*/ 326 w 655" name="T26"/>
                <a:gd fmla="*/ 430 h 877" name="T27"/>
                <a:gd fmla="*/ 237 w 655" name="T28"/>
                <a:gd fmla="*/ 449 h 877" name="T29"/>
                <a:gd fmla="*/ 181 w 655" name="T30"/>
                <a:gd fmla="*/ 366 h 877" name="T31"/>
                <a:gd fmla="*/ 103 w 655" name="T32"/>
                <a:gd fmla="*/ 355 h 877" name="T33"/>
                <a:gd fmla="*/ 197 w 655" name="T34"/>
                <a:gd fmla="*/ 284 h 877" name="T35"/>
                <a:gd fmla="*/ 245 w 655" name="T36"/>
                <a:gd fmla="*/ 321 h 877" name="T37"/>
                <a:gd fmla="*/ 402 w 655" name="T38"/>
                <a:gd fmla="*/ 187 h 877" name="T39"/>
                <a:gd fmla="*/ 330 w 655" name="T40"/>
                <a:gd fmla="*/ 122 h 877" name="T41"/>
                <a:gd fmla="*/ 356 w 655" name="T42"/>
                <a:gd fmla="*/ 87 h 877" name="T43"/>
                <a:gd fmla="*/ 424 w 655" name="T44"/>
                <a:gd fmla="*/ 60 h 877" name="T45"/>
                <a:gd fmla="*/ 302 w 655" name="T46"/>
                <a:gd fmla="*/ 0 h 87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55" name="T72"/>
                <a:gd fmla="*/ 0 h 877" name="T73"/>
                <a:gd fmla="*/ 655 w 655" name="T74"/>
                <a:gd fmla="*/ 877 h 877"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77" w="655">
                  <a:moveTo>
                    <a:pt x="61" y="112"/>
                  </a:moveTo>
                  <a:cubicBezTo>
                    <a:pt x="61" y="112"/>
                    <a:pt x="0" y="231"/>
                    <a:pt x="0" y="281"/>
                  </a:cubicBezTo>
                  <a:cubicBezTo>
                    <a:pt x="0" y="331"/>
                    <a:pt x="43" y="423"/>
                    <a:pt x="64" y="441"/>
                  </a:cubicBezTo>
                  <a:cubicBezTo>
                    <a:pt x="84" y="460"/>
                    <a:pt x="238" y="568"/>
                    <a:pt x="252" y="568"/>
                  </a:cubicBezTo>
                  <a:cubicBezTo>
                    <a:pt x="265" y="568"/>
                    <a:pt x="240" y="612"/>
                    <a:pt x="240" y="641"/>
                  </a:cubicBezTo>
                  <a:cubicBezTo>
                    <a:pt x="240" y="670"/>
                    <a:pt x="283" y="727"/>
                    <a:pt x="299" y="735"/>
                  </a:cubicBezTo>
                  <a:cubicBezTo>
                    <a:pt x="315" y="743"/>
                    <a:pt x="324" y="789"/>
                    <a:pt x="306" y="823"/>
                  </a:cubicBezTo>
                  <a:cubicBezTo>
                    <a:pt x="288" y="856"/>
                    <a:pt x="301" y="877"/>
                    <a:pt x="301" y="877"/>
                  </a:cubicBezTo>
                  <a:cubicBezTo>
                    <a:pt x="349" y="877"/>
                    <a:pt x="349" y="877"/>
                    <a:pt x="349" y="877"/>
                  </a:cubicBezTo>
                  <a:cubicBezTo>
                    <a:pt x="349" y="877"/>
                    <a:pt x="492" y="798"/>
                    <a:pt x="499" y="773"/>
                  </a:cubicBezTo>
                  <a:cubicBezTo>
                    <a:pt x="505" y="748"/>
                    <a:pt x="655" y="687"/>
                    <a:pt x="634" y="637"/>
                  </a:cubicBezTo>
                  <a:cubicBezTo>
                    <a:pt x="614" y="587"/>
                    <a:pt x="571" y="625"/>
                    <a:pt x="528" y="614"/>
                  </a:cubicBezTo>
                  <a:cubicBezTo>
                    <a:pt x="485" y="604"/>
                    <a:pt x="501" y="562"/>
                    <a:pt x="458" y="558"/>
                  </a:cubicBezTo>
                  <a:cubicBezTo>
                    <a:pt x="415" y="554"/>
                    <a:pt x="399" y="525"/>
                    <a:pt x="347" y="527"/>
                  </a:cubicBezTo>
                  <a:cubicBezTo>
                    <a:pt x="295" y="529"/>
                    <a:pt x="274" y="562"/>
                    <a:pt x="252" y="550"/>
                  </a:cubicBezTo>
                  <a:cubicBezTo>
                    <a:pt x="229" y="537"/>
                    <a:pt x="191" y="481"/>
                    <a:pt x="193" y="448"/>
                  </a:cubicBezTo>
                  <a:cubicBezTo>
                    <a:pt x="195" y="414"/>
                    <a:pt x="109" y="489"/>
                    <a:pt x="109" y="435"/>
                  </a:cubicBezTo>
                  <a:cubicBezTo>
                    <a:pt x="109" y="381"/>
                    <a:pt x="181" y="327"/>
                    <a:pt x="209" y="348"/>
                  </a:cubicBezTo>
                  <a:cubicBezTo>
                    <a:pt x="236" y="368"/>
                    <a:pt x="265" y="418"/>
                    <a:pt x="261" y="393"/>
                  </a:cubicBezTo>
                  <a:cubicBezTo>
                    <a:pt x="256" y="368"/>
                    <a:pt x="369" y="235"/>
                    <a:pt x="428" y="229"/>
                  </a:cubicBezTo>
                  <a:cubicBezTo>
                    <a:pt x="487" y="223"/>
                    <a:pt x="383" y="164"/>
                    <a:pt x="351" y="150"/>
                  </a:cubicBezTo>
                  <a:cubicBezTo>
                    <a:pt x="320" y="135"/>
                    <a:pt x="360" y="100"/>
                    <a:pt x="379" y="106"/>
                  </a:cubicBezTo>
                  <a:cubicBezTo>
                    <a:pt x="397" y="112"/>
                    <a:pt x="471" y="93"/>
                    <a:pt x="451" y="73"/>
                  </a:cubicBezTo>
                  <a:cubicBezTo>
                    <a:pt x="431" y="52"/>
                    <a:pt x="322" y="0"/>
                    <a:pt x="322" y="0"/>
                  </a:cubicBezTo>
                </a:path>
              </a:pathLst>
            </a:custGeom>
            <a:noFill/>
            <a:ln cap="rnd" w="12700">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43" name="Freeform 14"/>
            <p:cNvSpPr>
              <a:spLocks noChangeArrowheads="1"/>
            </p:cNvSpPr>
            <p:nvPr/>
          </p:nvSpPr>
          <p:spPr bwMode="auto">
            <a:xfrm>
              <a:off x="533" y="24"/>
              <a:ext cx="312" cy="447"/>
            </a:xfrm>
            <a:custGeom>
              <a:gdLst>
                <a:gd fmla="*/ 0 w 322" name="T0"/>
                <a:gd fmla="*/ 0 h 496" name="T1"/>
                <a:gd fmla="*/ 103 w 322" name="T2"/>
                <a:gd fmla="*/ 91 h 496" name="T3"/>
                <a:gd fmla="*/ 168 w 322" name="T4"/>
                <a:gd fmla="*/ 130 h 496" name="T5"/>
                <a:gd fmla="*/ 213 w 322" name="T6"/>
                <a:gd fmla="*/ 343 h 496" name="T7"/>
                <a:gd fmla="*/ 266 w 322" name="T8"/>
                <a:gd fmla="*/ 397 h 496" name="T9"/>
                <a:gd fmla="*/ 302 w 322" name="T10"/>
                <a:gd fmla="*/ 315 h 496" name="T11"/>
                <a:gd fmla="*/ 0 60000 65536" name="T12"/>
                <a:gd fmla="*/ 0 60000 65536" name="T13"/>
                <a:gd fmla="*/ 0 60000 65536" name="T14"/>
                <a:gd fmla="*/ 0 60000 65536" name="T15"/>
                <a:gd fmla="*/ 0 60000 65536" name="T16"/>
                <a:gd fmla="*/ 0 60000 65536" name="T17"/>
                <a:gd fmla="*/ 0 w 322" name="T18"/>
                <a:gd fmla="*/ 0 h 496" name="T19"/>
                <a:gd fmla="*/ 322 w 322" name="T20"/>
                <a:gd fmla="*/ 496 h 496" name="T21"/>
              </a:gdLst>
              <a:cxnLst>
                <a:cxn ang="T12">
                  <a:pos x="T0" y="T1"/>
                </a:cxn>
                <a:cxn ang="T13">
                  <a:pos x="T2" y="T3"/>
                </a:cxn>
                <a:cxn ang="T14">
                  <a:pos x="T4" y="T5"/>
                </a:cxn>
                <a:cxn ang="T15">
                  <a:pos x="T6" y="T7"/>
                </a:cxn>
                <a:cxn ang="T16">
                  <a:pos x="T8" y="T9"/>
                </a:cxn>
                <a:cxn ang="T17">
                  <a:pos x="T10" y="T11"/>
                </a:cxn>
              </a:cxnLst>
              <a:rect b="T21" l="T18" r="T20" t="T19"/>
              <a:pathLst>
                <a:path h="496" w="322">
                  <a:moveTo>
                    <a:pt x="0" y="0"/>
                  </a:moveTo>
                  <a:cubicBezTo>
                    <a:pt x="19" y="21"/>
                    <a:pt x="105" y="93"/>
                    <a:pt x="109" y="112"/>
                  </a:cubicBezTo>
                  <a:cubicBezTo>
                    <a:pt x="114" y="131"/>
                    <a:pt x="170" y="150"/>
                    <a:pt x="179" y="160"/>
                  </a:cubicBezTo>
                  <a:cubicBezTo>
                    <a:pt x="188" y="171"/>
                    <a:pt x="216" y="404"/>
                    <a:pt x="227" y="423"/>
                  </a:cubicBezTo>
                  <a:cubicBezTo>
                    <a:pt x="238" y="441"/>
                    <a:pt x="281" y="483"/>
                    <a:pt x="284" y="489"/>
                  </a:cubicBezTo>
                  <a:cubicBezTo>
                    <a:pt x="286" y="496"/>
                    <a:pt x="322" y="398"/>
                    <a:pt x="322" y="387"/>
                  </a:cubicBezTo>
                </a:path>
              </a:pathLst>
            </a:custGeom>
            <a:noFill/>
            <a:ln cap="rnd" w="12700">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11292" name="C-8"/>
          <p:cNvSpPr>
            <a:spLocks noChangeArrowheads="1"/>
          </p:cNvSpPr>
          <p:nvPr/>
        </p:nvSpPr>
        <p:spPr bwMode="auto">
          <a:xfrm>
            <a:off x="4221163" y="2352675"/>
            <a:ext cx="21097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a:t>
            </a:r>
          </a:p>
        </p:txBody>
      </p:sp>
      <p:sp>
        <p:nvSpPr>
          <p:cNvPr id="11293" name="C-6"/>
          <p:cNvSpPr>
            <a:spLocks noChangeArrowheads="1"/>
          </p:cNvSpPr>
          <p:nvPr/>
        </p:nvSpPr>
        <p:spPr bwMode="auto">
          <a:xfrm>
            <a:off x="4221163" y="1546225"/>
            <a:ext cx="2109787"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a:t>
            </a:r>
          </a:p>
          <a:p>
            <a:pPr algn="just" eaLnBrk="1" hangingPunct="1"/>
            <a:r>
              <a:rPr altLang="zh-CN" lang="en-US" sz="1000">
                <a:solidFill>
                  <a:srgbClr val="7F7F7F"/>
                </a:solidFill>
                <a:latin charset="0" panose="020b0604020202020204" pitchFamily="34" typeface="Utsaah"/>
                <a:sym charset="0" panose="020b0604020202020204" pitchFamily="34" typeface="Utsaah"/>
              </a:rPr>
              <a:t>ple text. This is a simple </a:t>
            </a:r>
          </a:p>
          <a:p>
            <a:pPr algn="just" eaLnBrk="1" hangingPunct="1"/>
            <a:r>
              <a:rPr altLang="zh-CN" lang="en-US" sz="1000">
                <a:solidFill>
                  <a:srgbClr val="7F7F7F"/>
                </a:solidFill>
                <a:latin charset="0" panose="020b0604020202020204" pitchFamily="34" typeface="Utsaah"/>
                <a:sym charset="0" panose="020b0604020202020204" pitchFamily="34" typeface="Utsaah"/>
              </a:rPr>
              <a:t>text. This is a simple text. This is a simple </a:t>
            </a:r>
          </a:p>
          <a:p>
            <a:pPr algn="just" eaLnBrk="1" hangingPunct="1"/>
            <a:r>
              <a:rPr altLang="zh-CN" lang="en-US" sz="1000">
                <a:solidFill>
                  <a:srgbClr val="7F7F7F"/>
                </a:solidFill>
                <a:latin charset="0" panose="020b0604020202020204" pitchFamily="34" typeface="Utsaah"/>
                <a:sym charset="0" panose="020b0604020202020204" pitchFamily="34" typeface="Utsaah"/>
              </a:rPr>
              <a:t>text. This is a simple text. This is a simple </a:t>
            </a:r>
          </a:p>
        </p:txBody>
      </p:sp>
      <p:sp>
        <p:nvSpPr>
          <p:cNvPr id="11294" name="C-5"/>
          <p:cNvSpPr>
            <a:spLocks noChangeArrowheads="1"/>
          </p:cNvSpPr>
          <p:nvPr/>
        </p:nvSpPr>
        <p:spPr bwMode="auto">
          <a:xfrm>
            <a:off x="4211638" y="1228725"/>
            <a:ext cx="13096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000">
                <a:solidFill>
                  <a:srgbClr val="000000"/>
                </a:solidFill>
                <a:sym charset="0" pitchFamily="34" typeface="Arial"/>
              </a:rPr>
              <a:t>YOUR TITLE HERE</a:t>
            </a:r>
          </a:p>
        </p:txBody>
      </p:sp>
      <p:pic>
        <p:nvPicPr>
          <p:cNvPr id="11295" name="C-5"/>
          <p:cNvPicPr>
            <a:picLocks noChangeArrowheads="1" noChangeAspect="1"/>
          </p:cNvPicPr>
          <p:nvPr/>
        </p:nvPicPr>
        <p:blipFill>
          <a:blip r:embed="rId4">
            <a:extLst>
              <a:ext uri="{28A0092B-C50C-407E-A947-70E740481C1C}">
                <a14:useLocalDpi val="0"/>
              </a:ext>
            </a:extLst>
          </a:blip>
          <a:stretch>
            <a:fillRect/>
          </a:stretch>
        </p:blipFill>
        <p:spPr bwMode="auto">
          <a:xfrm>
            <a:off x="3675063" y="1484313"/>
            <a:ext cx="852487" cy="2293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96" name="C-4"/>
          <p:cNvSpPr>
            <a:spLocks noChangeArrowheads="1"/>
          </p:cNvSpPr>
          <p:nvPr/>
        </p:nvSpPr>
        <p:spPr bwMode="auto">
          <a:xfrm>
            <a:off x="3675063" y="1385888"/>
            <a:ext cx="430212" cy="2163762"/>
          </a:xfrm>
          <a:custGeom>
            <a:gdLst>
              <a:gd fmla="*/ 0 w 660" name="T0"/>
              <a:gd fmla="*/ 11657156 h 3585" name="T1"/>
              <a:gd fmla="*/ 0 w 660" name="T2"/>
              <a:gd fmla="*/ 1305960078 h 3585" name="T3"/>
              <a:gd fmla="*/ 280427803 w 660" name="T4"/>
              <a:gd fmla="*/ 1305960078 h 3585" name="T5"/>
              <a:gd fmla="*/ 280427803 w 660" name="T6"/>
              <a:gd fmla="*/ 11657156 h 3585" name="T7"/>
              <a:gd fmla="*/ 266831154 w 660" name="T8"/>
              <a:gd fmla="*/ 0 h 3585" name="T9"/>
              <a:gd fmla="*/ 13596655 w 660" name="T10"/>
              <a:gd fmla="*/ 0 h 3585" name="T11"/>
              <a:gd fmla="*/ 0 w 660" name="T12"/>
              <a:gd fmla="*/ 11657156 h 3585" name="T13"/>
              <a:gd fmla="*/ 0 60000 65536" name="T14"/>
              <a:gd fmla="*/ 0 60000 65536" name="T15"/>
              <a:gd fmla="*/ 0 60000 65536" name="T16"/>
              <a:gd fmla="*/ 0 60000 65536" name="T17"/>
              <a:gd fmla="*/ 0 60000 65536" name="T18"/>
              <a:gd fmla="*/ 0 60000 65536" name="T19"/>
              <a:gd fmla="*/ 0 60000 65536" name="T20"/>
              <a:gd fmla="*/ 0 w 660" name="T21"/>
              <a:gd fmla="*/ 0 h 3585" name="T22"/>
              <a:gd fmla="*/ 660 w 660" name="T23"/>
              <a:gd fmla="*/ 3585 h 358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585" w="660">
                <a:moveTo>
                  <a:pt x="0" y="32"/>
                </a:moveTo>
                <a:cubicBezTo>
                  <a:pt x="0" y="3585"/>
                  <a:pt x="0" y="3585"/>
                  <a:pt x="0" y="3585"/>
                </a:cubicBezTo>
                <a:cubicBezTo>
                  <a:pt x="660" y="3585"/>
                  <a:pt x="660" y="3585"/>
                  <a:pt x="660" y="3585"/>
                </a:cubicBezTo>
                <a:cubicBezTo>
                  <a:pt x="660" y="32"/>
                  <a:pt x="660" y="32"/>
                  <a:pt x="660" y="32"/>
                </a:cubicBezTo>
                <a:cubicBezTo>
                  <a:pt x="660" y="14"/>
                  <a:pt x="645" y="0"/>
                  <a:pt x="628" y="0"/>
                </a:cubicBezTo>
                <a:cubicBezTo>
                  <a:pt x="32" y="0"/>
                  <a:pt x="32" y="0"/>
                  <a:pt x="32" y="0"/>
                </a:cubicBezTo>
                <a:cubicBezTo>
                  <a:pt x="15" y="0"/>
                  <a:pt x="0" y="14"/>
                  <a:pt x="0" y="32"/>
                </a:cubicBezTo>
                <a:close/>
              </a:path>
            </a:pathLst>
          </a:custGeom>
          <a:solidFill>
            <a:srgbClr val="FF6E0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97" name="C-2"/>
          <p:cNvSpPr>
            <a:spLocks noChangeArrowheads="1"/>
          </p:cNvSpPr>
          <p:nvPr/>
        </p:nvSpPr>
        <p:spPr bwMode="auto">
          <a:xfrm>
            <a:off x="3675063" y="3549650"/>
            <a:ext cx="430212" cy="292100"/>
          </a:xfrm>
          <a:custGeom>
            <a:gdLst>
              <a:gd fmla="*/ 0 w 544513" name="T0"/>
              <a:gd fmla="*/ 0 h 398463" name="T1"/>
              <a:gd fmla="*/ 339904 w 544513" name="T2"/>
              <a:gd fmla="*/ 0 h 398463" name="T3"/>
              <a:gd fmla="*/ 339904 w 544513" name="T4"/>
              <a:gd fmla="*/ 151341 h 398463" name="T5"/>
              <a:gd fmla="*/ 323425 w 544513" name="T6"/>
              <a:gd fmla="*/ 165502 h 398463" name="T7"/>
              <a:gd fmla="*/ 248487 w 544513" name="T8"/>
              <a:gd fmla="*/ 165502 h 398463" name="T9"/>
              <a:gd fmla="*/ 226078 w 544513" name="T10"/>
              <a:gd fmla="*/ 165502 h 398463" name="T11"/>
              <a:gd fmla="*/ 170448 w 544513" name="T12"/>
              <a:gd fmla="*/ 214129 h 398463" name="T13"/>
              <a:gd fmla="*/ 114818 w 544513" name="T14"/>
              <a:gd fmla="*/ 165502 h 398463" name="T15"/>
              <a:gd fmla="*/ 70510 w 544513" name="T16"/>
              <a:gd fmla="*/ 165502 h 398463" name="T17"/>
              <a:gd fmla="*/ 16480 w 544513" name="T18"/>
              <a:gd fmla="*/ 165502 h 398463" name="T19"/>
              <a:gd fmla="*/ 0 w 544513" name="T20"/>
              <a:gd fmla="*/ 151341 h 39846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44513" name="T33"/>
              <a:gd fmla="*/ 0 h 398463" name="T34"/>
              <a:gd fmla="*/ 544513 w 544513" name="T35"/>
              <a:gd fmla="*/ 398463 h 39846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98463" w="544513">
                <a:moveTo>
                  <a:pt x="0" y="0"/>
                </a:moveTo>
                <a:cubicBezTo>
                  <a:pt x="0" y="0"/>
                  <a:pt x="0" y="0"/>
                  <a:pt x="544513" y="0"/>
                </a:cubicBezTo>
                <a:cubicBezTo>
                  <a:pt x="544513" y="0"/>
                  <a:pt x="544513" y="0"/>
                  <a:pt x="544513" y="281624"/>
                </a:cubicBezTo>
                <a:cubicBezTo>
                  <a:pt x="544513" y="295623"/>
                  <a:pt x="532138" y="307975"/>
                  <a:pt x="518113" y="307975"/>
                </a:cubicBezTo>
                <a:cubicBezTo>
                  <a:pt x="518113" y="307975"/>
                  <a:pt x="518113" y="307975"/>
                  <a:pt x="398066" y="307975"/>
                </a:cubicBezTo>
                <a:lnTo>
                  <a:pt x="362167" y="307975"/>
                </a:lnTo>
                <a:lnTo>
                  <a:pt x="273051" y="398463"/>
                </a:lnTo>
                <a:lnTo>
                  <a:pt x="183934" y="307975"/>
                </a:lnTo>
                <a:lnTo>
                  <a:pt x="112955" y="307975"/>
                </a:lnTo>
                <a:cubicBezTo>
                  <a:pt x="85944" y="307975"/>
                  <a:pt x="57133" y="307975"/>
                  <a:pt x="26401" y="307975"/>
                </a:cubicBezTo>
                <a:cubicBezTo>
                  <a:pt x="12375" y="307975"/>
                  <a:pt x="0" y="295623"/>
                  <a:pt x="0" y="281624"/>
                </a:cubicBezTo>
                <a:lnTo>
                  <a:pt x="0"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298" name="C-3"/>
          <p:cNvSpPr>
            <a:spLocks noChangeArrowheads="1"/>
          </p:cNvSpPr>
          <p:nvPr/>
        </p:nvSpPr>
        <p:spPr bwMode="auto">
          <a:xfrm rot="16200000">
            <a:off x="2847181" y="2389663"/>
            <a:ext cx="206406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100">
                <a:solidFill>
                  <a:schemeClr val="bg1"/>
                </a:solidFill>
                <a:sym charset="0" pitchFamily="34" typeface="Arial"/>
              </a:rPr>
              <a:t>YOUR LONGER TITLE HERE</a:t>
            </a:r>
          </a:p>
        </p:txBody>
      </p:sp>
      <p:sp>
        <p:nvSpPr>
          <p:cNvPr id="11299" name="C-1"/>
          <p:cNvSpPr>
            <a:spLocks noChangeArrowheads="1"/>
          </p:cNvSpPr>
          <p:nvPr/>
        </p:nvSpPr>
        <p:spPr bwMode="auto">
          <a:xfrm>
            <a:off x="3593148" y="3527425"/>
            <a:ext cx="576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400">
                <a:solidFill>
                  <a:srgbClr val="FF6E00"/>
                </a:solidFill>
                <a:ea charset="-122" pitchFamily="34" typeface="微软雅黑"/>
                <a:sym charset="0" pitchFamily="34" typeface="Arial"/>
              </a:rPr>
              <a:t>1978</a:t>
            </a:r>
          </a:p>
        </p:txBody>
      </p:sp>
      <p:sp>
        <p:nvSpPr>
          <p:cNvPr id="11300" name="Freeform 5"/>
          <p:cNvSpPr>
            <a:spLocks noChangeArrowheads="1"/>
          </p:cNvSpPr>
          <p:nvPr/>
        </p:nvSpPr>
        <p:spPr bwMode="auto">
          <a:xfrm>
            <a:off x="9847263" y="3149600"/>
            <a:ext cx="501650" cy="506413"/>
          </a:xfrm>
          <a:custGeom>
            <a:gdLst>
              <a:gd fmla="*/ 114087649 w 944" name="T0"/>
              <a:gd fmla="*/ 1726847 h 944" name="T1"/>
              <a:gd fmla="*/ 0 w 944" name="T2"/>
              <a:gd fmla="*/ 135834020 h 944" name="T3"/>
              <a:gd fmla="*/ 133290636 w 944" name="T4"/>
              <a:gd fmla="*/ 271667504 h 944" name="T5"/>
              <a:gd fmla="*/ 265169318 w 944" name="T6"/>
              <a:gd fmla="*/ 155402834 h 944" name="T7"/>
              <a:gd fmla="*/ 247378284 w 944" name="T8"/>
              <a:gd fmla="*/ 135834020 h 944" name="T9"/>
              <a:gd fmla="*/ 152493656 w 944" name="T10"/>
              <a:gd fmla="*/ 135834020 h 944" name="T11"/>
              <a:gd fmla="*/ 133290636 w 944" name="T12"/>
              <a:gd fmla="*/ 116264703 h 944" name="T13"/>
              <a:gd fmla="*/ 133290636 w 944" name="T14"/>
              <a:gd fmla="*/ 19856865 h 944" name="T15"/>
              <a:gd fmla="*/ 114087649 w 944" name="T16"/>
              <a:gd fmla="*/ 1726847 h 94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44" name="T27"/>
              <a:gd fmla="*/ 0 h 944" name="T28"/>
              <a:gd fmla="*/ 944 w 944" name="T29"/>
              <a:gd fmla="*/ 944 h 94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44" w="944">
                <a:moveTo>
                  <a:pt x="404" y="6"/>
                </a:moveTo>
                <a:cubicBezTo>
                  <a:pt x="176" y="39"/>
                  <a:pt x="0" y="235"/>
                  <a:pt x="0" y="472"/>
                </a:cubicBezTo>
                <a:cubicBezTo>
                  <a:pt x="0" y="733"/>
                  <a:pt x="212" y="944"/>
                  <a:pt x="472" y="944"/>
                </a:cubicBezTo>
                <a:cubicBezTo>
                  <a:pt x="710" y="944"/>
                  <a:pt x="906" y="769"/>
                  <a:pt x="939" y="540"/>
                </a:cubicBezTo>
                <a:cubicBezTo>
                  <a:pt x="944" y="503"/>
                  <a:pt x="913" y="472"/>
                  <a:pt x="876" y="472"/>
                </a:cubicBezTo>
                <a:cubicBezTo>
                  <a:pt x="540" y="472"/>
                  <a:pt x="540" y="472"/>
                  <a:pt x="540" y="472"/>
                </a:cubicBezTo>
                <a:cubicBezTo>
                  <a:pt x="503" y="472"/>
                  <a:pt x="472" y="442"/>
                  <a:pt x="472" y="404"/>
                </a:cubicBezTo>
                <a:cubicBezTo>
                  <a:pt x="472" y="69"/>
                  <a:pt x="472" y="69"/>
                  <a:pt x="472" y="69"/>
                </a:cubicBezTo>
                <a:cubicBezTo>
                  <a:pt x="472" y="31"/>
                  <a:pt x="441" y="0"/>
                  <a:pt x="404" y="6"/>
                </a:cubicBezTo>
                <a:close/>
              </a:path>
            </a:pathLst>
          </a:custGeom>
          <a:noFill/>
          <a:ln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01" name="Freeform 6"/>
          <p:cNvSpPr>
            <a:spLocks noChangeArrowheads="1"/>
          </p:cNvSpPr>
          <p:nvPr/>
        </p:nvSpPr>
        <p:spPr bwMode="auto">
          <a:xfrm>
            <a:off x="10142538" y="3108325"/>
            <a:ext cx="252412" cy="252413"/>
          </a:xfrm>
          <a:custGeom>
            <a:gdLst>
              <a:gd fmla="*/ 0 w 472" name="T0"/>
              <a:gd fmla="*/ 19447035 h 472" name="T1"/>
              <a:gd fmla="*/ 0 w 472" name="T2"/>
              <a:gd fmla="*/ 115536707 h 472" name="T3"/>
              <a:gd fmla="*/ 19446423 w 472" name="T4"/>
              <a:gd fmla="*/ 134983733 h 472" name="T5"/>
              <a:gd fmla="*/ 115250146 w 472" name="T6"/>
              <a:gd fmla="*/ 134983733 h 472" name="T7"/>
              <a:gd fmla="*/ 133266583 w 472" name="T8"/>
              <a:gd fmla="*/ 115536707 h 472" name="T9"/>
              <a:gd fmla="*/ 19446423 w 472" name="T10"/>
              <a:gd fmla="*/ 1429984 h 472" name="T11"/>
              <a:gd fmla="*/ 0 w 472" name="T12"/>
              <a:gd fmla="*/ 19447035 h 472" name="T13"/>
              <a:gd fmla="*/ 0 60000 65536" name="T14"/>
              <a:gd fmla="*/ 0 60000 65536" name="T15"/>
              <a:gd fmla="*/ 0 60000 65536" name="T16"/>
              <a:gd fmla="*/ 0 60000 65536" name="T17"/>
              <a:gd fmla="*/ 0 60000 65536" name="T18"/>
              <a:gd fmla="*/ 0 60000 65536" name="T19"/>
              <a:gd fmla="*/ 0 60000 65536" name="T20"/>
              <a:gd fmla="*/ 0 w 472" name="T21"/>
              <a:gd fmla="*/ 0 h 472" name="T22"/>
              <a:gd fmla="*/ 472 w 472" name="T23"/>
              <a:gd fmla="*/ 472 h 4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72" w="472">
                <a:moveTo>
                  <a:pt x="0" y="68"/>
                </a:moveTo>
                <a:cubicBezTo>
                  <a:pt x="0" y="404"/>
                  <a:pt x="0" y="404"/>
                  <a:pt x="0" y="404"/>
                </a:cubicBezTo>
                <a:cubicBezTo>
                  <a:pt x="0" y="441"/>
                  <a:pt x="30" y="472"/>
                  <a:pt x="68" y="472"/>
                </a:cubicBezTo>
                <a:cubicBezTo>
                  <a:pt x="403" y="472"/>
                  <a:pt x="403" y="472"/>
                  <a:pt x="403" y="472"/>
                </a:cubicBezTo>
                <a:cubicBezTo>
                  <a:pt x="441" y="472"/>
                  <a:pt x="472" y="441"/>
                  <a:pt x="466" y="404"/>
                </a:cubicBezTo>
                <a:cubicBezTo>
                  <a:pt x="437" y="198"/>
                  <a:pt x="274" y="35"/>
                  <a:pt x="68" y="5"/>
                </a:cubicBezTo>
                <a:cubicBezTo>
                  <a:pt x="30" y="0"/>
                  <a:pt x="0" y="31"/>
                  <a:pt x="0" y="68"/>
                </a:cubicBezTo>
                <a:close/>
              </a:path>
            </a:pathLst>
          </a:custGeom>
          <a:noFill/>
          <a:ln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02" name="E-7"/>
          <p:cNvSpPr>
            <a:spLocks noChangeArrowheads="1"/>
          </p:cNvSpPr>
          <p:nvPr/>
        </p:nvSpPr>
        <p:spPr bwMode="auto">
          <a:xfrm>
            <a:off x="7062789" y="2662238"/>
            <a:ext cx="28003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This is a simple text. This is a simple text. This is a simple text. This is a simple text. This is a simple text. This is a </a:t>
            </a:r>
          </a:p>
          <a:p>
            <a:pPr algn="just" eaLnBrk="1" hangingPunct="1"/>
            <a:r>
              <a:rPr altLang="zh-CN" lang="en-US" sz="1000">
                <a:solidFill>
                  <a:srgbClr val="7F7F7F"/>
                </a:solidFill>
                <a:latin charset="0" panose="020b0604020202020204" pitchFamily="34" typeface="Utsaah"/>
                <a:sym charset="0" panose="020b0604020202020204" pitchFamily="34" typeface="Utsaah"/>
              </a:rPr>
              <a:t>simple text. This is a simple text. </a:t>
            </a:r>
          </a:p>
        </p:txBody>
      </p:sp>
      <p:sp>
        <p:nvSpPr>
          <p:cNvPr id="11303" name="E-6"/>
          <p:cNvSpPr>
            <a:spLocks noChangeArrowheads="1"/>
          </p:cNvSpPr>
          <p:nvPr/>
        </p:nvSpPr>
        <p:spPr bwMode="auto">
          <a:xfrm>
            <a:off x="7062789" y="2370138"/>
            <a:ext cx="13096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000">
                <a:solidFill>
                  <a:srgbClr val="000000"/>
                </a:solidFill>
                <a:sym charset="0" pitchFamily="34" typeface="Arial"/>
              </a:rPr>
              <a:t>YOUR TITLE HERE</a:t>
            </a:r>
          </a:p>
        </p:txBody>
      </p:sp>
      <p:pic>
        <p:nvPicPr>
          <p:cNvPr id="11304" name="E-5"/>
          <p:cNvPicPr>
            <a:picLocks noChangeArrowheads="1" noChangeAspect="1"/>
          </p:cNvPicPr>
          <p:nvPr/>
        </p:nvPicPr>
        <p:blipFill>
          <a:blip r:embed="rId5">
            <a:extLst>
              <a:ext uri="{28A0092B-C50C-407E-A947-70E740481C1C}">
                <a14:useLocalDpi val="0"/>
              </a:ext>
            </a:extLst>
          </a:blip>
          <a:stretch>
            <a:fillRect/>
          </a:stretch>
        </p:blipFill>
        <p:spPr bwMode="auto">
          <a:xfrm>
            <a:off x="6705600" y="2474913"/>
            <a:ext cx="487363" cy="13033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305" name="E-4"/>
          <p:cNvSpPr>
            <a:spLocks noChangeArrowheads="1"/>
          </p:cNvSpPr>
          <p:nvPr/>
        </p:nvSpPr>
        <p:spPr bwMode="auto">
          <a:xfrm>
            <a:off x="6515100" y="2476500"/>
            <a:ext cx="441325" cy="1077913"/>
          </a:xfrm>
          <a:custGeom>
            <a:gdLst>
              <a:gd fmla="*/ 0 w 659" name="T0"/>
              <a:gd fmla="*/ 12323085 h 1737" name="T1"/>
              <a:gd fmla="*/ 0 w 659" name="T2"/>
              <a:gd fmla="*/ 668909987 h 1737" name="T3"/>
              <a:gd fmla="*/ 295550438 w 659" name="T4"/>
              <a:gd fmla="*/ 668909987 h 1737" name="T5"/>
              <a:gd fmla="*/ 295550438 w 659" name="T6"/>
              <a:gd fmla="*/ 12323085 h 1737" name="T7"/>
              <a:gd fmla="*/ 281199010 w 659" name="T8"/>
              <a:gd fmla="*/ 0 h 1737" name="T9"/>
              <a:gd fmla="*/ 14351434 w 659" name="T10"/>
              <a:gd fmla="*/ 0 h 1737" name="T11"/>
              <a:gd fmla="*/ 0 w 659" name="T12"/>
              <a:gd fmla="*/ 12323085 h 1737" name="T13"/>
              <a:gd fmla="*/ 0 60000 65536" name="T14"/>
              <a:gd fmla="*/ 0 60000 65536" name="T15"/>
              <a:gd fmla="*/ 0 60000 65536" name="T16"/>
              <a:gd fmla="*/ 0 60000 65536" name="T17"/>
              <a:gd fmla="*/ 0 60000 65536" name="T18"/>
              <a:gd fmla="*/ 0 60000 65536" name="T19"/>
              <a:gd fmla="*/ 0 60000 65536" name="T20"/>
              <a:gd fmla="*/ 0 w 659" name="T21"/>
              <a:gd fmla="*/ 0 h 1737" name="T22"/>
              <a:gd fmla="*/ 659 w 659" name="T23"/>
              <a:gd fmla="*/ 1737 h 17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37" w="659">
                <a:moveTo>
                  <a:pt x="0" y="32"/>
                </a:moveTo>
                <a:cubicBezTo>
                  <a:pt x="0" y="1737"/>
                  <a:pt x="0" y="1737"/>
                  <a:pt x="0" y="1737"/>
                </a:cubicBezTo>
                <a:cubicBezTo>
                  <a:pt x="659" y="1737"/>
                  <a:pt x="659" y="1737"/>
                  <a:pt x="659" y="1737"/>
                </a:cubicBezTo>
                <a:cubicBezTo>
                  <a:pt x="659" y="32"/>
                  <a:pt x="659" y="32"/>
                  <a:pt x="659" y="32"/>
                </a:cubicBezTo>
                <a:cubicBezTo>
                  <a:pt x="659" y="14"/>
                  <a:pt x="645" y="0"/>
                  <a:pt x="627" y="0"/>
                </a:cubicBezTo>
                <a:cubicBezTo>
                  <a:pt x="32" y="0"/>
                  <a:pt x="32" y="0"/>
                  <a:pt x="32" y="0"/>
                </a:cubicBezTo>
                <a:cubicBezTo>
                  <a:pt x="14" y="0"/>
                  <a:pt x="0" y="14"/>
                  <a:pt x="0" y="32"/>
                </a:cubicBezTo>
                <a:close/>
              </a:path>
            </a:pathLst>
          </a:custGeom>
          <a:solidFill>
            <a:srgbClr val="008C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06" name="E-3"/>
          <p:cNvSpPr>
            <a:spLocks noChangeArrowheads="1"/>
          </p:cNvSpPr>
          <p:nvPr/>
        </p:nvSpPr>
        <p:spPr bwMode="auto">
          <a:xfrm rot="16200000">
            <a:off x="6222206" y="2915127"/>
            <a:ext cx="1006792"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100">
                <a:solidFill>
                  <a:schemeClr val="bg1"/>
                </a:solidFill>
                <a:sym charset="0" pitchFamily="34" typeface="Arial"/>
              </a:rPr>
              <a:t>YOUR TITLE</a:t>
            </a:r>
          </a:p>
        </p:txBody>
      </p:sp>
      <p:sp>
        <p:nvSpPr>
          <p:cNvPr id="11307" name="E-2"/>
          <p:cNvSpPr>
            <a:spLocks noChangeArrowheads="1"/>
          </p:cNvSpPr>
          <p:nvPr/>
        </p:nvSpPr>
        <p:spPr bwMode="auto">
          <a:xfrm>
            <a:off x="6515100" y="3554413"/>
            <a:ext cx="441325" cy="298450"/>
          </a:xfrm>
          <a:custGeom>
            <a:gdLst>
              <a:gd fmla="*/ 0 w 500063" name="T0"/>
              <a:gd fmla="*/ 0 h 363538" name="T1"/>
              <a:gd fmla="*/ 389486 w 500063" name="T2"/>
              <a:gd fmla="*/ 0 h 363538" name="T3"/>
              <a:gd fmla="*/ 389486 w 500063" name="T4"/>
              <a:gd fmla="*/ 173132 h 363538" name="T5"/>
              <a:gd fmla="*/ 370574 w 500063" name="T6"/>
              <a:gd fmla="*/ 189379 h 363538" name="T7"/>
              <a:gd fmla="*/ 284719 w 500063" name="T8"/>
              <a:gd fmla="*/ 189379 h 363538" name="T9"/>
              <a:gd fmla="*/ 260601 w 500063" name="T10"/>
              <a:gd fmla="*/ 189379 h 363538" name="T11"/>
              <a:gd fmla="*/ 194125 w 500063" name="T12"/>
              <a:gd fmla="*/ 245015 h 363538" name="T13"/>
              <a:gd fmla="*/ 128739 w 500063" name="T14"/>
              <a:gd fmla="*/ 189379 h 363538" name="T15"/>
              <a:gd fmla="*/ 80814 w 500063" name="T16"/>
              <a:gd fmla="*/ 189379 h 363538" name="T17"/>
              <a:gd fmla="*/ 18914 w 500063" name="T18"/>
              <a:gd fmla="*/ 189379 h 363538" name="T19"/>
              <a:gd fmla="*/ 0 w 500063" name="T20"/>
              <a:gd fmla="*/ 173132 h 3635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00063" name="T33"/>
              <a:gd fmla="*/ 0 h 363538" name="T34"/>
              <a:gd fmla="*/ 500063 w 500063" name="T35"/>
              <a:gd fmla="*/ 363538 h 36353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63538" w="500063">
                <a:moveTo>
                  <a:pt x="0" y="0"/>
                </a:moveTo>
                <a:cubicBezTo>
                  <a:pt x="0" y="0"/>
                  <a:pt x="0" y="0"/>
                  <a:pt x="500063" y="0"/>
                </a:cubicBezTo>
                <a:cubicBezTo>
                  <a:pt x="500063" y="0"/>
                  <a:pt x="500063" y="0"/>
                  <a:pt x="500063" y="256882"/>
                </a:cubicBezTo>
                <a:cubicBezTo>
                  <a:pt x="500063" y="270442"/>
                  <a:pt x="489440" y="280988"/>
                  <a:pt x="475781" y="280988"/>
                </a:cubicBezTo>
                <a:cubicBezTo>
                  <a:pt x="475781" y="280988"/>
                  <a:pt x="475781" y="280988"/>
                  <a:pt x="365552" y="280988"/>
                </a:cubicBezTo>
                <a:lnTo>
                  <a:pt x="334587" y="280988"/>
                </a:lnTo>
                <a:lnTo>
                  <a:pt x="249238" y="363538"/>
                </a:lnTo>
                <a:lnTo>
                  <a:pt x="165289" y="280988"/>
                </a:lnTo>
                <a:lnTo>
                  <a:pt x="103758" y="280988"/>
                </a:lnTo>
                <a:cubicBezTo>
                  <a:pt x="78956" y="280988"/>
                  <a:pt x="52501" y="280988"/>
                  <a:pt x="24283" y="280988"/>
                </a:cubicBezTo>
                <a:cubicBezTo>
                  <a:pt x="10624" y="280988"/>
                  <a:pt x="0" y="270442"/>
                  <a:pt x="0" y="256882"/>
                </a:cubicBezTo>
                <a:lnTo>
                  <a:pt x="0"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08" name="E-1"/>
          <p:cNvSpPr>
            <a:spLocks noChangeArrowheads="1"/>
          </p:cNvSpPr>
          <p:nvPr/>
        </p:nvSpPr>
        <p:spPr bwMode="auto">
          <a:xfrm>
            <a:off x="6447472" y="3544888"/>
            <a:ext cx="576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400">
                <a:solidFill>
                  <a:srgbClr val="008CFF"/>
                </a:solidFill>
                <a:ea charset="-122" pitchFamily="34" typeface="微软雅黑"/>
                <a:sym charset="0" pitchFamily="34" typeface="Arial"/>
              </a:rPr>
              <a:t>1978</a:t>
            </a:r>
          </a:p>
        </p:txBody>
      </p:sp>
      <p:sp>
        <p:nvSpPr>
          <p:cNvPr id="11309" name="B-9"/>
          <p:cNvSpPr>
            <a:spLocks noChangeArrowheads="1"/>
          </p:cNvSpPr>
          <p:nvPr/>
        </p:nvSpPr>
        <p:spPr bwMode="auto">
          <a:xfrm>
            <a:off x="2844800" y="4603750"/>
            <a:ext cx="184467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a:t>
            </a:r>
          </a:p>
        </p:txBody>
      </p:sp>
      <p:sp>
        <p:nvSpPr>
          <p:cNvPr id="11310" name="Oval 10"/>
          <p:cNvSpPr>
            <a:spLocks noChangeArrowheads="1"/>
          </p:cNvSpPr>
          <p:nvPr/>
        </p:nvSpPr>
        <p:spPr bwMode="auto">
          <a:xfrm>
            <a:off x="2571750" y="4668838"/>
            <a:ext cx="104775" cy="100012"/>
          </a:xfrm>
          <a:prstGeom prst="ellipse">
            <a:avLst/>
          </a:prstGeom>
          <a:noFill/>
          <a:ln cap="rnd" w="11113">
            <a:solidFill>
              <a:srgbClr val="999999"/>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11311" name="Freeform 11"/>
          <p:cNvSpPr>
            <a:spLocks noChangeArrowheads="1"/>
          </p:cNvSpPr>
          <p:nvPr/>
        </p:nvSpPr>
        <p:spPr bwMode="auto">
          <a:xfrm>
            <a:off x="2486025" y="4803775"/>
            <a:ext cx="276225" cy="498475"/>
          </a:xfrm>
          <a:custGeom>
            <a:gdLst>
              <a:gd fmla="*/ 97667101 w 455" name="T0"/>
              <a:gd fmla="*/ 0 h 890" name="T1"/>
              <a:gd fmla="*/ 70025770 w 455" name="T2"/>
              <a:gd fmla="*/ 0 h 890" name="T3"/>
              <a:gd fmla="*/ 0 w 455" name="T4"/>
              <a:gd fmla="*/ 59288282 h 890" name="T5"/>
              <a:gd fmla="*/ 0 w 455" name="T6"/>
              <a:gd fmla="*/ 125791567 h 890" name="T7"/>
              <a:gd fmla="*/ 21007674 w 455" name="T8"/>
              <a:gd fmla="*/ 143672252 h 890" name="T9"/>
              <a:gd fmla="*/ 42015348 w 455" name="T10"/>
              <a:gd fmla="*/ 161552413 h 890" name="T11"/>
              <a:gd fmla="*/ 42015348 w 455" name="T12"/>
              <a:gd fmla="*/ 261620961 h 890" name="T13"/>
              <a:gd fmla="*/ 62654510 w 455" name="T14"/>
              <a:gd fmla="*/ 279188000 h 890" name="T15"/>
              <a:gd fmla="*/ 105038360 w 455" name="T16"/>
              <a:gd fmla="*/ 279188000 h 890" name="T17"/>
              <a:gd fmla="*/ 126046025 w 455" name="T18"/>
              <a:gd fmla="*/ 261620961 h 890" name="T19"/>
              <a:gd fmla="*/ 126046025 w 455" name="T20"/>
              <a:gd fmla="*/ 161552413 h 890" name="T21"/>
              <a:gd fmla="*/ 146685187 w 455" name="T22"/>
              <a:gd fmla="*/ 143672252 h 890" name="T23"/>
              <a:gd fmla="*/ 167692889 w 455" name="T24"/>
              <a:gd fmla="*/ 125791567 h 890" name="T25"/>
              <a:gd fmla="*/ 167692889 w 455" name="T26"/>
              <a:gd fmla="*/ 59288282 h 890" name="T27"/>
              <a:gd fmla="*/ 97667101 w 455" name="T28"/>
              <a:gd fmla="*/ 0 h 89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55" name="T45"/>
              <a:gd fmla="*/ 0 h 890" name="T46"/>
              <a:gd fmla="*/ 455 w 455" name="T47"/>
              <a:gd fmla="*/ 890 h 89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890" w="455">
                <a:moveTo>
                  <a:pt x="265" y="0"/>
                </a:moveTo>
                <a:cubicBezTo>
                  <a:pt x="190" y="0"/>
                  <a:pt x="190" y="0"/>
                  <a:pt x="190" y="0"/>
                </a:cubicBezTo>
                <a:cubicBezTo>
                  <a:pt x="85" y="0"/>
                  <a:pt x="0" y="85"/>
                  <a:pt x="0" y="189"/>
                </a:cubicBezTo>
                <a:cubicBezTo>
                  <a:pt x="0" y="401"/>
                  <a:pt x="0" y="401"/>
                  <a:pt x="0" y="401"/>
                </a:cubicBezTo>
                <a:cubicBezTo>
                  <a:pt x="0" y="433"/>
                  <a:pt x="26" y="458"/>
                  <a:pt x="57" y="458"/>
                </a:cubicBezTo>
                <a:cubicBezTo>
                  <a:pt x="88" y="458"/>
                  <a:pt x="114" y="484"/>
                  <a:pt x="114" y="515"/>
                </a:cubicBezTo>
                <a:cubicBezTo>
                  <a:pt x="114" y="834"/>
                  <a:pt x="114" y="834"/>
                  <a:pt x="114" y="834"/>
                </a:cubicBezTo>
                <a:cubicBezTo>
                  <a:pt x="114" y="865"/>
                  <a:pt x="139" y="890"/>
                  <a:pt x="170" y="890"/>
                </a:cubicBezTo>
                <a:cubicBezTo>
                  <a:pt x="285" y="890"/>
                  <a:pt x="285" y="890"/>
                  <a:pt x="285" y="890"/>
                </a:cubicBezTo>
                <a:cubicBezTo>
                  <a:pt x="316" y="890"/>
                  <a:pt x="342" y="865"/>
                  <a:pt x="342" y="834"/>
                </a:cubicBezTo>
                <a:cubicBezTo>
                  <a:pt x="342" y="515"/>
                  <a:pt x="342" y="515"/>
                  <a:pt x="342" y="515"/>
                </a:cubicBezTo>
                <a:cubicBezTo>
                  <a:pt x="342" y="484"/>
                  <a:pt x="367" y="458"/>
                  <a:pt x="398" y="458"/>
                </a:cubicBezTo>
                <a:cubicBezTo>
                  <a:pt x="430" y="458"/>
                  <a:pt x="455" y="433"/>
                  <a:pt x="455" y="401"/>
                </a:cubicBezTo>
                <a:cubicBezTo>
                  <a:pt x="455" y="189"/>
                  <a:pt x="455" y="189"/>
                  <a:pt x="455" y="189"/>
                </a:cubicBezTo>
                <a:cubicBezTo>
                  <a:pt x="455" y="85"/>
                  <a:pt x="370" y="0"/>
                  <a:pt x="265" y="0"/>
                </a:cubicBezTo>
                <a:close/>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12" name="B-7"/>
          <p:cNvSpPr>
            <a:spLocks noChangeArrowheads="1"/>
          </p:cNvSpPr>
          <p:nvPr/>
        </p:nvSpPr>
        <p:spPr bwMode="auto">
          <a:xfrm>
            <a:off x="2384425" y="4110038"/>
            <a:ext cx="230505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a:t>
            </a:r>
          </a:p>
        </p:txBody>
      </p:sp>
      <p:sp>
        <p:nvSpPr>
          <p:cNvPr id="11313" name="B-6"/>
          <p:cNvSpPr>
            <a:spLocks noChangeArrowheads="1"/>
          </p:cNvSpPr>
          <p:nvPr/>
        </p:nvSpPr>
        <p:spPr bwMode="auto">
          <a:xfrm>
            <a:off x="2387600" y="3943350"/>
            <a:ext cx="14303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000">
                <a:solidFill>
                  <a:srgbClr val="000000"/>
                </a:solidFill>
                <a:sym charset="0" pitchFamily="34" typeface="Arial"/>
              </a:rPr>
              <a:t>YOUR TITLE HERE</a:t>
            </a:r>
          </a:p>
        </p:txBody>
      </p:sp>
      <p:pic>
        <p:nvPicPr>
          <p:cNvPr id="11314" name="B-5"/>
          <p:cNvPicPr>
            <a:picLocks noChangeArrowheads="1" noChangeAspect="1"/>
          </p:cNvPicPr>
          <p:nvPr/>
        </p:nvPicPr>
        <p:blipFill>
          <a:blip r:embed="rId6">
            <a:extLst>
              <a:ext uri="{28A0092B-C50C-407E-A947-70E740481C1C}">
                <a14:useLocalDpi val="0"/>
              </a:ext>
            </a:extLst>
          </a:blip>
          <a:stretch>
            <a:fillRect/>
          </a:stretch>
        </p:blipFill>
        <p:spPr bwMode="auto">
          <a:xfrm>
            <a:off x="2049463" y="3937000"/>
            <a:ext cx="487362" cy="1301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315" name="B-4"/>
          <p:cNvSpPr>
            <a:spLocks noChangeArrowheads="1"/>
          </p:cNvSpPr>
          <p:nvPr/>
        </p:nvSpPr>
        <p:spPr bwMode="auto">
          <a:xfrm>
            <a:off x="1871663" y="4149725"/>
            <a:ext cx="430212" cy="1049338"/>
          </a:xfrm>
          <a:custGeom>
            <a:gdLst>
              <a:gd fmla="*/ 0 w 659" name="T0"/>
              <a:gd fmla="*/ 622236266 h 1737" name="T1"/>
              <a:gd fmla="*/ 0 w 659" name="T2"/>
              <a:gd fmla="*/ 0 h 1737" name="T3"/>
              <a:gd fmla="*/ 280853339 w 659" name="T4"/>
              <a:gd fmla="*/ 0 h 1737" name="T5"/>
              <a:gd fmla="*/ 280853339 w 659" name="T6"/>
              <a:gd fmla="*/ 622236266 h 1737" name="T7"/>
              <a:gd fmla="*/ 267215819 w 659" name="T8"/>
              <a:gd fmla="*/ 633915057 h 1737" name="T9"/>
              <a:gd fmla="*/ 13637525 w 659" name="T10"/>
              <a:gd fmla="*/ 633915057 h 1737" name="T11"/>
              <a:gd fmla="*/ 0 w 659" name="T12"/>
              <a:gd fmla="*/ 622236266 h 1737" name="T13"/>
              <a:gd fmla="*/ 0 60000 65536" name="T14"/>
              <a:gd fmla="*/ 0 60000 65536" name="T15"/>
              <a:gd fmla="*/ 0 60000 65536" name="T16"/>
              <a:gd fmla="*/ 0 60000 65536" name="T17"/>
              <a:gd fmla="*/ 0 60000 65536" name="T18"/>
              <a:gd fmla="*/ 0 60000 65536" name="T19"/>
              <a:gd fmla="*/ 0 60000 65536" name="T20"/>
              <a:gd fmla="*/ 0 w 659" name="T21"/>
              <a:gd fmla="*/ 0 h 1737" name="T22"/>
              <a:gd fmla="*/ 659 w 659" name="T23"/>
              <a:gd fmla="*/ 1737 h 17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37" w="659">
                <a:moveTo>
                  <a:pt x="0" y="1705"/>
                </a:moveTo>
                <a:cubicBezTo>
                  <a:pt x="0" y="0"/>
                  <a:pt x="0" y="0"/>
                  <a:pt x="0" y="0"/>
                </a:cubicBezTo>
                <a:cubicBezTo>
                  <a:pt x="659" y="0"/>
                  <a:pt x="659" y="0"/>
                  <a:pt x="659" y="0"/>
                </a:cubicBezTo>
                <a:cubicBezTo>
                  <a:pt x="659" y="1705"/>
                  <a:pt x="659" y="1705"/>
                  <a:pt x="659" y="1705"/>
                </a:cubicBezTo>
                <a:cubicBezTo>
                  <a:pt x="659" y="1723"/>
                  <a:pt x="645" y="1737"/>
                  <a:pt x="627" y="1737"/>
                </a:cubicBezTo>
                <a:cubicBezTo>
                  <a:pt x="32" y="1737"/>
                  <a:pt x="32" y="1737"/>
                  <a:pt x="32" y="1737"/>
                </a:cubicBezTo>
                <a:cubicBezTo>
                  <a:pt x="14" y="1737"/>
                  <a:pt x="0" y="1723"/>
                  <a:pt x="0" y="1705"/>
                </a:cubicBezTo>
                <a:close/>
              </a:path>
            </a:pathLst>
          </a:custGeom>
          <a:solidFill>
            <a:srgbClr val="99AD0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16" name="B-3"/>
          <p:cNvSpPr>
            <a:spLocks noChangeArrowheads="1"/>
          </p:cNvSpPr>
          <p:nvPr/>
        </p:nvSpPr>
        <p:spPr bwMode="auto">
          <a:xfrm rot="16200000">
            <a:off x="1577181" y="4550252"/>
            <a:ext cx="1006792"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100">
                <a:solidFill>
                  <a:schemeClr val="bg1"/>
                </a:solidFill>
                <a:sym charset="0" pitchFamily="34" typeface="Arial"/>
              </a:rPr>
              <a:t>YOUR TITLE</a:t>
            </a:r>
          </a:p>
        </p:txBody>
      </p:sp>
      <p:sp>
        <p:nvSpPr>
          <p:cNvPr id="11317" name="B-2"/>
          <p:cNvSpPr>
            <a:spLocks noChangeArrowheads="1"/>
          </p:cNvSpPr>
          <p:nvPr/>
        </p:nvSpPr>
        <p:spPr bwMode="auto">
          <a:xfrm>
            <a:off x="1871663" y="3856038"/>
            <a:ext cx="430212" cy="293687"/>
          </a:xfrm>
          <a:custGeom>
            <a:gdLst>
              <a:gd fmla="*/ 189263 w 487362" name="T0"/>
              <a:gd fmla="*/ 0 h 355599" name="T1"/>
              <a:gd fmla="*/ 253438 w 487362" name="T2"/>
              <a:gd fmla="*/ 55224 h 355599" name="T3"/>
              <a:gd fmla="*/ 277612 w 487362" name="T4"/>
              <a:gd fmla="*/ 55224 h 355599" name="T5"/>
              <a:gd fmla="*/ 361323 w 487362" name="T6"/>
              <a:gd fmla="*/ 55224 h 355599" name="T7"/>
              <a:gd fmla="*/ 379764 w 487362" name="T8"/>
              <a:gd fmla="*/ 71252 h 355599" name="T9"/>
              <a:gd fmla="*/ 379764 w 487362" name="T10"/>
              <a:gd fmla="*/ 242554 h 355599" name="T11"/>
              <a:gd fmla="*/ 0 w 487362" name="T12"/>
              <a:gd fmla="*/ 242554 h 355599" name="T13"/>
              <a:gd fmla="*/ 0 w 487362" name="T14"/>
              <a:gd fmla="*/ 71252 h 355599" name="T15"/>
              <a:gd fmla="*/ 18440 w 487362" name="T16"/>
              <a:gd fmla="*/ 55224 h 355599" name="T17"/>
              <a:gd fmla="*/ 78797 w 487362" name="T18"/>
              <a:gd fmla="*/ 55224 h 355599" name="T19"/>
              <a:gd fmla="*/ 126176 w 487362" name="T20"/>
              <a:gd fmla="*/ 55224 h 35559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87362" name="T33"/>
              <a:gd fmla="*/ 0 h 355599" name="T34"/>
              <a:gd fmla="*/ 487362 w 487362" name="T35"/>
              <a:gd fmla="*/ 355599 h 35559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55599" w="487362">
                <a:moveTo>
                  <a:pt x="242887" y="0"/>
                </a:moveTo>
                <a:lnTo>
                  <a:pt x="325245" y="80962"/>
                </a:lnTo>
                <a:lnTo>
                  <a:pt x="356267" y="80962"/>
                </a:lnTo>
                <a:cubicBezTo>
                  <a:pt x="463697" y="80962"/>
                  <a:pt x="463697" y="80962"/>
                  <a:pt x="463697" y="80962"/>
                </a:cubicBezTo>
                <a:cubicBezTo>
                  <a:pt x="477008" y="80962"/>
                  <a:pt x="487362" y="91977"/>
                  <a:pt x="487362" y="104460"/>
                </a:cubicBezTo>
                <a:cubicBezTo>
                  <a:pt x="487362" y="355599"/>
                  <a:pt x="487362" y="355599"/>
                  <a:pt x="487362" y="355599"/>
                </a:cubicBezTo>
                <a:cubicBezTo>
                  <a:pt x="0" y="355599"/>
                  <a:pt x="0" y="355599"/>
                  <a:pt x="0" y="355599"/>
                </a:cubicBezTo>
                <a:lnTo>
                  <a:pt x="0" y="104460"/>
                </a:lnTo>
                <a:cubicBezTo>
                  <a:pt x="0" y="91977"/>
                  <a:pt x="10354" y="80962"/>
                  <a:pt x="23665" y="80962"/>
                </a:cubicBezTo>
                <a:cubicBezTo>
                  <a:pt x="51167" y="80962"/>
                  <a:pt x="76950" y="80962"/>
                  <a:pt x="101122" y="80962"/>
                </a:cubicBezTo>
                <a:lnTo>
                  <a:pt x="161925" y="80962"/>
                </a:lnTo>
                <a:lnTo>
                  <a:pt x="242887"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18" name="B-1"/>
          <p:cNvSpPr>
            <a:spLocks noChangeArrowheads="1"/>
          </p:cNvSpPr>
          <p:nvPr/>
        </p:nvSpPr>
        <p:spPr bwMode="auto">
          <a:xfrm>
            <a:off x="1784985" y="3906838"/>
            <a:ext cx="576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400">
                <a:solidFill>
                  <a:srgbClr val="99AD00"/>
                </a:solidFill>
                <a:ea charset="-122" pitchFamily="34" typeface="微软雅黑"/>
                <a:sym charset="0" pitchFamily="34" typeface="Arial"/>
              </a:rPr>
              <a:t>1978</a:t>
            </a:r>
          </a:p>
        </p:txBody>
      </p:sp>
      <p:sp>
        <p:nvSpPr>
          <p:cNvPr id="11319" name="Freeform 17"/>
          <p:cNvSpPr>
            <a:spLocks noChangeArrowheads="1"/>
          </p:cNvSpPr>
          <p:nvPr/>
        </p:nvSpPr>
        <p:spPr bwMode="auto">
          <a:xfrm>
            <a:off x="7178675" y="4926013"/>
            <a:ext cx="31750" cy="115887"/>
          </a:xfrm>
          <a:custGeom>
            <a:gdLst>
              <a:gd fmla="*/ 18667823 w 54" name="T0"/>
              <a:gd fmla="*/ 63037560 h 210" name="T1"/>
              <a:gd fmla="*/ 13828302 w 54" name="T2"/>
              <a:gd fmla="*/ 61515026 h 210" name="T3"/>
              <a:gd fmla="*/ 11753969 w 54" name="T4"/>
              <a:gd fmla="*/ 57860724 h 210" name="T5"/>
              <a:gd fmla="*/ 1382889 w 54" name="T6"/>
              <a:gd fmla="*/ 4263538 h 210" name="T7"/>
              <a:gd fmla="*/ 4839524 w 54" name="T8"/>
              <a:gd fmla="*/ 0 h 210" name="T9"/>
              <a:gd fmla="*/ 0 60000 65536" name="T10"/>
              <a:gd fmla="*/ 0 60000 65536" name="T11"/>
              <a:gd fmla="*/ 0 60000 65536" name="T12"/>
              <a:gd fmla="*/ 0 60000 65536" name="T13"/>
              <a:gd fmla="*/ 0 60000 65536" name="T14"/>
              <a:gd fmla="*/ 0 w 54" name="T15"/>
              <a:gd fmla="*/ 0 h 210" name="T16"/>
              <a:gd fmla="*/ 54 w 54" name="T17"/>
              <a:gd fmla="*/ 210 h 210" name="T18"/>
            </a:gdLst>
            <a:cxnLst>
              <a:cxn ang="T10">
                <a:pos x="T0" y="T1"/>
              </a:cxn>
              <a:cxn ang="T11">
                <a:pos x="T2" y="T3"/>
              </a:cxn>
              <a:cxn ang="T12">
                <a:pos x="T4" y="T5"/>
              </a:cxn>
              <a:cxn ang="T13">
                <a:pos x="T6" y="T7"/>
              </a:cxn>
              <a:cxn ang="T14">
                <a:pos x="T8" y="T9"/>
              </a:cxn>
            </a:cxnLst>
            <a:rect b="T18" l="T15" r="T17" t="T16"/>
            <a:pathLst>
              <a:path h="210" w="54">
                <a:moveTo>
                  <a:pt x="54" y="207"/>
                </a:moveTo>
                <a:cubicBezTo>
                  <a:pt x="49" y="210"/>
                  <a:pt x="42" y="207"/>
                  <a:pt x="40" y="202"/>
                </a:cubicBezTo>
                <a:cubicBezTo>
                  <a:pt x="38" y="198"/>
                  <a:pt x="36" y="194"/>
                  <a:pt x="34" y="190"/>
                </a:cubicBezTo>
                <a:cubicBezTo>
                  <a:pt x="9" y="132"/>
                  <a:pt x="0" y="73"/>
                  <a:pt x="4" y="14"/>
                </a:cubicBezTo>
                <a:cubicBezTo>
                  <a:pt x="4" y="9"/>
                  <a:pt x="9" y="2"/>
                  <a:pt x="14" y="0"/>
                </a:cubicBezTo>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20" name="Freeform 18"/>
          <p:cNvSpPr>
            <a:spLocks noChangeArrowheads="1"/>
          </p:cNvSpPr>
          <p:nvPr/>
        </p:nvSpPr>
        <p:spPr bwMode="auto">
          <a:xfrm>
            <a:off x="7148513" y="4938713"/>
            <a:ext cx="31750" cy="114300"/>
          </a:xfrm>
          <a:custGeom>
            <a:gdLst>
              <a:gd fmla="*/ 18667823 w 54" name="T0"/>
              <a:gd fmla="*/ 61911223 h 209" name="T1"/>
              <a:gd fmla="*/ 13482579 w 54" name="T2"/>
              <a:gd fmla="*/ 60116878 h 209" name="T3"/>
              <a:gd fmla="*/ 11753969 w 54" name="T4"/>
              <a:gd fmla="*/ 56826789 h 209" name="T5"/>
              <a:gd fmla="*/ 1382889 w 54" name="T6"/>
              <a:gd fmla="*/ 4486139 h 209" name="T7"/>
              <a:gd fmla="*/ 4839524 w 54" name="T8"/>
              <a:gd fmla="*/ 0 h 209" name="T9"/>
              <a:gd fmla="*/ 0 60000 65536" name="T10"/>
              <a:gd fmla="*/ 0 60000 65536" name="T11"/>
              <a:gd fmla="*/ 0 60000 65536" name="T12"/>
              <a:gd fmla="*/ 0 60000 65536" name="T13"/>
              <a:gd fmla="*/ 0 60000 65536" name="T14"/>
              <a:gd fmla="*/ 0 w 54" name="T15"/>
              <a:gd fmla="*/ 0 h 209" name="T16"/>
              <a:gd fmla="*/ 54 w 54" name="T17"/>
              <a:gd fmla="*/ 209 h 209" name="T18"/>
            </a:gdLst>
            <a:cxnLst>
              <a:cxn ang="T10">
                <a:pos x="T0" y="T1"/>
              </a:cxn>
              <a:cxn ang="T11">
                <a:pos x="T2" y="T3"/>
              </a:cxn>
              <a:cxn ang="T12">
                <a:pos x="T4" y="T5"/>
              </a:cxn>
              <a:cxn ang="T13">
                <a:pos x="T6" y="T7"/>
              </a:cxn>
              <a:cxn ang="T14">
                <a:pos x="T8" y="T9"/>
              </a:cxn>
            </a:cxnLst>
            <a:rect b="T18" l="T15" r="T17" t="T16"/>
            <a:pathLst>
              <a:path h="209" w="54">
                <a:moveTo>
                  <a:pt x="54" y="207"/>
                </a:moveTo>
                <a:cubicBezTo>
                  <a:pt x="48" y="209"/>
                  <a:pt x="42" y="206"/>
                  <a:pt x="39" y="201"/>
                </a:cubicBezTo>
                <a:cubicBezTo>
                  <a:pt x="38" y="197"/>
                  <a:pt x="36" y="193"/>
                  <a:pt x="34" y="190"/>
                </a:cubicBezTo>
                <a:cubicBezTo>
                  <a:pt x="10" y="133"/>
                  <a:pt x="0" y="73"/>
                  <a:pt x="4" y="15"/>
                </a:cubicBezTo>
                <a:cubicBezTo>
                  <a:pt x="4" y="9"/>
                  <a:pt x="9" y="2"/>
                  <a:pt x="14" y="0"/>
                </a:cubicBezTo>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21" name="Freeform 19"/>
          <p:cNvSpPr>
            <a:spLocks noChangeArrowheads="1"/>
          </p:cNvSpPr>
          <p:nvPr/>
        </p:nvSpPr>
        <p:spPr bwMode="auto">
          <a:xfrm>
            <a:off x="7116763" y="4979988"/>
            <a:ext cx="26987" cy="50800"/>
          </a:xfrm>
          <a:custGeom>
            <a:gdLst>
              <a:gd fmla="*/ 16937166 w 43" name="T0"/>
              <a:gd fmla="*/ 27748817 h 93" name="T1"/>
              <a:gd fmla="*/ 3938847 w 43" name="T2"/>
              <a:gd fmla="*/ 18797641 h 93" name="T3"/>
              <a:gd fmla="*/ 9847116 w 43" name="T4"/>
              <a:gd fmla="*/ 0 h 93" name="T5"/>
              <a:gd fmla="*/ 0 60000 65536" name="T6"/>
              <a:gd fmla="*/ 0 60000 65536" name="T7"/>
              <a:gd fmla="*/ 0 60000 65536" name="T8"/>
              <a:gd fmla="*/ 0 w 43" name="T9"/>
              <a:gd fmla="*/ 0 h 93" name="T10"/>
              <a:gd fmla="*/ 43 w 43" name="T11"/>
              <a:gd fmla="*/ 93 h 93" name="T12"/>
            </a:gdLst>
            <a:cxnLst>
              <a:cxn ang="T6">
                <a:pos x="T0" y="T1"/>
              </a:cxn>
              <a:cxn ang="T7">
                <a:pos x="T2" y="T3"/>
              </a:cxn>
              <a:cxn ang="T8">
                <a:pos x="T4" y="T5"/>
              </a:cxn>
            </a:cxnLst>
            <a:rect b="T12" l="T9" r="T11" t="T10"/>
            <a:pathLst>
              <a:path h="93" w="43">
                <a:moveTo>
                  <a:pt x="43" y="93"/>
                </a:moveTo>
                <a:cubicBezTo>
                  <a:pt x="29" y="88"/>
                  <a:pt x="16" y="77"/>
                  <a:pt x="10" y="63"/>
                </a:cubicBezTo>
                <a:cubicBezTo>
                  <a:pt x="0" y="40"/>
                  <a:pt x="7" y="15"/>
                  <a:pt x="25" y="0"/>
                </a:cubicBezTo>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22" name="Freeform 20"/>
          <p:cNvSpPr>
            <a:spLocks noChangeArrowheads="1"/>
          </p:cNvSpPr>
          <p:nvPr/>
        </p:nvSpPr>
        <p:spPr bwMode="auto">
          <a:xfrm>
            <a:off x="7208838" y="4699000"/>
            <a:ext cx="446087" cy="352425"/>
          </a:xfrm>
          <a:custGeom>
            <a:gdLst>
              <a:gd fmla="*/ 12985101 w 753" name="T0"/>
              <a:gd fmla="*/ 180944827 h 638" name="T1"/>
              <a:gd fmla="*/ 11230375 w 753" name="T2"/>
              <a:gd fmla="*/ 177283586 h 638" name="T3"/>
              <a:gd fmla="*/ 350709 w 753" name="T4"/>
              <a:gd fmla="*/ 137005477 h 638" name="T5"/>
              <a:gd fmla="*/ 0 w 753" name="T6"/>
              <a:gd fmla="*/ 131513063 h 638" name="T7"/>
              <a:gd fmla="*/ 350709 w 753" name="T8"/>
              <a:gd fmla="*/ 123579636 h 638" name="T9"/>
              <a:gd fmla="*/ 2105436 w 753" name="T10"/>
              <a:gd fmla="*/ 120528234 h 638" name="T11"/>
              <a:gd fmla="*/ 34393128 w 753" name="T12"/>
              <a:gd fmla="*/ 88184138 h 638" name="T13"/>
              <a:gd fmla="*/ 111954212 w 753" name="T14"/>
              <a:gd fmla="*/ 18918264 h 638" name="T15"/>
              <a:gd fmla="*/ 242157701 w 753" name="T16"/>
              <a:gd fmla="*/ 63773451 h 638" name="T17"/>
              <a:gd fmla="*/ 190918732 w 753" name="T18"/>
              <a:gd fmla="*/ 176978114 h 638" name="T19"/>
              <a:gd fmla="*/ 79666529 w 753" name="T20"/>
              <a:gd fmla="*/ 178809287 h 638" name="T21"/>
              <a:gd fmla="*/ 31936985 w 753" name="T22"/>
              <a:gd fmla="*/ 177283586 h 6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753" name="T36"/>
              <a:gd fmla="*/ 0 h 638" name="T37"/>
              <a:gd fmla="*/ 753 w 753" name="T38"/>
              <a:gd fmla="*/ 638 h 6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38" w="753">
                <a:moveTo>
                  <a:pt x="37" y="593"/>
                </a:moveTo>
                <a:cubicBezTo>
                  <a:pt x="35" y="589"/>
                  <a:pt x="34" y="585"/>
                  <a:pt x="32" y="581"/>
                </a:cubicBezTo>
                <a:cubicBezTo>
                  <a:pt x="13" y="538"/>
                  <a:pt x="3" y="493"/>
                  <a:pt x="1" y="449"/>
                </a:cubicBezTo>
                <a:cubicBezTo>
                  <a:pt x="0" y="443"/>
                  <a:pt x="0" y="437"/>
                  <a:pt x="0" y="431"/>
                </a:cubicBezTo>
                <a:cubicBezTo>
                  <a:pt x="0" y="422"/>
                  <a:pt x="1" y="414"/>
                  <a:pt x="1" y="405"/>
                </a:cubicBezTo>
                <a:cubicBezTo>
                  <a:pt x="1" y="402"/>
                  <a:pt x="3" y="398"/>
                  <a:pt x="6" y="395"/>
                </a:cubicBezTo>
                <a:cubicBezTo>
                  <a:pt x="18" y="350"/>
                  <a:pt x="50" y="310"/>
                  <a:pt x="98" y="289"/>
                </a:cubicBezTo>
                <a:cubicBezTo>
                  <a:pt x="183" y="252"/>
                  <a:pt x="187" y="119"/>
                  <a:pt x="319" y="62"/>
                </a:cubicBezTo>
                <a:cubicBezTo>
                  <a:pt x="462" y="0"/>
                  <a:pt x="628" y="65"/>
                  <a:pt x="690" y="209"/>
                </a:cubicBezTo>
                <a:cubicBezTo>
                  <a:pt x="753" y="352"/>
                  <a:pt x="687" y="518"/>
                  <a:pt x="544" y="580"/>
                </a:cubicBezTo>
                <a:cubicBezTo>
                  <a:pt x="410" y="638"/>
                  <a:pt x="305" y="553"/>
                  <a:pt x="227" y="586"/>
                </a:cubicBezTo>
                <a:cubicBezTo>
                  <a:pt x="184" y="605"/>
                  <a:pt x="133" y="602"/>
                  <a:pt x="91" y="581"/>
                </a:cubicBezTo>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23" name="D-7"/>
          <p:cNvSpPr>
            <a:spLocks noChangeArrowheads="1"/>
          </p:cNvSpPr>
          <p:nvPr/>
        </p:nvSpPr>
        <p:spPr bwMode="auto">
          <a:xfrm>
            <a:off x="5419725" y="4110038"/>
            <a:ext cx="230505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 simple text. </a:t>
            </a:r>
          </a:p>
        </p:txBody>
      </p:sp>
      <p:sp>
        <p:nvSpPr>
          <p:cNvPr id="11324" name="D-6"/>
          <p:cNvSpPr>
            <a:spLocks noChangeArrowheads="1"/>
          </p:cNvSpPr>
          <p:nvPr/>
        </p:nvSpPr>
        <p:spPr bwMode="auto">
          <a:xfrm>
            <a:off x="5422900" y="3943350"/>
            <a:ext cx="14303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000">
                <a:solidFill>
                  <a:srgbClr val="000000"/>
                </a:solidFill>
                <a:sym charset="0" pitchFamily="34" typeface="Arial"/>
              </a:rPr>
              <a:t>YOUR TITLE HERE</a:t>
            </a:r>
          </a:p>
        </p:txBody>
      </p:sp>
      <p:pic>
        <p:nvPicPr>
          <p:cNvPr id="11325" name="D-5"/>
          <p:cNvPicPr>
            <a:picLocks noChangeArrowheads="1" noChangeAspect="1"/>
          </p:cNvPicPr>
          <p:nvPr/>
        </p:nvPicPr>
        <p:blipFill>
          <a:blip r:embed="rId7">
            <a:extLst>
              <a:ext uri="{28A0092B-C50C-407E-A947-70E740481C1C}">
                <a14:useLocalDpi val="0"/>
              </a:ext>
            </a:extLst>
          </a:blip>
          <a:stretch>
            <a:fillRect/>
          </a:stretch>
        </p:blipFill>
        <p:spPr bwMode="auto">
          <a:xfrm>
            <a:off x="5019675" y="3935413"/>
            <a:ext cx="588963" cy="157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326" name="D-4"/>
          <p:cNvSpPr>
            <a:spLocks noChangeArrowheads="1"/>
          </p:cNvSpPr>
          <p:nvPr/>
        </p:nvSpPr>
        <p:spPr bwMode="auto">
          <a:xfrm>
            <a:off x="4897438" y="4121150"/>
            <a:ext cx="423862" cy="1417638"/>
          </a:xfrm>
          <a:custGeom>
            <a:gdLst>
              <a:gd fmla="*/ 0 w 659" name="T0"/>
              <a:gd fmla="*/ 831334383 h 2385" name="T1"/>
              <a:gd fmla="*/ 0 w 659" name="T2"/>
              <a:gd fmla="*/ 0 h 2385" name="T3"/>
              <a:gd fmla="*/ 272623644 w 659" name="T4"/>
              <a:gd fmla="*/ 0 h 2385" name="T5"/>
              <a:gd fmla="*/ 272623644 w 659" name="T6"/>
              <a:gd fmla="*/ 831334383 h 2385" name="T7"/>
              <a:gd fmla="*/ 259385519 w 659" name="T8"/>
              <a:gd fmla="*/ 842640413 h 2385" name="T9"/>
              <a:gd fmla="*/ 13238130 w 659" name="T10"/>
              <a:gd fmla="*/ 842640413 h 2385" name="T11"/>
              <a:gd fmla="*/ 0 w 659" name="T12"/>
              <a:gd fmla="*/ 831334383 h 2385" name="T13"/>
              <a:gd fmla="*/ 0 60000 65536" name="T14"/>
              <a:gd fmla="*/ 0 60000 65536" name="T15"/>
              <a:gd fmla="*/ 0 60000 65536" name="T16"/>
              <a:gd fmla="*/ 0 60000 65536" name="T17"/>
              <a:gd fmla="*/ 0 60000 65536" name="T18"/>
              <a:gd fmla="*/ 0 60000 65536" name="T19"/>
              <a:gd fmla="*/ 0 60000 65536" name="T20"/>
              <a:gd fmla="*/ 0 w 659" name="T21"/>
              <a:gd fmla="*/ 0 h 2385" name="T22"/>
              <a:gd fmla="*/ 659 w 659" name="T23"/>
              <a:gd fmla="*/ 2385 h 238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85" w="659">
                <a:moveTo>
                  <a:pt x="0" y="2353"/>
                </a:moveTo>
                <a:cubicBezTo>
                  <a:pt x="0" y="0"/>
                  <a:pt x="0" y="0"/>
                  <a:pt x="0" y="0"/>
                </a:cubicBezTo>
                <a:cubicBezTo>
                  <a:pt x="659" y="0"/>
                  <a:pt x="659" y="0"/>
                  <a:pt x="659" y="0"/>
                </a:cubicBezTo>
                <a:cubicBezTo>
                  <a:pt x="659" y="2353"/>
                  <a:pt x="659" y="2353"/>
                  <a:pt x="659" y="2353"/>
                </a:cubicBezTo>
                <a:cubicBezTo>
                  <a:pt x="659" y="2371"/>
                  <a:pt x="645" y="2385"/>
                  <a:pt x="627" y="2385"/>
                </a:cubicBezTo>
                <a:cubicBezTo>
                  <a:pt x="32" y="2385"/>
                  <a:pt x="32" y="2385"/>
                  <a:pt x="32" y="2385"/>
                </a:cubicBezTo>
                <a:cubicBezTo>
                  <a:pt x="14" y="2385"/>
                  <a:pt x="0" y="2371"/>
                  <a:pt x="0" y="2353"/>
                </a:cubicBezTo>
                <a:close/>
              </a:path>
            </a:pathLst>
          </a:custGeom>
          <a:solidFill>
            <a:srgbClr val="FF2A0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27" name="D-3"/>
          <p:cNvSpPr>
            <a:spLocks noChangeArrowheads="1"/>
          </p:cNvSpPr>
          <p:nvPr/>
        </p:nvSpPr>
        <p:spPr bwMode="auto">
          <a:xfrm rot="16200000">
            <a:off x="4383880" y="4748689"/>
            <a:ext cx="1435417"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100">
                <a:solidFill>
                  <a:schemeClr val="bg1"/>
                </a:solidFill>
                <a:sym charset="0" pitchFamily="34" typeface="Arial"/>
              </a:rPr>
              <a:t>YOUR TITLE HERE</a:t>
            </a:r>
          </a:p>
        </p:txBody>
      </p:sp>
      <p:sp>
        <p:nvSpPr>
          <p:cNvPr id="11328" name="D-2"/>
          <p:cNvSpPr>
            <a:spLocks noChangeArrowheads="1"/>
          </p:cNvSpPr>
          <p:nvPr/>
        </p:nvSpPr>
        <p:spPr bwMode="auto">
          <a:xfrm>
            <a:off x="4897438" y="3860800"/>
            <a:ext cx="423862" cy="288925"/>
          </a:xfrm>
          <a:custGeom>
            <a:gdLst>
              <a:gd fmla="*/ 187369 w 479425" name="T0"/>
              <a:gd fmla="*/ 0 h 350838" name="T1"/>
              <a:gd fmla="*/ 249563 w 479425" name="T2"/>
              <a:gd fmla="*/ 54909 h 350838" name="T3"/>
              <a:gd fmla="*/ 273938 w 479425" name="T4"/>
              <a:gd fmla="*/ 54909 h 350838" name="T5"/>
              <a:gd fmla="*/ 356542 w 479425" name="T6"/>
              <a:gd fmla="*/ 54909 h 350838" name="T7"/>
              <a:gd fmla="*/ 374738 w 479425" name="T8"/>
              <a:gd fmla="*/ 70611 h 350838" name="T9"/>
              <a:gd fmla="*/ 374738 w 479425" name="T10"/>
              <a:gd fmla="*/ 237938 h 350838" name="T11"/>
              <a:gd fmla="*/ 0 w 479425" name="T12"/>
              <a:gd fmla="*/ 237938 h 350838" name="T13"/>
              <a:gd fmla="*/ 0 w 479425" name="T14"/>
              <a:gd fmla="*/ 70611 h 350838" name="T15"/>
              <a:gd fmla="*/ 18197 w 479425" name="T16"/>
              <a:gd fmla="*/ 54909 h 350838" name="T17"/>
              <a:gd fmla="*/ 124086 w 479425" name="T18"/>
              <a:gd fmla="*/ 54909 h 350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79425" name="T30"/>
              <a:gd fmla="*/ 0 h 350838" name="T31"/>
              <a:gd fmla="*/ 479425 w 479425" name="T32"/>
              <a:gd fmla="*/ 350838 h 35083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50838" w="479425">
                <a:moveTo>
                  <a:pt x="239713" y="0"/>
                </a:moveTo>
                <a:lnTo>
                  <a:pt x="319281" y="80963"/>
                </a:lnTo>
                <a:lnTo>
                  <a:pt x="350465" y="80963"/>
                </a:lnTo>
                <a:cubicBezTo>
                  <a:pt x="456145" y="80963"/>
                  <a:pt x="456145" y="80963"/>
                  <a:pt x="456145" y="80963"/>
                </a:cubicBezTo>
                <a:cubicBezTo>
                  <a:pt x="469240" y="80963"/>
                  <a:pt x="479425" y="91092"/>
                  <a:pt x="479425" y="104116"/>
                </a:cubicBezTo>
                <a:cubicBezTo>
                  <a:pt x="479425" y="350838"/>
                  <a:pt x="479425" y="350838"/>
                  <a:pt x="479425" y="350838"/>
                </a:cubicBezTo>
                <a:cubicBezTo>
                  <a:pt x="0" y="350838"/>
                  <a:pt x="0" y="350838"/>
                  <a:pt x="0" y="350838"/>
                </a:cubicBezTo>
                <a:lnTo>
                  <a:pt x="0" y="104116"/>
                </a:lnTo>
                <a:cubicBezTo>
                  <a:pt x="0" y="91092"/>
                  <a:pt x="10185" y="80963"/>
                  <a:pt x="23280" y="80963"/>
                </a:cubicBezTo>
                <a:lnTo>
                  <a:pt x="158750" y="80963"/>
                </a:lnTo>
                <a:lnTo>
                  <a:pt x="239713"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29" name="D-1"/>
          <p:cNvSpPr>
            <a:spLocks noChangeArrowheads="1"/>
          </p:cNvSpPr>
          <p:nvPr/>
        </p:nvSpPr>
        <p:spPr bwMode="auto">
          <a:xfrm>
            <a:off x="4820285" y="3906838"/>
            <a:ext cx="576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400">
                <a:solidFill>
                  <a:srgbClr val="FF2A00"/>
                </a:solidFill>
                <a:ea charset="-122" pitchFamily="34" typeface="微软雅黑"/>
                <a:sym charset="0" pitchFamily="34" typeface="Arial"/>
              </a:rPr>
              <a:t>1978</a:t>
            </a:r>
          </a:p>
        </p:txBody>
      </p:sp>
      <p:sp>
        <p:nvSpPr>
          <p:cNvPr id="11330" name="F-9"/>
          <p:cNvSpPr>
            <a:spLocks noChangeArrowheads="1"/>
          </p:cNvSpPr>
          <p:nvPr/>
        </p:nvSpPr>
        <p:spPr bwMode="auto">
          <a:xfrm>
            <a:off x="8501064" y="4625975"/>
            <a:ext cx="23050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a:t>
            </a:r>
          </a:p>
          <a:p>
            <a:pPr algn="just" eaLnBrk="1" hangingPunct="1"/>
            <a:r>
              <a:rPr altLang="zh-CN" lang="en-US" sz="1000">
                <a:solidFill>
                  <a:srgbClr val="7F7F7F"/>
                </a:solidFill>
                <a:latin charset="0" panose="020b0604020202020204" pitchFamily="34" typeface="Utsaah"/>
                <a:sym charset="0" panose="020b0604020202020204" pitchFamily="34" typeface="Utsaah"/>
              </a:rPr>
              <a:t>text. This is a simple text.  </a:t>
            </a:r>
          </a:p>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a:t>
            </a:r>
          </a:p>
          <a:p>
            <a:pPr algn="just" eaLnBrk="1" hangingPunct="1"/>
            <a:r>
              <a:rPr altLang="zh-CN" lang="en-US" sz="1000">
                <a:solidFill>
                  <a:srgbClr val="7F7F7F"/>
                </a:solidFill>
                <a:latin charset="0" panose="020b0604020202020204" pitchFamily="34" typeface="Utsaah"/>
                <a:sym charset="0" panose="020b0604020202020204" pitchFamily="34" typeface="Utsaah"/>
              </a:rPr>
              <a:t> simple text. This is a simple text. This is a simple text. This is a simple text. This is a simple text. This is a simple text.</a:t>
            </a:r>
          </a:p>
        </p:txBody>
      </p:sp>
      <p:sp>
        <p:nvSpPr>
          <p:cNvPr id="11331" name="Freeform 15"/>
          <p:cNvSpPr>
            <a:spLocks noChangeArrowheads="1" noEditPoints="1"/>
          </p:cNvSpPr>
          <p:nvPr/>
        </p:nvSpPr>
        <p:spPr bwMode="auto">
          <a:xfrm>
            <a:off x="10194925" y="4549775"/>
            <a:ext cx="431800" cy="401638"/>
          </a:xfrm>
          <a:custGeom>
            <a:gdLst>
              <a:gd fmla="*/ 187322810 w 727" name="T0"/>
              <a:gd fmla="*/ 184434179 h 722" name="T1"/>
              <a:gd fmla="*/ 178856088 w 727" name="T2"/>
              <a:gd fmla="*/ 203310603 h 722" name="T3"/>
              <a:gd fmla="*/ 139345473 w 727" name="T4"/>
              <a:gd fmla="*/ 213213591 h 722" name="T5"/>
              <a:gd fmla="*/ 120648599 w 727" name="T6"/>
              <a:gd fmla="*/ 201454279 h 722" name="T7"/>
              <a:gd fmla="*/ 100540505 w 727" name="T8"/>
              <a:gd fmla="*/ 211047416 h 722" name="T9"/>
              <a:gd fmla="*/ 62793933 w 727" name="T10"/>
              <a:gd fmla="*/ 196502785 h 722" name="T11"/>
              <a:gd fmla="*/ 57149650 w 727" name="T12"/>
              <a:gd fmla="*/ 177007217 h 722" name="T13"/>
              <a:gd fmla="*/ 34571913 w 727" name="T14"/>
              <a:gd fmla="*/ 172984163 h 722" name="T15"/>
              <a:gd fmla="*/ 16580644 w 727" name="T16"/>
              <a:gd fmla="*/ 140801364 h 722" name="T17"/>
              <a:gd fmla="*/ 26457996 w 727" name="T18"/>
              <a:gd fmla="*/ 122852824 h 722" name="T19"/>
              <a:gd fmla="*/ 12346986 w 727" name="T20"/>
              <a:gd fmla="*/ 106761164 h 722" name="T21"/>
              <a:gd fmla="*/ 21872127 w 727" name="T22"/>
              <a:gd fmla="*/ 72102358 h 722" name="T23"/>
              <a:gd fmla="*/ 43038645 w 727" name="T24"/>
              <a:gd fmla="*/ 63747512 h 722" name="T25"/>
              <a:gd fmla="*/ 43744254 w 727" name="T26"/>
              <a:gd fmla="*/ 43632798 h 722" name="T27"/>
              <a:gd fmla="*/ 76904939 w 727" name="T28"/>
              <a:gd fmla="*/ 22280897 h 722" name="T29"/>
              <a:gd fmla="*/ 99129286 w 727" name="T30"/>
              <a:gd fmla="*/ 27850980 h 722" name="T31"/>
              <a:gd fmla="*/ 114298706 w 727" name="T32"/>
              <a:gd fmla="*/ 12997050 h 722" name="T33"/>
              <a:gd fmla="*/ 155220503 w 727" name="T34"/>
              <a:gd fmla="*/ 15163224 h 722" name="T35"/>
              <a:gd fmla="*/ 168273131 w 727" name="T36"/>
              <a:gd fmla="*/ 31873478 h 722" name="T37"/>
              <a:gd fmla="*/ 191203663 w 727" name="T38"/>
              <a:gd fmla="*/ 29088714 h 722" name="T39"/>
              <a:gd fmla="*/ 220836300 w 727" name="T40"/>
              <a:gd fmla="*/ 53845080 h 722" name="T41"/>
              <a:gd fmla="*/ 218367260 w 727" name="T42"/>
              <a:gd fmla="*/ 73959255 h 722" name="T43"/>
              <a:gd fmla="*/ 238122549 w 727" name="T44"/>
              <a:gd fmla="*/ 84480832 h 722" name="T45"/>
              <a:gd fmla="*/ 242708417 w 727" name="T46"/>
              <a:gd fmla="*/ 120068061 h 722" name="T47"/>
              <a:gd fmla="*/ 226127778 w 727" name="T48"/>
              <a:gd fmla="*/ 133993547 h 722" name="T49"/>
              <a:gd fmla="*/ 233183281 w 727" name="T50"/>
              <a:gd fmla="*/ 153179299 h 722" name="T51"/>
              <a:gd fmla="*/ 210606147 w 727" name="T52"/>
              <a:gd fmla="*/ 183196445 h 722" name="T53"/>
              <a:gd fmla="*/ 170037155 w 727" name="T54"/>
              <a:gd fmla="*/ 163700876 h 722" name="T55"/>
              <a:gd fmla="*/ 191909273 w 727" name="T56"/>
              <a:gd fmla="*/ 85409272 h 722" name="T57"/>
              <a:gd fmla="*/ 107243203 w 727" name="T58"/>
              <a:gd fmla="*/ 52607346 h 722" name="T59"/>
              <a:gd fmla="*/ 56091235 w 727" name="T60"/>
              <a:gd fmla="*/ 119758210 h 722" name="T61"/>
              <a:gd fmla="*/ 122765428 w 727" name="T62"/>
              <a:gd fmla="*/ 175769482 h 72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27" name="T96"/>
              <a:gd fmla="*/ 0 h 722" name="T97"/>
              <a:gd fmla="*/ 727 w 727" name="T98"/>
              <a:gd fmla="*/ 722 h 722"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22" w="727">
                <a:moveTo>
                  <a:pt x="545" y="586"/>
                </a:moveTo>
                <a:cubicBezTo>
                  <a:pt x="540" y="590"/>
                  <a:pt x="536" y="593"/>
                  <a:pt x="531" y="596"/>
                </a:cubicBezTo>
                <a:cubicBezTo>
                  <a:pt x="527" y="600"/>
                  <a:pt x="522" y="603"/>
                  <a:pt x="518" y="606"/>
                </a:cubicBezTo>
                <a:cubicBezTo>
                  <a:pt x="510" y="611"/>
                  <a:pt x="506" y="633"/>
                  <a:pt x="507" y="657"/>
                </a:cubicBezTo>
                <a:cubicBezTo>
                  <a:pt x="508" y="681"/>
                  <a:pt x="488" y="708"/>
                  <a:pt x="464" y="715"/>
                </a:cubicBezTo>
                <a:cubicBezTo>
                  <a:pt x="439" y="722"/>
                  <a:pt x="408" y="710"/>
                  <a:pt x="395" y="689"/>
                </a:cubicBezTo>
                <a:cubicBezTo>
                  <a:pt x="383" y="669"/>
                  <a:pt x="368" y="652"/>
                  <a:pt x="359" y="652"/>
                </a:cubicBezTo>
                <a:cubicBezTo>
                  <a:pt x="353" y="652"/>
                  <a:pt x="348" y="652"/>
                  <a:pt x="342" y="651"/>
                </a:cubicBezTo>
                <a:cubicBezTo>
                  <a:pt x="337" y="651"/>
                  <a:pt x="331" y="651"/>
                  <a:pt x="326" y="650"/>
                </a:cubicBezTo>
                <a:cubicBezTo>
                  <a:pt x="317" y="649"/>
                  <a:pt x="299" y="664"/>
                  <a:pt x="285" y="682"/>
                </a:cubicBezTo>
                <a:cubicBezTo>
                  <a:pt x="270" y="701"/>
                  <a:pt x="237" y="709"/>
                  <a:pt x="214" y="699"/>
                </a:cubicBezTo>
                <a:cubicBezTo>
                  <a:pt x="191" y="689"/>
                  <a:pt x="174" y="659"/>
                  <a:pt x="178" y="635"/>
                </a:cubicBezTo>
                <a:cubicBezTo>
                  <a:pt x="182" y="612"/>
                  <a:pt x="181" y="590"/>
                  <a:pt x="175" y="584"/>
                </a:cubicBezTo>
                <a:cubicBezTo>
                  <a:pt x="170" y="580"/>
                  <a:pt x="166" y="576"/>
                  <a:pt x="162" y="572"/>
                </a:cubicBezTo>
                <a:cubicBezTo>
                  <a:pt x="158" y="569"/>
                  <a:pt x="154" y="565"/>
                  <a:pt x="151" y="561"/>
                </a:cubicBezTo>
                <a:cubicBezTo>
                  <a:pt x="144" y="554"/>
                  <a:pt x="121" y="554"/>
                  <a:pt x="98" y="559"/>
                </a:cubicBezTo>
                <a:cubicBezTo>
                  <a:pt x="75" y="564"/>
                  <a:pt x="44" y="549"/>
                  <a:pt x="33" y="526"/>
                </a:cubicBezTo>
                <a:cubicBezTo>
                  <a:pt x="22" y="504"/>
                  <a:pt x="29" y="470"/>
                  <a:pt x="47" y="455"/>
                </a:cubicBezTo>
                <a:cubicBezTo>
                  <a:pt x="65" y="440"/>
                  <a:pt x="79" y="422"/>
                  <a:pt x="77" y="413"/>
                </a:cubicBezTo>
                <a:cubicBezTo>
                  <a:pt x="77" y="408"/>
                  <a:pt x="76" y="402"/>
                  <a:pt x="75" y="397"/>
                </a:cubicBezTo>
                <a:cubicBezTo>
                  <a:pt x="74" y="391"/>
                  <a:pt x="74" y="386"/>
                  <a:pt x="74" y="380"/>
                </a:cubicBezTo>
                <a:cubicBezTo>
                  <a:pt x="73" y="371"/>
                  <a:pt x="55" y="356"/>
                  <a:pt x="35" y="345"/>
                </a:cubicBezTo>
                <a:cubicBezTo>
                  <a:pt x="14" y="334"/>
                  <a:pt x="0" y="303"/>
                  <a:pt x="6" y="279"/>
                </a:cubicBezTo>
                <a:cubicBezTo>
                  <a:pt x="12" y="254"/>
                  <a:pt x="39" y="233"/>
                  <a:pt x="62" y="233"/>
                </a:cubicBezTo>
                <a:cubicBezTo>
                  <a:pt x="86" y="233"/>
                  <a:pt x="108" y="228"/>
                  <a:pt x="113" y="220"/>
                </a:cubicBezTo>
                <a:cubicBezTo>
                  <a:pt x="116" y="215"/>
                  <a:pt x="119" y="211"/>
                  <a:pt x="122" y="206"/>
                </a:cubicBezTo>
                <a:cubicBezTo>
                  <a:pt x="125" y="202"/>
                  <a:pt x="128" y="197"/>
                  <a:pt x="132" y="193"/>
                </a:cubicBezTo>
                <a:cubicBezTo>
                  <a:pt x="137" y="185"/>
                  <a:pt x="133" y="163"/>
                  <a:pt x="124" y="141"/>
                </a:cubicBezTo>
                <a:cubicBezTo>
                  <a:pt x="115" y="119"/>
                  <a:pt x="124" y="86"/>
                  <a:pt x="145" y="71"/>
                </a:cubicBezTo>
                <a:cubicBezTo>
                  <a:pt x="165" y="57"/>
                  <a:pt x="200" y="57"/>
                  <a:pt x="218" y="72"/>
                </a:cubicBezTo>
                <a:cubicBezTo>
                  <a:pt x="236" y="87"/>
                  <a:pt x="256" y="98"/>
                  <a:pt x="265" y="95"/>
                </a:cubicBezTo>
                <a:cubicBezTo>
                  <a:pt x="270" y="93"/>
                  <a:pt x="275" y="92"/>
                  <a:pt x="281" y="90"/>
                </a:cubicBezTo>
                <a:cubicBezTo>
                  <a:pt x="286" y="89"/>
                  <a:pt x="291" y="87"/>
                  <a:pt x="297" y="86"/>
                </a:cubicBezTo>
                <a:cubicBezTo>
                  <a:pt x="306" y="84"/>
                  <a:pt x="317" y="64"/>
                  <a:pt x="324" y="42"/>
                </a:cubicBezTo>
                <a:cubicBezTo>
                  <a:pt x="331" y="19"/>
                  <a:pt x="360" y="0"/>
                  <a:pt x="385" y="2"/>
                </a:cubicBezTo>
                <a:cubicBezTo>
                  <a:pt x="410" y="3"/>
                  <a:pt x="436" y="26"/>
                  <a:pt x="440" y="49"/>
                </a:cubicBezTo>
                <a:cubicBezTo>
                  <a:pt x="445" y="72"/>
                  <a:pt x="453" y="94"/>
                  <a:pt x="462" y="97"/>
                </a:cubicBezTo>
                <a:cubicBezTo>
                  <a:pt x="467" y="99"/>
                  <a:pt x="472" y="101"/>
                  <a:pt x="477" y="103"/>
                </a:cubicBezTo>
                <a:cubicBezTo>
                  <a:pt x="482" y="105"/>
                  <a:pt x="487" y="108"/>
                  <a:pt x="492" y="110"/>
                </a:cubicBezTo>
                <a:cubicBezTo>
                  <a:pt x="500" y="114"/>
                  <a:pt x="522" y="106"/>
                  <a:pt x="542" y="94"/>
                </a:cubicBezTo>
                <a:cubicBezTo>
                  <a:pt x="562" y="81"/>
                  <a:pt x="596" y="85"/>
                  <a:pt x="614" y="102"/>
                </a:cubicBezTo>
                <a:cubicBezTo>
                  <a:pt x="632" y="120"/>
                  <a:pt x="637" y="153"/>
                  <a:pt x="626" y="174"/>
                </a:cubicBezTo>
                <a:cubicBezTo>
                  <a:pt x="614" y="194"/>
                  <a:pt x="607" y="216"/>
                  <a:pt x="612" y="224"/>
                </a:cubicBezTo>
                <a:cubicBezTo>
                  <a:pt x="614" y="229"/>
                  <a:pt x="617" y="234"/>
                  <a:pt x="619" y="239"/>
                </a:cubicBezTo>
                <a:cubicBezTo>
                  <a:pt x="622" y="244"/>
                  <a:pt x="624" y="249"/>
                  <a:pt x="626" y="254"/>
                </a:cubicBezTo>
                <a:cubicBezTo>
                  <a:pt x="630" y="262"/>
                  <a:pt x="651" y="270"/>
                  <a:pt x="675" y="273"/>
                </a:cubicBezTo>
                <a:cubicBezTo>
                  <a:pt x="698" y="276"/>
                  <a:pt x="722" y="301"/>
                  <a:pt x="725" y="326"/>
                </a:cubicBezTo>
                <a:cubicBezTo>
                  <a:pt x="727" y="351"/>
                  <a:pt x="710" y="380"/>
                  <a:pt x="688" y="388"/>
                </a:cubicBezTo>
                <a:cubicBezTo>
                  <a:pt x="665" y="396"/>
                  <a:pt x="646" y="408"/>
                  <a:pt x="644" y="417"/>
                </a:cubicBezTo>
                <a:cubicBezTo>
                  <a:pt x="643" y="423"/>
                  <a:pt x="642" y="428"/>
                  <a:pt x="641" y="433"/>
                </a:cubicBezTo>
                <a:cubicBezTo>
                  <a:pt x="639" y="439"/>
                  <a:pt x="638" y="444"/>
                  <a:pt x="636" y="449"/>
                </a:cubicBezTo>
                <a:cubicBezTo>
                  <a:pt x="634" y="458"/>
                  <a:pt x="645" y="478"/>
                  <a:pt x="661" y="495"/>
                </a:cubicBezTo>
                <a:cubicBezTo>
                  <a:pt x="677" y="513"/>
                  <a:pt x="679" y="547"/>
                  <a:pt x="665" y="568"/>
                </a:cubicBezTo>
                <a:cubicBezTo>
                  <a:pt x="651" y="589"/>
                  <a:pt x="619" y="599"/>
                  <a:pt x="597" y="592"/>
                </a:cubicBezTo>
                <a:cubicBezTo>
                  <a:pt x="574" y="584"/>
                  <a:pt x="552" y="580"/>
                  <a:pt x="545" y="586"/>
                </a:cubicBezTo>
                <a:close/>
                <a:moveTo>
                  <a:pt x="482" y="529"/>
                </a:moveTo>
                <a:cubicBezTo>
                  <a:pt x="520" y="501"/>
                  <a:pt x="548" y="460"/>
                  <a:pt x="559" y="414"/>
                </a:cubicBezTo>
                <a:cubicBezTo>
                  <a:pt x="570" y="368"/>
                  <a:pt x="565" y="318"/>
                  <a:pt x="544" y="276"/>
                </a:cubicBezTo>
                <a:cubicBezTo>
                  <a:pt x="523" y="233"/>
                  <a:pt x="487" y="198"/>
                  <a:pt x="443" y="179"/>
                </a:cubicBezTo>
                <a:cubicBezTo>
                  <a:pt x="400" y="160"/>
                  <a:pt x="350" y="157"/>
                  <a:pt x="304" y="170"/>
                </a:cubicBezTo>
                <a:cubicBezTo>
                  <a:pt x="259" y="184"/>
                  <a:pt x="218" y="213"/>
                  <a:pt x="192" y="253"/>
                </a:cubicBezTo>
                <a:cubicBezTo>
                  <a:pt x="165" y="292"/>
                  <a:pt x="153" y="340"/>
                  <a:pt x="159" y="387"/>
                </a:cubicBezTo>
                <a:cubicBezTo>
                  <a:pt x="163" y="435"/>
                  <a:pt x="186" y="479"/>
                  <a:pt x="220" y="512"/>
                </a:cubicBezTo>
                <a:cubicBezTo>
                  <a:pt x="254" y="545"/>
                  <a:pt x="301" y="565"/>
                  <a:pt x="348" y="568"/>
                </a:cubicBezTo>
                <a:cubicBezTo>
                  <a:pt x="395" y="571"/>
                  <a:pt x="444" y="557"/>
                  <a:pt x="482" y="529"/>
                </a:cubicBezTo>
                <a:close/>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32" name="Freeform 16"/>
          <p:cNvSpPr>
            <a:spLocks noChangeArrowheads="1" noEditPoints="1"/>
          </p:cNvSpPr>
          <p:nvPr/>
        </p:nvSpPr>
        <p:spPr bwMode="auto">
          <a:xfrm>
            <a:off x="9969500" y="4795838"/>
            <a:ext cx="282575" cy="249237"/>
          </a:xfrm>
          <a:custGeom>
            <a:gdLst>
              <a:gd fmla="*/ 93742488 w 476" name="T0"/>
              <a:gd fmla="*/ 10383403 h 451" name="T1"/>
              <a:gd fmla="*/ 117354117 w 476" name="T2"/>
              <a:gd fmla="*/ 3053844 h 451" name="T3"/>
              <a:gd fmla="*/ 126869056 w 476" name="T4"/>
              <a:gd fmla="*/ 23210543 h 451" name="T5"/>
              <a:gd fmla="*/ 123697212 w 476" name="T6"/>
              <a:gd fmla="*/ 38785926 h 451" name="T7"/>
              <a:gd fmla="*/ 126869056 w 476" name="T8"/>
              <a:gd fmla="*/ 41840322 h 451" name="T9"/>
              <a:gd fmla="*/ 129336244 w 476" name="T10"/>
              <a:gd fmla="*/ 45199771 h 451" name="T11"/>
              <a:gd fmla="*/ 147661465 w 476" name="T12"/>
              <a:gd fmla="*/ 47337350 h 451" name="T13"/>
              <a:gd fmla="*/ 166691974 w 476" name="T14"/>
              <a:gd fmla="*/ 61080197 h 451" name="T15"/>
              <a:gd fmla="*/ 151537966 w 476" name="T16"/>
              <a:gd fmla="*/ 78488116 h 451" name="T17"/>
              <a:gd fmla="*/ 134270026 w 476" name="T18"/>
              <a:gd fmla="*/ 83680091 h 451" name="T19"/>
              <a:gd fmla="*/ 132508088 w 476" name="T20"/>
              <a:gd fmla="*/ 87345145 h 451" name="T21"/>
              <a:gd fmla="*/ 130393525 w 476" name="T22"/>
              <a:gd fmla="*/ 91009647 h 451" name="T23"/>
              <a:gd fmla="*/ 137441870 w 476" name="T24"/>
              <a:gd fmla="*/ 105669310 h 451" name="T25"/>
              <a:gd fmla="*/ 133212744 w 476" name="T26"/>
              <a:gd fmla="*/ 127047317 h 451" name="T27"/>
              <a:gd fmla="*/ 108191209 w 476" name="T28"/>
              <a:gd fmla="*/ 124298527 h 451" name="T29"/>
              <a:gd fmla="*/ 94094520 w 476" name="T30"/>
              <a:gd fmla="*/ 113915129 h 451" name="T31"/>
              <a:gd fmla="*/ 89513363 w 476" name="T32"/>
              <a:gd fmla="*/ 114525787 h 451" name="T33"/>
              <a:gd fmla="*/ 84931612 w 476" name="T34"/>
              <a:gd fmla="*/ 114831392 h 451" name="T35"/>
              <a:gd fmla="*/ 73654717 w 476" name="T36"/>
              <a:gd fmla="*/ 127352923 h 451" name="T37"/>
              <a:gd fmla="*/ 50043088 w 476" name="T38"/>
              <a:gd fmla="*/ 134987531 h 451" name="T39"/>
              <a:gd fmla="*/ 40527556 w 476" name="T40"/>
              <a:gd fmla="*/ 114831392 h 451" name="T41"/>
              <a:gd fmla="*/ 43699400 w 476" name="T42"/>
              <a:gd fmla="*/ 99255465 h 451" name="T43"/>
              <a:gd fmla="*/ 40880181 w 476" name="T44"/>
              <a:gd fmla="*/ 96201622 h 451" name="T45"/>
              <a:gd fmla="*/ 38412984 w 476" name="T46"/>
              <a:gd fmla="*/ 92842173 h 451" name="T47"/>
              <a:gd fmla="*/ 20087762 w 476" name="T48"/>
              <a:gd fmla="*/ 90704594 h 451" name="T49"/>
              <a:gd fmla="*/ 704657 w 476" name="T50"/>
              <a:gd fmla="*/ 76656141 h 451" name="T51"/>
              <a:gd fmla="*/ 16211257 w 476" name="T52"/>
              <a:gd fmla="*/ 59553276 h 451" name="T53"/>
              <a:gd fmla="*/ 33479202 w 476" name="T54"/>
              <a:gd fmla="*/ 54056247 h 451" name="T55"/>
              <a:gd fmla="*/ 35241140 w 476" name="T56"/>
              <a:gd fmla="*/ 50391193 h 451" name="T57"/>
              <a:gd fmla="*/ 37003671 w 476" name="T58"/>
              <a:gd fmla="*/ 46726692 h 451" name="T59"/>
              <a:gd fmla="*/ 29955326 w 476" name="T60"/>
              <a:gd fmla="*/ 32067020 h 451" name="T61"/>
              <a:gd fmla="*/ 34536483 w 476" name="T62"/>
              <a:gd fmla="*/ 10689008 h 451" name="T63"/>
              <a:gd fmla="*/ 59558027 w 476" name="T64"/>
              <a:gd fmla="*/ 13742851 h 451" name="T65"/>
              <a:gd fmla="*/ 73654717 w 476" name="T66"/>
              <a:gd fmla="*/ 23821201 h 451" name="T67"/>
              <a:gd fmla="*/ 77883861 w 476" name="T68"/>
              <a:gd fmla="*/ 23210543 h 451" name="T69"/>
              <a:gd fmla="*/ 82465018 w 476" name="T70"/>
              <a:gd fmla="*/ 22904938 h 451" name="T71"/>
              <a:gd fmla="*/ 93742488 w 476" name="T72"/>
              <a:gd fmla="*/ 10383403 h 451" name="T73"/>
              <a:gd fmla="*/ 81407737 w 476" name="T74"/>
              <a:gd fmla="*/ 48864272 h 451" name="T75"/>
              <a:gd fmla="*/ 62377247 w 476" name="T76"/>
              <a:gd fmla="*/ 60775145 h 451" name="T77"/>
              <a:gd fmla="*/ 64844434 w 476" name="T78"/>
              <a:gd fmla="*/ 80931301 h 451" name="T79"/>
              <a:gd fmla="*/ 86341519 w 476" name="T80"/>
              <a:gd fmla="*/ 89177672 h 451" name="T81"/>
              <a:gd fmla="*/ 105019365 w 476" name="T82"/>
              <a:gd fmla="*/ 76961194 h 451" name="T83"/>
              <a:gd fmla="*/ 102552771 w 476" name="T84"/>
              <a:gd fmla="*/ 57110091 h 451" name="T85"/>
              <a:gd fmla="*/ 81407737 w 476" name="T86"/>
              <a:gd fmla="*/ 48864272 h 45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76" name="T132"/>
              <a:gd fmla="*/ 0 h 451" name="T133"/>
              <a:gd fmla="*/ 476 w 476" name="T134"/>
              <a:gd fmla="*/ 451 h 451"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451" w="476">
                <a:moveTo>
                  <a:pt x="266" y="34"/>
                </a:moveTo>
                <a:cubicBezTo>
                  <a:pt x="278" y="12"/>
                  <a:pt x="311" y="0"/>
                  <a:pt x="333" y="10"/>
                </a:cubicBezTo>
                <a:cubicBezTo>
                  <a:pt x="356" y="20"/>
                  <a:pt x="369" y="52"/>
                  <a:pt x="360" y="76"/>
                </a:cubicBezTo>
                <a:cubicBezTo>
                  <a:pt x="352" y="99"/>
                  <a:pt x="347" y="121"/>
                  <a:pt x="351" y="127"/>
                </a:cubicBezTo>
                <a:cubicBezTo>
                  <a:pt x="354" y="130"/>
                  <a:pt x="357" y="133"/>
                  <a:pt x="360" y="137"/>
                </a:cubicBezTo>
                <a:cubicBezTo>
                  <a:pt x="362" y="140"/>
                  <a:pt x="365" y="144"/>
                  <a:pt x="367" y="148"/>
                </a:cubicBezTo>
                <a:cubicBezTo>
                  <a:pt x="371" y="154"/>
                  <a:pt x="393" y="155"/>
                  <a:pt x="419" y="155"/>
                </a:cubicBezTo>
                <a:cubicBezTo>
                  <a:pt x="444" y="154"/>
                  <a:pt x="471" y="176"/>
                  <a:pt x="473" y="200"/>
                </a:cubicBezTo>
                <a:cubicBezTo>
                  <a:pt x="476" y="225"/>
                  <a:pt x="455" y="252"/>
                  <a:pt x="430" y="257"/>
                </a:cubicBezTo>
                <a:cubicBezTo>
                  <a:pt x="405" y="261"/>
                  <a:pt x="383" y="268"/>
                  <a:pt x="381" y="274"/>
                </a:cubicBezTo>
                <a:cubicBezTo>
                  <a:pt x="379" y="278"/>
                  <a:pt x="378" y="282"/>
                  <a:pt x="376" y="286"/>
                </a:cubicBezTo>
                <a:cubicBezTo>
                  <a:pt x="374" y="290"/>
                  <a:pt x="372" y="294"/>
                  <a:pt x="370" y="298"/>
                </a:cubicBezTo>
                <a:cubicBezTo>
                  <a:pt x="367" y="304"/>
                  <a:pt x="377" y="325"/>
                  <a:pt x="390" y="346"/>
                </a:cubicBezTo>
                <a:cubicBezTo>
                  <a:pt x="403" y="368"/>
                  <a:pt x="397" y="402"/>
                  <a:pt x="378" y="416"/>
                </a:cubicBezTo>
                <a:cubicBezTo>
                  <a:pt x="358" y="431"/>
                  <a:pt x="324" y="426"/>
                  <a:pt x="307" y="407"/>
                </a:cubicBezTo>
                <a:cubicBezTo>
                  <a:pt x="290" y="388"/>
                  <a:pt x="274" y="372"/>
                  <a:pt x="267" y="373"/>
                </a:cubicBezTo>
                <a:cubicBezTo>
                  <a:pt x="263" y="374"/>
                  <a:pt x="258" y="375"/>
                  <a:pt x="254" y="375"/>
                </a:cubicBezTo>
                <a:cubicBezTo>
                  <a:pt x="250" y="376"/>
                  <a:pt x="245" y="376"/>
                  <a:pt x="241" y="376"/>
                </a:cubicBezTo>
                <a:cubicBezTo>
                  <a:pt x="234" y="376"/>
                  <a:pt x="221" y="395"/>
                  <a:pt x="209" y="417"/>
                </a:cubicBezTo>
                <a:cubicBezTo>
                  <a:pt x="197" y="439"/>
                  <a:pt x="165" y="451"/>
                  <a:pt x="142" y="442"/>
                </a:cubicBezTo>
                <a:cubicBezTo>
                  <a:pt x="120" y="432"/>
                  <a:pt x="107" y="400"/>
                  <a:pt x="115" y="376"/>
                </a:cubicBezTo>
                <a:cubicBezTo>
                  <a:pt x="123" y="352"/>
                  <a:pt x="129" y="330"/>
                  <a:pt x="124" y="325"/>
                </a:cubicBezTo>
                <a:cubicBezTo>
                  <a:pt x="121" y="321"/>
                  <a:pt x="119" y="318"/>
                  <a:pt x="116" y="315"/>
                </a:cubicBezTo>
                <a:cubicBezTo>
                  <a:pt x="113" y="311"/>
                  <a:pt x="111" y="307"/>
                  <a:pt x="109" y="304"/>
                </a:cubicBezTo>
                <a:cubicBezTo>
                  <a:pt x="105" y="298"/>
                  <a:pt x="82" y="296"/>
                  <a:pt x="57" y="297"/>
                </a:cubicBezTo>
                <a:cubicBezTo>
                  <a:pt x="32" y="297"/>
                  <a:pt x="5" y="276"/>
                  <a:pt x="2" y="251"/>
                </a:cubicBezTo>
                <a:cubicBezTo>
                  <a:pt x="0" y="227"/>
                  <a:pt x="21" y="200"/>
                  <a:pt x="46" y="195"/>
                </a:cubicBezTo>
                <a:cubicBezTo>
                  <a:pt x="71" y="190"/>
                  <a:pt x="93" y="184"/>
                  <a:pt x="95" y="177"/>
                </a:cubicBezTo>
                <a:cubicBezTo>
                  <a:pt x="96" y="173"/>
                  <a:pt x="98" y="169"/>
                  <a:pt x="100" y="165"/>
                </a:cubicBezTo>
                <a:cubicBezTo>
                  <a:pt x="101" y="161"/>
                  <a:pt x="103" y="157"/>
                  <a:pt x="105" y="153"/>
                </a:cubicBezTo>
                <a:cubicBezTo>
                  <a:pt x="109" y="147"/>
                  <a:pt x="99" y="127"/>
                  <a:pt x="85" y="105"/>
                </a:cubicBezTo>
                <a:cubicBezTo>
                  <a:pt x="72" y="84"/>
                  <a:pt x="78" y="50"/>
                  <a:pt x="98" y="35"/>
                </a:cubicBezTo>
                <a:cubicBezTo>
                  <a:pt x="118" y="21"/>
                  <a:pt x="152" y="26"/>
                  <a:pt x="169" y="45"/>
                </a:cubicBezTo>
                <a:cubicBezTo>
                  <a:pt x="185" y="64"/>
                  <a:pt x="201" y="80"/>
                  <a:pt x="209" y="78"/>
                </a:cubicBezTo>
                <a:cubicBezTo>
                  <a:pt x="213" y="78"/>
                  <a:pt x="217" y="77"/>
                  <a:pt x="221" y="76"/>
                </a:cubicBezTo>
                <a:cubicBezTo>
                  <a:pt x="226" y="76"/>
                  <a:pt x="230" y="76"/>
                  <a:pt x="234" y="75"/>
                </a:cubicBezTo>
                <a:cubicBezTo>
                  <a:pt x="242" y="75"/>
                  <a:pt x="254" y="56"/>
                  <a:pt x="266" y="34"/>
                </a:cubicBezTo>
                <a:close/>
                <a:moveTo>
                  <a:pt x="231" y="160"/>
                </a:moveTo>
                <a:cubicBezTo>
                  <a:pt x="208" y="163"/>
                  <a:pt x="186" y="177"/>
                  <a:pt x="177" y="199"/>
                </a:cubicBezTo>
                <a:cubicBezTo>
                  <a:pt x="167" y="220"/>
                  <a:pt x="170" y="246"/>
                  <a:pt x="184" y="265"/>
                </a:cubicBezTo>
                <a:cubicBezTo>
                  <a:pt x="198" y="284"/>
                  <a:pt x="222" y="294"/>
                  <a:pt x="245" y="292"/>
                </a:cubicBezTo>
                <a:cubicBezTo>
                  <a:pt x="268" y="289"/>
                  <a:pt x="289" y="274"/>
                  <a:pt x="298" y="252"/>
                </a:cubicBezTo>
                <a:cubicBezTo>
                  <a:pt x="308" y="232"/>
                  <a:pt x="305" y="205"/>
                  <a:pt x="291" y="187"/>
                </a:cubicBezTo>
                <a:cubicBezTo>
                  <a:pt x="278" y="168"/>
                  <a:pt x="254" y="158"/>
                  <a:pt x="231" y="160"/>
                </a:cubicBezTo>
                <a:close/>
              </a:path>
            </a:pathLst>
          </a:custGeom>
          <a:noFill/>
          <a:ln cap="rnd" w="11113">
            <a:solidFill>
              <a:srgbClr val="999999"/>
            </a:solidFill>
            <a:miter lim="800000"/>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33" name="F-7"/>
          <p:cNvSpPr>
            <a:spLocks noChangeArrowheads="1"/>
          </p:cNvSpPr>
          <p:nvPr/>
        </p:nvSpPr>
        <p:spPr bwMode="auto">
          <a:xfrm>
            <a:off x="8501064" y="4110038"/>
            <a:ext cx="230505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zh-CN" lang="en-US" sz="1000">
                <a:solidFill>
                  <a:srgbClr val="7F7F7F"/>
                </a:solidFill>
                <a:latin charset="0" panose="020b0604020202020204" pitchFamily="34" typeface="Utsaah"/>
                <a:sym charset="0" panose="020b0604020202020204" pitchFamily="34" typeface="Utsaah"/>
              </a:rPr>
              <a:t>This is a simple text. This is a simple text. This is a simple text. This is a simple text. This is a simple text. This is a simple text. This is         </a:t>
            </a:r>
          </a:p>
        </p:txBody>
      </p:sp>
      <p:sp>
        <p:nvSpPr>
          <p:cNvPr id="11334" name="F-6"/>
          <p:cNvSpPr>
            <a:spLocks noChangeArrowheads="1"/>
          </p:cNvSpPr>
          <p:nvPr/>
        </p:nvSpPr>
        <p:spPr bwMode="auto">
          <a:xfrm>
            <a:off x="8504239" y="3943350"/>
            <a:ext cx="143033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1000">
                <a:solidFill>
                  <a:srgbClr val="000000"/>
                </a:solidFill>
                <a:sym charset="0" pitchFamily="34" typeface="Arial"/>
              </a:rPr>
              <a:t>YOUR TITLE HERE</a:t>
            </a:r>
          </a:p>
        </p:txBody>
      </p:sp>
      <p:pic>
        <p:nvPicPr>
          <p:cNvPr id="11335" name="F-5"/>
          <p:cNvPicPr>
            <a:picLocks noChangeArrowheads="1" noChangeAspect="1"/>
          </p:cNvPicPr>
          <p:nvPr/>
        </p:nvPicPr>
        <p:blipFill>
          <a:blip r:embed="rId8">
            <a:extLst>
              <a:ext uri="{28A0092B-C50C-407E-A947-70E740481C1C}">
                <a14:useLocalDpi val="0"/>
              </a:ext>
            </a:extLst>
          </a:blip>
          <a:stretch>
            <a:fillRect/>
          </a:stretch>
        </p:blipFill>
        <p:spPr bwMode="auto">
          <a:xfrm>
            <a:off x="8128000" y="3935413"/>
            <a:ext cx="463550" cy="1238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336" name="F-4"/>
          <p:cNvSpPr>
            <a:spLocks noChangeArrowheads="1"/>
          </p:cNvSpPr>
          <p:nvPr/>
        </p:nvSpPr>
        <p:spPr bwMode="auto">
          <a:xfrm>
            <a:off x="7932738" y="4146550"/>
            <a:ext cx="423862" cy="1038225"/>
          </a:xfrm>
          <a:custGeom>
            <a:gdLst>
              <a:gd fmla="*/ 0 w 659" name="T0"/>
              <a:gd fmla="*/ 609126645 h 1737" name="T1"/>
              <a:gd fmla="*/ 0 w 659" name="T2"/>
              <a:gd fmla="*/ 0 h 1737" name="T3"/>
              <a:gd fmla="*/ 272623644 w 659" name="T4"/>
              <a:gd fmla="*/ 0 h 1737" name="T5"/>
              <a:gd fmla="*/ 272623644 w 659" name="T6"/>
              <a:gd fmla="*/ 609126645 h 1737" name="T7"/>
              <a:gd fmla="*/ 259385519 w 659" name="T8"/>
              <a:gd fmla="*/ 620559071 h 1737" name="T9"/>
              <a:gd fmla="*/ 13238130 w 659" name="T10"/>
              <a:gd fmla="*/ 620559071 h 1737" name="T11"/>
              <a:gd fmla="*/ 0 w 659" name="T12"/>
              <a:gd fmla="*/ 609126645 h 1737" name="T13"/>
              <a:gd fmla="*/ 0 60000 65536" name="T14"/>
              <a:gd fmla="*/ 0 60000 65536" name="T15"/>
              <a:gd fmla="*/ 0 60000 65536" name="T16"/>
              <a:gd fmla="*/ 0 60000 65536" name="T17"/>
              <a:gd fmla="*/ 0 60000 65536" name="T18"/>
              <a:gd fmla="*/ 0 60000 65536" name="T19"/>
              <a:gd fmla="*/ 0 60000 65536" name="T20"/>
              <a:gd fmla="*/ 0 w 659" name="T21"/>
              <a:gd fmla="*/ 0 h 1737" name="T22"/>
              <a:gd fmla="*/ 659 w 659" name="T23"/>
              <a:gd fmla="*/ 1737 h 17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37" w="659">
                <a:moveTo>
                  <a:pt x="0" y="1705"/>
                </a:moveTo>
                <a:cubicBezTo>
                  <a:pt x="0" y="0"/>
                  <a:pt x="0" y="0"/>
                  <a:pt x="0" y="0"/>
                </a:cubicBezTo>
                <a:cubicBezTo>
                  <a:pt x="659" y="0"/>
                  <a:pt x="659" y="0"/>
                  <a:pt x="659" y="0"/>
                </a:cubicBezTo>
                <a:cubicBezTo>
                  <a:pt x="659" y="1705"/>
                  <a:pt x="659" y="1705"/>
                  <a:pt x="659" y="1705"/>
                </a:cubicBezTo>
                <a:cubicBezTo>
                  <a:pt x="659" y="1723"/>
                  <a:pt x="645" y="1737"/>
                  <a:pt x="627" y="1737"/>
                </a:cubicBezTo>
                <a:cubicBezTo>
                  <a:pt x="32" y="1737"/>
                  <a:pt x="32" y="1737"/>
                  <a:pt x="32" y="1737"/>
                </a:cubicBezTo>
                <a:cubicBezTo>
                  <a:pt x="14" y="1737"/>
                  <a:pt x="0" y="1723"/>
                  <a:pt x="0" y="1705"/>
                </a:cubicBezTo>
                <a:close/>
              </a:path>
            </a:pathLst>
          </a:custGeom>
          <a:solidFill>
            <a:srgbClr val="D41FA8"/>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37" name="F-3"/>
          <p:cNvSpPr>
            <a:spLocks noChangeArrowheads="1"/>
          </p:cNvSpPr>
          <p:nvPr/>
        </p:nvSpPr>
        <p:spPr bwMode="auto">
          <a:xfrm rot="16200000">
            <a:off x="7638258" y="4541679"/>
            <a:ext cx="1006792"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100">
                <a:solidFill>
                  <a:schemeClr val="bg1"/>
                </a:solidFill>
                <a:sym charset="0" pitchFamily="34" typeface="Arial"/>
              </a:rPr>
              <a:t>YOUR TITLE</a:t>
            </a:r>
          </a:p>
        </p:txBody>
      </p:sp>
      <p:sp>
        <p:nvSpPr>
          <p:cNvPr id="11338" name="F-2"/>
          <p:cNvSpPr>
            <a:spLocks noChangeArrowheads="1"/>
          </p:cNvSpPr>
          <p:nvPr/>
        </p:nvSpPr>
        <p:spPr bwMode="auto">
          <a:xfrm>
            <a:off x="7932738" y="3860800"/>
            <a:ext cx="423862" cy="285750"/>
          </a:xfrm>
          <a:custGeom>
            <a:gdLst>
              <a:gd fmla="*/ 187369 w 479425" name="T0"/>
              <a:gd fmla="*/ 0 h 349250" name="T1"/>
              <a:gd fmla="*/ 250501 w 479425" name="T2"/>
              <a:gd fmla="*/ 53135 h 349250" name="T3"/>
              <a:gd fmla="*/ 273938 w 479425" name="T4"/>
              <a:gd fmla="*/ 53135 h 349250" name="T5"/>
              <a:gd fmla="*/ 356542 w 479425" name="T6"/>
              <a:gd fmla="*/ 53135 h 349250" name="T7"/>
              <a:gd fmla="*/ 374738 w 479425" name="T8"/>
              <a:gd fmla="*/ 68635 h 349250" name="T9"/>
              <a:gd fmla="*/ 374738 w 479425" name="T10"/>
              <a:gd fmla="*/ 233795 h 349250" name="T11"/>
              <a:gd fmla="*/ 0 w 479425" name="T12"/>
              <a:gd fmla="*/ 233795 h 349250" name="T13"/>
              <a:gd fmla="*/ 0 w 479425" name="T14"/>
              <a:gd fmla="*/ 68635 h 349250" name="T15"/>
              <a:gd fmla="*/ 18197 w 479425" name="T16"/>
              <a:gd fmla="*/ 53135 h 349250" name="T17"/>
              <a:gd fmla="*/ 125327 w 479425" name="T18"/>
              <a:gd fmla="*/ 53135 h 34925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79425" name="T30"/>
              <a:gd fmla="*/ 0 h 349250" name="T31"/>
              <a:gd fmla="*/ 479425 w 479425" name="T32"/>
              <a:gd fmla="*/ 349250 h 34925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49250" w="479425">
                <a:moveTo>
                  <a:pt x="239713" y="0"/>
                </a:moveTo>
                <a:lnTo>
                  <a:pt x="320481" y="79375"/>
                </a:lnTo>
                <a:lnTo>
                  <a:pt x="350465" y="79375"/>
                </a:lnTo>
                <a:cubicBezTo>
                  <a:pt x="456145" y="79375"/>
                  <a:pt x="456145" y="79375"/>
                  <a:pt x="456145" y="79375"/>
                </a:cubicBezTo>
                <a:cubicBezTo>
                  <a:pt x="469240" y="79375"/>
                  <a:pt x="479425" y="89504"/>
                  <a:pt x="479425" y="102528"/>
                </a:cubicBezTo>
                <a:cubicBezTo>
                  <a:pt x="479425" y="349250"/>
                  <a:pt x="479425" y="349250"/>
                  <a:pt x="479425" y="349250"/>
                </a:cubicBezTo>
                <a:cubicBezTo>
                  <a:pt x="0" y="349250"/>
                  <a:pt x="0" y="349250"/>
                  <a:pt x="0" y="349250"/>
                </a:cubicBezTo>
                <a:lnTo>
                  <a:pt x="0" y="102528"/>
                </a:lnTo>
                <a:cubicBezTo>
                  <a:pt x="0" y="89504"/>
                  <a:pt x="10185" y="79375"/>
                  <a:pt x="23280" y="79375"/>
                </a:cubicBezTo>
                <a:lnTo>
                  <a:pt x="160338" y="79375"/>
                </a:lnTo>
                <a:lnTo>
                  <a:pt x="239713"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1339" name="F-1"/>
          <p:cNvSpPr>
            <a:spLocks noChangeArrowheads="1"/>
          </p:cNvSpPr>
          <p:nvPr/>
        </p:nvSpPr>
        <p:spPr bwMode="auto">
          <a:xfrm>
            <a:off x="7856378" y="3905250"/>
            <a:ext cx="576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1400">
                <a:solidFill>
                  <a:srgbClr val="D41FA8"/>
                </a:solidFill>
                <a:ea charset="-122" pitchFamily="34" typeface="微软雅黑"/>
                <a:sym charset="0" pitchFamily="34" typeface="Arial"/>
              </a:rPr>
              <a:t>1978</a:t>
            </a:r>
          </a:p>
        </p:txBody>
      </p:sp>
      <p:sp>
        <p:nvSpPr>
          <p:cNvPr id="11340" name="Text Box 99"/>
          <p:cNvSpPr txBox="1">
            <a:spLocks noChangeArrowheads="1"/>
          </p:cNvSpPr>
          <p:nvPr/>
        </p:nvSpPr>
        <p:spPr bwMode="auto">
          <a:xfrm>
            <a:off x="11066464" y="6181725"/>
            <a:ext cx="6651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bg1"/>
                </a:solidFill>
                <a:latin charset="-128" panose="020b0604030504040204" pitchFamily="34" typeface="Meiryo UI"/>
                <a:ea charset="-128" panose="020b0604030504040204" pitchFamily="34" typeface="Meiryo UI"/>
                <a:cs charset="-128" panose="020b0604030504040204" pitchFamily="34" typeface="Meiryo UI"/>
              </a:rPr>
              <a:t>09</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A000120150204A16KWBG 1">
      <a:dk1>
        <a:srgbClr val="4B4D4F"/>
      </a:dk1>
      <a:lt1>
        <a:srgbClr val="FFFFFF"/>
      </a:lt1>
      <a:dk2>
        <a:srgbClr val="3D3F41"/>
      </a:dk2>
      <a:lt2>
        <a:srgbClr val="EEECE1"/>
      </a:lt2>
      <a:accent1>
        <a:srgbClr val="D60C25"/>
      </a:accent1>
      <a:accent2>
        <a:srgbClr val="EA9B26"/>
      </a:accent2>
      <a:accent3>
        <a:srgbClr val="FFFFFF"/>
      </a:accent3>
      <a:accent4>
        <a:srgbClr val="3F4042"/>
      </a:accent4>
      <a:accent5>
        <a:srgbClr val="E8AAAC"/>
      </a:accent5>
      <a:accent6>
        <a:srgbClr val="D48C21"/>
      </a:accent6>
      <a:hlink>
        <a:srgbClr val="00B0F0"/>
      </a:hlink>
      <a:folHlink>
        <a:srgbClr val="AFB2B4"/>
      </a:folHlink>
    </a:clrScheme>
    <a:fontScheme name="A000120150204A16KWBG">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A000120150204A16KWBG 1">
        <a:dk1>
          <a:srgbClr val="4B4D4F"/>
        </a:dk1>
        <a:lt1>
          <a:srgbClr val="FFFFFF"/>
        </a:lt1>
        <a:dk2>
          <a:srgbClr val="3D3F41"/>
        </a:dk2>
        <a:lt2>
          <a:srgbClr val="EEECE1"/>
        </a:lt2>
        <a:accent1>
          <a:srgbClr val="D60C25"/>
        </a:accent1>
        <a:accent2>
          <a:srgbClr val="EA9B26"/>
        </a:accent2>
        <a:accent3>
          <a:srgbClr val="FFFFFF"/>
        </a:accent3>
        <a:accent4>
          <a:srgbClr val="3F4042"/>
        </a:accent4>
        <a:accent5>
          <a:srgbClr val="E8AAAC"/>
        </a:accent5>
        <a:accent6>
          <a:srgbClr val="D48C21"/>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自定义设计方案">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228</Paragraphs>
  <Slides>15</Slides>
  <Notes>0</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15</vt:i4>
      </vt:variant>
    </vt:vector>
  </HeadingPairs>
  <TitlesOfParts>
    <vt:vector baseType="lpstr" size="34">
      <vt:lpstr>Arial</vt:lpstr>
      <vt:lpstr>Arial Black</vt:lpstr>
      <vt:lpstr>微软雅黑</vt:lpstr>
      <vt:lpstr>Wingdings 2</vt:lpstr>
      <vt:lpstr>Calibri</vt:lpstr>
      <vt:lpstr>宋体</vt:lpstr>
      <vt:lpstr>Calibri Light</vt:lpstr>
      <vt:lpstr>张海山锐谐体</vt:lpstr>
      <vt:lpstr>黑体</vt:lpstr>
      <vt:lpstr>Impact</vt:lpstr>
      <vt:lpstr>Meiryo UI</vt:lpstr>
      <vt:lpstr>微软雅黑 Light</vt:lpstr>
      <vt:lpstr>方正正准黑简体</vt:lpstr>
      <vt:lpstr>Arial Unicode MS</vt:lpstr>
      <vt:lpstr>Utsaah</vt:lpstr>
      <vt:lpstr>方正小篆体</vt:lpstr>
      <vt:lpstr>方正黑体简体</vt:lpstr>
      <vt:lpstr>腾祥嘉丽大黑繁</vt:lpstr>
      <vt:lpstr>A000120150204A16KWBG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2021-08-22T11:47:20Z</dcterms:created>
  <cp:lastPrinted>2021-08-22T11:47:20Z</cp:lastPrinted>
  <dcterms:modified xsi:type="dcterms:W3CDTF">2021-08-22T05:33:52Z</dcterms:modified>
  <cp:revision>1</cp:revision>
</cp:coreProperties>
</file>